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5" r:id="rId1"/>
  </p:sldMasterIdLst>
  <p:notesMasterIdLst>
    <p:notesMasterId r:id="rId53"/>
  </p:notesMasterIdLst>
  <p:handoutMasterIdLst>
    <p:handoutMasterId r:id="rId54"/>
  </p:handoutMasterIdLst>
  <p:sldIdLst>
    <p:sldId id="256" r:id="rId2"/>
    <p:sldId id="917" r:id="rId3"/>
    <p:sldId id="902" r:id="rId4"/>
    <p:sldId id="1088" r:id="rId5"/>
    <p:sldId id="1089" r:id="rId6"/>
    <p:sldId id="1090" r:id="rId7"/>
    <p:sldId id="1107" r:id="rId8"/>
    <p:sldId id="1108" r:id="rId9"/>
    <p:sldId id="1091" r:id="rId10"/>
    <p:sldId id="1092" r:id="rId11"/>
    <p:sldId id="1075" r:id="rId12"/>
    <p:sldId id="1093" r:id="rId13"/>
    <p:sldId id="1114" r:id="rId14"/>
    <p:sldId id="1095" r:id="rId15"/>
    <p:sldId id="1096" r:id="rId16"/>
    <p:sldId id="1115" r:id="rId17"/>
    <p:sldId id="1099" r:id="rId18"/>
    <p:sldId id="921" r:id="rId19"/>
    <p:sldId id="922" r:id="rId20"/>
    <p:sldId id="920" r:id="rId21"/>
    <p:sldId id="946" r:id="rId22"/>
    <p:sldId id="919" r:id="rId23"/>
    <p:sldId id="947" r:id="rId24"/>
    <p:sldId id="1113" r:id="rId25"/>
    <p:sldId id="1098" r:id="rId26"/>
    <p:sldId id="949" r:id="rId27"/>
    <p:sldId id="1034" r:id="rId28"/>
    <p:sldId id="1035" r:id="rId29"/>
    <p:sldId id="1036" r:id="rId30"/>
    <p:sldId id="1037" r:id="rId31"/>
    <p:sldId id="1101" r:id="rId32"/>
    <p:sldId id="1076" r:id="rId33"/>
    <p:sldId id="1100" r:id="rId34"/>
    <p:sldId id="999" r:id="rId35"/>
    <p:sldId id="1000" r:id="rId36"/>
    <p:sldId id="1103" r:id="rId37"/>
    <p:sldId id="1116" r:id="rId38"/>
    <p:sldId id="1117" r:id="rId39"/>
    <p:sldId id="1110" r:id="rId40"/>
    <p:sldId id="1106" r:id="rId41"/>
    <p:sldId id="1079" r:id="rId42"/>
    <p:sldId id="1080" r:id="rId43"/>
    <p:sldId id="1081" r:id="rId44"/>
    <p:sldId id="1082" r:id="rId45"/>
    <p:sldId id="1083" r:id="rId46"/>
    <p:sldId id="1085" r:id="rId47"/>
    <p:sldId id="1111" r:id="rId48"/>
    <p:sldId id="1112" r:id="rId49"/>
    <p:sldId id="1086" r:id="rId50"/>
    <p:sldId id="1087" r:id="rId51"/>
    <p:sldId id="490" r:id="rId52"/>
  </p:sldIdLst>
  <p:sldSz cx="9144000" cy="6858000" type="screen4x3"/>
  <p:notesSz cx="6883400" cy="9906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521415D9-36F7-43E2-AB2F-B90AF26B5E84}">
      <p14:sectionLst xmlns:p14="http://schemas.microsoft.com/office/powerpoint/2010/main">
        <p14:section name="默认节" id="{AB8A75C6-9247-4941-B80F-0B3E9B73FBDB}">
          <p14:sldIdLst>
            <p14:sldId id="256"/>
            <p14:sldId id="917"/>
            <p14:sldId id="902"/>
            <p14:sldId id="1088"/>
            <p14:sldId id="1089"/>
            <p14:sldId id="1090"/>
            <p14:sldId id="1107"/>
            <p14:sldId id="1108"/>
            <p14:sldId id="1091"/>
            <p14:sldId id="1092"/>
            <p14:sldId id="1075"/>
            <p14:sldId id="1093"/>
            <p14:sldId id="1114"/>
            <p14:sldId id="1095"/>
            <p14:sldId id="1096"/>
            <p14:sldId id="1115"/>
            <p14:sldId id="1099"/>
            <p14:sldId id="921"/>
            <p14:sldId id="922"/>
            <p14:sldId id="920"/>
            <p14:sldId id="946"/>
            <p14:sldId id="919"/>
            <p14:sldId id="947"/>
            <p14:sldId id="1113"/>
            <p14:sldId id="1098"/>
            <p14:sldId id="949"/>
            <p14:sldId id="1034"/>
            <p14:sldId id="1035"/>
            <p14:sldId id="1036"/>
            <p14:sldId id="1037"/>
            <p14:sldId id="1101"/>
            <p14:sldId id="1076"/>
            <p14:sldId id="1100"/>
            <p14:sldId id="999"/>
            <p14:sldId id="1000"/>
            <p14:sldId id="1103"/>
            <p14:sldId id="1116"/>
            <p14:sldId id="1117"/>
            <p14:sldId id="1110"/>
            <p14:sldId id="1106"/>
            <p14:sldId id="1079"/>
            <p14:sldId id="1080"/>
            <p14:sldId id="1081"/>
            <p14:sldId id="1082"/>
            <p14:sldId id="1083"/>
            <p14:sldId id="1085"/>
            <p14:sldId id="1111"/>
            <p14:sldId id="1112"/>
            <p14:sldId id="1086"/>
            <p14:sldId id="1087"/>
            <p14:sldId id="49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1">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003300"/>
    <a:srgbClr val="FFFF99"/>
    <a:srgbClr val="CCECFF"/>
    <a:srgbClr val="66FF99"/>
    <a:srgbClr val="0000FF"/>
    <a:srgbClr val="6274FA"/>
    <a:srgbClr val="4E62FA"/>
    <a:srgbClr val="3950F9"/>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68" autoAdjust="0"/>
    <p:restoredTop sz="94424" autoAdjust="0"/>
  </p:normalViewPr>
  <p:slideViewPr>
    <p:cSldViewPr snapToGrid="0">
      <p:cViewPr varScale="1">
        <p:scale>
          <a:sx n="70" d="100"/>
          <a:sy n="70" d="100"/>
        </p:scale>
        <p:origin x="1252" y="44"/>
      </p:cViewPr>
      <p:guideLst>
        <p:guide orient="horz" pos="2160"/>
        <p:guide pos="2880"/>
      </p:guideLst>
    </p:cSldViewPr>
  </p:slideViewPr>
  <p:notesTextViewPr>
    <p:cViewPr>
      <p:scale>
        <a:sx n="3" d="2"/>
        <a:sy n="3" d="2"/>
      </p:scale>
      <p:origin x="0" y="0"/>
    </p:cViewPr>
  </p:notesTextViewPr>
  <p:sorterViewPr>
    <p:cViewPr>
      <p:scale>
        <a:sx n="40" d="100"/>
        <a:sy n="40" d="100"/>
      </p:scale>
      <p:origin x="0" y="0"/>
    </p:cViewPr>
  </p:sorterViewPr>
  <p:notesViewPr>
    <p:cSldViewPr snapToGrid="0">
      <p:cViewPr varScale="1">
        <p:scale>
          <a:sx n="50" d="100"/>
          <a:sy n="50" d="100"/>
        </p:scale>
        <p:origin x="2886" y="36"/>
      </p:cViewPr>
      <p:guideLst>
        <p:guide orient="horz" pos="3121"/>
        <p:guide pos="216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22" name="Rectangle 2"/>
          <p:cNvSpPr>
            <a:spLocks noGrp="1" noChangeArrowheads="1"/>
          </p:cNvSpPr>
          <p:nvPr>
            <p:ph type="hdr" sz="quarter"/>
          </p:nvPr>
        </p:nvSpPr>
        <p:spPr bwMode="auto">
          <a:xfrm>
            <a:off x="0" y="0"/>
            <a:ext cx="2981325" cy="496888"/>
          </a:xfrm>
          <a:prstGeom prst="rect">
            <a:avLst/>
          </a:prstGeom>
          <a:noFill/>
          <a:ln w="9525">
            <a:noFill/>
            <a:miter lim="800000"/>
            <a:headEnd/>
            <a:tailEnd/>
          </a:ln>
          <a:effectLst/>
        </p:spPr>
        <p:txBody>
          <a:bodyPr vert="horz" wrap="square" lIns="95911" tIns="47956" rIns="95911" bIns="47956" numCol="1" anchor="t" anchorCtr="0" compatLnSpc="1">
            <a:prstTxWarp prst="textNoShape">
              <a:avLst/>
            </a:prstTxWarp>
          </a:bodyPr>
          <a:lstStyle>
            <a:lvl1pPr defTabSz="957777">
              <a:defRPr sz="1300">
                <a:latin typeface="Arial" charset="0"/>
                <a:ea typeface="宋体" charset="-122"/>
              </a:defRPr>
            </a:lvl1pPr>
          </a:lstStyle>
          <a:p>
            <a:pPr>
              <a:defRPr/>
            </a:pPr>
            <a:endParaRPr lang="en-US" altLang="zh-CN"/>
          </a:p>
        </p:txBody>
      </p:sp>
      <p:sp>
        <p:nvSpPr>
          <p:cNvPr id="542723" name="Rectangle 3"/>
          <p:cNvSpPr>
            <a:spLocks noGrp="1" noChangeArrowheads="1"/>
          </p:cNvSpPr>
          <p:nvPr>
            <p:ph type="dt" sz="quarter" idx="1"/>
          </p:nvPr>
        </p:nvSpPr>
        <p:spPr bwMode="auto">
          <a:xfrm>
            <a:off x="3900488" y="0"/>
            <a:ext cx="2981325" cy="496888"/>
          </a:xfrm>
          <a:prstGeom prst="rect">
            <a:avLst/>
          </a:prstGeom>
          <a:noFill/>
          <a:ln w="9525">
            <a:noFill/>
            <a:miter lim="800000"/>
            <a:headEnd/>
            <a:tailEnd/>
          </a:ln>
          <a:effectLst/>
        </p:spPr>
        <p:txBody>
          <a:bodyPr vert="horz" wrap="square" lIns="95911" tIns="47956" rIns="95911" bIns="47956" numCol="1" anchor="t" anchorCtr="0" compatLnSpc="1">
            <a:prstTxWarp prst="textNoShape">
              <a:avLst/>
            </a:prstTxWarp>
          </a:bodyPr>
          <a:lstStyle>
            <a:lvl1pPr algn="r" defTabSz="957777">
              <a:defRPr sz="1300">
                <a:latin typeface="Arial" charset="0"/>
                <a:ea typeface="宋体" charset="-122"/>
              </a:defRPr>
            </a:lvl1pPr>
          </a:lstStyle>
          <a:p>
            <a:pPr>
              <a:defRPr/>
            </a:pPr>
            <a:endParaRPr lang="en-US" altLang="zh-CN"/>
          </a:p>
        </p:txBody>
      </p:sp>
      <p:sp>
        <p:nvSpPr>
          <p:cNvPr id="542724" name="Rectangle 4"/>
          <p:cNvSpPr>
            <a:spLocks noGrp="1" noChangeArrowheads="1"/>
          </p:cNvSpPr>
          <p:nvPr>
            <p:ph type="ftr" sz="quarter" idx="2"/>
          </p:nvPr>
        </p:nvSpPr>
        <p:spPr bwMode="auto">
          <a:xfrm>
            <a:off x="0" y="9407525"/>
            <a:ext cx="2981325" cy="496888"/>
          </a:xfrm>
          <a:prstGeom prst="rect">
            <a:avLst/>
          </a:prstGeom>
          <a:noFill/>
          <a:ln w="9525">
            <a:noFill/>
            <a:miter lim="800000"/>
            <a:headEnd/>
            <a:tailEnd/>
          </a:ln>
          <a:effectLst/>
        </p:spPr>
        <p:txBody>
          <a:bodyPr vert="horz" wrap="square" lIns="95911" tIns="47956" rIns="95911" bIns="47956" numCol="1" anchor="b" anchorCtr="0" compatLnSpc="1">
            <a:prstTxWarp prst="textNoShape">
              <a:avLst/>
            </a:prstTxWarp>
          </a:bodyPr>
          <a:lstStyle>
            <a:lvl1pPr defTabSz="957777">
              <a:defRPr sz="1300">
                <a:latin typeface="Arial" charset="0"/>
                <a:ea typeface="宋体" charset="-122"/>
              </a:defRPr>
            </a:lvl1pPr>
          </a:lstStyle>
          <a:p>
            <a:pPr>
              <a:defRPr/>
            </a:pPr>
            <a:endParaRPr lang="en-US" altLang="zh-CN"/>
          </a:p>
        </p:txBody>
      </p:sp>
      <p:sp>
        <p:nvSpPr>
          <p:cNvPr id="542725" name="Rectangle 5"/>
          <p:cNvSpPr>
            <a:spLocks noGrp="1" noChangeArrowheads="1"/>
          </p:cNvSpPr>
          <p:nvPr>
            <p:ph type="sldNum" sz="quarter" idx="3"/>
          </p:nvPr>
        </p:nvSpPr>
        <p:spPr bwMode="auto">
          <a:xfrm>
            <a:off x="3900488" y="9407525"/>
            <a:ext cx="2981325" cy="496888"/>
          </a:xfrm>
          <a:prstGeom prst="rect">
            <a:avLst/>
          </a:prstGeom>
          <a:noFill/>
          <a:ln w="9525">
            <a:noFill/>
            <a:miter lim="800000"/>
            <a:headEnd/>
            <a:tailEnd/>
          </a:ln>
          <a:effectLst/>
        </p:spPr>
        <p:txBody>
          <a:bodyPr vert="horz" wrap="square" lIns="95911" tIns="47956" rIns="95911" bIns="47956" numCol="1" anchor="b" anchorCtr="0" compatLnSpc="1">
            <a:prstTxWarp prst="textNoShape">
              <a:avLst/>
            </a:prstTxWarp>
          </a:bodyPr>
          <a:lstStyle>
            <a:lvl1pPr algn="r" defTabSz="957263">
              <a:defRPr sz="1300"/>
            </a:lvl1pPr>
          </a:lstStyle>
          <a:p>
            <a:fld id="{E04AE203-14B8-4442-A75B-1405A1A540C9}" type="slidenum">
              <a:rPr lang="zh-CN" altLang="en-US"/>
              <a:pPr/>
              <a:t>‹#›</a:t>
            </a:fld>
            <a:endParaRPr lang="en-US" altLang="zh-CN"/>
          </a:p>
        </p:txBody>
      </p:sp>
    </p:spTree>
    <p:extLst>
      <p:ext uri="{BB962C8B-B14F-4D97-AF65-F5344CB8AC3E}">
        <p14:creationId xmlns:p14="http://schemas.microsoft.com/office/powerpoint/2010/main" val="16849442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74" name="Rectangle 2"/>
          <p:cNvSpPr>
            <a:spLocks noGrp="1" noChangeArrowheads="1"/>
          </p:cNvSpPr>
          <p:nvPr>
            <p:ph type="hdr" sz="quarter"/>
          </p:nvPr>
        </p:nvSpPr>
        <p:spPr bwMode="auto">
          <a:xfrm>
            <a:off x="0" y="0"/>
            <a:ext cx="2981325" cy="496888"/>
          </a:xfrm>
          <a:prstGeom prst="rect">
            <a:avLst/>
          </a:prstGeom>
          <a:noFill/>
          <a:ln w="9525">
            <a:noFill/>
            <a:miter lim="800000"/>
            <a:headEnd/>
            <a:tailEnd/>
          </a:ln>
          <a:effectLst/>
        </p:spPr>
        <p:txBody>
          <a:bodyPr vert="horz" wrap="square" lIns="95911" tIns="47956" rIns="95911" bIns="47956" numCol="1" anchor="t" anchorCtr="0" compatLnSpc="1">
            <a:prstTxWarp prst="textNoShape">
              <a:avLst/>
            </a:prstTxWarp>
          </a:bodyPr>
          <a:lstStyle>
            <a:lvl1pPr defTabSz="957777">
              <a:defRPr sz="1300">
                <a:latin typeface="Arial" charset="0"/>
                <a:ea typeface="宋体" charset="-122"/>
              </a:defRPr>
            </a:lvl1pPr>
          </a:lstStyle>
          <a:p>
            <a:pPr>
              <a:defRPr/>
            </a:pPr>
            <a:endParaRPr lang="en-US" altLang="zh-CN"/>
          </a:p>
        </p:txBody>
      </p:sp>
      <p:sp>
        <p:nvSpPr>
          <p:cNvPr id="105475" name="Rectangle 3"/>
          <p:cNvSpPr>
            <a:spLocks noGrp="1" noChangeArrowheads="1"/>
          </p:cNvSpPr>
          <p:nvPr>
            <p:ph type="dt" idx="1"/>
          </p:nvPr>
        </p:nvSpPr>
        <p:spPr bwMode="auto">
          <a:xfrm>
            <a:off x="3900488" y="0"/>
            <a:ext cx="2981325" cy="496888"/>
          </a:xfrm>
          <a:prstGeom prst="rect">
            <a:avLst/>
          </a:prstGeom>
          <a:noFill/>
          <a:ln w="9525">
            <a:noFill/>
            <a:miter lim="800000"/>
            <a:headEnd/>
            <a:tailEnd/>
          </a:ln>
          <a:effectLst/>
        </p:spPr>
        <p:txBody>
          <a:bodyPr vert="horz" wrap="square" lIns="95911" tIns="47956" rIns="95911" bIns="47956" numCol="1" anchor="t" anchorCtr="0" compatLnSpc="1">
            <a:prstTxWarp prst="textNoShape">
              <a:avLst/>
            </a:prstTxWarp>
          </a:bodyPr>
          <a:lstStyle>
            <a:lvl1pPr algn="r" defTabSz="957777">
              <a:defRPr sz="1300">
                <a:latin typeface="Arial" charset="0"/>
                <a:ea typeface="宋体" charset="-122"/>
              </a:defRPr>
            </a:lvl1pPr>
          </a:lstStyle>
          <a:p>
            <a:pPr>
              <a:defRPr/>
            </a:pPr>
            <a:endParaRPr lang="en-US" altLang="zh-CN"/>
          </a:p>
        </p:txBody>
      </p:sp>
      <p:sp>
        <p:nvSpPr>
          <p:cNvPr id="46084" name="Rectangle 4"/>
          <p:cNvSpPr>
            <a:spLocks noGrp="1" noRot="1" noChangeAspect="1" noChangeArrowheads="1" noTextEdit="1"/>
          </p:cNvSpPr>
          <p:nvPr>
            <p:ph type="sldImg" idx="2"/>
          </p:nvPr>
        </p:nvSpPr>
        <p:spPr bwMode="auto">
          <a:xfrm>
            <a:off x="965200" y="741363"/>
            <a:ext cx="4953000" cy="37147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7" name="Rectangle 5"/>
          <p:cNvSpPr>
            <a:spLocks noGrp="1" noChangeArrowheads="1"/>
          </p:cNvSpPr>
          <p:nvPr>
            <p:ph type="body" sz="quarter" idx="3"/>
          </p:nvPr>
        </p:nvSpPr>
        <p:spPr bwMode="auto">
          <a:xfrm>
            <a:off x="274638" y="4648200"/>
            <a:ext cx="6334125" cy="4459288"/>
          </a:xfrm>
          <a:prstGeom prst="rect">
            <a:avLst/>
          </a:prstGeom>
          <a:noFill/>
          <a:ln w="9525">
            <a:noFill/>
            <a:miter lim="800000"/>
            <a:headEnd/>
            <a:tailEnd/>
          </a:ln>
          <a:effectLst/>
        </p:spPr>
        <p:txBody>
          <a:bodyPr vert="horz" wrap="square" lIns="95911" tIns="47956" rIns="95911" bIns="47956"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105478" name="Rectangle 6"/>
          <p:cNvSpPr>
            <a:spLocks noGrp="1" noChangeArrowheads="1"/>
          </p:cNvSpPr>
          <p:nvPr>
            <p:ph type="ftr" sz="quarter" idx="4"/>
          </p:nvPr>
        </p:nvSpPr>
        <p:spPr bwMode="auto">
          <a:xfrm>
            <a:off x="0" y="9407525"/>
            <a:ext cx="2981325" cy="496888"/>
          </a:xfrm>
          <a:prstGeom prst="rect">
            <a:avLst/>
          </a:prstGeom>
          <a:noFill/>
          <a:ln w="9525">
            <a:noFill/>
            <a:miter lim="800000"/>
            <a:headEnd/>
            <a:tailEnd/>
          </a:ln>
          <a:effectLst/>
        </p:spPr>
        <p:txBody>
          <a:bodyPr vert="horz" wrap="square" lIns="95911" tIns="47956" rIns="95911" bIns="47956" numCol="1" anchor="b" anchorCtr="0" compatLnSpc="1">
            <a:prstTxWarp prst="textNoShape">
              <a:avLst/>
            </a:prstTxWarp>
          </a:bodyPr>
          <a:lstStyle>
            <a:lvl1pPr defTabSz="957777">
              <a:defRPr sz="1300">
                <a:latin typeface="Arial" charset="0"/>
                <a:ea typeface="宋体" charset="-122"/>
              </a:defRPr>
            </a:lvl1pPr>
          </a:lstStyle>
          <a:p>
            <a:pPr>
              <a:defRPr/>
            </a:pPr>
            <a:endParaRPr lang="en-US" altLang="zh-CN"/>
          </a:p>
        </p:txBody>
      </p:sp>
      <p:sp>
        <p:nvSpPr>
          <p:cNvPr id="105479" name="Rectangle 7"/>
          <p:cNvSpPr>
            <a:spLocks noGrp="1" noChangeArrowheads="1"/>
          </p:cNvSpPr>
          <p:nvPr>
            <p:ph type="sldNum" sz="quarter" idx="5"/>
          </p:nvPr>
        </p:nvSpPr>
        <p:spPr bwMode="auto">
          <a:xfrm>
            <a:off x="3900488" y="9407525"/>
            <a:ext cx="2981325" cy="496888"/>
          </a:xfrm>
          <a:prstGeom prst="rect">
            <a:avLst/>
          </a:prstGeom>
          <a:noFill/>
          <a:ln w="9525">
            <a:noFill/>
            <a:miter lim="800000"/>
            <a:headEnd/>
            <a:tailEnd/>
          </a:ln>
          <a:effectLst/>
        </p:spPr>
        <p:txBody>
          <a:bodyPr vert="horz" wrap="square" lIns="95911" tIns="47956" rIns="95911" bIns="47956" numCol="1" anchor="b" anchorCtr="0" compatLnSpc="1">
            <a:prstTxWarp prst="textNoShape">
              <a:avLst/>
            </a:prstTxWarp>
          </a:bodyPr>
          <a:lstStyle>
            <a:lvl1pPr algn="r" defTabSz="957263">
              <a:defRPr sz="1300"/>
            </a:lvl1pPr>
          </a:lstStyle>
          <a:p>
            <a:fld id="{DFB89565-AED6-4150-ABEC-1DEA1372A950}" type="slidenum">
              <a:rPr lang="zh-CN" altLang="en-US"/>
              <a:pPr/>
              <a:t>‹#›</a:t>
            </a:fld>
            <a:endParaRPr lang="en-US" altLang="zh-CN"/>
          </a:p>
        </p:txBody>
      </p:sp>
    </p:spTree>
    <p:extLst>
      <p:ext uri="{BB962C8B-B14F-4D97-AF65-F5344CB8AC3E}">
        <p14:creationId xmlns:p14="http://schemas.microsoft.com/office/powerpoint/2010/main" val="79918635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a:solidFill>
                  <a:schemeClr val="tx1"/>
                </a:solidFill>
                <a:latin typeface="Arial" panose="020B0604020202020204" pitchFamily="34" charset="0"/>
                <a:ea typeface="宋体" panose="02010600030101010101" pitchFamily="2" charset="-122"/>
              </a:defRPr>
            </a:lvl1pPr>
            <a:lvl2pPr marL="742950" indent="-285750" defTabSz="957263" eaLnBrk="0" hangingPunct="0">
              <a:defRPr>
                <a:solidFill>
                  <a:schemeClr val="tx1"/>
                </a:solidFill>
                <a:latin typeface="Arial" panose="020B0604020202020204" pitchFamily="34" charset="0"/>
                <a:ea typeface="宋体" panose="02010600030101010101" pitchFamily="2" charset="-122"/>
              </a:defRPr>
            </a:lvl2pPr>
            <a:lvl3pPr marL="1143000" indent="-228600" defTabSz="957263" eaLnBrk="0" hangingPunct="0">
              <a:defRPr>
                <a:solidFill>
                  <a:schemeClr val="tx1"/>
                </a:solidFill>
                <a:latin typeface="Arial" panose="020B0604020202020204" pitchFamily="34" charset="0"/>
                <a:ea typeface="宋体" panose="02010600030101010101" pitchFamily="2" charset="-122"/>
              </a:defRPr>
            </a:lvl3pPr>
            <a:lvl4pPr marL="1600200" indent="-228600" defTabSz="957263" eaLnBrk="0" hangingPunct="0">
              <a:defRPr>
                <a:solidFill>
                  <a:schemeClr val="tx1"/>
                </a:solidFill>
                <a:latin typeface="Arial" panose="020B0604020202020204" pitchFamily="34" charset="0"/>
                <a:ea typeface="宋体" panose="02010600030101010101" pitchFamily="2" charset="-122"/>
              </a:defRPr>
            </a:lvl4pPr>
            <a:lvl5pPr marL="2057400" indent="-228600" defTabSz="957263" eaLnBrk="0" hangingPunct="0">
              <a:defRPr>
                <a:solidFill>
                  <a:schemeClr val="tx1"/>
                </a:solidFill>
                <a:latin typeface="Arial" panose="020B0604020202020204" pitchFamily="34" charset="0"/>
                <a:ea typeface="宋体" panose="02010600030101010101" pitchFamily="2" charset="-122"/>
              </a:defRPr>
            </a:lvl5pPr>
            <a:lvl6pPr marL="25146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1F8AECB-D87F-4D21-ABA3-13D8596A0335}" type="slidenum">
              <a:rPr lang="zh-CN" altLang="en-US"/>
              <a:pPr eaLnBrk="1" hangingPunct="1"/>
              <a:t>1</a:t>
            </a:fld>
            <a:endParaRPr lang="en-US" altLang="zh-CN"/>
          </a:p>
        </p:txBody>
      </p:sp>
      <p:sp>
        <p:nvSpPr>
          <p:cNvPr id="47107" name="Rectangle 2"/>
          <p:cNvSpPr>
            <a:spLocks noGrp="1" noRot="1" noChangeAspect="1" noChangeArrowheads="1" noTextEdit="1"/>
          </p:cNvSpPr>
          <p:nvPr>
            <p:ph type="sldImg"/>
          </p:nvPr>
        </p:nvSpPr>
        <p:spPr>
          <a:xfrm>
            <a:off x="963613" y="741363"/>
            <a:ext cx="4957762" cy="3717925"/>
          </a:xfrm>
          <a:ln/>
        </p:spPr>
      </p:sp>
      <p:sp>
        <p:nvSpPr>
          <p:cNvPr id="47108" name="Rectangle 3"/>
          <p:cNvSpPr>
            <a:spLocks noGrp="1" noChangeArrowheads="1"/>
          </p:cNvSpPr>
          <p:nvPr>
            <p:ph type="body" idx="1"/>
          </p:nvPr>
        </p:nvSpPr>
        <p:spPr>
          <a:xfrm>
            <a:off x="687388" y="4705350"/>
            <a:ext cx="5508625" cy="44592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36062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B89565-AED6-4150-ABEC-1DEA1372A950}" type="slidenum">
              <a:rPr lang="zh-CN" altLang="en-US" smtClean="0"/>
              <a:pPr/>
              <a:t>12</a:t>
            </a:fld>
            <a:endParaRPr lang="en-US" altLang="zh-CN"/>
          </a:p>
        </p:txBody>
      </p:sp>
    </p:spTree>
    <p:extLst>
      <p:ext uri="{BB962C8B-B14F-4D97-AF65-F5344CB8AC3E}">
        <p14:creationId xmlns:p14="http://schemas.microsoft.com/office/powerpoint/2010/main" val="21325778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B89565-AED6-4150-ABEC-1DEA1372A950}" type="slidenum">
              <a:rPr lang="zh-CN" altLang="en-US" smtClean="0"/>
              <a:pPr/>
              <a:t>14</a:t>
            </a:fld>
            <a:endParaRPr lang="en-US" altLang="zh-CN"/>
          </a:p>
        </p:txBody>
      </p:sp>
    </p:spTree>
    <p:extLst>
      <p:ext uri="{BB962C8B-B14F-4D97-AF65-F5344CB8AC3E}">
        <p14:creationId xmlns:p14="http://schemas.microsoft.com/office/powerpoint/2010/main" val="27757677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B89565-AED6-4150-ABEC-1DEA1372A950}" type="slidenum">
              <a:rPr lang="zh-CN" altLang="en-US" smtClean="0"/>
              <a:pPr/>
              <a:t>15</a:t>
            </a:fld>
            <a:endParaRPr lang="en-US" altLang="zh-CN"/>
          </a:p>
        </p:txBody>
      </p:sp>
    </p:spTree>
    <p:extLst>
      <p:ext uri="{BB962C8B-B14F-4D97-AF65-F5344CB8AC3E}">
        <p14:creationId xmlns:p14="http://schemas.microsoft.com/office/powerpoint/2010/main" val="27777035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B89565-AED6-4150-ABEC-1DEA1372A950}" type="slidenum">
              <a:rPr lang="zh-CN" altLang="en-US" smtClean="0"/>
              <a:pPr/>
              <a:t>16</a:t>
            </a:fld>
            <a:endParaRPr lang="en-US" altLang="zh-CN"/>
          </a:p>
        </p:txBody>
      </p:sp>
    </p:spTree>
    <p:extLst>
      <p:ext uri="{BB962C8B-B14F-4D97-AF65-F5344CB8AC3E}">
        <p14:creationId xmlns:p14="http://schemas.microsoft.com/office/powerpoint/2010/main" val="17410133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B89565-AED6-4150-ABEC-1DEA1372A950}" type="slidenum">
              <a:rPr lang="zh-CN" altLang="en-US" smtClean="0"/>
              <a:pPr/>
              <a:t>17</a:t>
            </a:fld>
            <a:endParaRPr lang="en-US" altLang="zh-CN"/>
          </a:p>
        </p:txBody>
      </p:sp>
    </p:spTree>
    <p:extLst>
      <p:ext uri="{BB962C8B-B14F-4D97-AF65-F5344CB8AC3E}">
        <p14:creationId xmlns:p14="http://schemas.microsoft.com/office/powerpoint/2010/main" val="36413229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txBox="1">
            <a:spLocks noGrp="1" noChangeArrowheads="1"/>
          </p:cNvSpPr>
          <p:nvPr/>
        </p:nvSpPr>
        <p:spPr bwMode="auto">
          <a:xfrm>
            <a:off x="3900488" y="9407525"/>
            <a:ext cx="2981325"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911" tIns="47956" rIns="95911" bIns="47956" anchor="b"/>
          <a:lstStyle>
            <a:lvl1pPr defTabSz="957263" eaLnBrk="0" hangingPunct="0">
              <a:defRPr>
                <a:solidFill>
                  <a:schemeClr val="tx1"/>
                </a:solidFill>
                <a:latin typeface="Arial" panose="020B0604020202020204" pitchFamily="34" charset="0"/>
                <a:ea typeface="宋体" panose="02010600030101010101" pitchFamily="2" charset="-122"/>
              </a:defRPr>
            </a:lvl1pPr>
            <a:lvl2pPr marL="742950" indent="-285750" defTabSz="957263" eaLnBrk="0" hangingPunct="0">
              <a:defRPr>
                <a:solidFill>
                  <a:schemeClr val="tx1"/>
                </a:solidFill>
                <a:latin typeface="Arial" panose="020B0604020202020204" pitchFamily="34" charset="0"/>
                <a:ea typeface="宋体" panose="02010600030101010101" pitchFamily="2" charset="-122"/>
              </a:defRPr>
            </a:lvl2pPr>
            <a:lvl3pPr marL="1143000" indent="-228600" defTabSz="957263" eaLnBrk="0" hangingPunct="0">
              <a:defRPr>
                <a:solidFill>
                  <a:schemeClr val="tx1"/>
                </a:solidFill>
                <a:latin typeface="Arial" panose="020B0604020202020204" pitchFamily="34" charset="0"/>
                <a:ea typeface="宋体" panose="02010600030101010101" pitchFamily="2" charset="-122"/>
              </a:defRPr>
            </a:lvl3pPr>
            <a:lvl4pPr marL="1600200" indent="-228600" defTabSz="957263" eaLnBrk="0" hangingPunct="0">
              <a:defRPr>
                <a:solidFill>
                  <a:schemeClr val="tx1"/>
                </a:solidFill>
                <a:latin typeface="Arial" panose="020B0604020202020204" pitchFamily="34" charset="0"/>
                <a:ea typeface="宋体" panose="02010600030101010101" pitchFamily="2" charset="-122"/>
              </a:defRPr>
            </a:lvl4pPr>
            <a:lvl5pPr marL="2057400" indent="-228600" defTabSz="957263" eaLnBrk="0" hangingPunct="0">
              <a:defRPr>
                <a:solidFill>
                  <a:schemeClr val="tx1"/>
                </a:solidFill>
                <a:latin typeface="Arial" panose="020B0604020202020204" pitchFamily="34" charset="0"/>
                <a:ea typeface="宋体" panose="02010600030101010101" pitchFamily="2" charset="-122"/>
              </a:defRPr>
            </a:lvl5pPr>
            <a:lvl6pPr marL="25146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5D6778F3-6F04-4B31-A8A2-CB0F8D38F968}" type="slidenum">
              <a:rPr lang="en-US" altLang="zh-CN" sz="1100" b="1"/>
              <a:pPr algn="r" eaLnBrk="1" hangingPunct="1"/>
              <a:t>18</a:t>
            </a:fld>
            <a:endParaRPr lang="en-US" altLang="zh-CN" sz="1100" b="1"/>
          </a:p>
        </p:txBody>
      </p:sp>
      <p:sp>
        <p:nvSpPr>
          <p:cNvPr id="60419" name="Rectangle 2"/>
          <p:cNvSpPr>
            <a:spLocks noGrp="1" noRot="1" noChangeAspect="1" noChangeArrowheads="1" noTextEdit="1"/>
          </p:cNvSpPr>
          <p:nvPr>
            <p:ph type="sldImg"/>
          </p:nvPr>
        </p:nvSpPr>
        <p:spPr>
          <a:xfrm>
            <a:off x="965200" y="741363"/>
            <a:ext cx="4956175" cy="3717925"/>
          </a:xfrm>
          <a:ln/>
        </p:spPr>
      </p:sp>
      <p:sp>
        <p:nvSpPr>
          <p:cNvPr id="60420" name="Rectangle 3"/>
          <p:cNvSpPr>
            <a:spLocks noGrp="1" noChangeArrowheads="1"/>
          </p:cNvSpPr>
          <p:nvPr>
            <p:ph type="body" idx="1"/>
          </p:nvPr>
        </p:nvSpPr>
        <p:spPr>
          <a:xfrm>
            <a:off x="687388" y="4705350"/>
            <a:ext cx="5508625" cy="44592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30175" indent="-130175"/>
            <a:endParaRPr lang="zh-CN" altLang="zh-CN"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941313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txBox="1">
            <a:spLocks noGrp="1" noChangeArrowheads="1"/>
          </p:cNvSpPr>
          <p:nvPr/>
        </p:nvSpPr>
        <p:spPr bwMode="auto">
          <a:xfrm>
            <a:off x="3900488" y="9407525"/>
            <a:ext cx="2981325"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911" tIns="47956" rIns="95911" bIns="47956" anchor="b"/>
          <a:lstStyle>
            <a:lvl1pPr defTabSz="957263" eaLnBrk="0" hangingPunct="0">
              <a:defRPr>
                <a:solidFill>
                  <a:schemeClr val="tx1"/>
                </a:solidFill>
                <a:latin typeface="Arial" panose="020B0604020202020204" pitchFamily="34" charset="0"/>
                <a:ea typeface="宋体" panose="02010600030101010101" pitchFamily="2" charset="-122"/>
              </a:defRPr>
            </a:lvl1pPr>
            <a:lvl2pPr marL="742950" indent="-285750" defTabSz="957263" eaLnBrk="0" hangingPunct="0">
              <a:defRPr>
                <a:solidFill>
                  <a:schemeClr val="tx1"/>
                </a:solidFill>
                <a:latin typeface="Arial" panose="020B0604020202020204" pitchFamily="34" charset="0"/>
                <a:ea typeface="宋体" panose="02010600030101010101" pitchFamily="2" charset="-122"/>
              </a:defRPr>
            </a:lvl2pPr>
            <a:lvl3pPr marL="1143000" indent="-228600" defTabSz="957263" eaLnBrk="0" hangingPunct="0">
              <a:defRPr>
                <a:solidFill>
                  <a:schemeClr val="tx1"/>
                </a:solidFill>
                <a:latin typeface="Arial" panose="020B0604020202020204" pitchFamily="34" charset="0"/>
                <a:ea typeface="宋体" panose="02010600030101010101" pitchFamily="2" charset="-122"/>
              </a:defRPr>
            </a:lvl3pPr>
            <a:lvl4pPr marL="1600200" indent="-228600" defTabSz="957263" eaLnBrk="0" hangingPunct="0">
              <a:defRPr>
                <a:solidFill>
                  <a:schemeClr val="tx1"/>
                </a:solidFill>
                <a:latin typeface="Arial" panose="020B0604020202020204" pitchFamily="34" charset="0"/>
                <a:ea typeface="宋体" panose="02010600030101010101" pitchFamily="2" charset="-122"/>
              </a:defRPr>
            </a:lvl4pPr>
            <a:lvl5pPr marL="2057400" indent="-228600" defTabSz="957263" eaLnBrk="0" hangingPunct="0">
              <a:defRPr>
                <a:solidFill>
                  <a:schemeClr val="tx1"/>
                </a:solidFill>
                <a:latin typeface="Arial" panose="020B0604020202020204" pitchFamily="34" charset="0"/>
                <a:ea typeface="宋体" panose="02010600030101010101" pitchFamily="2" charset="-122"/>
              </a:defRPr>
            </a:lvl5pPr>
            <a:lvl6pPr marL="25146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E879F5B8-FF0A-4D77-AA24-A2669AB59359}" type="slidenum">
              <a:rPr lang="en-US" altLang="zh-CN" sz="1100" b="1"/>
              <a:pPr algn="r" eaLnBrk="1" hangingPunct="1"/>
              <a:t>19</a:t>
            </a:fld>
            <a:endParaRPr lang="en-US" altLang="zh-CN" sz="1100" b="1"/>
          </a:p>
        </p:txBody>
      </p:sp>
      <p:sp>
        <p:nvSpPr>
          <p:cNvPr id="61443" name="Rectangle 2"/>
          <p:cNvSpPr>
            <a:spLocks noGrp="1" noRot="1" noChangeAspect="1" noChangeArrowheads="1" noTextEdit="1"/>
          </p:cNvSpPr>
          <p:nvPr>
            <p:ph type="sldImg"/>
          </p:nvPr>
        </p:nvSpPr>
        <p:spPr>
          <a:xfrm>
            <a:off x="965200" y="741363"/>
            <a:ext cx="4956175" cy="3717925"/>
          </a:xfrm>
          <a:ln/>
        </p:spPr>
      </p:sp>
      <p:sp>
        <p:nvSpPr>
          <p:cNvPr id="61444" name="Rectangle 3"/>
          <p:cNvSpPr>
            <a:spLocks noGrp="1" noChangeArrowheads="1"/>
          </p:cNvSpPr>
          <p:nvPr>
            <p:ph type="body" idx="1"/>
          </p:nvPr>
        </p:nvSpPr>
        <p:spPr>
          <a:xfrm>
            <a:off x="687388" y="4705350"/>
            <a:ext cx="5508625" cy="44592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30175" indent="-130175"/>
            <a:endParaRPr lang="zh-CN" altLang="zh-CN"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118434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txBox="1">
            <a:spLocks noGrp="1" noChangeArrowheads="1"/>
          </p:cNvSpPr>
          <p:nvPr/>
        </p:nvSpPr>
        <p:spPr bwMode="auto">
          <a:xfrm>
            <a:off x="3900488" y="9407525"/>
            <a:ext cx="2981325"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911" tIns="47956" rIns="95911" bIns="47956" anchor="b"/>
          <a:lstStyle>
            <a:lvl1pPr defTabSz="957263" eaLnBrk="0" hangingPunct="0">
              <a:defRPr>
                <a:solidFill>
                  <a:schemeClr val="tx1"/>
                </a:solidFill>
                <a:latin typeface="Arial" panose="020B0604020202020204" pitchFamily="34" charset="0"/>
                <a:ea typeface="宋体" panose="02010600030101010101" pitchFamily="2" charset="-122"/>
              </a:defRPr>
            </a:lvl1pPr>
            <a:lvl2pPr marL="742950" indent="-285750" defTabSz="957263" eaLnBrk="0" hangingPunct="0">
              <a:defRPr>
                <a:solidFill>
                  <a:schemeClr val="tx1"/>
                </a:solidFill>
                <a:latin typeface="Arial" panose="020B0604020202020204" pitchFamily="34" charset="0"/>
                <a:ea typeface="宋体" panose="02010600030101010101" pitchFamily="2" charset="-122"/>
              </a:defRPr>
            </a:lvl2pPr>
            <a:lvl3pPr marL="1143000" indent="-228600" defTabSz="957263" eaLnBrk="0" hangingPunct="0">
              <a:defRPr>
                <a:solidFill>
                  <a:schemeClr val="tx1"/>
                </a:solidFill>
                <a:latin typeface="Arial" panose="020B0604020202020204" pitchFamily="34" charset="0"/>
                <a:ea typeface="宋体" panose="02010600030101010101" pitchFamily="2" charset="-122"/>
              </a:defRPr>
            </a:lvl3pPr>
            <a:lvl4pPr marL="1600200" indent="-228600" defTabSz="957263" eaLnBrk="0" hangingPunct="0">
              <a:defRPr>
                <a:solidFill>
                  <a:schemeClr val="tx1"/>
                </a:solidFill>
                <a:latin typeface="Arial" panose="020B0604020202020204" pitchFamily="34" charset="0"/>
                <a:ea typeface="宋体" panose="02010600030101010101" pitchFamily="2" charset="-122"/>
              </a:defRPr>
            </a:lvl4pPr>
            <a:lvl5pPr marL="2057400" indent="-228600" defTabSz="957263" eaLnBrk="0" hangingPunct="0">
              <a:defRPr>
                <a:solidFill>
                  <a:schemeClr val="tx1"/>
                </a:solidFill>
                <a:latin typeface="Arial" panose="020B0604020202020204" pitchFamily="34" charset="0"/>
                <a:ea typeface="宋体" panose="02010600030101010101" pitchFamily="2" charset="-122"/>
              </a:defRPr>
            </a:lvl5pPr>
            <a:lvl6pPr marL="25146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821D0016-49BE-4ECC-8EEF-89F739541B4E}" type="slidenum">
              <a:rPr lang="en-US" altLang="zh-CN" sz="1100" b="1"/>
              <a:pPr algn="r" eaLnBrk="1" hangingPunct="1"/>
              <a:t>20</a:t>
            </a:fld>
            <a:endParaRPr lang="en-US" altLang="zh-CN" sz="1100" b="1"/>
          </a:p>
        </p:txBody>
      </p:sp>
      <p:sp>
        <p:nvSpPr>
          <p:cNvPr id="62467" name="Rectangle 2"/>
          <p:cNvSpPr>
            <a:spLocks noGrp="1" noRot="1" noChangeAspect="1" noChangeArrowheads="1" noTextEdit="1"/>
          </p:cNvSpPr>
          <p:nvPr>
            <p:ph type="sldImg"/>
          </p:nvPr>
        </p:nvSpPr>
        <p:spPr>
          <a:xfrm>
            <a:off x="965200" y="741363"/>
            <a:ext cx="4956175" cy="3717925"/>
          </a:xfrm>
          <a:ln/>
        </p:spPr>
      </p:sp>
      <p:sp>
        <p:nvSpPr>
          <p:cNvPr id="74756" name="Rectangle 3"/>
          <p:cNvSpPr>
            <a:spLocks noGrp="1" noChangeArrowheads="1"/>
          </p:cNvSpPr>
          <p:nvPr>
            <p:ph type="body" idx="1"/>
          </p:nvPr>
        </p:nvSpPr>
        <p:spPr>
          <a:xfrm>
            <a:off x="687388" y="4705350"/>
            <a:ext cx="5508625" cy="4459288"/>
          </a:xfrm>
          <a:ln/>
        </p:spPr>
        <p:txBody>
          <a:bodyPr/>
          <a:lstStyle/>
          <a:p>
            <a:pPr marL="130175" indent="-130175">
              <a:defRPr/>
            </a:pPr>
            <a:endParaRPr lang="zh-CN" altLang="zh-CN" dirty="0" smtClean="0"/>
          </a:p>
        </p:txBody>
      </p:sp>
    </p:spTree>
    <p:extLst>
      <p:ext uri="{BB962C8B-B14F-4D97-AF65-F5344CB8AC3E}">
        <p14:creationId xmlns:p14="http://schemas.microsoft.com/office/powerpoint/2010/main" val="23396310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txBox="1">
            <a:spLocks noGrp="1" noChangeArrowheads="1"/>
          </p:cNvSpPr>
          <p:nvPr/>
        </p:nvSpPr>
        <p:spPr bwMode="auto">
          <a:xfrm>
            <a:off x="3900488" y="9407525"/>
            <a:ext cx="2981325"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911" tIns="47956" rIns="95911" bIns="47956" anchor="b"/>
          <a:lstStyle>
            <a:lvl1pPr defTabSz="957263" eaLnBrk="0" hangingPunct="0">
              <a:defRPr>
                <a:solidFill>
                  <a:schemeClr val="tx1"/>
                </a:solidFill>
                <a:latin typeface="Arial" panose="020B0604020202020204" pitchFamily="34" charset="0"/>
                <a:ea typeface="宋体" panose="02010600030101010101" pitchFamily="2" charset="-122"/>
              </a:defRPr>
            </a:lvl1pPr>
            <a:lvl2pPr marL="742950" indent="-285750" defTabSz="957263" eaLnBrk="0" hangingPunct="0">
              <a:defRPr>
                <a:solidFill>
                  <a:schemeClr val="tx1"/>
                </a:solidFill>
                <a:latin typeface="Arial" panose="020B0604020202020204" pitchFamily="34" charset="0"/>
                <a:ea typeface="宋体" panose="02010600030101010101" pitchFamily="2" charset="-122"/>
              </a:defRPr>
            </a:lvl2pPr>
            <a:lvl3pPr marL="1143000" indent="-228600" defTabSz="957263" eaLnBrk="0" hangingPunct="0">
              <a:defRPr>
                <a:solidFill>
                  <a:schemeClr val="tx1"/>
                </a:solidFill>
                <a:latin typeface="Arial" panose="020B0604020202020204" pitchFamily="34" charset="0"/>
                <a:ea typeface="宋体" panose="02010600030101010101" pitchFamily="2" charset="-122"/>
              </a:defRPr>
            </a:lvl3pPr>
            <a:lvl4pPr marL="1600200" indent="-228600" defTabSz="957263" eaLnBrk="0" hangingPunct="0">
              <a:defRPr>
                <a:solidFill>
                  <a:schemeClr val="tx1"/>
                </a:solidFill>
                <a:latin typeface="Arial" panose="020B0604020202020204" pitchFamily="34" charset="0"/>
                <a:ea typeface="宋体" panose="02010600030101010101" pitchFamily="2" charset="-122"/>
              </a:defRPr>
            </a:lvl4pPr>
            <a:lvl5pPr marL="2057400" indent="-228600" defTabSz="957263" eaLnBrk="0" hangingPunct="0">
              <a:defRPr>
                <a:solidFill>
                  <a:schemeClr val="tx1"/>
                </a:solidFill>
                <a:latin typeface="Arial" panose="020B0604020202020204" pitchFamily="34" charset="0"/>
                <a:ea typeface="宋体" panose="02010600030101010101" pitchFamily="2" charset="-122"/>
              </a:defRPr>
            </a:lvl5pPr>
            <a:lvl6pPr marL="25146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2A9F31C6-5ECE-4F3E-8AEA-69831E090A7B}" type="slidenum">
              <a:rPr lang="en-US" altLang="zh-CN" sz="1100" b="1"/>
              <a:pPr algn="r" eaLnBrk="1" hangingPunct="1"/>
              <a:t>21</a:t>
            </a:fld>
            <a:endParaRPr lang="en-US" altLang="zh-CN" sz="1100" b="1"/>
          </a:p>
        </p:txBody>
      </p:sp>
      <p:sp>
        <p:nvSpPr>
          <p:cNvPr id="63491" name="Rectangle 2"/>
          <p:cNvSpPr>
            <a:spLocks noGrp="1" noRot="1" noChangeAspect="1" noChangeArrowheads="1" noTextEdit="1"/>
          </p:cNvSpPr>
          <p:nvPr>
            <p:ph type="sldImg"/>
          </p:nvPr>
        </p:nvSpPr>
        <p:spPr>
          <a:xfrm>
            <a:off x="965200" y="741363"/>
            <a:ext cx="4956175" cy="3717925"/>
          </a:xfrm>
          <a:ln/>
        </p:spPr>
      </p:sp>
      <p:sp>
        <p:nvSpPr>
          <p:cNvPr id="74756" name="Rectangle 3"/>
          <p:cNvSpPr>
            <a:spLocks noGrp="1" noChangeArrowheads="1"/>
          </p:cNvSpPr>
          <p:nvPr>
            <p:ph type="body" idx="1"/>
          </p:nvPr>
        </p:nvSpPr>
        <p:spPr>
          <a:xfrm>
            <a:off x="687388" y="4705350"/>
            <a:ext cx="5508625" cy="4459288"/>
          </a:xfrm>
          <a:ln/>
        </p:spPr>
        <p:txBody>
          <a:bodyPr/>
          <a:lstStyle/>
          <a:p>
            <a:pPr marL="130175" indent="-130175">
              <a:defRPr/>
            </a:pPr>
            <a:endParaRPr lang="zh-CN" altLang="zh-CN" dirty="0" smtClean="0"/>
          </a:p>
        </p:txBody>
      </p:sp>
    </p:spTree>
    <p:extLst>
      <p:ext uri="{BB962C8B-B14F-4D97-AF65-F5344CB8AC3E}">
        <p14:creationId xmlns:p14="http://schemas.microsoft.com/office/powerpoint/2010/main" val="19742667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xfrm>
            <a:off x="979488" y="741363"/>
            <a:ext cx="4924425" cy="3694112"/>
          </a:xfrm>
          <a:ln/>
        </p:spPr>
      </p:sp>
      <p:sp>
        <p:nvSpPr>
          <p:cNvPr id="64515" name="Rectangle 3"/>
          <p:cNvSpPr>
            <a:spLocks noGrp="1" noChangeArrowheads="1"/>
          </p:cNvSpPr>
          <p:nvPr>
            <p:ph type="body" idx="1"/>
          </p:nvPr>
        </p:nvSpPr>
        <p:spPr>
          <a:xfrm>
            <a:off x="968375" y="4610100"/>
            <a:ext cx="4857750" cy="45926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037390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898900" y="9409113"/>
            <a:ext cx="29829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40" tIns="47870" rIns="95740" bIns="47870" anchor="b"/>
          <a:lstStyle>
            <a:lvl1pPr defTabSz="958850" eaLnBrk="0" hangingPunct="0">
              <a:defRPr>
                <a:solidFill>
                  <a:schemeClr val="tx1"/>
                </a:solidFill>
                <a:latin typeface="Arial" panose="020B0604020202020204" pitchFamily="34" charset="0"/>
                <a:ea typeface="宋体" panose="02010600030101010101" pitchFamily="2" charset="-122"/>
              </a:defRPr>
            </a:lvl1pPr>
            <a:lvl2pPr marL="742950" indent="-285750" defTabSz="958850" eaLnBrk="0" hangingPunct="0">
              <a:defRPr>
                <a:solidFill>
                  <a:schemeClr val="tx1"/>
                </a:solidFill>
                <a:latin typeface="Arial" panose="020B0604020202020204" pitchFamily="34" charset="0"/>
                <a:ea typeface="宋体" panose="02010600030101010101" pitchFamily="2" charset="-122"/>
              </a:defRPr>
            </a:lvl2pPr>
            <a:lvl3pPr marL="1143000" indent="-228600" defTabSz="958850" eaLnBrk="0" hangingPunct="0">
              <a:defRPr>
                <a:solidFill>
                  <a:schemeClr val="tx1"/>
                </a:solidFill>
                <a:latin typeface="Arial" panose="020B0604020202020204" pitchFamily="34" charset="0"/>
                <a:ea typeface="宋体" panose="02010600030101010101" pitchFamily="2" charset="-122"/>
              </a:defRPr>
            </a:lvl3pPr>
            <a:lvl4pPr marL="1600200" indent="-228600" defTabSz="958850" eaLnBrk="0" hangingPunct="0">
              <a:defRPr>
                <a:solidFill>
                  <a:schemeClr val="tx1"/>
                </a:solidFill>
                <a:latin typeface="Arial" panose="020B0604020202020204" pitchFamily="34" charset="0"/>
                <a:ea typeface="宋体" panose="02010600030101010101" pitchFamily="2" charset="-122"/>
              </a:defRPr>
            </a:lvl4pPr>
            <a:lvl5pPr marL="2057400" indent="-228600" defTabSz="958850" eaLnBrk="0" hangingPunct="0">
              <a:defRPr>
                <a:solidFill>
                  <a:schemeClr val="tx1"/>
                </a:solidFill>
                <a:latin typeface="Arial" panose="020B0604020202020204" pitchFamily="34" charset="0"/>
                <a:ea typeface="宋体" panose="02010600030101010101" pitchFamily="2" charset="-122"/>
              </a:defRPr>
            </a:lvl5pPr>
            <a:lvl6pPr marL="2514600" indent="-228600" defTabSz="9588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588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588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588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546A1132-269B-4E5E-AC4A-F9E5C4988C14}" type="slidenum">
              <a:rPr lang="zh-CN" altLang="en-US" sz="1300">
                <a:latin typeface="Calibri" panose="020F0502020204030204" pitchFamily="34" charset="0"/>
              </a:rPr>
              <a:pPr algn="r" eaLnBrk="1" hangingPunct="1"/>
              <a:t>2</a:t>
            </a:fld>
            <a:endParaRPr lang="en-US" altLang="zh-CN" sz="1300">
              <a:latin typeface="Calibri" panose="020F0502020204030204" pitchFamily="34" charset="0"/>
            </a:endParaRPr>
          </a:p>
        </p:txBody>
      </p:sp>
      <p:sp>
        <p:nvSpPr>
          <p:cNvPr id="48131" name="Slide Image Placeholder 1"/>
          <p:cNvSpPr>
            <a:spLocks noGrp="1" noRot="1" noChangeAspect="1" noTextEdit="1"/>
          </p:cNvSpPr>
          <p:nvPr>
            <p:ph type="sldImg"/>
          </p:nvPr>
        </p:nvSpPr>
        <p:spPr>
          <a:xfrm>
            <a:off x="965200" y="742950"/>
            <a:ext cx="4954588" cy="3714750"/>
          </a:xfrm>
          <a:ln/>
        </p:spPr>
      </p:sp>
      <p:sp>
        <p:nvSpPr>
          <p:cNvPr id="48132" name="Notes Placeholder 2"/>
          <p:cNvSpPr>
            <a:spLocks noGrp="1"/>
          </p:cNvSpPr>
          <p:nvPr>
            <p:ph type="body" idx="1"/>
          </p:nvPr>
        </p:nvSpPr>
        <p:spPr>
          <a:xfrm>
            <a:off x="688975" y="4703763"/>
            <a:ext cx="5505450" cy="44592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20" tIns="47863" rIns="95720" bIns="47863"/>
          <a:lstStyle/>
          <a:p>
            <a:pPr>
              <a:spcBef>
                <a:spcPct val="0"/>
              </a:spcBef>
            </a:pPr>
            <a:endParaRPr lang="zh-CN" altLang="en-US" smtClean="0">
              <a:latin typeface="Arial" panose="020B0604020202020204" pitchFamily="34" charset="0"/>
              <a:cs typeface="Arial" panose="020B0604020202020204" pitchFamily="34" charset="0"/>
            </a:endParaRPr>
          </a:p>
        </p:txBody>
      </p:sp>
      <p:sp>
        <p:nvSpPr>
          <p:cNvPr id="48133" name="Slide Number Placeholder 3"/>
          <p:cNvSpPr txBox="1">
            <a:spLocks noGrp="1"/>
          </p:cNvSpPr>
          <p:nvPr/>
        </p:nvSpPr>
        <p:spPr bwMode="auto">
          <a:xfrm>
            <a:off x="3898900" y="9409113"/>
            <a:ext cx="29829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20" tIns="47863" rIns="95720" bIns="47863" anchor="b"/>
          <a:lstStyle>
            <a:lvl1pPr defTabSz="955675" eaLnBrk="0" hangingPunct="0">
              <a:defRPr>
                <a:solidFill>
                  <a:schemeClr val="tx1"/>
                </a:solidFill>
                <a:latin typeface="Arial" panose="020B0604020202020204" pitchFamily="34" charset="0"/>
                <a:ea typeface="宋体" panose="02010600030101010101" pitchFamily="2" charset="-122"/>
              </a:defRPr>
            </a:lvl1pPr>
            <a:lvl2pPr marL="742950" indent="-285750" defTabSz="955675" eaLnBrk="0" hangingPunct="0">
              <a:defRPr>
                <a:solidFill>
                  <a:schemeClr val="tx1"/>
                </a:solidFill>
                <a:latin typeface="Arial" panose="020B0604020202020204" pitchFamily="34" charset="0"/>
                <a:ea typeface="宋体" panose="02010600030101010101" pitchFamily="2" charset="-122"/>
              </a:defRPr>
            </a:lvl2pPr>
            <a:lvl3pPr marL="1143000" indent="-228600" defTabSz="955675" eaLnBrk="0" hangingPunct="0">
              <a:defRPr>
                <a:solidFill>
                  <a:schemeClr val="tx1"/>
                </a:solidFill>
                <a:latin typeface="Arial" panose="020B0604020202020204" pitchFamily="34" charset="0"/>
                <a:ea typeface="宋体" panose="02010600030101010101" pitchFamily="2" charset="-122"/>
              </a:defRPr>
            </a:lvl3pPr>
            <a:lvl4pPr marL="1600200" indent="-228600" defTabSz="955675" eaLnBrk="0" hangingPunct="0">
              <a:defRPr>
                <a:solidFill>
                  <a:schemeClr val="tx1"/>
                </a:solidFill>
                <a:latin typeface="Arial" panose="020B0604020202020204" pitchFamily="34" charset="0"/>
                <a:ea typeface="宋体" panose="02010600030101010101" pitchFamily="2" charset="-122"/>
              </a:defRPr>
            </a:lvl4pPr>
            <a:lvl5pPr marL="2057400" indent="-228600" defTabSz="955675" eaLnBrk="0" hangingPunct="0">
              <a:defRPr>
                <a:solidFill>
                  <a:schemeClr val="tx1"/>
                </a:solidFill>
                <a:latin typeface="Arial" panose="020B0604020202020204" pitchFamily="34" charset="0"/>
                <a:ea typeface="宋体" panose="02010600030101010101" pitchFamily="2" charset="-122"/>
              </a:defRPr>
            </a:lvl5pPr>
            <a:lvl6pPr marL="2514600" indent="-228600" defTabSz="9556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556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556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556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76528BFF-DAB0-4BD5-A18C-E0F328ED7C97}" type="slidenum">
              <a:rPr lang="zh-CN" altLang="en-US" sz="1300">
                <a:latin typeface="Calibri" panose="020F0502020204030204" pitchFamily="34" charset="0"/>
              </a:rPr>
              <a:pPr algn="r" eaLnBrk="1" hangingPunct="1"/>
              <a:t>2</a:t>
            </a:fld>
            <a:endParaRPr lang="en-US" altLang="zh-CN" sz="1300">
              <a:latin typeface="Calibri" panose="020F0502020204030204" pitchFamily="34" charset="0"/>
            </a:endParaRPr>
          </a:p>
        </p:txBody>
      </p:sp>
    </p:spTree>
    <p:extLst>
      <p:ext uri="{BB962C8B-B14F-4D97-AF65-F5344CB8AC3E}">
        <p14:creationId xmlns:p14="http://schemas.microsoft.com/office/powerpoint/2010/main" val="4170505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xfrm>
            <a:off x="979488" y="741363"/>
            <a:ext cx="4924425" cy="3694112"/>
          </a:xfrm>
          <a:ln/>
        </p:spPr>
      </p:sp>
      <p:sp>
        <p:nvSpPr>
          <p:cNvPr id="65539" name="Rectangle 3"/>
          <p:cNvSpPr>
            <a:spLocks noGrp="1" noChangeArrowheads="1"/>
          </p:cNvSpPr>
          <p:nvPr>
            <p:ph type="body" idx="1"/>
          </p:nvPr>
        </p:nvSpPr>
        <p:spPr>
          <a:xfrm>
            <a:off x="968375" y="4610100"/>
            <a:ext cx="4857750" cy="45926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b="1" i="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888918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txBox="1">
            <a:spLocks noGrp="1" noChangeArrowheads="1"/>
          </p:cNvSpPr>
          <p:nvPr/>
        </p:nvSpPr>
        <p:spPr bwMode="auto">
          <a:xfrm>
            <a:off x="3900488" y="9407525"/>
            <a:ext cx="2981325"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911" tIns="47956" rIns="95911" bIns="47956" anchor="b"/>
          <a:lstStyle>
            <a:lvl1pPr defTabSz="957263" eaLnBrk="0" hangingPunct="0">
              <a:defRPr>
                <a:solidFill>
                  <a:schemeClr val="tx1"/>
                </a:solidFill>
                <a:latin typeface="Arial" panose="020B0604020202020204" pitchFamily="34" charset="0"/>
                <a:ea typeface="宋体" panose="02010600030101010101" pitchFamily="2" charset="-122"/>
              </a:defRPr>
            </a:lvl1pPr>
            <a:lvl2pPr marL="742950" indent="-285750" defTabSz="957263" eaLnBrk="0" hangingPunct="0">
              <a:defRPr>
                <a:solidFill>
                  <a:schemeClr val="tx1"/>
                </a:solidFill>
                <a:latin typeface="Arial" panose="020B0604020202020204" pitchFamily="34" charset="0"/>
                <a:ea typeface="宋体" panose="02010600030101010101" pitchFamily="2" charset="-122"/>
              </a:defRPr>
            </a:lvl2pPr>
            <a:lvl3pPr marL="1143000" indent="-228600" defTabSz="957263" eaLnBrk="0" hangingPunct="0">
              <a:defRPr>
                <a:solidFill>
                  <a:schemeClr val="tx1"/>
                </a:solidFill>
                <a:latin typeface="Arial" panose="020B0604020202020204" pitchFamily="34" charset="0"/>
                <a:ea typeface="宋体" panose="02010600030101010101" pitchFamily="2" charset="-122"/>
              </a:defRPr>
            </a:lvl3pPr>
            <a:lvl4pPr marL="1600200" indent="-228600" defTabSz="957263" eaLnBrk="0" hangingPunct="0">
              <a:defRPr>
                <a:solidFill>
                  <a:schemeClr val="tx1"/>
                </a:solidFill>
                <a:latin typeface="Arial" panose="020B0604020202020204" pitchFamily="34" charset="0"/>
                <a:ea typeface="宋体" panose="02010600030101010101" pitchFamily="2" charset="-122"/>
              </a:defRPr>
            </a:lvl4pPr>
            <a:lvl5pPr marL="2057400" indent="-228600" defTabSz="957263" eaLnBrk="0" hangingPunct="0">
              <a:defRPr>
                <a:solidFill>
                  <a:schemeClr val="tx1"/>
                </a:solidFill>
                <a:latin typeface="Arial" panose="020B0604020202020204" pitchFamily="34" charset="0"/>
                <a:ea typeface="宋体" panose="02010600030101010101" pitchFamily="2" charset="-122"/>
              </a:defRPr>
            </a:lvl5pPr>
            <a:lvl6pPr marL="25146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8DB56BB9-BF32-4D54-B150-B16C561B888F}" type="slidenum">
              <a:rPr lang="en-US" altLang="zh-CN" sz="1100" b="1"/>
              <a:pPr algn="r" eaLnBrk="1" hangingPunct="1"/>
              <a:t>24</a:t>
            </a:fld>
            <a:endParaRPr lang="en-US" altLang="zh-CN" sz="1100" b="1"/>
          </a:p>
        </p:txBody>
      </p:sp>
      <p:sp>
        <p:nvSpPr>
          <p:cNvPr id="66563" name="Rectangle 2"/>
          <p:cNvSpPr>
            <a:spLocks noGrp="1" noRot="1" noChangeAspect="1" noChangeArrowheads="1" noTextEdit="1"/>
          </p:cNvSpPr>
          <p:nvPr>
            <p:ph type="sldImg"/>
          </p:nvPr>
        </p:nvSpPr>
        <p:spPr>
          <a:xfrm>
            <a:off x="965200" y="741363"/>
            <a:ext cx="4956175" cy="3717925"/>
          </a:xfrm>
          <a:ln/>
        </p:spPr>
      </p:sp>
      <p:sp>
        <p:nvSpPr>
          <p:cNvPr id="66564" name="Rectangle 3"/>
          <p:cNvSpPr>
            <a:spLocks noGrp="1" noChangeArrowheads="1"/>
          </p:cNvSpPr>
          <p:nvPr>
            <p:ph type="body" idx="1"/>
          </p:nvPr>
        </p:nvSpPr>
        <p:spPr>
          <a:xfrm>
            <a:off x="687388" y="4705350"/>
            <a:ext cx="5508625" cy="44592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30175" indent="-130175"/>
            <a:endParaRPr lang="zh-CN" altLang="zh-CN"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199344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txBox="1">
            <a:spLocks noGrp="1" noChangeArrowheads="1"/>
          </p:cNvSpPr>
          <p:nvPr/>
        </p:nvSpPr>
        <p:spPr bwMode="auto">
          <a:xfrm>
            <a:off x="3900488" y="9407525"/>
            <a:ext cx="2981325"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911" tIns="47956" rIns="95911" bIns="47956" anchor="b"/>
          <a:lstStyle>
            <a:lvl1pPr defTabSz="957263" eaLnBrk="0" hangingPunct="0">
              <a:defRPr>
                <a:solidFill>
                  <a:schemeClr val="tx1"/>
                </a:solidFill>
                <a:latin typeface="Arial" panose="020B0604020202020204" pitchFamily="34" charset="0"/>
                <a:ea typeface="宋体" panose="02010600030101010101" pitchFamily="2" charset="-122"/>
              </a:defRPr>
            </a:lvl1pPr>
            <a:lvl2pPr marL="742950" indent="-285750" defTabSz="957263" eaLnBrk="0" hangingPunct="0">
              <a:defRPr>
                <a:solidFill>
                  <a:schemeClr val="tx1"/>
                </a:solidFill>
                <a:latin typeface="Arial" panose="020B0604020202020204" pitchFamily="34" charset="0"/>
                <a:ea typeface="宋体" panose="02010600030101010101" pitchFamily="2" charset="-122"/>
              </a:defRPr>
            </a:lvl2pPr>
            <a:lvl3pPr marL="1143000" indent="-228600" defTabSz="957263" eaLnBrk="0" hangingPunct="0">
              <a:defRPr>
                <a:solidFill>
                  <a:schemeClr val="tx1"/>
                </a:solidFill>
                <a:latin typeface="Arial" panose="020B0604020202020204" pitchFamily="34" charset="0"/>
                <a:ea typeface="宋体" panose="02010600030101010101" pitchFamily="2" charset="-122"/>
              </a:defRPr>
            </a:lvl3pPr>
            <a:lvl4pPr marL="1600200" indent="-228600" defTabSz="957263" eaLnBrk="0" hangingPunct="0">
              <a:defRPr>
                <a:solidFill>
                  <a:schemeClr val="tx1"/>
                </a:solidFill>
                <a:latin typeface="Arial" panose="020B0604020202020204" pitchFamily="34" charset="0"/>
                <a:ea typeface="宋体" panose="02010600030101010101" pitchFamily="2" charset="-122"/>
              </a:defRPr>
            </a:lvl4pPr>
            <a:lvl5pPr marL="2057400" indent="-228600" defTabSz="957263" eaLnBrk="0" hangingPunct="0">
              <a:defRPr>
                <a:solidFill>
                  <a:schemeClr val="tx1"/>
                </a:solidFill>
                <a:latin typeface="Arial" panose="020B0604020202020204" pitchFamily="34" charset="0"/>
                <a:ea typeface="宋体" panose="02010600030101010101" pitchFamily="2" charset="-122"/>
              </a:defRPr>
            </a:lvl5pPr>
            <a:lvl6pPr marL="25146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7439D2CD-D220-491A-A12A-BE390A332528}" type="slidenum">
              <a:rPr lang="zh-CN" altLang="en-US" sz="1300"/>
              <a:pPr algn="r" eaLnBrk="1" hangingPunct="1"/>
              <a:t>25</a:t>
            </a:fld>
            <a:endParaRPr lang="en-US" altLang="zh-CN" sz="1300"/>
          </a:p>
        </p:txBody>
      </p:sp>
      <p:sp>
        <p:nvSpPr>
          <p:cNvPr id="49155" name="Rectangle 2"/>
          <p:cNvSpPr>
            <a:spLocks noGrp="1" noRot="1" noChangeAspect="1" noChangeArrowheads="1" noTextEdit="1"/>
          </p:cNvSpPr>
          <p:nvPr>
            <p:ph type="sldImg"/>
          </p:nvPr>
        </p:nvSpPr>
        <p:spPr>
          <a:xfrm>
            <a:off x="963613" y="741363"/>
            <a:ext cx="4957762" cy="3717925"/>
          </a:xfrm>
          <a:ln/>
        </p:spPr>
      </p:sp>
      <p:sp>
        <p:nvSpPr>
          <p:cNvPr id="49156" name="Rectangle 3"/>
          <p:cNvSpPr>
            <a:spLocks noGrp="1" noChangeArrowheads="1"/>
          </p:cNvSpPr>
          <p:nvPr>
            <p:ph type="body" idx="1"/>
          </p:nvPr>
        </p:nvSpPr>
        <p:spPr>
          <a:xfrm>
            <a:off x="688975" y="4705350"/>
            <a:ext cx="5505450" cy="44592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038980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p:cNvSpPr>
            <a:spLocks noGrp="1" noRot="1" noChangeAspect="1" noTextEdit="1"/>
          </p:cNvSpPr>
          <p:nvPr>
            <p:ph type="sldImg"/>
          </p:nvPr>
        </p:nvSpPr>
        <p:spPr>
          <a:xfrm>
            <a:off x="965200" y="742950"/>
            <a:ext cx="4953000" cy="3714750"/>
          </a:xfrm>
          <a:ln/>
        </p:spPr>
      </p:sp>
      <p:sp>
        <p:nvSpPr>
          <p:cNvPr id="6861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zh-CN" altLang="en-US" dirty="0" smtClean="0">
                <a:latin typeface="Arial" panose="020B0604020202020204" pitchFamily="34" charset="0"/>
                <a:cs typeface="Arial" panose="020B0604020202020204" pitchFamily="34" charset="0"/>
              </a:rPr>
              <a:t>本张片子用来说明</a:t>
            </a:r>
            <a:r>
              <a:rPr lang="en-US" altLang="zh-CN" dirty="0" smtClean="0">
                <a:latin typeface="Arial" panose="020B0604020202020204" pitchFamily="34" charset="0"/>
                <a:cs typeface="Arial" panose="020B0604020202020204" pitchFamily="34" charset="0"/>
              </a:rPr>
              <a:t>PMBOK</a:t>
            </a:r>
            <a:r>
              <a:rPr lang="zh-CN" altLang="en-US" dirty="0" smtClean="0">
                <a:latin typeface="Arial" panose="020B0604020202020204" pitchFamily="34" charset="0"/>
                <a:cs typeface="Arial" panose="020B0604020202020204" pitchFamily="34" charset="0"/>
              </a:rPr>
              <a:t>是国际最优秀项目经理经验的总结，是最佳实践</a:t>
            </a:r>
            <a:endParaRPr lang="en-US" altLang="zh-CN" dirty="0" smtClean="0">
              <a:latin typeface="Arial" panose="020B0604020202020204" pitchFamily="34" charset="0"/>
              <a:cs typeface="Arial" panose="020B0604020202020204" pitchFamily="34" charset="0"/>
            </a:endParaRPr>
          </a:p>
          <a:p>
            <a:pPr eaLnBrk="1" hangingPunct="1">
              <a:spcBef>
                <a:spcPct val="0"/>
              </a:spcBef>
            </a:pPr>
            <a:r>
              <a:rPr lang="en-US" altLang="zh-CN" sz="1200" b="0" i="0" kern="1200" dirty="0" smtClean="0">
                <a:solidFill>
                  <a:schemeClr val="tx1"/>
                </a:solidFill>
                <a:effectLst/>
                <a:latin typeface="Arial" charset="0"/>
                <a:ea typeface="+mn-ea"/>
                <a:cs typeface="Arial" charset="0"/>
              </a:rPr>
              <a:t>PMP</a:t>
            </a:r>
            <a:r>
              <a:rPr lang="zh-CN" altLang="en-US" sz="1200" b="0" i="0" kern="1200" dirty="0" smtClean="0">
                <a:solidFill>
                  <a:schemeClr val="tx1"/>
                </a:solidFill>
                <a:effectLst/>
                <a:latin typeface="Arial" charset="0"/>
                <a:ea typeface="+mn-ea"/>
                <a:cs typeface="Arial" charset="0"/>
              </a:rPr>
              <a:t>（</a:t>
            </a:r>
            <a:r>
              <a:rPr lang="en-US" altLang="zh-CN" sz="1200" b="0" i="0" kern="1200" dirty="0" smtClean="0">
                <a:solidFill>
                  <a:schemeClr val="tx1"/>
                </a:solidFill>
                <a:effectLst/>
                <a:latin typeface="Arial" charset="0"/>
                <a:ea typeface="+mn-ea"/>
                <a:cs typeface="Arial" charset="0"/>
              </a:rPr>
              <a:t>Project Management Professional</a:t>
            </a:r>
            <a:r>
              <a:rPr lang="zh-CN" altLang="en-US" sz="1200" b="0" i="0" kern="1200" dirty="0" smtClean="0">
                <a:solidFill>
                  <a:schemeClr val="tx1"/>
                </a:solidFill>
                <a:effectLst/>
                <a:latin typeface="Arial" charset="0"/>
                <a:ea typeface="+mn-ea"/>
                <a:cs typeface="Arial" charset="0"/>
              </a:rPr>
              <a:t>）指项目管理专业人士资格认证</a:t>
            </a:r>
            <a:endParaRPr lang="zh-CN" altLang="en-US" dirty="0" smtClean="0">
              <a:latin typeface="Arial" panose="020B0604020202020204" pitchFamily="34" charset="0"/>
              <a:cs typeface="Arial" panose="020B0604020202020204" pitchFamily="34" charset="0"/>
            </a:endParaRPr>
          </a:p>
        </p:txBody>
      </p:sp>
      <p:sp>
        <p:nvSpPr>
          <p:cNvPr id="6861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a:solidFill>
                  <a:schemeClr val="tx1"/>
                </a:solidFill>
                <a:latin typeface="Arial" panose="020B0604020202020204" pitchFamily="34" charset="0"/>
                <a:ea typeface="宋体" panose="02010600030101010101" pitchFamily="2" charset="-122"/>
              </a:defRPr>
            </a:lvl1pPr>
            <a:lvl2pPr marL="742950" indent="-285750" defTabSz="957263" eaLnBrk="0" hangingPunct="0">
              <a:defRPr>
                <a:solidFill>
                  <a:schemeClr val="tx1"/>
                </a:solidFill>
                <a:latin typeface="Arial" panose="020B0604020202020204" pitchFamily="34" charset="0"/>
                <a:ea typeface="宋体" panose="02010600030101010101" pitchFamily="2" charset="-122"/>
              </a:defRPr>
            </a:lvl2pPr>
            <a:lvl3pPr marL="1143000" indent="-228600" defTabSz="957263" eaLnBrk="0" hangingPunct="0">
              <a:defRPr>
                <a:solidFill>
                  <a:schemeClr val="tx1"/>
                </a:solidFill>
                <a:latin typeface="Arial" panose="020B0604020202020204" pitchFamily="34" charset="0"/>
                <a:ea typeface="宋体" panose="02010600030101010101" pitchFamily="2" charset="-122"/>
              </a:defRPr>
            </a:lvl3pPr>
            <a:lvl4pPr marL="1600200" indent="-228600" defTabSz="957263" eaLnBrk="0" hangingPunct="0">
              <a:defRPr>
                <a:solidFill>
                  <a:schemeClr val="tx1"/>
                </a:solidFill>
                <a:latin typeface="Arial" panose="020B0604020202020204" pitchFamily="34" charset="0"/>
                <a:ea typeface="宋体" panose="02010600030101010101" pitchFamily="2" charset="-122"/>
              </a:defRPr>
            </a:lvl4pPr>
            <a:lvl5pPr marL="2057400" indent="-228600" defTabSz="957263" eaLnBrk="0" hangingPunct="0">
              <a:defRPr>
                <a:solidFill>
                  <a:schemeClr val="tx1"/>
                </a:solidFill>
                <a:latin typeface="Arial" panose="020B0604020202020204" pitchFamily="34" charset="0"/>
                <a:ea typeface="宋体" panose="02010600030101010101" pitchFamily="2" charset="-122"/>
              </a:defRPr>
            </a:lvl5pPr>
            <a:lvl6pPr marL="25146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F73BF99-B84B-4CBD-8804-11D4571E782E}" type="slidenum">
              <a:rPr lang="zh-CN" altLang="en-US">
                <a:cs typeface="Arial" panose="020B0604020202020204" pitchFamily="34" charset="0"/>
              </a:rPr>
              <a:pPr eaLnBrk="1" hangingPunct="1"/>
              <a:t>26</a:t>
            </a:fld>
            <a:endParaRPr lang="en-US" altLang="zh-CN">
              <a:cs typeface="Arial" panose="020B0604020202020204" pitchFamily="34" charset="0"/>
            </a:endParaRPr>
          </a:p>
        </p:txBody>
      </p:sp>
    </p:spTree>
    <p:extLst>
      <p:ext uri="{BB962C8B-B14F-4D97-AF65-F5344CB8AC3E}">
        <p14:creationId xmlns:p14="http://schemas.microsoft.com/office/powerpoint/2010/main" val="7781948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9"/>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a:solidFill>
                  <a:schemeClr val="tx1"/>
                </a:solidFill>
                <a:latin typeface="Arial" panose="020B0604020202020204" pitchFamily="34" charset="0"/>
                <a:ea typeface="宋体" panose="02010600030101010101" pitchFamily="2" charset="-122"/>
              </a:defRPr>
            </a:lvl1pPr>
            <a:lvl2pPr marL="742950" indent="-285750" defTabSz="957263" eaLnBrk="0" hangingPunct="0">
              <a:defRPr>
                <a:solidFill>
                  <a:schemeClr val="tx1"/>
                </a:solidFill>
                <a:latin typeface="Arial" panose="020B0604020202020204" pitchFamily="34" charset="0"/>
                <a:ea typeface="宋体" panose="02010600030101010101" pitchFamily="2" charset="-122"/>
              </a:defRPr>
            </a:lvl2pPr>
            <a:lvl3pPr marL="1143000" indent="-228600" defTabSz="957263" eaLnBrk="0" hangingPunct="0">
              <a:defRPr>
                <a:solidFill>
                  <a:schemeClr val="tx1"/>
                </a:solidFill>
                <a:latin typeface="Arial" panose="020B0604020202020204" pitchFamily="34" charset="0"/>
                <a:ea typeface="宋体" panose="02010600030101010101" pitchFamily="2" charset="-122"/>
              </a:defRPr>
            </a:lvl3pPr>
            <a:lvl4pPr marL="1600200" indent="-228600" defTabSz="957263" eaLnBrk="0" hangingPunct="0">
              <a:defRPr>
                <a:solidFill>
                  <a:schemeClr val="tx1"/>
                </a:solidFill>
                <a:latin typeface="Arial" panose="020B0604020202020204" pitchFamily="34" charset="0"/>
                <a:ea typeface="宋体" panose="02010600030101010101" pitchFamily="2" charset="-122"/>
              </a:defRPr>
            </a:lvl4pPr>
            <a:lvl5pPr marL="2057400" indent="-228600" defTabSz="957263" eaLnBrk="0" hangingPunct="0">
              <a:defRPr>
                <a:solidFill>
                  <a:schemeClr val="tx1"/>
                </a:solidFill>
                <a:latin typeface="Arial" panose="020B0604020202020204" pitchFamily="34" charset="0"/>
                <a:ea typeface="宋体" panose="02010600030101010101" pitchFamily="2" charset="-122"/>
              </a:defRPr>
            </a:lvl5pPr>
            <a:lvl6pPr marL="25146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mtClean="0">
                <a:cs typeface="Arial" panose="020B0604020202020204" pitchFamily="34" charset="0"/>
              </a:rPr>
              <a:t>Introduction to Disciplined Agile Delivery - Instructor Notes</a:t>
            </a:r>
            <a:endParaRPr lang="en-US" altLang="zh-CN" i="1" smtClean="0">
              <a:cs typeface="Arial" panose="020B0604020202020204" pitchFamily="34" charset="0"/>
            </a:endParaRPr>
          </a:p>
        </p:txBody>
      </p:sp>
      <p:sp>
        <p:nvSpPr>
          <p:cNvPr id="70659" name="Rectangle 15"/>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a:solidFill>
                  <a:schemeClr val="tx1"/>
                </a:solidFill>
                <a:latin typeface="Arial" panose="020B0604020202020204" pitchFamily="34" charset="0"/>
                <a:ea typeface="宋体" panose="02010600030101010101" pitchFamily="2" charset="-122"/>
              </a:defRPr>
            </a:lvl1pPr>
            <a:lvl2pPr marL="742950" indent="-285750" defTabSz="957263" eaLnBrk="0" hangingPunct="0">
              <a:defRPr>
                <a:solidFill>
                  <a:schemeClr val="tx1"/>
                </a:solidFill>
                <a:latin typeface="Arial" panose="020B0604020202020204" pitchFamily="34" charset="0"/>
                <a:ea typeface="宋体" panose="02010600030101010101" pitchFamily="2" charset="-122"/>
              </a:defRPr>
            </a:lvl2pPr>
            <a:lvl3pPr marL="1143000" indent="-228600" defTabSz="957263" eaLnBrk="0" hangingPunct="0">
              <a:defRPr>
                <a:solidFill>
                  <a:schemeClr val="tx1"/>
                </a:solidFill>
                <a:latin typeface="Arial" panose="020B0604020202020204" pitchFamily="34" charset="0"/>
                <a:ea typeface="宋体" panose="02010600030101010101" pitchFamily="2" charset="-122"/>
              </a:defRPr>
            </a:lvl3pPr>
            <a:lvl4pPr marL="1600200" indent="-228600" defTabSz="957263" eaLnBrk="0" hangingPunct="0">
              <a:defRPr>
                <a:solidFill>
                  <a:schemeClr val="tx1"/>
                </a:solidFill>
                <a:latin typeface="Arial" panose="020B0604020202020204" pitchFamily="34" charset="0"/>
                <a:ea typeface="宋体" panose="02010600030101010101" pitchFamily="2" charset="-122"/>
              </a:defRPr>
            </a:lvl4pPr>
            <a:lvl5pPr marL="2057400" indent="-228600" defTabSz="957263" eaLnBrk="0" hangingPunct="0">
              <a:defRPr>
                <a:solidFill>
                  <a:schemeClr val="tx1"/>
                </a:solidFill>
                <a:latin typeface="Arial" panose="020B0604020202020204" pitchFamily="34" charset="0"/>
                <a:ea typeface="宋体" panose="02010600030101010101" pitchFamily="2" charset="-122"/>
              </a:defRPr>
            </a:lvl5pPr>
            <a:lvl6pPr marL="25146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mtClean="0">
                <a:cs typeface="Arial" panose="020B0604020202020204" pitchFamily="34" charset="0"/>
              </a:rPr>
              <a:t>Module 1 - Agile and Discipline Agile Delivery Overview</a:t>
            </a:r>
            <a:endParaRPr lang="en-US" altLang="zh-CN" smtClean="0">
              <a:latin typeface="ZapfHumnst BT"/>
              <a:cs typeface="Arial" panose="020B0604020202020204" pitchFamily="34" charset="0"/>
            </a:endParaRPr>
          </a:p>
        </p:txBody>
      </p:sp>
      <p:sp>
        <p:nvSpPr>
          <p:cNvPr id="70660" name="Rectangle 4"/>
          <p:cNvSpPr>
            <a:spLocks noGrp="1" noRot="1" noChangeAspect="1" noChangeArrowheads="1" noTextEdit="1"/>
          </p:cNvSpPr>
          <p:nvPr>
            <p:ph type="sldImg"/>
          </p:nvPr>
        </p:nvSpPr>
        <p:spPr>
          <a:ln/>
        </p:spPr>
      </p:sp>
      <p:sp>
        <p:nvSpPr>
          <p:cNvPr id="70661" name="Rectangle 5"/>
          <p:cNvSpPr>
            <a:spLocks noGrp="1" noChangeArrowheads="1"/>
          </p:cNvSpPr>
          <p:nvPr>
            <p:ph type="body" idx="1"/>
          </p:nvPr>
        </p:nvSpPr>
        <p:spPr>
          <a:xfrm>
            <a:off x="2559050" y="4456113"/>
            <a:ext cx="4148138" cy="43767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buClr>
                <a:schemeClr val="accent1"/>
              </a:buClr>
              <a:buFont typeface="WingDings" panose="05000000000000000000" pitchFamily="2" charset="2"/>
              <a:buNone/>
            </a:pPr>
            <a:r>
              <a:rPr lang="en-US" altLang="zh-CN" sz="1200" b="0" i="0" kern="1200" dirty="0" smtClean="0">
                <a:solidFill>
                  <a:schemeClr val="tx1"/>
                </a:solidFill>
                <a:effectLst/>
                <a:latin typeface="Arial" charset="0"/>
                <a:ea typeface="+mn-ea"/>
                <a:cs typeface="Arial" charset="0"/>
              </a:rPr>
              <a:t>PDSA</a:t>
            </a:r>
            <a:r>
              <a:rPr lang="zh-CN" altLang="en-US" sz="1200" b="0" i="0" kern="1200" dirty="0" smtClean="0">
                <a:solidFill>
                  <a:schemeClr val="tx1"/>
                </a:solidFill>
                <a:effectLst/>
                <a:latin typeface="Arial" charset="0"/>
                <a:ea typeface="+mn-ea"/>
                <a:cs typeface="Arial" charset="0"/>
              </a:rPr>
              <a:t>循环，又叫戴明环，由四个阶段组成：计划、执行、学习和反应（</a:t>
            </a:r>
            <a:r>
              <a:rPr lang="en-US" altLang="zh-CN" sz="1200" b="0" i="0" kern="1200" dirty="0" smtClean="0">
                <a:solidFill>
                  <a:schemeClr val="tx1"/>
                </a:solidFill>
                <a:effectLst/>
                <a:latin typeface="Arial" charset="0"/>
                <a:ea typeface="+mn-ea"/>
                <a:cs typeface="Arial" charset="0"/>
              </a:rPr>
              <a:t>PDSA</a:t>
            </a:r>
            <a:r>
              <a:rPr lang="zh-CN" altLang="en-US" sz="1200" b="0" i="0" kern="1200" dirty="0" smtClean="0">
                <a:solidFill>
                  <a:schemeClr val="tx1"/>
                </a:solidFill>
                <a:effectLst/>
                <a:latin typeface="Arial" charset="0"/>
                <a:ea typeface="+mn-ea"/>
                <a:cs typeface="Arial" charset="0"/>
              </a:rPr>
              <a:t>）</a:t>
            </a:r>
            <a:r>
              <a:rPr lang="en-US" altLang="zh-CN" sz="1200" b="0" i="0" kern="1200" dirty="0" smtClean="0">
                <a:solidFill>
                  <a:schemeClr val="tx1"/>
                </a:solidFill>
                <a:effectLst/>
                <a:latin typeface="Arial" charset="0"/>
                <a:ea typeface="+mn-ea"/>
                <a:cs typeface="Arial" charset="0"/>
              </a:rPr>
              <a:t/>
            </a:r>
            <a:br>
              <a:rPr lang="en-US" altLang="zh-CN" sz="1200" b="0" i="0" kern="1200" dirty="0" smtClean="0">
                <a:solidFill>
                  <a:schemeClr val="tx1"/>
                </a:solidFill>
                <a:effectLst/>
                <a:latin typeface="Arial" charset="0"/>
                <a:ea typeface="+mn-ea"/>
                <a:cs typeface="Arial" charset="0"/>
              </a:rPr>
            </a:br>
            <a:r>
              <a:rPr lang="en-US" altLang="zh-CN" sz="1200" b="0" i="0" kern="1200" dirty="0" smtClean="0">
                <a:solidFill>
                  <a:schemeClr val="tx1"/>
                </a:solidFill>
                <a:effectLst/>
                <a:latin typeface="Arial" charset="0"/>
                <a:ea typeface="+mn-ea"/>
                <a:cs typeface="Arial" charset="0"/>
              </a:rPr>
              <a:t>NASA</a:t>
            </a:r>
            <a:r>
              <a:rPr lang="zh-CN" altLang="en-US" sz="1200" b="0" i="0" kern="1200" dirty="0" smtClean="0">
                <a:solidFill>
                  <a:schemeClr val="tx1"/>
                </a:solidFill>
                <a:effectLst/>
                <a:latin typeface="Arial" charset="0"/>
                <a:ea typeface="+mn-ea"/>
                <a:cs typeface="Arial" charset="0"/>
              </a:rPr>
              <a:t>，美国国家航空航天局（</a:t>
            </a:r>
            <a:r>
              <a:rPr lang="en-US" altLang="zh-CN" sz="1200" b="0" i="0" kern="1200" dirty="0" smtClean="0">
                <a:solidFill>
                  <a:schemeClr val="tx1"/>
                </a:solidFill>
                <a:effectLst/>
                <a:latin typeface="Arial" charset="0"/>
                <a:ea typeface="+mn-ea"/>
                <a:cs typeface="Arial" charset="0"/>
              </a:rPr>
              <a:t>National Aeronautics and Space Administration</a:t>
            </a:r>
            <a:r>
              <a:rPr lang="zh-CN" altLang="en-US" sz="1200" b="0" i="0" kern="1200" dirty="0" smtClean="0">
                <a:solidFill>
                  <a:schemeClr val="tx1"/>
                </a:solidFill>
                <a:effectLst/>
                <a:latin typeface="Arial" charset="0"/>
                <a:ea typeface="+mn-ea"/>
                <a:cs typeface="Arial" charset="0"/>
              </a:rPr>
              <a:t>）</a:t>
            </a:r>
            <a:endParaRPr lang="en-US" altLang="zh-CN" sz="900" dirty="0" smtClean="0">
              <a:latin typeface="Arial" panose="020B0604020202020204" pitchFamily="34" charset="0"/>
              <a:cs typeface="Arial" panose="020B0604020202020204" pitchFamily="34" charset="0"/>
            </a:endParaRPr>
          </a:p>
          <a:p>
            <a:pPr eaLnBrk="1" hangingPunct="1">
              <a:spcBef>
                <a:spcPct val="0"/>
              </a:spcBef>
              <a:buClr>
                <a:schemeClr val="accent1"/>
              </a:buClr>
              <a:buFont typeface="WingDings" panose="05000000000000000000" pitchFamily="2" charset="2"/>
              <a:buNone/>
            </a:pPr>
            <a:r>
              <a:rPr lang="zh-CN" altLang="en-US" sz="900" dirty="0" smtClean="0">
                <a:latin typeface="Arial" panose="020B0604020202020204" pitchFamily="34" charset="0"/>
                <a:cs typeface="Arial" panose="020B0604020202020204" pitchFamily="34" charset="0"/>
              </a:rPr>
              <a:t>水星计划（</a:t>
            </a:r>
            <a:r>
              <a:rPr lang="en-US" altLang="zh-CN" sz="900" dirty="0" smtClean="0">
                <a:latin typeface="Arial" panose="020B0604020202020204" pitchFamily="34" charset="0"/>
                <a:cs typeface="Arial" panose="020B0604020202020204" pitchFamily="34" charset="0"/>
              </a:rPr>
              <a:t>Project Mercury</a:t>
            </a:r>
            <a:r>
              <a:rPr lang="zh-CN" altLang="en-US" sz="900" dirty="0" smtClean="0">
                <a:latin typeface="Arial" panose="020B0604020202020204" pitchFamily="34" charset="0"/>
                <a:cs typeface="Arial" panose="020B0604020202020204" pitchFamily="34" charset="0"/>
              </a:rPr>
              <a:t>）是美国国家航空航天局于</a:t>
            </a:r>
            <a:r>
              <a:rPr lang="en-US" altLang="zh-CN" sz="900" dirty="0" smtClean="0">
                <a:latin typeface="Arial" panose="020B0604020202020204" pitchFamily="34" charset="0"/>
                <a:cs typeface="Arial" panose="020B0604020202020204" pitchFamily="34" charset="0"/>
              </a:rPr>
              <a:t>1959</a:t>
            </a:r>
            <a:r>
              <a:rPr lang="zh-CN" altLang="en-US" sz="900" dirty="0" smtClean="0">
                <a:latin typeface="Arial" panose="020B0604020202020204" pitchFamily="34" charset="0"/>
                <a:cs typeface="Arial" panose="020B0604020202020204" pitchFamily="34" charset="0"/>
              </a:rPr>
              <a:t>年至</a:t>
            </a:r>
            <a:r>
              <a:rPr lang="en-US" altLang="zh-CN" sz="900" dirty="0" smtClean="0">
                <a:latin typeface="Arial" panose="020B0604020202020204" pitchFamily="34" charset="0"/>
                <a:cs typeface="Arial" panose="020B0604020202020204" pitchFamily="34" charset="0"/>
              </a:rPr>
              <a:t>1963</a:t>
            </a:r>
            <a:r>
              <a:rPr lang="zh-CN" altLang="en-US" sz="900" dirty="0" smtClean="0">
                <a:latin typeface="Arial" panose="020B0604020202020204" pitchFamily="34" charset="0"/>
                <a:cs typeface="Arial" panose="020B0604020202020204" pitchFamily="34" charset="0"/>
              </a:rPr>
              <a:t>年进行的航天飞行计划。</a:t>
            </a:r>
          </a:p>
          <a:p>
            <a:pPr eaLnBrk="1" hangingPunct="1">
              <a:spcBef>
                <a:spcPct val="0"/>
              </a:spcBef>
              <a:buClr>
                <a:schemeClr val="accent1"/>
              </a:buClr>
              <a:buFont typeface="WingDings" panose="05000000000000000000" pitchFamily="2" charset="2"/>
              <a:buNone/>
            </a:pPr>
            <a:r>
              <a:rPr lang="zh-CN" altLang="en-US" sz="900" dirty="0" smtClean="0">
                <a:latin typeface="Arial" panose="020B0604020202020204" pitchFamily="34" charset="0"/>
                <a:cs typeface="Arial" panose="020B0604020202020204" pitchFamily="34" charset="0"/>
              </a:rPr>
              <a:t>屈指可数的里程碑式的成功项目</a:t>
            </a:r>
          </a:p>
          <a:p>
            <a:pPr eaLnBrk="1" hangingPunct="1">
              <a:spcBef>
                <a:spcPct val="0"/>
              </a:spcBef>
              <a:buClr>
                <a:schemeClr val="accent1"/>
              </a:buClr>
              <a:buFont typeface="WingDings" panose="05000000000000000000" pitchFamily="2" charset="2"/>
              <a:buNone/>
            </a:pPr>
            <a:r>
              <a:rPr lang="zh-CN" altLang="en-US" sz="900" dirty="0" smtClean="0">
                <a:latin typeface="Arial" panose="020B0604020202020204" pitchFamily="34" charset="0"/>
                <a:cs typeface="Arial" panose="020B0604020202020204" pitchFamily="34" charset="0"/>
              </a:rPr>
              <a:t>	</a:t>
            </a:r>
            <a:r>
              <a:rPr lang="en-US" altLang="zh-CN" sz="900" dirty="0" smtClean="0">
                <a:latin typeface="Arial" panose="020B0604020202020204" pitchFamily="34" charset="0"/>
                <a:cs typeface="Arial" panose="020B0604020202020204" pitchFamily="34" charset="0"/>
              </a:rPr>
              <a:t>1</a:t>
            </a:r>
            <a:r>
              <a:rPr lang="zh-CN" altLang="en-US" sz="900" dirty="0" smtClean="0">
                <a:latin typeface="Arial" panose="020B0604020202020204" pitchFamily="34" charset="0"/>
                <a:cs typeface="Arial" panose="020B0604020202020204" pitchFamily="34" charset="0"/>
              </a:rPr>
              <a:t>）帮助原本在与前苏联的太空竞赛中远远落后的美国一举反超</a:t>
            </a:r>
          </a:p>
          <a:p>
            <a:pPr eaLnBrk="1" hangingPunct="1">
              <a:spcBef>
                <a:spcPct val="0"/>
              </a:spcBef>
              <a:buClr>
                <a:schemeClr val="accent1"/>
              </a:buClr>
              <a:buFont typeface="WingDings" panose="05000000000000000000" pitchFamily="2" charset="2"/>
              <a:buNone/>
            </a:pPr>
            <a:r>
              <a:rPr lang="zh-CN" altLang="en-US" sz="900" dirty="0" smtClean="0">
                <a:latin typeface="Arial" panose="020B0604020202020204" pitchFamily="34" charset="0"/>
                <a:cs typeface="Arial" panose="020B0604020202020204" pitchFamily="34" charset="0"/>
              </a:rPr>
              <a:t>	</a:t>
            </a:r>
            <a:r>
              <a:rPr lang="en-US" altLang="zh-CN" sz="900" dirty="0" smtClean="0">
                <a:latin typeface="Arial" panose="020B0604020202020204" pitchFamily="34" charset="0"/>
                <a:cs typeface="Arial" panose="020B0604020202020204" pitchFamily="34" charset="0"/>
              </a:rPr>
              <a:t>2</a:t>
            </a:r>
            <a:r>
              <a:rPr lang="zh-CN" altLang="en-US" sz="900" dirty="0" smtClean="0">
                <a:latin typeface="Arial" panose="020B0604020202020204" pitchFamily="34" charset="0"/>
                <a:cs typeface="Arial" panose="020B0604020202020204" pitchFamily="34" charset="0"/>
              </a:rPr>
              <a:t>）是后来人类登上月球的基础</a:t>
            </a:r>
          </a:p>
          <a:p>
            <a:pPr eaLnBrk="1" hangingPunct="1">
              <a:spcBef>
                <a:spcPct val="0"/>
              </a:spcBef>
              <a:buClr>
                <a:schemeClr val="accent1"/>
              </a:buClr>
              <a:buFont typeface="WingDings" panose="05000000000000000000" pitchFamily="2" charset="2"/>
              <a:buNone/>
            </a:pPr>
            <a:r>
              <a:rPr lang="zh-CN" altLang="en-US" sz="900" dirty="0" smtClean="0">
                <a:latin typeface="Arial" panose="020B0604020202020204" pitchFamily="34" charset="0"/>
                <a:cs typeface="Arial" panose="020B0604020202020204" pitchFamily="34" charset="0"/>
              </a:rPr>
              <a:t>	</a:t>
            </a:r>
            <a:r>
              <a:rPr lang="en-US" altLang="zh-CN" sz="900" dirty="0" smtClean="0">
                <a:latin typeface="Arial" panose="020B0604020202020204" pitchFamily="34" charset="0"/>
                <a:cs typeface="Arial" panose="020B0604020202020204" pitchFamily="34" charset="0"/>
              </a:rPr>
              <a:t>3</a:t>
            </a:r>
            <a:r>
              <a:rPr lang="zh-CN" altLang="en-US" sz="900" dirty="0" smtClean="0">
                <a:latin typeface="Arial" panose="020B0604020202020204" pitchFamily="34" charset="0"/>
                <a:cs typeface="Arial" panose="020B0604020202020204" pitchFamily="34" charset="0"/>
              </a:rPr>
              <a:t>）在整个“水星”计划中，将多种导弹改进作为运载火箭，因而互辅互促，在导弹及火箭双方面积累了大量经验</a:t>
            </a:r>
            <a:endParaRPr lang="en-US" altLang="zh-CN" sz="900" dirty="0" smtClean="0">
              <a:latin typeface="Arial" panose="020B0604020202020204" pitchFamily="34" charset="0"/>
              <a:cs typeface="Arial" panose="020B0604020202020204" pitchFamily="34" charset="0"/>
            </a:endParaRPr>
          </a:p>
          <a:p>
            <a:pPr eaLnBrk="1" hangingPunct="1">
              <a:spcBef>
                <a:spcPct val="0"/>
              </a:spcBef>
              <a:buClr>
                <a:schemeClr val="accent1"/>
              </a:buClr>
              <a:buFont typeface="WingDings" panose="05000000000000000000" pitchFamily="2" charset="2"/>
              <a:buNone/>
            </a:pPr>
            <a:r>
              <a:rPr lang="en-US" altLang="zh-CN" sz="900" dirty="0" smtClean="0">
                <a:latin typeface="Arial" panose="020B0604020202020204" pitchFamily="34" charset="0"/>
                <a:cs typeface="Arial" panose="020B0604020202020204" pitchFamily="34" charset="0"/>
              </a:rPr>
              <a:t>Too often, processes are owned by a centralized Software Engineering Process Group. The people who use the processes are not sufficiently empowered to drive improvements. Resolving this issue is CRITICAL to the successful implementation of disciplined agile delivery and </a:t>
            </a:r>
            <a:r>
              <a:rPr lang="en-US" altLang="zh-CN" sz="900" dirty="0" err="1" smtClean="0">
                <a:latin typeface="Arial" panose="020B0604020202020204" pitchFamily="34" charset="0"/>
                <a:cs typeface="Arial" panose="020B0604020202020204" pitchFamily="34" charset="0"/>
              </a:rPr>
              <a:t>Agility@Scale</a:t>
            </a:r>
            <a:r>
              <a:rPr lang="en-US" altLang="zh-CN" sz="900" dirty="0" smtClean="0">
                <a:latin typeface="Arial" panose="020B0604020202020204" pitchFamily="34" charset="0"/>
                <a:cs typeface="Arial" panose="020B0604020202020204" pitchFamily="34" charset="0"/>
              </a:rPr>
              <a:t>.</a:t>
            </a:r>
          </a:p>
          <a:p>
            <a:pPr eaLnBrk="1" hangingPunct="1"/>
            <a:r>
              <a:rPr lang="en-US" altLang="zh-CN" sz="900" b="1" dirty="0" smtClean="0">
                <a:latin typeface="Arial" panose="020B0604020202020204" pitchFamily="34" charset="0"/>
                <a:cs typeface="Arial" panose="020B0604020202020204" pitchFamily="34" charset="0"/>
              </a:rPr>
              <a:t>Toyota Production 7 Wastes</a:t>
            </a:r>
            <a:r>
              <a:rPr lang="en-US" altLang="zh-CN" sz="900" dirty="0" smtClean="0">
                <a:latin typeface="Arial" panose="020B0604020202020204" pitchFamily="34" charset="0"/>
                <a:cs typeface="Arial" panose="020B0604020202020204" pitchFamily="34" charset="0"/>
              </a:rPr>
              <a:t> – Some apply to or are related to software development:</a:t>
            </a:r>
          </a:p>
          <a:p>
            <a:pPr marL="228600" lvl="1" indent="-114300" eaLnBrk="1" hangingPunct="1">
              <a:buFontTx/>
              <a:buChar char="•"/>
            </a:pPr>
            <a:r>
              <a:rPr lang="en-US" altLang="zh-CN" sz="900" b="1" dirty="0" smtClean="0">
                <a:latin typeface="Arial" panose="020B0604020202020204" pitchFamily="34" charset="0"/>
                <a:cs typeface="Arial" panose="020B0604020202020204" pitchFamily="34" charset="0"/>
              </a:rPr>
              <a:t>Defects</a:t>
            </a:r>
            <a:r>
              <a:rPr lang="en-US" altLang="zh-CN" sz="900" dirty="0" smtClean="0">
                <a:latin typeface="Arial" panose="020B0604020202020204" pitchFamily="34" charset="0"/>
                <a:cs typeface="Arial" panose="020B0604020202020204" pitchFamily="34" charset="0"/>
              </a:rPr>
              <a:t> - Quality defects prevent the customers from accepting the product produced. The effort to create these defects is wasted. New waste management processes must be added to reclaim some value for the otherwise scrap product.</a:t>
            </a:r>
          </a:p>
          <a:p>
            <a:pPr marL="228600" lvl="1" indent="-114300" eaLnBrk="1" hangingPunct="1">
              <a:buFontTx/>
              <a:buChar char="•"/>
            </a:pPr>
            <a:r>
              <a:rPr lang="en-US" altLang="zh-CN" sz="900" b="1" dirty="0" smtClean="0">
                <a:latin typeface="Arial" panose="020B0604020202020204" pitchFamily="34" charset="0"/>
                <a:cs typeface="Arial" panose="020B0604020202020204" pitchFamily="34" charset="0"/>
              </a:rPr>
              <a:t>Overproduction</a:t>
            </a:r>
            <a:r>
              <a:rPr lang="en-US" altLang="zh-CN" sz="900" dirty="0" smtClean="0">
                <a:latin typeface="Arial" panose="020B0604020202020204" pitchFamily="34" charset="0"/>
                <a:cs typeface="Arial" panose="020B0604020202020204" pitchFamily="34" charset="0"/>
              </a:rPr>
              <a:t> - Overproduction is the production or acquisition of items before they are actually required. It is the most dangerous waste for the company because it hides the production problems. Overproduction must be stored, managed, and protected.</a:t>
            </a:r>
          </a:p>
          <a:p>
            <a:pPr marL="228600" lvl="1" indent="-114300" eaLnBrk="1" hangingPunct="1">
              <a:buFontTx/>
              <a:buChar char="•"/>
            </a:pPr>
            <a:r>
              <a:rPr lang="en-US" altLang="zh-CN" sz="900" b="1" dirty="0" smtClean="0">
                <a:latin typeface="Arial" panose="020B0604020202020204" pitchFamily="34" charset="0"/>
                <a:cs typeface="Arial" panose="020B0604020202020204" pitchFamily="34" charset="0"/>
              </a:rPr>
              <a:t>Transportation</a:t>
            </a:r>
            <a:r>
              <a:rPr lang="en-US" altLang="zh-CN" sz="900" dirty="0" smtClean="0">
                <a:latin typeface="Arial" panose="020B0604020202020204" pitchFamily="34" charset="0"/>
                <a:cs typeface="Arial" panose="020B0604020202020204" pitchFamily="34" charset="0"/>
              </a:rPr>
              <a:t> - Each time a product is moved, it stands the risk of being damaged, lost, or delayed. And, transportation does not make any transformation to the product that the consumer is disposed to pay for.</a:t>
            </a:r>
          </a:p>
          <a:p>
            <a:pPr marL="228600" lvl="1" indent="-114300" eaLnBrk="1" hangingPunct="1">
              <a:buFontTx/>
              <a:buChar char="•"/>
            </a:pPr>
            <a:r>
              <a:rPr lang="en-US" altLang="zh-CN" sz="900" b="1" dirty="0" smtClean="0">
                <a:latin typeface="Arial" panose="020B0604020202020204" pitchFamily="34" charset="0"/>
                <a:cs typeface="Arial" panose="020B0604020202020204" pitchFamily="34" charset="0"/>
              </a:rPr>
              <a:t>Waiting</a:t>
            </a:r>
            <a:r>
              <a:rPr lang="en-US" altLang="zh-CN" sz="900" dirty="0" smtClean="0">
                <a:latin typeface="Arial" panose="020B0604020202020204" pitchFamily="34" charset="0"/>
                <a:cs typeface="Arial" panose="020B0604020202020204" pitchFamily="34" charset="0"/>
              </a:rPr>
              <a:t> - Refers to the time spent by the workers waiting for resources to arrive, the queue for their products to empty, and the capital sunk in goods and services that are not yet delivered to the customer.</a:t>
            </a:r>
          </a:p>
          <a:p>
            <a:pPr marL="228600" lvl="1" indent="-114300" eaLnBrk="1" hangingPunct="1">
              <a:buFontTx/>
              <a:buChar char="•"/>
            </a:pPr>
            <a:r>
              <a:rPr lang="en-US" altLang="zh-CN" sz="900" b="1" dirty="0" smtClean="0">
                <a:latin typeface="Arial" panose="020B0604020202020204" pitchFamily="34" charset="0"/>
                <a:cs typeface="Arial" panose="020B0604020202020204" pitchFamily="34" charset="0"/>
              </a:rPr>
              <a:t>Inventory</a:t>
            </a:r>
            <a:r>
              <a:rPr lang="en-US" altLang="zh-CN" sz="900" dirty="0" smtClean="0">
                <a:latin typeface="Arial" panose="020B0604020202020204" pitchFamily="34" charset="0"/>
                <a:cs typeface="Arial" panose="020B0604020202020204" pitchFamily="34" charset="0"/>
              </a:rPr>
              <a:t> – Whether in the form of Raw Materials, Work-In-Progress (WIP), or Finished Goods, inventory represents a capital outlay that has not yet produced an income either by the producer or for the consumer. Any of these three items not being actively processed to add value is waste.</a:t>
            </a:r>
          </a:p>
          <a:p>
            <a:pPr marL="228600" lvl="1" indent="-114300" eaLnBrk="1" hangingPunct="1">
              <a:buFontTx/>
              <a:buChar char="•"/>
            </a:pPr>
            <a:r>
              <a:rPr lang="en-US" altLang="zh-CN" sz="900" b="1" dirty="0" smtClean="0">
                <a:latin typeface="Arial" panose="020B0604020202020204" pitchFamily="34" charset="0"/>
                <a:cs typeface="Arial" panose="020B0604020202020204" pitchFamily="34" charset="0"/>
              </a:rPr>
              <a:t>Motion</a:t>
            </a:r>
            <a:r>
              <a:rPr lang="en-US" altLang="zh-CN" sz="900" dirty="0" smtClean="0">
                <a:latin typeface="Arial" panose="020B0604020202020204" pitchFamily="34" charset="0"/>
                <a:cs typeface="Arial" panose="020B0604020202020204" pitchFamily="34" charset="0"/>
              </a:rPr>
              <a:t> - As compared to Transportation, Motion refers to the producer, worker, or equipment. Motion relates to issues of damage, wear, and safety. It also includes fixed assets, and expenses incurred in the production process.</a:t>
            </a:r>
          </a:p>
          <a:p>
            <a:pPr marL="228600" lvl="1" indent="-114300" eaLnBrk="1" hangingPunct="1">
              <a:buFontTx/>
              <a:buChar char="•"/>
            </a:pPr>
            <a:r>
              <a:rPr lang="en-US" altLang="zh-CN" sz="900" b="1" dirty="0" err="1" smtClean="0">
                <a:latin typeface="Arial" panose="020B0604020202020204" pitchFamily="34" charset="0"/>
                <a:cs typeface="Arial" panose="020B0604020202020204" pitchFamily="34" charset="0"/>
              </a:rPr>
              <a:t>Overprocessing</a:t>
            </a:r>
            <a:r>
              <a:rPr lang="en-US" altLang="zh-CN" sz="900" dirty="0" smtClean="0">
                <a:latin typeface="Arial" panose="020B0604020202020204" pitchFamily="34" charset="0"/>
                <a:cs typeface="Arial" panose="020B0604020202020204" pitchFamily="34" charset="0"/>
              </a:rPr>
              <a:t> – Can include using a more expensive or otherwise valuable resource than is needed for the task, or adding features that are not needed by the customer. </a:t>
            </a:r>
          </a:p>
        </p:txBody>
      </p:sp>
      <p:sp>
        <p:nvSpPr>
          <p:cNvPr id="70662" name="Rectangle 6"/>
          <p:cNvSpPr>
            <a:spLocks noChangeArrowheads="1"/>
          </p:cNvSpPr>
          <p:nvPr/>
        </p:nvSpPr>
        <p:spPr bwMode="auto">
          <a:xfrm>
            <a:off x="523875" y="1417638"/>
            <a:ext cx="194468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000">
                <a:latin typeface="Times New Roman" panose="02020603050405020304" pitchFamily="18" charset="0"/>
                <a:cs typeface="Times New Roman" panose="02020603050405020304" pitchFamily="18" charset="0"/>
              </a:rPr>
              <a:t>Lean Software Development (or LSD) was adapted from the work done at Toyota Production Systems and was first proposed in a book written by Mary and Tom Poppendieck. </a:t>
            </a:r>
            <a:endParaRPr lang="en-US" altLang="zh-CN"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66850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9"/>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a:solidFill>
                  <a:schemeClr val="tx1"/>
                </a:solidFill>
                <a:latin typeface="Arial" panose="020B0604020202020204" pitchFamily="34" charset="0"/>
                <a:ea typeface="宋体" panose="02010600030101010101" pitchFamily="2" charset="-122"/>
              </a:defRPr>
            </a:lvl1pPr>
            <a:lvl2pPr marL="742950" indent="-285750" defTabSz="957263" eaLnBrk="0" hangingPunct="0">
              <a:defRPr>
                <a:solidFill>
                  <a:schemeClr val="tx1"/>
                </a:solidFill>
                <a:latin typeface="Arial" panose="020B0604020202020204" pitchFamily="34" charset="0"/>
                <a:ea typeface="宋体" panose="02010600030101010101" pitchFamily="2" charset="-122"/>
              </a:defRPr>
            </a:lvl2pPr>
            <a:lvl3pPr marL="1143000" indent="-228600" defTabSz="957263" eaLnBrk="0" hangingPunct="0">
              <a:defRPr>
                <a:solidFill>
                  <a:schemeClr val="tx1"/>
                </a:solidFill>
                <a:latin typeface="Arial" panose="020B0604020202020204" pitchFamily="34" charset="0"/>
                <a:ea typeface="宋体" panose="02010600030101010101" pitchFamily="2" charset="-122"/>
              </a:defRPr>
            </a:lvl3pPr>
            <a:lvl4pPr marL="1600200" indent="-228600" defTabSz="957263" eaLnBrk="0" hangingPunct="0">
              <a:defRPr>
                <a:solidFill>
                  <a:schemeClr val="tx1"/>
                </a:solidFill>
                <a:latin typeface="Arial" panose="020B0604020202020204" pitchFamily="34" charset="0"/>
                <a:ea typeface="宋体" panose="02010600030101010101" pitchFamily="2" charset="-122"/>
              </a:defRPr>
            </a:lvl4pPr>
            <a:lvl5pPr marL="2057400" indent="-228600" defTabSz="957263" eaLnBrk="0" hangingPunct="0">
              <a:defRPr>
                <a:solidFill>
                  <a:schemeClr val="tx1"/>
                </a:solidFill>
                <a:latin typeface="Arial" panose="020B0604020202020204" pitchFamily="34" charset="0"/>
                <a:ea typeface="宋体" panose="02010600030101010101" pitchFamily="2" charset="-122"/>
              </a:defRPr>
            </a:lvl5pPr>
            <a:lvl6pPr marL="25146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mtClean="0">
                <a:cs typeface="Arial" panose="020B0604020202020204" pitchFamily="34" charset="0"/>
              </a:rPr>
              <a:t>Introduction to Disciplined Agile Delivery - Instructor Notes</a:t>
            </a:r>
            <a:endParaRPr lang="en-US" altLang="zh-CN" i="1" smtClean="0">
              <a:cs typeface="Arial" panose="020B0604020202020204" pitchFamily="34" charset="0"/>
            </a:endParaRPr>
          </a:p>
        </p:txBody>
      </p:sp>
      <p:sp>
        <p:nvSpPr>
          <p:cNvPr id="71683" name="Rectangle 15"/>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a:solidFill>
                  <a:schemeClr val="tx1"/>
                </a:solidFill>
                <a:latin typeface="Arial" panose="020B0604020202020204" pitchFamily="34" charset="0"/>
                <a:ea typeface="宋体" panose="02010600030101010101" pitchFamily="2" charset="-122"/>
              </a:defRPr>
            </a:lvl1pPr>
            <a:lvl2pPr marL="742950" indent="-285750" defTabSz="957263" eaLnBrk="0" hangingPunct="0">
              <a:defRPr>
                <a:solidFill>
                  <a:schemeClr val="tx1"/>
                </a:solidFill>
                <a:latin typeface="Arial" panose="020B0604020202020204" pitchFamily="34" charset="0"/>
                <a:ea typeface="宋体" panose="02010600030101010101" pitchFamily="2" charset="-122"/>
              </a:defRPr>
            </a:lvl2pPr>
            <a:lvl3pPr marL="1143000" indent="-228600" defTabSz="957263" eaLnBrk="0" hangingPunct="0">
              <a:defRPr>
                <a:solidFill>
                  <a:schemeClr val="tx1"/>
                </a:solidFill>
                <a:latin typeface="Arial" panose="020B0604020202020204" pitchFamily="34" charset="0"/>
                <a:ea typeface="宋体" panose="02010600030101010101" pitchFamily="2" charset="-122"/>
              </a:defRPr>
            </a:lvl3pPr>
            <a:lvl4pPr marL="1600200" indent="-228600" defTabSz="957263" eaLnBrk="0" hangingPunct="0">
              <a:defRPr>
                <a:solidFill>
                  <a:schemeClr val="tx1"/>
                </a:solidFill>
                <a:latin typeface="Arial" panose="020B0604020202020204" pitchFamily="34" charset="0"/>
                <a:ea typeface="宋体" panose="02010600030101010101" pitchFamily="2" charset="-122"/>
              </a:defRPr>
            </a:lvl4pPr>
            <a:lvl5pPr marL="2057400" indent="-228600" defTabSz="957263" eaLnBrk="0" hangingPunct="0">
              <a:defRPr>
                <a:solidFill>
                  <a:schemeClr val="tx1"/>
                </a:solidFill>
                <a:latin typeface="Arial" panose="020B0604020202020204" pitchFamily="34" charset="0"/>
                <a:ea typeface="宋体" panose="02010600030101010101" pitchFamily="2" charset="-122"/>
              </a:defRPr>
            </a:lvl5pPr>
            <a:lvl6pPr marL="25146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mtClean="0">
                <a:cs typeface="Arial" panose="020B0604020202020204" pitchFamily="34" charset="0"/>
              </a:rPr>
              <a:t>Module 1 - Agile and Discipline Agile Delivery Overview</a:t>
            </a:r>
            <a:endParaRPr lang="en-US" altLang="zh-CN" smtClean="0">
              <a:latin typeface="ZapfHumnst BT"/>
              <a:cs typeface="Arial" panose="020B0604020202020204" pitchFamily="34" charset="0"/>
            </a:endParaRPr>
          </a:p>
        </p:txBody>
      </p:sp>
      <p:sp>
        <p:nvSpPr>
          <p:cNvPr id="71684" name="Rectangle 4"/>
          <p:cNvSpPr>
            <a:spLocks noGrp="1" noRot="1" noChangeAspect="1" noChangeArrowheads="1" noTextEdit="1"/>
          </p:cNvSpPr>
          <p:nvPr>
            <p:ph type="sldImg"/>
          </p:nvPr>
        </p:nvSpPr>
        <p:spPr>
          <a:ln/>
        </p:spPr>
      </p:sp>
      <p:sp>
        <p:nvSpPr>
          <p:cNvPr id="71685"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1000" smtClean="0">
                <a:latin typeface="Arial" panose="020B0604020202020204" pitchFamily="34" charset="0"/>
                <a:cs typeface="Arial" panose="020B0604020202020204" pitchFamily="34" charset="0"/>
              </a:rPr>
              <a:t>The spiral model was defined by Barry Boehm in his 1988 article </a:t>
            </a:r>
            <a:r>
              <a:rPr lang="en-US" altLang="zh-CN" sz="1000" i="1" smtClean="0">
                <a:latin typeface="Arial" panose="020B0604020202020204" pitchFamily="34" charset="0"/>
                <a:cs typeface="Arial" panose="020B0604020202020204" pitchFamily="34" charset="0"/>
              </a:rPr>
              <a:t>A Spiral Model of Software Development and Enhancement</a:t>
            </a:r>
          </a:p>
          <a:p>
            <a:pPr eaLnBrk="1" hangingPunct="1"/>
            <a:r>
              <a:rPr lang="en-US" altLang="zh-CN" sz="1000" smtClean="0">
                <a:latin typeface="Arial" panose="020B0604020202020204" pitchFamily="34" charset="0"/>
                <a:cs typeface="Arial" panose="020B0604020202020204" pitchFamily="34" charset="0"/>
              </a:rPr>
              <a:t>http://www.computer.org/portal/cms_docs_computer/computer/homepage/misc/Boehm/r5061.pdf</a:t>
            </a:r>
          </a:p>
        </p:txBody>
      </p:sp>
      <p:sp>
        <p:nvSpPr>
          <p:cNvPr id="71686" name="Rectangle 6"/>
          <p:cNvSpPr>
            <a:spLocks noChangeArrowheads="1"/>
          </p:cNvSpPr>
          <p:nvPr/>
        </p:nvSpPr>
        <p:spPr bwMode="auto">
          <a:xfrm>
            <a:off x="514350" y="1308100"/>
            <a:ext cx="2020888"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000">
                <a:latin typeface="Times New Roman" panose="02020603050405020304" pitchFamily="18" charset="0"/>
              </a:rPr>
              <a:t>Spiral uses a combination of design and prototyping-in-stages to leverage the advantages of top-down and bottom-up concepts. </a:t>
            </a:r>
          </a:p>
          <a:p>
            <a:pPr eaLnBrk="1" hangingPunct="1"/>
            <a:endParaRPr lang="en-US" altLang="zh-CN" sz="1000">
              <a:latin typeface="Times New Roman" panose="02020603050405020304" pitchFamily="18" charset="0"/>
            </a:endParaRPr>
          </a:p>
          <a:p>
            <a:pPr eaLnBrk="1" hangingPunct="1"/>
            <a:r>
              <a:rPr lang="en-US" altLang="zh-CN" sz="1000">
                <a:latin typeface="Times New Roman" panose="02020603050405020304" pitchFamily="18" charset="0"/>
              </a:rPr>
              <a:t>Spiral focuses on minimizing project risk by breaking the project into smaller segments and providing more ease-of-change during the development process.</a:t>
            </a:r>
          </a:p>
          <a:p>
            <a:pPr eaLnBrk="1" hangingPunct="1"/>
            <a:endParaRPr lang="en-US" altLang="zh-CN" sz="1000">
              <a:latin typeface="Times New Roman" panose="02020603050405020304" pitchFamily="18" charset="0"/>
            </a:endParaRPr>
          </a:p>
          <a:p>
            <a:pPr eaLnBrk="1" hangingPunct="1"/>
            <a:r>
              <a:rPr lang="en-US" altLang="zh-CN" sz="1000">
                <a:latin typeface="Times New Roman" panose="02020603050405020304" pitchFamily="18" charset="0"/>
              </a:rPr>
              <a:t>Many agile practices have made additional advances and Spiral is not often used today – see XP for a more modern approach.</a:t>
            </a:r>
          </a:p>
        </p:txBody>
      </p:sp>
    </p:spTree>
    <p:extLst>
      <p:ext uri="{BB962C8B-B14F-4D97-AF65-F5344CB8AC3E}">
        <p14:creationId xmlns:p14="http://schemas.microsoft.com/office/powerpoint/2010/main" val="34872164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9"/>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a:solidFill>
                  <a:schemeClr val="tx1"/>
                </a:solidFill>
                <a:latin typeface="Arial" panose="020B0604020202020204" pitchFamily="34" charset="0"/>
                <a:ea typeface="宋体" panose="02010600030101010101" pitchFamily="2" charset="-122"/>
              </a:defRPr>
            </a:lvl1pPr>
            <a:lvl2pPr marL="742950" indent="-285750" defTabSz="957263" eaLnBrk="0" hangingPunct="0">
              <a:defRPr>
                <a:solidFill>
                  <a:schemeClr val="tx1"/>
                </a:solidFill>
                <a:latin typeface="Arial" panose="020B0604020202020204" pitchFamily="34" charset="0"/>
                <a:ea typeface="宋体" panose="02010600030101010101" pitchFamily="2" charset="-122"/>
              </a:defRPr>
            </a:lvl2pPr>
            <a:lvl3pPr marL="1143000" indent="-228600" defTabSz="957263" eaLnBrk="0" hangingPunct="0">
              <a:defRPr>
                <a:solidFill>
                  <a:schemeClr val="tx1"/>
                </a:solidFill>
                <a:latin typeface="Arial" panose="020B0604020202020204" pitchFamily="34" charset="0"/>
                <a:ea typeface="宋体" panose="02010600030101010101" pitchFamily="2" charset="-122"/>
              </a:defRPr>
            </a:lvl3pPr>
            <a:lvl4pPr marL="1600200" indent="-228600" defTabSz="957263" eaLnBrk="0" hangingPunct="0">
              <a:defRPr>
                <a:solidFill>
                  <a:schemeClr val="tx1"/>
                </a:solidFill>
                <a:latin typeface="Arial" panose="020B0604020202020204" pitchFamily="34" charset="0"/>
                <a:ea typeface="宋体" panose="02010600030101010101" pitchFamily="2" charset="-122"/>
              </a:defRPr>
            </a:lvl4pPr>
            <a:lvl5pPr marL="2057400" indent="-228600" defTabSz="957263" eaLnBrk="0" hangingPunct="0">
              <a:defRPr>
                <a:solidFill>
                  <a:schemeClr val="tx1"/>
                </a:solidFill>
                <a:latin typeface="Arial" panose="020B0604020202020204" pitchFamily="34" charset="0"/>
                <a:ea typeface="宋体" panose="02010600030101010101" pitchFamily="2" charset="-122"/>
              </a:defRPr>
            </a:lvl5pPr>
            <a:lvl6pPr marL="25146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mtClean="0">
                <a:cs typeface="Arial" panose="020B0604020202020204" pitchFamily="34" charset="0"/>
              </a:rPr>
              <a:t>Introduction to Disciplined Agile Delivery - Instructor Notes</a:t>
            </a:r>
            <a:endParaRPr lang="en-US" altLang="zh-CN" i="1" smtClean="0">
              <a:cs typeface="Arial" panose="020B0604020202020204" pitchFamily="34" charset="0"/>
            </a:endParaRPr>
          </a:p>
        </p:txBody>
      </p:sp>
      <p:sp>
        <p:nvSpPr>
          <p:cNvPr id="72707" name="Rectangle 15"/>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a:solidFill>
                  <a:schemeClr val="tx1"/>
                </a:solidFill>
                <a:latin typeface="Arial" panose="020B0604020202020204" pitchFamily="34" charset="0"/>
                <a:ea typeface="宋体" panose="02010600030101010101" pitchFamily="2" charset="-122"/>
              </a:defRPr>
            </a:lvl1pPr>
            <a:lvl2pPr marL="742950" indent="-285750" defTabSz="957263" eaLnBrk="0" hangingPunct="0">
              <a:defRPr>
                <a:solidFill>
                  <a:schemeClr val="tx1"/>
                </a:solidFill>
                <a:latin typeface="Arial" panose="020B0604020202020204" pitchFamily="34" charset="0"/>
                <a:ea typeface="宋体" panose="02010600030101010101" pitchFamily="2" charset="-122"/>
              </a:defRPr>
            </a:lvl2pPr>
            <a:lvl3pPr marL="1143000" indent="-228600" defTabSz="957263" eaLnBrk="0" hangingPunct="0">
              <a:defRPr>
                <a:solidFill>
                  <a:schemeClr val="tx1"/>
                </a:solidFill>
                <a:latin typeface="Arial" panose="020B0604020202020204" pitchFamily="34" charset="0"/>
                <a:ea typeface="宋体" panose="02010600030101010101" pitchFamily="2" charset="-122"/>
              </a:defRPr>
            </a:lvl3pPr>
            <a:lvl4pPr marL="1600200" indent="-228600" defTabSz="957263" eaLnBrk="0" hangingPunct="0">
              <a:defRPr>
                <a:solidFill>
                  <a:schemeClr val="tx1"/>
                </a:solidFill>
                <a:latin typeface="Arial" panose="020B0604020202020204" pitchFamily="34" charset="0"/>
                <a:ea typeface="宋体" panose="02010600030101010101" pitchFamily="2" charset="-122"/>
              </a:defRPr>
            </a:lvl4pPr>
            <a:lvl5pPr marL="2057400" indent="-228600" defTabSz="957263" eaLnBrk="0" hangingPunct="0">
              <a:defRPr>
                <a:solidFill>
                  <a:schemeClr val="tx1"/>
                </a:solidFill>
                <a:latin typeface="Arial" panose="020B0604020202020204" pitchFamily="34" charset="0"/>
                <a:ea typeface="宋体" panose="02010600030101010101" pitchFamily="2" charset="-122"/>
              </a:defRPr>
            </a:lvl5pPr>
            <a:lvl6pPr marL="25146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mtClean="0">
                <a:cs typeface="Arial" panose="020B0604020202020204" pitchFamily="34" charset="0"/>
              </a:rPr>
              <a:t>Module 1 - Agile and Discipline Agile Delivery Overview</a:t>
            </a:r>
            <a:endParaRPr lang="en-US" altLang="zh-CN" smtClean="0">
              <a:latin typeface="ZapfHumnst BT"/>
              <a:cs typeface="Arial" panose="020B0604020202020204" pitchFamily="34" charset="0"/>
            </a:endParaRPr>
          </a:p>
        </p:txBody>
      </p:sp>
      <p:sp>
        <p:nvSpPr>
          <p:cNvPr id="72708" name="Rectangle 4"/>
          <p:cNvSpPr>
            <a:spLocks noGrp="1" noRot="1" noChangeAspect="1" noChangeArrowheads="1" noTextEdit="1"/>
          </p:cNvSpPr>
          <p:nvPr>
            <p:ph type="sldImg"/>
          </p:nvPr>
        </p:nvSpPr>
        <p:spPr>
          <a:ln/>
        </p:spPr>
      </p:sp>
      <p:sp>
        <p:nvSpPr>
          <p:cNvPr id="72709"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1000" dirty="0" smtClean="0">
                <a:latin typeface="Arial" panose="020B0604020202020204" pitchFamily="34" charset="0"/>
                <a:cs typeface="Arial" panose="020B0604020202020204" pitchFamily="34" charset="0"/>
              </a:rPr>
              <a:t>The UP can be tailored to be as agile as you want to make.  </a:t>
            </a:r>
          </a:p>
          <a:p>
            <a:pPr eaLnBrk="1" hangingPunct="1"/>
            <a:r>
              <a:rPr lang="en-US" altLang="zh-CN" sz="1000" dirty="0" smtClean="0">
                <a:latin typeface="Arial" panose="020B0604020202020204" pitchFamily="34" charset="0"/>
                <a:cs typeface="Arial" panose="020B0604020202020204" pitchFamily="34" charset="0"/>
              </a:rPr>
              <a:t>Agile Unified Process (AUP) </a:t>
            </a:r>
            <a:r>
              <a:rPr lang="en-US" altLang="zh-CN" sz="1000" dirty="0" smtClean="0">
                <a:latin typeface="Arial" panose="020B0604020202020204" pitchFamily="34" charset="0"/>
                <a:cs typeface="Arial" panose="020B0604020202020204" pitchFamily="34" charset="0"/>
                <a:sym typeface="WingDings" panose="05000000000000000000" pitchFamily="2" charset="2"/>
              </a:rPr>
              <a:t> </a:t>
            </a:r>
            <a:r>
              <a:rPr lang="en-US" altLang="zh-CN" sz="1000" dirty="0" smtClean="0">
                <a:latin typeface="Arial" panose="020B0604020202020204" pitchFamily="34" charset="0"/>
                <a:cs typeface="Arial" panose="020B0604020202020204" pitchFamily="34" charset="0"/>
              </a:rPr>
              <a:t> </a:t>
            </a:r>
            <a:r>
              <a:rPr lang="en-US" altLang="zh-CN" dirty="0" smtClean="0">
                <a:latin typeface="Arial" panose="020B0604020202020204" pitchFamily="34" charset="0"/>
                <a:cs typeface="Arial" panose="020B0604020202020204" pitchFamily="34" charset="0"/>
              </a:rPr>
              <a:t>http://www.ambysoft.com/unifiedprocess/agileUP.html</a:t>
            </a:r>
          </a:p>
          <a:p>
            <a:pPr eaLnBrk="1" hangingPunct="1"/>
            <a:endParaRPr lang="en-US" altLang="zh-CN" dirty="0" smtClean="0">
              <a:latin typeface="Arial" panose="020B0604020202020204" pitchFamily="34" charset="0"/>
              <a:cs typeface="Arial" panose="020B0604020202020204" pitchFamily="34" charset="0"/>
            </a:endParaRPr>
          </a:p>
          <a:p>
            <a:pPr eaLnBrk="1" hangingPunct="1"/>
            <a:r>
              <a:rPr lang="en-US" altLang="zh-CN" sz="1000" dirty="0" smtClean="0">
                <a:latin typeface="Arial" panose="020B0604020202020204" pitchFamily="34" charset="0"/>
                <a:cs typeface="Arial" panose="020B0604020202020204" pitchFamily="34" charset="0"/>
              </a:rPr>
              <a:t>Open Unified Process (</a:t>
            </a:r>
            <a:r>
              <a:rPr lang="en-US" altLang="zh-CN" sz="1000" dirty="0" err="1" smtClean="0">
                <a:latin typeface="Arial" panose="020B0604020202020204" pitchFamily="34" charset="0"/>
                <a:cs typeface="Arial" panose="020B0604020202020204" pitchFamily="34" charset="0"/>
              </a:rPr>
              <a:t>OpenUP</a:t>
            </a:r>
            <a:r>
              <a:rPr lang="en-US" altLang="zh-CN" sz="1000" dirty="0" smtClean="0">
                <a:latin typeface="Arial" panose="020B0604020202020204" pitchFamily="34" charset="0"/>
                <a:cs typeface="Arial" panose="020B0604020202020204" pitchFamily="34" charset="0"/>
              </a:rPr>
              <a:t>) </a:t>
            </a:r>
            <a:r>
              <a:rPr lang="en-US" altLang="zh-CN" sz="1000" dirty="0" smtClean="0">
                <a:latin typeface="Arial" panose="020B0604020202020204" pitchFamily="34" charset="0"/>
                <a:cs typeface="Arial" panose="020B0604020202020204" pitchFamily="34" charset="0"/>
                <a:sym typeface="WingDings" panose="05000000000000000000" pitchFamily="2" charset="2"/>
              </a:rPr>
              <a:t> </a:t>
            </a:r>
            <a:r>
              <a:rPr lang="en-US" altLang="zh-CN" dirty="0" smtClean="0">
                <a:latin typeface="Arial" panose="020B0604020202020204" pitchFamily="34" charset="0"/>
                <a:cs typeface="Arial" panose="020B0604020202020204" pitchFamily="34" charset="0"/>
                <a:sym typeface="WingDings" panose="05000000000000000000" pitchFamily="2" charset="2"/>
              </a:rPr>
              <a:t>http://epf.eclipse.org/wikis/openup/</a:t>
            </a:r>
            <a:endParaRPr lang="en-US" altLang="zh-CN" sz="1000" dirty="0" smtClean="0">
              <a:latin typeface="Arial" panose="020B0604020202020204" pitchFamily="34" charset="0"/>
              <a:cs typeface="Arial" panose="020B0604020202020204" pitchFamily="34" charset="0"/>
            </a:endParaRPr>
          </a:p>
          <a:p>
            <a:pPr eaLnBrk="1" hangingPunct="1"/>
            <a:endParaRPr lang="en-US" altLang="zh-CN" sz="1000" dirty="0" smtClean="0">
              <a:latin typeface="Arial" panose="020B0604020202020204" pitchFamily="34" charset="0"/>
              <a:cs typeface="Arial" panose="020B0604020202020204" pitchFamily="34" charset="0"/>
            </a:endParaRPr>
          </a:p>
          <a:p>
            <a:pPr eaLnBrk="1" hangingPunct="1"/>
            <a:endParaRPr lang="en-US" altLang="zh-CN" sz="1000" dirty="0" smtClean="0">
              <a:latin typeface="Arial" panose="020B0604020202020204" pitchFamily="34" charset="0"/>
              <a:cs typeface="Arial" panose="020B0604020202020204" pitchFamily="34" charset="0"/>
            </a:endParaRPr>
          </a:p>
          <a:p>
            <a:pPr eaLnBrk="1" hangingPunct="1"/>
            <a:r>
              <a:rPr lang="en-US" altLang="zh-CN" sz="1000" dirty="0" smtClean="0">
                <a:latin typeface="Arial" panose="020B0604020202020204" pitchFamily="34" charset="0"/>
                <a:cs typeface="Arial" panose="020B0604020202020204" pitchFamily="34" charset="0"/>
              </a:rPr>
              <a:t>AUP and </a:t>
            </a:r>
            <a:r>
              <a:rPr lang="en-US" altLang="zh-CN" sz="1000" dirty="0" err="1" smtClean="0">
                <a:latin typeface="Arial" panose="020B0604020202020204" pitchFamily="34" charset="0"/>
                <a:cs typeface="Arial" panose="020B0604020202020204" pitchFamily="34" charset="0"/>
              </a:rPr>
              <a:t>OpenUP</a:t>
            </a:r>
            <a:r>
              <a:rPr lang="en-US" altLang="zh-CN" sz="1000" dirty="0" smtClean="0">
                <a:latin typeface="Arial" panose="020B0604020202020204" pitchFamily="34" charset="0"/>
                <a:cs typeface="Arial" panose="020B0604020202020204" pitchFamily="34" charset="0"/>
              </a:rPr>
              <a:t> are both publically available agile instantiations of UP</a:t>
            </a:r>
          </a:p>
        </p:txBody>
      </p:sp>
      <p:sp>
        <p:nvSpPr>
          <p:cNvPr id="72710" name="Rectangle 6"/>
          <p:cNvSpPr>
            <a:spLocks noChangeArrowheads="1"/>
          </p:cNvSpPr>
          <p:nvPr/>
        </p:nvSpPr>
        <p:spPr bwMode="auto">
          <a:xfrm>
            <a:off x="485775" y="1433513"/>
            <a:ext cx="2020888" cy="583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288925" indent="-174625"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000">
                <a:latin typeface="Times New Roman" panose="02020603050405020304" pitchFamily="18" charset="0"/>
              </a:rPr>
              <a:t>The IBM</a:t>
            </a:r>
            <a:r>
              <a:rPr lang="en-US" altLang="zh-CN" sz="1000" baseline="30000">
                <a:latin typeface="Times New Roman" panose="02020603050405020304" pitchFamily="18" charset="0"/>
              </a:rPr>
              <a:t>®</a:t>
            </a:r>
            <a:r>
              <a:rPr lang="en-US" altLang="zh-CN" sz="1000">
                <a:latin typeface="Times New Roman" panose="02020603050405020304" pitchFamily="18" charset="0"/>
              </a:rPr>
              <a:t> Rational</a:t>
            </a:r>
            <a:r>
              <a:rPr lang="en-US" altLang="zh-CN" sz="1000" baseline="30000">
                <a:latin typeface="Times New Roman" panose="02020603050405020304" pitchFamily="18" charset="0"/>
              </a:rPr>
              <a:t>®</a:t>
            </a:r>
            <a:r>
              <a:rPr lang="en-US" altLang="zh-CN" sz="1000">
                <a:latin typeface="Times New Roman" panose="02020603050405020304" pitchFamily="18" charset="0"/>
              </a:rPr>
              <a:t> Unified Process (RUP) methodology is an iterative and incremental software development framework created by the Rational Software Corporation, a division of IBM since 2003.</a:t>
            </a:r>
            <a:endParaRPr lang="en-US" altLang="zh-CN" sz="1000" b="1">
              <a:latin typeface="Times New Roman" panose="02020603050405020304" pitchFamily="18" charset="0"/>
            </a:endParaRPr>
          </a:p>
          <a:p>
            <a:endParaRPr lang="en-US" altLang="zh-CN" sz="1000" b="1">
              <a:latin typeface="Times New Roman" panose="02020603050405020304" pitchFamily="18" charset="0"/>
            </a:endParaRPr>
          </a:p>
          <a:p>
            <a:r>
              <a:rPr lang="en-US" altLang="zh-CN" sz="1000" b="1">
                <a:latin typeface="Times New Roman" panose="02020603050405020304" pitchFamily="18" charset="0"/>
              </a:rPr>
              <a:t>RUP</a:t>
            </a:r>
            <a:r>
              <a:rPr lang="en-US" altLang="zh-CN" sz="1000">
                <a:latin typeface="Times New Roman" panose="02020603050405020304" pitchFamily="18" charset="0"/>
              </a:rPr>
              <a:t> has 4 lifecycle phases, each of which contain 1 or more iterations to time-box the project:</a:t>
            </a:r>
          </a:p>
          <a:p>
            <a:pPr lvl="1">
              <a:buFontTx/>
              <a:buChar char="•"/>
            </a:pPr>
            <a:r>
              <a:rPr lang="en-US" altLang="zh-CN" sz="1000">
                <a:latin typeface="Times New Roman" panose="02020603050405020304" pitchFamily="18" charset="0"/>
              </a:rPr>
              <a:t>Inception</a:t>
            </a:r>
          </a:p>
          <a:p>
            <a:pPr lvl="1">
              <a:buFontTx/>
              <a:buChar char="•"/>
            </a:pPr>
            <a:r>
              <a:rPr lang="en-US" altLang="zh-CN" sz="1000">
                <a:latin typeface="Times New Roman" panose="02020603050405020304" pitchFamily="18" charset="0"/>
              </a:rPr>
              <a:t>Elaboration</a:t>
            </a:r>
          </a:p>
          <a:p>
            <a:pPr lvl="1">
              <a:buFontTx/>
              <a:buChar char="•"/>
            </a:pPr>
            <a:r>
              <a:rPr lang="en-US" altLang="zh-CN" sz="1000">
                <a:latin typeface="Times New Roman" panose="02020603050405020304" pitchFamily="18" charset="0"/>
              </a:rPr>
              <a:t>Construction</a:t>
            </a:r>
          </a:p>
          <a:p>
            <a:pPr lvl="1">
              <a:buFontTx/>
              <a:buChar char="•"/>
            </a:pPr>
            <a:r>
              <a:rPr lang="en-US" altLang="zh-CN" sz="1000">
                <a:latin typeface="Times New Roman" panose="02020603050405020304" pitchFamily="18" charset="0"/>
              </a:rPr>
              <a:t>Transition</a:t>
            </a:r>
          </a:p>
          <a:p>
            <a:endParaRPr lang="en-US" altLang="zh-CN" sz="1000">
              <a:latin typeface="Times New Roman" panose="02020603050405020304" pitchFamily="18" charset="0"/>
            </a:endParaRPr>
          </a:p>
          <a:p>
            <a:r>
              <a:rPr lang="en-US" altLang="zh-CN" sz="1000">
                <a:latin typeface="Times New Roman" panose="02020603050405020304" pitchFamily="18" charset="0"/>
              </a:rPr>
              <a:t>RUP is based on a set of building blocks used to describe: </a:t>
            </a:r>
          </a:p>
          <a:p>
            <a:pPr lvl="1" eaLnBrk="1" hangingPunct="1">
              <a:buFontTx/>
              <a:buChar char="•"/>
            </a:pPr>
            <a:r>
              <a:rPr lang="en-US" altLang="zh-CN" sz="1000">
                <a:latin typeface="Times New Roman" panose="02020603050405020304" pitchFamily="18" charset="0"/>
              </a:rPr>
              <a:t>Work Products  – what will be created from a task</a:t>
            </a:r>
          </a:p>
          <a:p>
            <a:pPr lvl="1" eaLnBrk="1" hangingPunct="1">
              <a:buFontTx/>
              <a:buChar char="•"/>
            </a:pPr>
            <a:r>
              <a:rPr lang="en-US" altLang="zh-CN" sz="1000">
                <a:latin typeface="Times New Roman" panose="02020603050405020304" pitchFamily="18" charset="0"/>
              </a:rPr>
              <a:t>Roles – Who is responsible and what related skills and competencies that resource must have</a:t>
            </a:r>
          </a:p>
          <a:p>
            <a:pPr lvl="1" eaLnBrk="1" hangingPunct="1">
              <a:buFontTx/>
              <a:buChar char="•"/>
            </a:pPr>
            <a:r>
              <a:rPr lang="en-US" altLang="zh-CN" sz="1000">
                <a:latin typeface="Times New Roman" panose="02020603050405020304" pitchFamily="18" charset="0"/>
              </a:rPr>
              <a:t>Tasks – Detailed steps  (how) to create the work product or </a:t>
            </a:r>
            <a:r>
              <a:rPr lang="en-US" altLang="zh-CN" sz="1000">
                <a:latin typeface="Times New Roman" panose="02020603050405020304" pitchFamily="18" charset="0"/>
                <a:cs typeface="Times New Roman" panose="02020603050405020304" pitchFamily="18" charset="0"/>
              </a:rPr>
              <a:t>meaningful result.</a:t>
            </a:r>
          </a:p>
          <a:p>
            <a:pPr eaLnBrk="1" hangingPunct="1"/>
            <a:r>
              <a:rPr lang="en-US" altLang="zh-CN" sz="1000">
                <a:latin typeface="Times New Roman" panose="02020603050405020304" pitchFamily="18" charset="0"/>
                <a:cs typeface="Times New Roman" panose="02020603050405020304" pitchFamily="18" charset="0"/>
              </a:rPr>
              <a:t>Should mention Agile Unified Process (AUP) and Open Unified Process (OpenUP) which are both agile tailorings of UP</a:t>
            </a:r>
          </a:p>
          <a:p>
            <a:pPr eaLnBrk="1" hangingPunct="1"/>
            <a:endParaRPr lang="en-US" altLang="zh-CN" sz="1000">
              <a:latin typeface="Times New Roman" panose="02020603050405020304" pitchFamily="18" charset="0"/>
              <a:cs typeface="Times New Roman" panose="02020603050405020304" pitchFamily="18" charset="0"/>
            </a:endParaRPr>
          </a:p>
          <a:p>
            <a:pPr eaLnBrk="1" hangingPunct="1"/>
            <a:r>
              <a:rPr lang="en-US" altLang="zh-CN" sz="900"/>
              <a:t>Important:</a:t>
            </a:r>
          </a:p>
          <a:p>
            <a:pPr lvl="1" eaLnBrk="1" hangingPunct="1"/>
            <a:r>
              <a:rPr lang="en-US" altLang="zh-CN" sz="900"/>
              <a:t>Discuss the idea that UP has many good ideas that disciplined agile delivery teams leverage</a:t>
            </a:r>
          </a:p>
          <a:p>
            <a:pPr lvl="1" eaLnBrk="1" hangingPunct="1">
              <a:buFontTx/>
              <a:buChar char="•"/>
            </a:pPr>
            <a:endParaRPr lang="en-US" altLang="zh-CN" sz="1200">
              <a:latin typeface="Times New Roman" panose="02020603050405020304" pitchFamily="18" charset="0"/>
            </a:endParaRPr>
          </a:p>
          <a:p>
            <a:pPr>
              <a:buFontTx/>
              <a:buChar char="•"/>
            </a:pPr>
            <a:endParaRPr lang="zh-CN" altLang="en-US" sz="600">
              <a:latin typeface="Times New Roman" panose="02020603050405020304" pitchFamily="18" charset="0"/>
            </a:endParaRPr>
          </a:p>
        </p:txBody>
      </p:sp>
    </p:spTree>
    <p:extLst>
      <p:ext uri="{BB962C8B-B14F-4D97-AF65-F5344CB8AC3E}">
        <p14:creationId xmlns:p14="http://schemas.microsoft.com/office/powerpoint/2010/main" val="5841439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9"/>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a:solidFill>
                  <a:schemeClr val="tx1"/>
                </a:solidFill>
                <a:latin typeface="Arial" panose="020B0604020202020204" pitchFamily="34" charset="0"/>
                <a:ea typeface="宋体" panose="02010600030101010101" pitchFamily="2" charset="-122"/>
              </a:defRPr>
            </a:lvl1pPr>
            <a:lvl2pPr marL="742950" indent="-285750" defTabSz="957263" eaLnBrk="0" hangingPunct="0">
              <a:defRPr>
                <a:solidFill>
                  <a:schemeClr val="tx1"/>
                </a:solidFill>
                <a:latin typeface="Arial" panose="020B0604020202020204" pitchFamily="34" charset="0"/>
                <a:ea typeface="宋体" panose="02010600030101010101" pitchFamily="2" charset="-122"/>
              </a:defRPr>
            </a:lvl2pPr>
            <a:lvl3pPr marL="1143000" indent="-228600" defTabSz="957263" eaLnBrk="0" hangingPunct="0">
              <a:defRPr>
                <a:solidFill>
                  <a:schemeClr val="tx1"/>
                </a:solidFill>
                <a:latin typeface="Arial" panose="020B0604020202020204" pitchFamily="34" charset="0"/>
                <a:ea typeface="宋体" panose="02010600030101010101" pitchFamily="2" charset="-122"/>
              </a:defRPr>
            </a:lvl3pPr>
            <a:lvl4pPr marL="1600200" indent="-228600" defTabSz="957263" eaLnBrk="0" hangingPunct="0">
              <a:defRPr>
                <a:solidFill>
                  <a:schemeClr val="tx1"/>
                </a:solidFill>
                <a:latin typeface="Arial" panose="020B0604020202020204" pitchFamily="34" charset="0"/>
                <a:ea typeface="宋体" panose="02010600030101010101" pitchFamily="2" charset="-122"/>
              </a:defRPr>
            </a:lvl4pPr>
            <a:lvl5pPr marL="2057400" indent="-228600" defTabSz="957263" eaLnBrk="0" hangingPunct="0">
              <a:defRPr>
                <a:solidFill>
                  <a:schemeClr val="tx1"/>
                </a:solidFill>
                <a:latin typeface="Arial" panose="020B0604020202020204" pitchFamily="34" charset="0"/>
                <a:ea typeface="宋体" panose="02010600030101010101" pitchFamily="2" charset="-122"/>
              </a:defRPr>
            </a:lvl5pPr>
            <a:lvl6pPr marL="25146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mtClean="0">
                <a:cs typeface="Arial" panose="020B0604020202020204" pitchFamily="34" charset="0"/>
              </a:rPr>
              <a:t>Introduction to Disciplined Agile Delivery - Instructor Notes</a:t>
            </a:r>
            <a:endParaRPr lang="en-US" altLang="zh-CN" i="1" smtClean="0">
              <a:cs typeface="Arial" panose="020B0604020202020204" pitchFamily="34" charset="0"/>
            </a:endParaRPr>
          </a:p>
        </p:txBody>
      </p:sp>
      <p:sp>
        <p:nvSpPr>
          <p:cNvPr id="73731" name="Rectangle 15"/>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a:solidFill>
                  <a:schemeClr val="tx1"/>
                </a:solidFill>
                <a:latin typeface="Arial" panose="020B0604020202020204" pitchFamily="34" charset="0"/>
                <a:ea typeface="宋体" panose="02010600030101010101" pitchFamily="2" charset="-122"/>
              </a:defRPr>
            </a:lvl1pPr>
            <a:lvl2pPr marL="742950" indent="-285750" defTabSz="957263" eaLnBrk="0" hangingPunct="0">
              <a:defRPr>
                <a:solidFill>
                  <a:schemeClr val="tx1"/>
                </a:solidFill>
                <a:latin typeface="Arial" panose="020B0604020202020204" pitchFamily="34" charset="0"/>
                <a:ea typeface="宋体" panose="02010600030101010101" pitchFamily="2" charset="-122"/>
              </a:defRPr>
            </a:lvl2pPr>
            <a:lvl3pPr marL="1143000" indent="-228600" defTabSz="957263" eaLnBrk="0" hangingPunct="0">
              <a:defRPr>
                <a:solidFill>
                  <a:schemeClr val="tx1"/>
                </a:solidFill>
                <a:latin typeface="Arial" panose="020B0604020202020204" pitchFamily="34" charset="0"/>
                <a:ea typeface="宋体" panose="02010600030101010101" pitchFamily="2" charset="-122"/>
              </a:defRPr>
            </a:lvl3pPr>
            <a:lvl4pPr marL="1600200" indent="-228600" defTabSz="957263" eaLnBrk="0" hangingPunct="0">
              <a:defRPr>
                <a:solidFill>
                  <a:schemeClr val="tx1"/>
                </a:solidFill>
                <a:latin typeface="Arial" panose="020B0604020202020204" pitchFamily="34" charset="0"/>
                <a:ea typeface="宋体" panose="02010600030101010101" pitchFamily="2" charset="-122"/>
              </a:defRPr>
            </a:lvl4pPr>
            <a:lvl5pPr marL="2057400" indent="-228600" defTabSz="957263" eaLnBrk="0" hangingPunct="0">
              <a:defRPr>
                <a:solidFill>
                  <a:schemeClr val="tx1"/>
                </a:solidFill>
                <a:latin typeface="Arial" panose="020B0604020202020204" pitchFamily="34" charset="0"/>
                <a:ea typeface="宋体" panose="02010600030101010101" pitchFamily="2" charset="-122"/>
              </a:defRPr>
            </a:lvl5pPr>
            <a:lvl6pPr marL="25146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mtClean="0">
                <a:cs typeface="Arial" panose="020B0604020202020204" pitchFamily="34" charset="0"/>
              </a:rPr>
              <a:t>Module 1 - Agile and Discipline Agile Delivery Overview</a:t>
            </a:r>
            <a:endParaRPr lang="en-US" altLang="zh-CN" smtClean="0">
              <a:latin typeface="ZapfHumnst BT"/>
              <a:cs typeface="Arial" panose="020B0604020202020204" pitchFamily="34" charset="0"/>
            </a:endParaRPr>
          </a:p>
        </p:txBody>
      </p:sp>
      <p:sp>
        <p:nvSpPr>
          <p:cNvPr id="73732" name="Rectangle 4"/>
          <p:cNvSpPr>
            <a:spLocks noGrp="1" noRot="1" noChangeAspect="1" noChangeArrowheads="1" noTextEdit="1"/>
          </p:cNvSpPr>
          <p:nvPr>
            <p:ph type="sldImg"/>
          </p:nvPr>
        </p:nvSpPr>
        <p:spPr>
          <a:ln/>
        </p:spPr>
      </p:sp>
      <p:sp>
        <p:nvSpPr>
          <p:cNvPr id="73733"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r>
              <a:rPr lang="en-US" altLang="zh-CN" sz="1000" smtClean="0">
                <a:latin typeface="Arial" panose="020B0604020202020204" pitchFamily="34" charset="0"/>
                <a:cs typeface="Arial" panose="020B0604020202020204" pitchFamily="34" charset="0"/>
              </a:rPr>
              <a:t>According to the Poppendiecks, the people behind Lean Software Development, the three biggest wastes in software development are:  </a:t>
            </a:r>
          </a:p>
          <a:p>
            <a:pPr marL="342900" lvl="1" indent="-114300" eaLnBrk="1" hangingPunct="1">
              <a:lnSpc>
                <a:spcPct val="90000"/>
              </a:lnSpc>
              <a:buFontTx/>
              <a:buChar char="•"/>
            </a:pPr>
            <a:r>
              <a:rPr lang="en-US" altLang="zh-CN" sz="1000" smtClean="0">
                <a:latin typeface="Arial" panose="020B0604020202020204" pitchFamily="34" charset="0"/>
                <a:cs typeface="Arial" panose="020B0604020202020204" pitchFamily="34" charset="0"/>
              </a:rPr>
              <a:t>Extra features</a:t>
            </a:r>
          </a:p>
          <a:p>
            <a:pPr marL="342900" lvl="1" indent="-114300" eaLnBrk="1" hangingPunct="1">
              <a:lnSpc>
                <a:spcPct val="90000"/>
              </a:lnSpc>
              <a:buFontTx/>
              <a:buChar char="•"/>
            </a:pPr>
            <a:r>
              <a:rPr lang="en-US" altLang="zh-CN" sz="1000" smtClean="0">
                <a:latin typeface="Arial" panose="020B0604020202020204" pitchFamily="34" charset="0"/>
                <a:cs typeface="Arial" panose="020B0604020202020204" pitchFamily="34" charset="0"/>
              </a:rPr>
              <a:t>Churn</a:t>
            </a:r>
          </a:p>
          <a:p>
            <a:pPr marL="342900" lvl="1" indent="-114300" eaLnBrk="1" hangingPunct="1">
              <a:lnSpc>
                <a:spcPct val="90000"/>
              </a:lnSpc>
              <a:buFontTx/>
              <a:buChar char="•"/>
            </a:pPr>
            <a:r>
              <a:rPr lang="en-US" altLang="zh-CN" sz="1000" smtClean="0">
                <a:latin typeface="Arial" panose="020B0604020202020204" pitchFamily="34" charset="0"/>
                <a:cs typeface="Arial" panose="020B0604020202020204" pitchFamily="34" charset="0"/>
              </a:rPr>
              <a:t>Crossing boundaries</a:t>
            </a:r>
          </a:p>
          <a:p>
            <a:pPr eaLnBrk="1" hangingPunct="1">
              <a:lnSpc>
                <a:spcPct val="90000"/>
              </a:lnSpc>
            </a:pPr>
            <a:endParaRPr lang="en-US" altLang="zh-CN" sz="1000" smtClean="0">
              <a:latin typeface="Arial" panose="020B0604020202020204" pitchFamily="34" charset="0"/>
              <a:cs typeface="Arial" panose="020B0604020202020204" pitchFamily="34" charset="0"/>
            </a:endParaRPr>
          </a:p>
          <a:p>
            <a:pPr eaLnBrk="1" hangingPunct="1"/>
            <a:endParaRPr lang="zh-CN" altLang="en-US" smtClean="0">
              <a:latin typeface="Arial" panose="020B0604020202020204" pitchFamily="34" charset="0"/>
              <a:cs typeface="Arial" panose="020B0604020202020204" pitchFamily="34" charset="0"/>
            </a:endParaRPr>
          </a:p>
        </p:txBody>
      </p:sp>
      <p:sp>
        <p:nvSpPr>
          <p:cNvPr id="73734" name="Rectangle 6"/>
          <p:cNvSpPr>
            <a:spLocks noChangeArrowheads="1"/>
          </p:cNvSpPr>
          <p:nvPr/>
        </p:nvSpPr>
        <p:spPr bwMode="auto">
          <a:xfrm>
            <a:off x="495300" y="1414463"/>
            <a:ext cx="2020888" cy="443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288925" indent="-174625"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000" b="1">
                <a:latin typeface="Times New Roman" panose="02020603050405020304" pitchFamily="18" charset="0"/>
                <a:cs typeface="Times New Roman" panose="02020603050405020304" pitchFamily="18" charset="0"/>
              </a:rPr>
              <a:t>What are the 7 Wastes?</a:t>
            </a:r>
          </a:p>
          <a:p>
            <a:pPr lvl="1">
              <a:buFont typeface="Symbol" panose="05050102010706020507" pitchFamily="18" charset="2"/>
              <a:buChar char=""/>
            </a:pPr>
            <a:r>
              <a:rPr lang="en-US" altLang="zh-CN" sz="1000" b="1">
                <a:latin typeface="Times New Roman" panose="02020603050405020304" pitchFamily="18" charset="0"/>
                <a:cs typeface="Times New Roman" panose="02020603050405020304" pitchFamily="18" charset="0"/>
              </a:rPr>
              <a:t>Eliminate Waste</a:t>
            </a:r>
            <a:r>
              <a:rPr lang="en-US" altLang="zh-CN" sz="1000">
                <a:latin typeface="Times New Roman" panose="02020603050405020304" pitchFamily="18" charset="0"/>
                <a:cs typeface="Times New Roman" panose="02020603050405020304" pitchFamily="18" charset="0"/>
              </a:rPr>
              <a:t> - Seeing Waste and Value Stream Mapping</a:t>
            </a:r>
          </a:p>
          <a:p>
            <a:pPr lvl="1">
              <a:buFont typeface="Symbol" panose="05050102010706020507" pitchFamily="18" charset="2"/>
              <a:buChar char=""/>
            </a:pPr>
            <a:r>
              <a:rPr lang="en-US" altLang="zh-CN" sz="1000" b="1">
                <a:latin typeface="Times New Roman" panose="02020603050405020304" pitchFamily="18" charset="0"/>
                <a:cs typeface="Times New Roman" panose="02020603050405020304" pitchFamily="18" charset="0"/>
              </a:rPr>
              <a:t>Amplify Learning</a:t>
            </a:r>
            <a:r>
              <a:rPr lang="en-US" altLang="zh-CN" sz="1000">
                <a:latin typeface="Times New Roman" panose="02020603050405020304" pitchFamily="18" charset="0"/>
                <a:cs typeface="Times New Roman" panose="02020603050405020304" pitchFamily="18" charset="0"/>
              </a:rPr>
              <a:t> - Feedback, Iterations, Synchronization, and Set-Based Development</a:t>
            </a:r>
          </a:p>
          <a:p>
            <a:pPr lvl="1">
              <a:buFont typeface="Symbol" panose="05050102010706020507" pitchFamily="18" charset="2"/>
              <a:buChar char=""/>
            </a:pPr>
            <a:r>
              <a:rPr lang="en-US" altLang="zh-CN" sz="1000" b="1">
                <a:latin typeface="Times New Roman" panose="02020603050405020304" pitchFamily="18" charset="0"/>
                <a:cs typeface="Times New Roman" panose="02020603050405020304" pitchFamily="18" charset="0"/>
              </a:rPr>
              <a:t>Decide as Late as Possible</a:t>
            </a:r>
            <a:r>
              <a:rPr lang="en-US" altLang="zh-CN" sz="1000">
                <a:latin typeface="Times New Roman" panose="02020603050405020304" pitchFamily="18" charset="0"/>
                <a:cs typeface="Times New Roman" panose="02020603050405020304" pitchFamily="18" charset="0"/>
              </a:rPr>
              <a:t> – Options Thinking, The Last Responsible Moment, and Making the Decision</a:t>
            </a:r>
          </a:p>
          <a:p>
            <a:pPr lvl="1">
              <a:buFont typeface="Symbol" panose="05050102010706020507" pitchFamily="18" charset="2"/>
              <a:buChar char=""/>
            </a:pPr>
            <a:r>
              <a:rPr lang="en-US" altLang="zh-CN" sz="1000" b="1">
                <a:latin typeface="Times New Roman" panose="02020603050405020304" pitchFamily="18" charset="0"/>
                <a:cs typeface="Times New Roman" panose="02020603050405020304" pitchFamily="18" charset="0"/>
              </a:rPr>
              <a:t>Deliver as Fast as Possible</a:t>
            </a:r>
            <a:r>
              <a:rPr lang="en-US" altLang="zh-CN" sz="1000">
                <a:latin typeface="Times New Roman" panose="02020603050405020304" pitchFamily="18" charset="0"/>
                <a:cs typeface="Times New Roman" panose="02020603050405020304" pitchFamily="18" charset="0"/>
              </a:rPr>
              <a:t> – Pull Systems, Queuing Theory, and Cost of Delay</a:t>
            </a:r>
          </a:p>
          <a:p>
            <a:pPr lvl="1">
              <a:buFont typeface="Symbol" panose="05050102010706020507" pitchFamily="18" charset="2"/>
              <a:buChar char=""/>
            </a:pPr>
            <a:r>
              <a:rPr lang="en-US" altLang="zh-CN" sz="1000" b="1">
                <a:latin typeface="Times New Roman" panose="02020603050405020304" pitchFamily="18" charset="0"/>
                <a:cs typeface="Times New Roman" panose="02020603050405020304" pitchFamily="18" charset="0"/>
              </a:rPr>
              <a:t>Empower the Team</a:t>
            </a:r>
            <a:r>
              <a:rPr lang="en-US" altLang="zh-CN" sz="1000">
                <a:latin typeface="Times New Roman" panose="02020603050405020304" pitchFamily="18" charset="0"/>
                <a:cs typeface="Times New Roman" panose="02020603050405020304" pitchFamily="18" charset="0"/>
              </a:rPr>
              <a:t> – Self-Determination, Motivation, Leadership, and Expertise</a:t>
            </a:r>
          </a:p>
          <a:p>
            <a:pPr lvl="1">
              <a:buFont typeface="Symbol" panose="05050102010706020507" pitchFamily="18" charset="2"/>
              <a:buChar char=""/>
            </a:pPr>
            <a:r>
              <a:rPr lang="en-US" altLang="zh-CN" sz="1000" b="1">
                <a:latin typeface="Times New Roman" panose="02020603050405020304" pitchFamily="18" charset="0"/>
                <a:cs typeface="Times New Roman" panose="02020603050405020304" pitchFamily="18" charset="0"/>
              </a:rPr>
              <a:t>Build Integrity In</a:t>
            </a:r>
            <a:r>
              <a:rPr lang="en-US" altLang="zh-CN" sz="1000">
                <a:latin typeface="Times New Roman" panose="02020603050405020304" pitchFamily="18" charset="0"/>
                <a:cs typeface="Times New Roman" panose="02020603050405020304" pitchFamily="18" charset="0"/>
              </a:rPr>
              <a:t> – Perceived Integrity, Conceptual Integrity, Refactoring and Testing</a:t>
            </a:r>
          </a:p>
          <a:p>
            <a:pPr lvl="1">
              <a:buFont typeface="Symbol" panose="05050102010706020507" pitchFamily="18" charset="2"/>
              <a:buChar char=""/>
            </a:pPr>
            <a:r>
              <a:rPr lang="en-US" altLang="zh-CN" sz="1000" b="1">
                <a:latin typeface="Times New Roman" panose="02020603050405020304" pitchFamily="18" charset="0"/>
                <a:cs typeface="Times New Roman" panose="02020603050405020304" pitchFamily="18" charset="0"/>
              </a:rPr>
              <a:t>See the Whole</a:t>
            </a:r>
            <a:r>
              <a:rPr lang="en-US" altLang="zh-CN" sz="1000">
                <a:latin typeface="Times New Roman" panose="02020603050405020304" pitchFamily="18" charset="0"/>
                <a:cs typeface="Times New Roman" panose="02020603050405020304" pitchFamily="18" charset="0"/>
              </a:rPr>
              <a:t> – Measurements and Contracts</a:t>
            </a:r>
            <a:endParaRPr lang="en-US" altLang="zh-CN" sz="600">
              <a:latin typeface="Times New Roman" panose="02020603050405020304" pitchFamily="18" charset="0"/>
              <a:cs typeface="Times New Roman" panose="02020603050405020304" pitchFamily="18" charset="0"/>
            </a:endParaRPr>
          </a:p>
          <a:p>
            <a:r>
              <a:rPr lang="en-US" altLang="zh-CN" sz="2400">
                <a:latin typeface="Times New Roman" panose="02020603050405020304" pitchFamily="18" charset="0"/>
                <a:cs typeface="Times New Roman" panose="02020603050405020304" pitchFamily="18" charset="0"/>
              </a:rPr>
              <a:t/>
            </a:r>
            <a:br>
              <a:rPr lang="en-US" altLang="zh-CN" sz="2400">
                <a:latin typeface="Times New Roman" panose="02020603050405020304" pitchFamily="18" charset="0"/>
                <a:cs typeface="Times New Roman" panose="02020603050405020304" pitchFamily="18" charset="0"/>
              </a:rPr>
            </a:br>
            <a:endParaRPr lang="en-US" altLang="zh-CN"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37748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9"/>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a:solidFill>
                  <a:schemeClr val="tx1"/>
                </a:solidFill>
                <a:latin typeface="Arial" panose="020B0604020202020204" pitchFamily="34" charset="0"/>
                <a:ea typeface="宋体" panose="02010600030101010101" pitchFamily="2" charset="-122"/>
              </a:defRPr>
            </a:lvl1pPr>
            <a:lvl2pPr marL="742950" indent="-285750" defTabSz="957263" eaLnBrk="0" hangingPunct="0">
              <a:defRPr>
                <a:solidFill>
                  <a:schemeClr val="tx1"/>
                </a:solidFill>
                <a:latin typeface="Arial" panose="020B0604020202020204" pitchFamily="34" charset="0"/>
                <a:ea typeface="宋体" panose="02010600030101010101" pitchFamily="2" charset="-122"/>
              </a:defRPr>
            </a:lvl2pPr>
            <a:lvl3pPr marL="1143000" indent="-228600" defTabSz="957263" eaLnBrk="0" hangingPunct="0">
              <a:defRPr>
                <a:solidFill>
                  <a:schemeClr val="tx1"/>
                </a:solidFill>
                <a:latin typeface="Arial" panose="020B0604020202020204" pitchFamily="34" charset="0"/>
                <a:ea typeface="宋体" panose="02010600030101010101" pitchFamily="2" charset="-122"/>
              </a:defRPr>
            </a:lvl3pPr>
            <a:lvl4pPr marL="1600200" indent="-228600" defTabSz="957263" eaLnBrk="0" hangingPunct="0">
              <a:defRPr>
                <a:solidFill>
                  <a:schemeClr val="tx1"/>
                </a:solidFill>
                <a:latin typeface="Arial" panose="020B0604020202020204" pitchFamily="34" charset="0"/>
                <a:ea typeface="宋体" panose="02010600030101010101" pitchFamily="2" charset="-122"/>
              </a:defRPr>
            </a:lvl4pPr>
            <a:lvl5pPr marL="2057400" indent="-228600" defTabSz="957263" eaLnBrk="0" hangingPunct="0">
              <a:defRPr>
                <a:solidFill>
                  <a:schemeClr val="tx1"/>
                </a:solidFill>
                <a:latin typeface="Arial" panose="020B0604020202020204" pitchFamily="34" charset="0"/>
                <a:ea typeface="宋体" panose="02010600030101010101" pitchFamily="2" charset="-122"/>
              </a:defRPr>
            </a:lvl5pPr>
            <a:lvl6pPr marL="25146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mtClean="0">
                <a:cs typeface="Arial" panose="020B0604020202020204" pitchFamily="34" charset="0"/>
              </a:rPr>
              <a:t>Introduction to Disciplined Agile Delivery - Instructor Notes</a:t>
            </a:r>
            <a:endParaRPr lang="en-US" altLang="zh-CN" i="1" smtClean="0">
              <a:cs typeface="Arial" panose="020B0604020202020204" pitchFamily="34" charset="0"/>
            </a:endParaRPr>
          </a:p>
        </p:txBody>
      </p:sp>
      <p:sp>
        <p:nvSpPr>
          <p:cNvPr id="73731" name="Rectangle 15"/>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a:solidFill>
                  <a:schemeClr val="tx1"/>
                </a:solidFill>
                <a:latin typeface="Arial" panose="020B0604020202020204" pitchFamily="34" charset="0"/>
                <a:ea typeface="宋体" panose="02010600030101010101" pitchFamily="2" charset="-122"/>
              </a:defRPr>
            </a:lvl1pPr>
            <a:lvl2pPr marL="742950" indent="-285750" defTabSz="957263" eaLnBrk="0" hangingPunct="0">
              <a:defRPr>
                <a:solidFill>
                  <a:schemeClr val="tx1"/>
                </a:solidFill>
                <a:latin typeface="Arial" panose="020B0604020202020204" pitchFamily="34" charset="0"/>
                <a:ea typeface="宋体" panose="02010600030101010101" pitchFamily="2" charset="-122"/>
              </a:defRPr>
            </a:lvl2pPr>
            <a:lvl3pPr marL="1143000" indent="-228600" defTabSz="957263" eaLnBrk="0" hangingPunct="0">
              <a:defRPr>
                <a:solidFill>
                  <a:schemeClr val="tx1"/>
                </a:solidFill>
                <a:latin typeface="Arial" panose="020B0604020202020204" pitchFamily="34" charset="0"/>
                <a:ea typeface="宋体" panose="02010600030101010101" pitchFamily="2" charset="-122"/>
              </a:defRPr>
            </a:lvl3pPr>
            <a:lvl4pPr marL="1600200" indent="-228600" defTabSz="957263" eaLnBrk="0" hangingPunct="0">
              <a:defRPr>
                <a:solidFill>
                  <a:schemeClr val="tx1"/>
                </a:solidFill>
                <a:latin typeface="Arial" panose="020B0604020202020204" pitchFamily="34" charset="0"/>
                <a:ea typeface="宋体" panose="02010600030101010101" pitchFamily="2" charset="-122"/>
              </a:defRPr>
            </a:lvl4pPr>
            <a:lvl5pPr marL="2057400" indent="-228600" defTabSz="957263" eaLnBrk="0" hangingPunct="0">
              <a:defRPr>
                <a:solidFill>
                  <a:schemeClr val="tx1"/>
                </a:solidFill>
                <a:latin typeface="Arial" panose="020B0604020202020204" pitchFamily="34" charset="0"/>
                <a:ea typeface="宋体" panose="02010600030101010101" pitchFamily="2" charset="-122"/>
              </a:defRPr>
            </a:lvl5pPr>
            <a:lvl6pPr marL="25146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mtClean="0">
                <a:cs typeface="Arial" panose="020B0604020202020204" pitchFamily="34" charset="0"/>
              </a:rPr>
              <a:t>Module 1 - Agile and Discipline Agile Delivery Overview</a:t>
            </a:r>
            <a:endParaRPr lang="en-US" altLang="zh-CN" smtClean="0">
              <a:latin typeface="ZapfHumnst BT"/>
              <a:cs typeface="Arial" panose="020B0604020202020204" pitchFamily="34" charset="0"/>
            </a:endParaRPr>
          </a:p>
        </p:txBody>
      </p:sp>
      <p:sp>
        <p:nvSpPr>
          <p:cNvPr id="73732" name="Rectangle 4"/>
          <p:cNvSpPr>
            <a:spLocks noGrp="1" noRot="1" noChangeAspect="1" noChangeArrowheads="1" noTextEdit="1"/>
          </p:cNvSpPr>
          <p:nvPr>
            <p:ph type="sldImg"/>
          </p:nvPr>
        </p:nvSpPr>
        <p:spPr>
          <a:ln/>
        </p:spPr>
      </p:sp>
      <p:sp>
        <p:nvSpPr>
          <p:cNvPr id="73733"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r>
              <a:rPr lang="en-US" altLang="zh-CN" sz="1000" smtClean="0">
                <a:latin typeface="Arial" panose="020B0604020202020204" pitchFamily="34" charset="0"/>
                <a:cs typeface="Arial" panose="020B0604020202020204" pitchFamily="34" charset="0"/>
              </a:rPr>
              <a:t>According to the Poppendiecks, the people behind Lean Software Development, the three biggest wastes in software development are:  </a:t>
            </a:r>
          </a:p>
          <a:p>
            <a:pPr marL="342900" lvl="1" indent="-114300" eaLnBrk="1" hangingPunct="1">
              <a:lnSpc>
                <a:spcPct val="90000"/>
              </a:lnSpc>
              <a:buFontTx/>
              <a:buChar char="•"/>
            </a:pPr>
            <a:r>
              <a:rPr lang="en-US" altLang="zh-CN" sz="1000" smtClean="0">
                <a:latin typeface="Arial" panose="020B0604020202020204" pitchFamily="34" charset="0"/>
                <a:cs typeface="Arial" panose="020B0604020202020204" pitchFamily="34" charset="0"/>
              </a:rPr>
              <a:t>Extra features</a:t>
            </a:r>
          </a:p>
          <a:p>
            <a:pPr marL="342900" lvl="1" indent="-114300" eaLnBrk="1" hangingPunct="1">
              <a:lnSpc>
                <a:spcPct val="90000"/>
              </a:lnSpc>
              <a:buFontTx/>
              <a:buChar char="•"/>
            </a:pPr>
            <a:r>
              <a:rPr lang="en-US" altLang="zh-CN" sz="1000" smtClean="0">
                <a:latin typeface="Arial" panose="020B0604020202020204" pitchFamily="34" charset="0"/>
                <a:cs typeface="Arial" panose="020B0604020202020204" pitchFamily="34" charset="0"/>
              </a:rPr>
              <a:t>Churn</a:t>
            </a:r>
          </a:p>
          <a:p>
            <a:pPr marL="342900" lvl="1" indent="-114300" eaLnBrk="1" hangingPunct="1">
              <a:lnSpc>
                <a:spcPct val="90000"/>
              </a:lnSpc>
              <a:buFontTx/>
              <a:buChar char="•"/>
            </a:pPr>
            <a:r>
              <a:rPr lang="en-US" altLang="zh-CN" sz="1000" smtClean="0">
                <a:latin typeface="Arial" panose="020B0604020202020204" pitchFamily="34" charset="0"/>
                <a:cs typeface="Arial" panose="020B0604020202020204" pitchFamily="34" charset="0"/>
              </a:rPr>
              <a:t>Crossing boundaries</a:t>
            </a:r>
          </a:p>
          <a:p>
            <a:pPr eaLnBrk="1" hangingPunct="1">
              <a:lnSpc>
                <a:spcPct val="90000"/>
              </a:lnSpc>
            </a:pPr>
            <a:endParaRPr lang="en-US" altLang="zh-CN" sz="1000" smtClean="0">
              <a:latin typeface="Arial" panose="020B0604020202020204" pitchFamily="34" charset="0"/>
              <a:cs typeface="Arial" panose="020B0604020202020204" pitchFamily="34" charset="0"/>
            </a:endParaRPr>
          </a:p>
          <a:p>
            <a:pPr eaLnBrk="1" hangingPunct="1"/>
            <a:endParaRPr lang="zh-CN" altLang="en-US" smtClean="0">
              <a:latin typeface="Arial" panose="020B0604020202020204" pitchFamily="34" charset="0"/>
              <a:cs typeface="Arial" panose="020B0604020202020204" pitchFamily="34" charset="0"/>
            </a:endParaRPr>
          </a:p>
        </p:txBody>
      </p:sp>
      <p:sp>
        <p:nvSpPr>
          <p:cNvPr id="73734" name="Rectangle 6"/>
          <p:cNvSpPr>
            <a:spLocks noChangeArrowheads="1"/>
          </p:cNvSpPr>
          <p:nvPr/>
        </p:nvSpPr>
        <p:spPr bwMode="auto">
          <a:xfrm>
            <a:off x="495300" y="1414463"/>
            <a:ext cx="2020888" cy="443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288925" indent="-174625"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000" b="1">
                <a:latin typeface="Times New Roman" panose="02020603050405020304" pitchFamily="18" charset="0"/>
                <a:cs typeface="Times New Roman" panose="02020603050405020304" pitchFamily="18" charset="0"/>
              </a:rPr>
              <a:t>What are the 7 Wastes?</a:t>
            </a:r>
          </a:p>
          <a:p>
            <a:pPr lvl="1">
              <a:buFont typeface="Symbol" panose="05050102010706020507" pitchFamily="18" charset="2"/>
              <a:buChar char=""/>
            </a:pPr>
            <a:r>
              <a:rPr lang="en-US" altLang="zh-CN" sz="1000" b="1">
                <a:latin typeface="Times New Roman" panose="02020603050405020304" pitchFamily="18" charset="0"/>
                <a:cs typeface="Times New Roman" panose="02020603050405020304" pitchFamily="18" charset="0"/>
              </a:rPr>
              <a:t>Eliminate Waste</a:t>
            </a:r>
            <a:r>
              <a:rPr lang="en-US" altLang="zh-CN" sz="1000">
                <a:latin typeface="Times New Roman" panose="02020603050405020304" pitchFamily="18" charset="0"/>
                <a:cs typeface="Times New Roman" panose="02020603050405020304" pitchFamily="18" charset="0"/>
              </a:rPr>
              <a:t> - Seeing Waste and Value Stream Mapping</a:t>
            </a:r>
          </a:p>
          <a:p>
            <a:pPr lvl="1">
              <a:buFont typeface="Symbol" panose="05050102010706020507" pitchFamily="18" charset="2"/>
              <a:buChar char=""/>
            </a:pPr>
            <a:r>
              <a:rPr lang="en-US" altLang="zh-CN" sz="1000" b="1">
                <a:latin typeface="Times New Roman" panose="02020603050405020304" pitchFamily="18" charset="0"/>
                <a:cs typeface="Times New Roman" panose="02020603050405020304" pitchFamily="18" charset="0"/>
              </a:rPr>
              <a:t>Amplify Learning</a:t>
            </a:r>
            <a:r>
              <a:rPr lang="en-US" altLang="zh-CN" sz="1000">
                <a:latin typeface="Times New Roman" panose="02020603050405020304" pitchFamily="18" charset="0"/>
                <a:cs typeface="Times New Roman" panose="02020603050405020304" pitchFamily="18" charset="0"/>
              </a:rPr>
              <a:t> - Feedback, Iterations, Synchronization, and Set-Based Development</a:t>
            </a:r>
          </a:p>
          <a:p>
            <a:pPr lvl="1">
              <a:buFont typeface="Symbol" panose="05050102010706020507" pitchFamily="18" charset="2"/>
              <a:buChar char=""/>
            </a:pPr>
            <a:r>
              <a:rPr lang="en-US" altLang="zh-CN" sz="1000" b="1">
                <a:latin typeface="Times New Roman" panose="02020603050405020304" pitchFamily="18" charset="0"/>
                <a:cs typeface="Times New Roman" panose="02020603050405020304" pitchFamily="18" charset="0"/>
              </a:rPr>
              <a:t>Decide as Late as Possible</a:t>
            </a:r>
            <a:r>
              <a:rPr lang="en-US" altLang="zh-CN" sz="1000">
                <a:latin typeface="Times New Roman" panose="02020603050405020304" pitchFamily="18" charset="0"/>
                <a:cs typeface="Times New Roman" panose="02020603050405020304" pitchFamily="18" charset="0"/>
              </a:rPr>
              <a:t> – Options Thinking, The Last Responsible Moment, and Making the Decision</a:t>
            </a:r>
          </a:p>
          <a:p>
            <a:pPr lvl="1">
              <a:buFont typeface="Symbol" panose="05050102010706020507" pitchFamily="18" charset="2"/>
              <a:buChar char=""/>
            </a:pPr>
            <a:r>
              <a:rPr lang="en-US" altLang="zh-CN" sz="1000" b="1">
                <a:latin typeface="Times New Roman" panose="02020603050405020304" pitchFamily="18" charset="0"/>
                <a:cs typeface="Times New Roman" panose="02020603050405020304" pitchFamily="18" charset="0"/>
              </a:rPr>
              <a:t>Deliver as Fast as Possible</a:t>
            </a:r>
            <a:r>
              <a:rPr lang="en-US" altLang="zh-CN" sz="1000">
                <a:latin typeface="Times New Roman" panose="02020603050405020304" pitchFamily="18" charset="0"/>
                <a:cs typeface="Times New Roman" panose="02020603050405020304" pitchFamily="18" charset="0"/>
              </a:rPr>
              <a:t> – Pull Systems, Queuing Theory, and Cost of Delay</a:t>
            </a:r>
          </a:p>
          <a:p>
            <a:pPr lvl="1">
              <a:buFont typeface="Symbol" panose="05050102010706020507" pitchFamily="18" charset="2"/>
              <a:buChar char=""/>
            </a:pPr>
            <a:r>
              <a:rPr lang="en-US" altLang="zh-CN" sz="1000" b="1">
                <a:latin typeface="Times New Roman" panose="02020603050405020304" pitchFamily="18" charset="0"/>
                <a:cs typeface="Times New Roman" panose="02020603050405020304" pitchFamily="18" charset="0"/>
              </a:rPr>
              <a:t>Empower the Team</a:t>
            </a:r>
            <a:r>
              <a:rPr lang="en-US" altLang="zh-CN" sz="1000">
                <a:latin typeface="Times New Roman" panose="02020603050405020304" pitchFamily="18" charset="0"/>
                <a:cs typeface="Times New Roman" panose="02020603050405020304" pitchFamily="18" charset="0"/>
              </a:rPr>
              <a:t> – Self-Determination, Motivation, Leadership, and Expertise</a:t>
            </a:r>
          </a:p>
          <a:p>
            <a:pPr lvl="1">
              <a:buFont typeface="Symbol" panose="05050102010706020507" pitchFamily="18" charset="2"/>
              <a:buChar char=""/>
            </a:pPr>
            <a:r>
              <a:rPr lang="en-US" altLang="zh-CN" sz="1000" b="1">
                <a:latin typeface="Times New Roman" panose="02020603050405020304" pitchFamily="18" charset="0"/>
                <a:cs typeface="Times New Roman" panose="02020603050405020304" pitchFamily="18" charset="0"/>
              </a:rPr>
              <a:t>Build Integrity In</a:t>
            </a:r>
            <a:r>
              <a:rPr lang="en-US" altLang="zh-CN" sz="1000">
                <a:latin typeface="Times New Roman" panose="02020603050405020304" pitchFamily="18" charset="0"/>
                <a:cs typeface="Times New Roman" panose="02020603050405020304" pitchFamily="18" charset="0"/>
              </a:rPr>
              <a:t> – Perceived Integrity, Conceptual Integrity, Refactoring and Testing</a:t>
            </a:r>
          </a:p>
          <a:p>
            <a:pPr lvl="1">
              <a:buFont typeface="Symbol" panose="05050102010706020507" pitchFamily="18" charset="2"/>
              <a:buChar char=""/>
            </a:pPr>
            <a:r>
              <a:rPr lang="en-US" altLang="zh-CN" sz="1000" b="1">
                <a:latin typeface="Times New Roman" panose="02020603050405020304" pitchFamily="18" charset="0"/>
                <a:cs typeface="Times New Roman" panose="02020603050405020304" pitchFamily="18" charset="0"/>
              </a:rPr>
              <a:t>See the Whole</a:t>
            </a:r>
            <a:r>
              <a:rPr lang="en-US" altLang="zh-CN" sz="1000">
                <a:latin typeface="Times New Roman" panose="02020603050405020304" pitchFamily="18" charset="0"/>
                <a:cs typeface="Times New Roman" panose="02020603050405020304" pitchFamily="18" charset="0"/>
              </a:rPr>
              <a:t> – Measurements and Contracts</a:t>
            </a:r>
            <a:endParaRPr lang="en-US" altLang="zh-CN" sz="600">
              <a:latin typeface="Times New Roman" panose="02020603050405020304" pitchFamily="18" charset="0"/>
              <a:cs typeface="Times New Roman" panose="02020603050405020304" pitchFamily="18" charset="0"/>
            </a:endParaRPr>
          </a:p>
          <a:p>
            <a:r>
              <a:rPr lang="en-US" altLang="zh-CN" sz="2400">
                <a:latin typeface="Times New Roman" panose="02020603050405020304" pitchFamily="18" charset="0"/>
                <a:cs typeface="Times New Roman" panose="02020603050405020304" pitchFamily="18" charset="0"/>
              </a:rPr>
              <a:t/>
            </a:r>
            <a:br>
              <a:rPr lang="en-US" altLang="zh-CN" sz="2400">
                <a:latin typeface="Times New Roman" panose="02020603050405020304" pitchFamily="18" charset="0"/>
                <a:cs typeface="Times New Roman" panose="02020603050405020304" pitchFamily="18" charset="0"/>
              </a:rPr>
            </a:br>
            <a:endParaRPr lang="en-US" altLang="zh-CN"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5987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9"/>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a:solidFill>
                  <a:schemeClr val="tx1"/>
                </a:solidFill>
                <a:latin typeface="Arial" panose="020B0604020202020204" pitchFamily="34" charset="0"/>
                <a:ea typeface="宋体" panose="02010600030101010101" pitchFamily="2" charset="-122"/>
              </a:defRPr>
            </a:lvl1pPr>
            <a:lvl2pPr marL="742950" indent="-285750" defTabSz="957263" eaLnBrk="0" hangingPunct="0">
              <a:defRPr>
                <a:solidFill>
                  <a:schemeClr val="tx1"/>
                </a:solidFill>
                <a:latin typeface="Arial" panose="020B0604020202020204" pitchFamily="34" charset="0"/>
                <a:ea typeface="宋体" panose="02010600030101010101" pitchFamily="2" charset="-122"/>
              </a:defRPr>
            </a:lvl2pPr>
            <a:lvl3pPr marL="1143000" indent="-228600" defTabSz="957263" eaLnBrk="0" hangingPunct="0">
              <a:defRPr>
                <a:solidFill>
                  <a:schemeClr val="tx1"/>
                </a:solidFill>
                <a:latin typeface="Arial" panose="020B0604020202020204" pitchFamily="34" charset="0"/>
                <a:ea typeface="宋体" panose="02010600030101010101" pitchFamily="2" charset="-122"/>
              </a:defRPr>
            </a:lvl3pPr>
            <a:lvl4pPr marL="1600200" indent="-228600" defTabSz="957263" eaLnBrk="0" hangingPunct="0">
              <a:defRPr>
                <a:solidFill>
                  <a:schemeClr val="tx1"/>
                </a:solidFill>
                <a:latin typeface="Arial" panose="020B0604020202020204" pitchFamily="34" charset="0"/>
                <a:ea typeface="宋体" panose="02010600030101010101" pitchFamily="2" charset="-122"/>
              </a:defRPr>
            </a:lvl4pPr>
            <a:lvl5pPr marL="2057400" indent="-228600" defTabSz="957263" eaLnBrk="0" hangingPunct="0">
              <a:defRPr>
                <a:solidFill>
                  <a:schemeClr val="tx1"/>
                </a:solidFill>
                <a:latin typeface="Arial" panose="020B0604020202020204" pitchFamily="34" charset="0"/>
                <a:ea typeface="宋体" panose="02010600030101010101" pitchFamily="2" charset="-122"/>
              </a:defRPr>
            </a:lvl5pPr>
            <a:lvl6pPr marL="25146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mtClean="0">
                <a:cs typeface="Arial" panose="020B0604020202020204" pitchFamily="34" charset="0"/>
              </a:rPr>
              <a:t>Introduction to Disciplined Agile Delivery - Instructor Notes</a:t>
            </a:r>
            <a:endParaRPr lang="en-US" altLang="zh-CN" i="1" smtClean="0">
              <a:cs typeface="Arial" panose="020B0604020202020204" pitchFamily="34" charset="0"/>
            </a:endParaRPr>
          </a:p>
        </p:txBody>
      </p:sp>
      <p:sp>
        <p:nvSpPr>
          <p:cNvPr id="74755" name="Rectangle 15"/>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a:solidFill>
                  <a:schemeClr val="tx1"/>
                </a:solidFill>
                <a:latin typeface="Arial" panose="020B0604020202020204" pitchFamily="34" charset="0"/>
                <a:ea typeface="宋体" panose="02010600030101010101" pitchFamily="2" charset="-122"/>
              </a:defRPr>
            </a:lvl1pPr>
            <a:lvl2pPr marL="742950" indent="-285750" defTabSz="957263" eaLnBrk="0" hangingPunct="0">
              <a:defRPr>
                <a:solidFill>
                  <a:schemeClr val="tx1"/>
                </a:solidFill>
                <a:latin typeface="Arial" panose="020B0604020202020204" pitchFamily="34" charset="0"/>
                <a:ea typeface="宋体" panose="02010600030101010101" pitchFamily="2" charset="-122"/>
              </a:defRPr>
            </a:lvl2pPr>
            <a:lvl3pPr marL="1143000" indent="-228600" defTabSz="957263" eaLnBrk="0" hangingPunct="0">
              <a:defRPr>
                <a:solidFill>
                  <a:schemeClr val="tx1"/>
                </a:solidFill>
                <a:latin typeface="Arial" panose="020B0604020202020204" pitchFamily="34" charset="0"/>
                <a:ea typeface="宋体" panose="02010600030101010101" pitchFamily="2" charset="-122"/>
              </a:defRPr>
            </a:lvl3pPr>
            <a:lvl4pPr marL="1600200" indent="-228600" defTabSz="957263" eaLnBrk="0" hangingPunct="0">
              <a:defRPr>
                <a:solidFill>
                  <a:schemeClr val="tx1"/>
                </a:solidFill>
                <a:latin typeface="Arial" panose="020B0604020202020204" pitchFamily="34" charset="0"/>
                <a:ea typeface="宋体" panose="02010600030101010101" pitchFamily="2" charset="-122"/>
              </a:defRPr>
            </a:lvl4pPr>
            <a:lvl5pPr marL="2057400" indent="-228600" defTabSz="957263" eaLnBrk="0" hangingPunct="0">
              <a:defRPr>
                <a:solidFill>
                  <a:schemeClr val="tx1"/>
                </a:solidFill>
                <a:latin typeface="Arial" panose="020B0604020202020204" pitchFamily="34" charset="0"/>
                <a:ea typeface="宋体" panose="02010600030101010101" pitchFamily="2" charset="-122"/>
              </a:defRPr>
            </a:lvl5pPr>
            <a:lvl6pPr marL="25146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mtClean="0">
                <a:cs typeface="Arial" panose="020B0604020202020204" pitchFamily="34" charset="0"/>
              </a:rPr>
              <a:t>Module 1 - Agile and Discipline Agile Delivery Overview</a:t>
            </a:r>
            <a:endParaRPr lang="en-US" altLang="zh-CN" smtClean="0">
              <a:latin typeface="ZapfHumnst BT"/>
              <a:cs typeface="Arial" panose="020B0604020202020204" pitchFamily="34" charset="0"/>
            </a:endParaRPr>
          </a:p>
        </p:txBody>
      </p:sp>
      <p:sp>
        <p:nvSpPr>
          <p:cNvPr id="74756" name="Rectangle 4"/>
          <p:cNvSpPr>
            <a:spLocks noGrp="1" noRot="1" noChangeAspect="1" noChangeArrowheads="1" noTextEdit="1"/>
          </p:cNvSpPr>
          <p:nvPr>
            <p:ph type="sldImg"/>
          </p:nvPr>
        </p:nvSpPr>
        <p:spPr>
          <a:ln/>
        </p:spPr>
      </p:sp>
      <p:sp>
        <p:nvSpPr>
          <p:cNvPr id="74757"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1000" dirty="0" smtClean="0">
                <a:latin typeface="Arial" panose="020B0604020202020204" pitchFamily="34" charset="0"/>
                <a:cs typeface="Arial" panose="020B0604020202020204" pitchFamily="34" charset="0"/>
              </a:rPr>
              <a:t>Many people point to the values of the agile manifesto as a definition for agile development. The values are a great set of philosophies, but likely do not provide a good definition of agile development. </a:t>
            </a:r>
          </a:p>
          <a:p>
            <a:pPr eaLnBrk="1" hangingPunct="1"/>
            <a:r>
              <a:rPr lang="en-US" altLang="zh-CN" sz="1000" b="1" dirty="0" smtClean="0">
                <a:latin typeface="Arial" panose="020B0604020202020204" pitchFamily="34" charset="0"/>
                <a:cs typeface="Arial" panose="020B0604020202020204" pitchFamily="34" charset="0"/>
              </a:rPr>
              <a:t>Value #1: Individuals and interactions over processes and tools.</a:t>
            </a:r>
            <a:r>
              <a:rPr lang="en-US" altLang="zh-CN" sz="1000" dirty="0" smtClean="0">
                <a:latin typeface="Arial" panose="020B0604020202020204" pitchFamily="34" charset="0"/>
                <a:cs typeface="Arial" panose="020B0604020202020204" pitchFamily="34" charset="0"/>
              </a:rPr>
              <a:t> Teams of people build software systems, and to do that they need to work together effectively. Teams include, but are not limited to, programmers, testers, project managers, modelers, and customers. </a:t>
            </a:r>
          </a:p>
          <a:p>
            <a:pPr eaLnBrk="1" hangingPunct="1"/>
            <a:r>
              <a:rPr lang="en-US" altLang="zh-CN" sz="1000" b="1" dirty="0" smtClean="0">
                <a:latin typeface="Arial" panose="020B0604020202020204" pitchFamily="34" charset="0"/>
                <a:cs typeface="Arial" panose="020B0604020202020204" pitchFamily="34" charset="0"/>
              </a:rPr>
              <a:t>Value #2: Working software over comprehensive documentation.</a:t>
            </a:r>
            <a:r>
              <a:rPr lang="en-US" altLang="zh-CN" sz="1000" dirty="0" smtClean="0">
                <a:latin typeface="Arial" panose="020B0604020202020204" pitchFamily="34" charset="0"/>
                <a:cs typeface="Arial" panose="020B0604020202020204" pitchFamily="34" charset="0"/>
              </a:rPr>
              <a:t> Documentation has its place. Written properly, it is a valuable guide to help people understand how and why a system is built, and how to work with the system. However, never forget that the primary goal of software development is to create software, not documents; otherwise, it would be called documentation development wouldn’t it?</a:t>
            </a:r>
          </a:p>
          <a:p>
            <a:pPr eaLnBrk="1" hangingPunct="1"/>
            <a:r>
              <a:rPr lang="en-US" altLang="zh-CN" sz="1000" b="1" dirty="0" smtClean="0">
                <a:latin typeface="Arial" panose="020B0604020202020204" pitchFamily="34" charset="0"/>
                <a:cs typeface="Arial" panose="020B0604020202020204" pitchFamily="34" charset="0"/>
              </a:rPr>
              <a:t>Value #3: Customer collaboration over contract negotiation. </a:t>
            </a:r>
            <a:r>
              <a:rPr lang="en-US" altLang="zh-CN" sz="1000" dirty="0" smtClean="0">
                <a:latin typeface="Arial" panose="020B0604020202020204" pitchFamily="34" charset="0"/>
                <a:cs typeface="Arial" panose="020B0604020202020204" pitchFamily="34" charset="0"/>
              </a:rPr>
              <a:t>Only your customer can tell you what they want. Having a contract with your customers is important. Having an understanding of everyone’s rights and responsibilities may form the foundation of that contract, but a contract isn’t a substitute for communication. </a:t>
            </a:r>
          </a:p>
          <a:p>
            <a:pPr eaLnBrk="1" hangingPunct="1"/>
            <a:r>
              <a:rPr lang="en-US" altLang="zh-CN" sz="1000" b="1" dirty="0" smtClean="0">
                <a:latin typeface="Arial" panose="020B0604020202020204" pitchFamily="34" charset="0"/>
                <a:cs typeface="Arial" panose="020B0604020202020204" pitchFamily="34" charset="0"/>
              </a:rPr>
              <a:t>Value #4: Responding to change over following a plan. </a:t>
            </a:r>
            <a:r>
              <a:rPr lang="en-US" altLang="zh-CN" sz="1000" dirty="0" smtClean="0">
                <a:latin typeface="Arial" panose="020B0604020202020204" pitchFamily="34" charset="0"/>
                <a:cs typeface="Arial" panose="020B0604020202020204" pitchFamily="34" charset="0"/>
              </a:rPr>
              <a:t>Change is a reality of software development, a reality that your software process must reflect. There is nothing wrong with having a project plan; it would be risky to not have one. However, a project plan must be malleable. There must be room to change it as your situation changes. Otherwise, your plan will quickly become irrelevant. </a:t>
            </a:r>
          </a:p>
        </p:txBody>
      </p:sp>
      <p:sp>
        <p:nvSpPr>
          <p:cNvPr id="74758" name="Text Box 7"/>
          <p:cNvSpPr txBox="1">
            <a:spLocks noChangeArrowheads="1"/>
          </p:cNvSpPr>
          <p:nvPr/>
        </p:nvSpPr>
        <p:spPr bwMode="auto">
          <a:xfrm>
            <a:off x="360363" y="1220788"/>
            <a:ext cx="2092325" cy="537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lgn="ctr">
                <a:solidFill>
                  <a:srgbClr val="000000"/>
                </a:solidFill>
                <a:miter lim="800000"/>
                <a:headEnd/>
                <a:tailEnd type="none" w="lg" len="lg"/>
              </a14:hiddenLine>
            </a:ext>
          </a:extLst>
        </p:spPr>
        <p:txBody>
          <a:bodyPr lIns="109728" tIns="54864" rIns="109728" bIns="54864">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11430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900">
                <a:latin typeface="Times New Roman" panose="02020603050405020304" pitchFamily="18" charset="0"/>
                <a:cs typeface="Times New Roman" panose="02020603050405020304" pitchFamily="18" charset="0"/>
              </a:rPr>
              <a:t>Discuss the following for each value</a:t>
            </a:r>
          </a:p>
          <a:p>
            <a:pPr eaLnBrk="1" hangingPunct="1"/>
            <a:r>
              <a:rPr lang="en-US" altLang="zh-CN" sz="900">
                <a:latin typeface="Times New Roman" panose="02020603050405020304" pitchFamily="18" charset="0"/>
                <a:cs typeface="Times New Roman" panose="02020603050405020304" pitchFamily="18" charset="0"/>
              </a:rPr>
              <a:t>Value 1:	</a:t>
            </a:r>
          </a:p>
          <a:p>
            <a:pPr lvl="1" eaLnBrk="1" hangingPunct="1"/>
            <a:r>
              <a:rPr lang="en-US" altLang="zh-CN" sz="900">
                <a:latin typeface="Times New Roman" panose="02020603050405020304" pitchFamily="18" charset="0"/>
                <a:cs typeface="Times New Roman" panose="02020603050405020304" pitchFamily="18" charset="0"/>
              </a:rPr>
              <a:t>IT projects tend to be successful when the resources work as a  teams to build software and not just follow steps successfully build software.</a:t>
            </a:r>
          </a:p>
          <a:p>
            <a:pPr lvl="1" eaLnBrk="1" hangingPunct="1"/>
            <a:r>
              <a:rPr lang="en-US" altLang="zh-CN" sz="900">
                <a:latin typeface="Times New Roman" panose="02020603050405020304" pitchFamily="18" charset="0"/>
                <a:cs typeface="Times New Roman" panose="02020603050405020304" pitchFamily="18" charset="0"/>
              </a:rPr>
              <a:t>Processes and Tools help bridge the gap when these resources are separated by time or space.</a:t>
            </a:r>
          </a:p>
          <a:p>
            <a:pPr lvl="1" eaLnBrk="1" hangingPunct="1"/>
            <a:endParaRPr lang="en-US" altLang="zh-CN" sz="900">
              <a:latin typeface="Times New Roman" panose="02020603050405020304" pitchFamily="18" charset="0"/>
              <a:cs typeface="Times New Roman" panose="02020603050405020304" pitchFamily="18" charset="0"/>
            </a:endParaRPr>
          </a:p>
          <a:p>
            <a:pPr eaLnBrk="1" hangingPunct="1"/>
            <a:r>
              <a:rPr lang="en-US" altLang="zh-CN" sz="900">
                <a:latin typeface="Times New Roman" panose="02020603050405020304" pitchFamily="18" charset="0"/>
                <a:cs typeface="Times New Roman" panose="02020603050405020304" pitchFamily="18" charset="0"/>
              </a:rPr>
              <a:t>Value 2</a:t>
            </a:r>
          </a:p>
          <a:p>
            <a:pPr lvl="1" eaLnBrk="1" hangingPunct="1"/>
            <a:r>
              <a:rPr lang="en-US" altLang="zh-CN" sz="900">
                <a:latin typeface="Times New Roman" panose="02020603050405020304" pitchFamily="18" charset="0"/>
                <a:cs typeface="Times New Roman" panose="02020603050405020304" pitchFamily="18" charset="0"/>
              </a:rPr>
              <a:t>In the past, many IT projects generate tons of documentation (requirements, design documents, detailed specifications) before a single line of code was written. IT projects must work to produce “working code” with documentation used to support it, not the other way around.</a:t>
            </a:r>
          </a:p>
          <a:p>
            <a:pPr eaLnBrk="1" hangingPunct="1"/>
            <a:r>
              <a:rPr lang="en-US" altLang="zh-CN" sz="900">
                <a:latin typeface="Times New Roman" panose="02020603050405020304" pitchFamily="18" charset="0"/>
                <a:cs typeface="Times New Roman" panose="02020603050405020304" pitchFamily="18" charset="0"/>
              </a:rPr>
              <a:t>Value 3</a:t>
            </a:r>
          </a:p>
          <a:p>
            <a:pPr lvl="1" eaLnBrk="1" hangingPunct="1"/>
            <a:r>
              <a:rPr lang="en-US" altLang="zh-CN" sz="900">
                <a:latin typeface="Times New Roman" panose="02020603050405020304" pitchFamily="18" charset="0"/>
                <a:cs typeface="Times New Roman" panose="02020603050405020304" pitchFamily="18" charset="0"/>
              </a:rPr>
              <a:t>Meeting the terms of the contract may not mean you have a successful project, but getting the right amount of timely customer input will definitely increase your chances. </a:t>
            </a:r>
          </a:p>
          <a:p>
            <a:pPr lvl="1" eaLnBrk="1" hangingPunct="1"/>
            <a:r>
              <a:rPr lang="en-US" altLang="zh-CN" sz="900">
                <a:latin typeface="Times New Roman" panose="02020603050405020304" pitchFamily="18" charset="0"/>
                <a:cs typeface="Times New Roman" panose="02020603050405020304" pitchFamily="18" charset="0"/>
              </a:rPr>
              <a:t>Teams need to deliver what the customer values and needs, and those needs will change as the project progresses.</a:t>
            </a:r>
          </a:p>
          <a:p>
            <a:pPr lvl="1" eaLnBrk="1" hangingPunct="1"/>
            <a:endParaRPr lang="en-US" altLang="zh-CN" sz="900">
              <a:latin typeface="Times New Roman" panose="02020603050405020304" pitchFamily="18" charset="0"/>
              <a:cs typeface="Times New Roman" panose="02020603050405020304" pitchFamily="18" charset="0"/>
            </a:endParaRPr>
          </a:p>
          <a:p>
            <a:pPr eaLnBrk="1" hangingPunct="1"/>
            <a:r>
              <a:rPr lang="en-US" altLang="zh-CN" sz="900">
                <a:latin typeface="Times New Roman" panose="02020603050405020304" pitchFamily="18" charset="0"/>
                <a:cs typeface="Times New Roman" panose="02020603050405020304" pitchFamily="18" charset="0"/>
              </a:rPr>
              <a:t>Value 4:</a:t>
            </a:r>
          </a:p>
          <a:p>
            <a:pPr lvl="1" eaLnBrk="1" hangingPunct="1"/>
            <a:r>
              <a:rPr lang="en-US" altLang="zh-CN" sz="900">
                <a:latin typeface="Times New Roman" panose="02020603050405020304" pitchFamily="18" charset="0"/>
                <a:cs typeface="Times New Roman" panose="02020603050405020304" pitchFamily="18" charset="0"/>
              </a:rPr>
              <a:t>Projects must be adaptable to changing customer needs, and not conform rigidly to project plans.</a:t>
            </a:r>
          </a:p>
          <a:p>
            <a:pPr lvl="1" eaLnBrk="1" hangingPunct="1"/>
            <a:r>
              <a:rPr lang="en-US" altLang="zh-CN" sz="900">
                <a:latin typeface="Times New Roman" panose="02020603050405020304" pitchFamily="18" charset="0"/>
                <a:cs typeface="Times New Roman" panose="02020603050405020304" pitchFamily="18" charset="0"/>
              </a:rPr>
              <a:t>No plan survives the contact with the enemy.</a:t>
            </a:r>
          </a:p>
          <a:p>
            <a:pPr lvl="1" eaLnBrk="1" hangingPunct="1"/>
            <a:endParaRPr lang="en-US" altLang="zh-CN" sz="900">
              <a:latin typeface="Times New Roman" panose="02020603050405020304" pitchFamily="18" charset="0"/>
              <a:cs typeface="Times New Roman" panose="02020603050405020304" pitchFamily="18" charset="0"/>
            </a:endParaRPr>
          </a:p>
          <a:p>
            <a:pPr eaLnBrk="1" hangingPunct="1"/>
            <a:endParaRPr lang="zh-CN" altLang="en-US" sz="9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11820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txBox="1">
            <a:spLocks noGrp="1" noChangeArrowheads="1"/>
          </p:cNvSpPr>
          <p:nvPr/>
        </p:nvSpPr>
        <p:spPr bwMode="auto">
          <a:xfrm>
            <a:off x="3900488" y="9407525"/>
            <a:ext cx="2981325"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911" tIns="47956" rIns="95911" bIns="47956" anchor="b"/>
          <a:lstStyle>
            <a:lvl1pPr defTabSz="957263" eaLnBrk="0" hangingPunct="0">
              <a:defRPr>
                <a:solidFill>
                  <a:schemeClr val="tx1"/>
                </a:solidFill>
                <a:latin typeface="Arial" panose="020B0604020202020204" pitchFamily="34" charset="0"/>
                <a:ea typeface="宋体" panose="02010600030101010101" pitchFamily="2" charset="-122"/>
              </a:defRPr>
            </a:lvl1pPr>
            <a:lvl2pPr marL="742950" indent="-285750" defTabSz="957263" eaLnBrk="0" hangingPunct="0">
              <a:defRPr>
                <a:solidFill>
                  <a:schemeClr val="tx1"/>
                </a:solidFill>
                <a:latin typeface="Arial" panose="020B0604020202020204" pitchFamily="34" charset="0"/>
                <a:ea typeface="宋体" panose="02010600030101010101" pitchFamily="2" charset="-122"/>
              </a:defRPr>
            </a:lvl2pPr>
            <a:lvl3pPr marL="1143000" indent="-228600" defTabSz="957263" eaLnBrk="0" hangingPunct="0">
              <a:defRPr>
                <a:solidFill>
                  <a:schemeClr val="tx1"/>
                </a:solidFill>
                <a:latin typeface="Arial" panose="020B0604020202020204" pitchFamily="34" charset="0"/>
                <a:ea typeface="宋体" panose="02010600030101010101" pitchFamily="2" charset="-122"/>
              </a:defRPr>
            </a:lvl3pPr>
            <a:lvl4pPr marL="1600200" indent="-228600" defTabSz="957263" eaLnBrk="0" hangingPunct="0">
              <a:defRPr>
                <a:solidFill>
                  <a:schemeClr val="tx1"/>
                </a:solidFill>
                <a:latin typeface="Arial" panose="020B0604020202020204" pitchFamily="34" charset="0"/>
                <a:ea typeface="宋体" panose="02010600030101010101" pitchFamily="2" charset="-122"/>
              </a:defRPr>
            </a:lvl4pPr>
            <a:lvl5pPr marL="2057400" indent="-228600" defTabSz="957263" eaLnBrk="0" hangingPunct="0">
              <a:defRPr>
                <a:solidFill>
                  <a:schemeClr val="tx1"/>
                </a:solidFill>
                <a:latin typeface="Arial" panose="020B0604020202020204" pitchFamily="34" charset="0"/>
                <a:ea typeface="宋体" panose="02010600030101010101" pitchFamily="2" charset="-122"/>
              </a:defRPr>
            </a:lvl5pPr>
            <a:lvl6pPr marL="25146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7439D2CD-D220-491A-A12A-BE390A332528}" type="slidenum">
              <a:rPr lang="zh-CN" altLang="en-US" sz="1300"/>
              <a:pPr algn="r" eaLnBrk="1" hangingPunct="1"/>
              <a:t>3</a:t>
            </a:fld>
            <a:endParaRPr lang="en-US" altLang="zh-CN" sz="1300"/>
          </a:p>
        </p:txBody>
      </p:sp>
      <p:sp>
        <p:nvSpPr>
          <p:cNvPr id="49155" name="Rectangle 2"/>
          <p:cNvSpPr>
            <a:spLocks noGrp="1" noRot="1" noChangeAspect="1" noChangeArrowheads="1" noTextEdit="1"/>
          </p:cNvSpPr>
          <p:nvPr>
            <p:ph type="sldImg"/>
          </p:nvPr>
        </p:nvSpPr>
        <p:spPr>
          <a:xfrm>
            <a:off x="963613" y="741363"/>
            <a:ext cx="4957762" cy="3717925"/>
          </a:xfrm>
          <a:ln/>
        </p:spPr>
      </p:sp>
      <p:sp>
        <p:nvSpPr>
          <p:cNvPr id="49156" name="Rectangle 3"/>
          <p:cNvSpPr>
            <a:spLocks noGrp="1" noChangeArrowheads="1"/>
          </p:cNvSpPr>
          <p:nvPr>
            <p:ph type="body" idx="1"/>
          </p:nvPr>
        </p:nvSpPr>
        <p:spPr>
          <a:xfrm>
            <a:off x="688975" y="4705350"/>
            <a:ext cx="5505450" cy="44592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48927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txBox="1">
            <a:spLocks noGrp="1" noChangeArrowheads="1"/>
          </p:cNvSpPr>
          <p:nvPr/>
        </p:nvSpPr>
        <p:spPr bwMode="auto">
          <a:xfrm>
            <a:off x="3900488" y="9407525"/>
            <a:ext cx="2981325"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911" tIns="47956" rIns="95911" bIns="47956" anchor="b"/>
          <a:lstStyle>
            <a:lvl1pPr defTabSz="957263" eaLnBrk="0" hangingPunct="0">
              <a:defRPr>
                <a:solidFill>
                  <a:schemeClr val="tx1"/>
                </a:solidFill>
                <a:latin typeface="Arial" panose="020B0604020202020204" pitchFamily="34" charset="0"/>
                <a:ea typeface="宋体" panose="02010600030101010101" pitchFamily="2" charset="-122"/>
              </a:defRPr>
            </a:lvl1pPr>
            <a:lvl2pPr marL="742950" indent="-285750" defTabSz="957263" eaLnBrk="0" hangingPunct="0">
              <a:defRPr>
                <a:solidFill>
                  <a:schemeClr val="tx1"/>
                </a:solidFill>
                <a:latin typeface="Arial" panose="020B0604020202020204" pitchFamily="34" charset="0"/>
                <a:ea typeface="宋体" panose="02010600030101010101" pitchFamily="2" charset="-122"/>
              </a:defRPr>
            </a:lvl2pPr>
            <a:lvl3pPr marL="1143000" indent="-228600" defTabSz="957263" eaLnBrk="0" hangingPunct="0">
              <a:defRPr>
                <a:solidFill>
                  <a:schemeClr val="tx1"/>
                </a:solidFill>
                <a:latin typeface="Arial" panose="020B0604020202020204" pitchFamily="34" charset="0"/>
                <a:ea typeface="宋体" panose="02010600030101010101" pitchFamily="2" charset="-122"/>
              </a:defRPr>
            </a:lvl3pPr>
            <a:lvl4pPr marL="1600200" indent="-228600" defTabSz="957263" eaLnBrk="0" hangingPunct="0">
              <a:defRPr>
                <a:solidFill>
                  <a:schemeClr val="tx1"/>
                </a:solidFill>
                <a:latin typeface="Arial" panose="020B0604020202020204" pitchFamily="34" charset="0"/>
                <a:ea typeface="宋体" panose="02010600030101010101" pitchFamily="2" charset="-122"/>
              </a:defRPr>
            </a:lvl4pPr>
            <a:lvl5pPr marL="2057400" indent="-228600" defTabSz="957263" eaLnBrk="0" hangingPunct="0">
              <a:defRPr>
                <a:solidFill>
                  <a:schemeClr val="tx1"/>
                </a:solidFill>
                <a:latin typeface="Arial" panose="020B0604020202020204" pitchFamily="34" charset="0"/>
                <a:ea typeface="宋体" panose="02010600030101010101" pitchFamily="2" charset="-122"/>
              </a:defRPr>
            </a:lvl5pPr>
            <a:lvl6pPr marL="25146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7439D2CD-D220-491A-A12A-BE390A332528}" type="slidenum">
              <a:rPr lang="zh-CN" altLang="en-US" sz="1300"/>
              <a:pPr algn="r" eaLnBrk="1" hangingPunct="1"/>
              <a:t>33</a:t>
            </a:fld>
            <a:endParaRPr lang="en-US" altLang="zh-CN" sz="1300"/>
          </a:p>
        </p:txBody>
      </p:sp>
      <p:sp>
        <p:nvSpPr>
          <p:cNvPr id="49155" name="Rectangle 2"/>
          <p:cNvSpPr>
            <a:spLocks noGrp="1" noRot="1" noChangeAspect="1" noChangeArrowheads="1" noTextEdit="1"/>
          </p:cNvSpPr>
          <p:nvPr>
            <p:ph type="sldImg"/>
          </p:nvPr>
        </p:nvSpPr>
        <p:spPr>
          <a:xfrm>
            <a:off x="963613" y="741363"/>
            <a:ext cx="4957762" cy="3717925"/>
          </a:xfrm>
          <a:ln/>
        </p:spPr>
      </p:sp>
      <p:sp>
        <p:nvSpPr>
          <p:cNvPr id="49156" name="Rectangle 3"/>
          <p:cNvSpPr>
            <a:spLocks noGrp="1" noChangeArrowheads="1"/>
          </p:cNvSpPr>
          <p:nvPr>
            <p:ph type="body" idx="1"/>
          </p:nvPr>
        </p:nvSpPr>
        <p:spPr>
          <a:xfrm>
            <a:off x="688975" y="4705350"/>
            <a:ext cx="5505450" cy="44592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656314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9"/>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a:solidFill>
                  <a:schemeClr val="tx1"/>
                </a:solidFill>
                <a:latin typeface="Arial" panose="020B0604020202020204" pitchFamily="34" charset="0"/>
                <a:ea typeface="宋体" panose="02010600030101010101" pitchFamily="2" charset="-122"/>
              </a:defRPr>
            </a:lvl1pPr>
            <a:lvl2pPr marL="742950" indent="-285750" defTabSz="957263" eaLnBrk="0" hangingPunct="0">
              <a:defRPr>
                <a:solidFill>
                  <a:schemeClr val="tx1"/>
                </a:solidFill>
                <a:latin typeface="Arial" panose="020B0604020202020204" pitchFamily="34" charset="0"/>
                <a:ea typeface="宋体" panose="02010600030101010101" pitchFamily="2" charset="-122"/>
              </a:defRPr>
            </a:lvl2pPr>
            <a:lvl3pPr marL="1143000" indent="-228600" defTabSz="957263" eaLnBrk="0" hangingPunct="0">
              <a:defRPr>
                <a:solidFill>
                  <a:schemeClr val="tx1"/>
                </a:solidFill>
                <a:latin typeface="Arial" panose="020B0604020202020204" pitchFamily="34" charset="0"/>
                <a:ea typeface="宋体" panose="02010600030101010101" pitchFamily="2" charset="-122"/>
              </a:defRPr>
            </a:lvl3pPr>
            <a:lvl4pPr marL="1600200" indent="-228600" defTabSz="957263" eaLnBrk="0" hangingPunct="0">
              <a:defRPr>
                <a:solidFill>
                  <a:schemeClr val="tx1"/>
                </a:solidFill>
                <a:latin typeface="Arial" panose="020B0604020202020204" pitchFamily="34" charset="0"/>
                <a:ea typeface="宋体" panose="02010600030101010101" pitchFamily="2" charset="-122"/>
              </a:defRPr>
            </a:lvl4pPr>
            <a:lvl5pPr marL="2057400" indent="-228600" defTabSz="957263" eaLnBrk="0" hangingPunct="0">
              <a:defRPr>
                <a:solidFill>
                  <a:schemeClr val="tx1"/>
                </a:solidFill>
                <a:latin typeface="Arial" panose="020B0604020202020204" pitchFamily="34" charset="0"/>
                <a:ea typeface="宋体" panose="02010600030101010101" pitchFamily="2" charset="-122"/>
              </a:defRPr>
            </a:lvl5pPr>
            <a:lvl6pPr marL="25146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mtClean="0">
                <a:cs typeface="Arial" panose="020B0604020202020204" pitchFamily="34" charset="0"/>
              </a:rPr>
              <a:t>Introduction to Disciplined Agile Delivery - Instructor Notes</a:t>
            </a:r>
            <a:endParaRPr lang="en-US" altLang="zh-CN" i="1" smtClean="0">
              <a:cs typeface="Arial" panose="020B0604020202020204" pitchFamily="34" charset="0"/>
            </a:endParaRPr>
          </a:p>
        </p:txBody>
      </p:sp>
      <p:sp>
        <p:nvSpPr>
          <p:cNvPr id="81923" name="Rectangle 15"/>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a:solidFill>
                  <a:schemeClr val="tx1"/>
                </a:solidFill>
                <a:latin typeface="Arial" panose="020B0604020202020204" pitchFamily="34" charset="0"/>
                <a:ea typeface="宋体" panose="02010600030101010101" pitchFamily="2" charset="-122"/>
              </a:defRPr>
            </a:lvl1pPr>
            <a:lvl2pPr marL="742950" indent="-285750" defTabSz="957263" eaLnBrk="0" hangingPunct="0">
              <a:defRPr>
                <a:solidFill>
                  <a:schemeClr val="tx1"/>
                </a:solidFill>
                <a:latin typeface="Arial" panose="020B0604020202020204" pitchFamily="34" charset="0"/>
                <a:ea typeface="宋体" panose="02010600030101010101" pitchFamily="2" charset="-122"/>
              </a:defRPr>
            </a:lvl2pPr>
            <a:lvl3pPr marL="1143000" indent="-228600" defTabSz="957263" eaLnBrk="0" hangingPunct="0">
              <a:defRPr>
                <a:solidFill>
                  <a:schemeClr val="tx1"/>
                </a:solidFill>
                <a:latin typeface="Arial" panose="020B0604020202020204" pitchFamily="34" charset="0"/>
                <a:ea typeface="宋体" panose="02010600030101010101" pitchFamily="2" charset="-122"/>
              </a:defRPr>
            </a:lvl3pPr>
            <a:lvl4pPr marL="1600200" indent="-228600" defTabSz="957263" eaLnBrk="0" hangingPunct="0">
              <a:defRPr>
                <a:solidFill>
                  <a:schemeClr val="tx1"/>
                </a:solidFill>
                <a:latin typeface="Arial" panose="020B0604020202020204" pitchFamily="34" charset="0"/>
                <a:ea typeface="宋体" panose="02010600030101010101" pitchFamily="2" charset="-122"/>
              </a:defRPr>
            </a:lvl4pPr>
            <a:lvl5pPr marL="2057400" indent="-228600" defTabSz="957263" eaLnBrk="0" hangingPunct="0">
              <a:defRPr>
                <a:solidFill>
                  <a:schemeClr val="tx1"/>
                </a:solidFill>
                <a:latin typeface="Arial" panose="020B0604020202020204" pitchFamily="34" charset="0"/>
                <a:ea typeface="宋体" panose="02010600030101010101" pitchFamily="2" charset="-122"/>
              </a:defRPr>
            </a:lvl5pPr>
            <a:lvl6pPr marL="25146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mtClean="0">
                <a:cs typeface="Arial" panose="020B0604020202020204" pitchFamily="34" charset="0"/>
              </a:rPr>
              <a:t>Module 1 - Agile and Discipline Agile Delivery Overview</a:t>
            </a:r>
            <a:endParaRPr lang="en-US" altLang="zh-CN" smtClean="0">
              <a:latin typeface="ZapfHumnst BT"/>
              <a:cs typeface="Arial" panose="020B0604020202020204" pitchFamily="34" charset="0"/>
            </a:endParaRPr>
          </a:p>
        </p:txBody>
      </p:sp>
      <p:sp>
        <p:nvSpPr>
          <p:cNvPr id="81924" name="Rectangle 4"/>
          <p:cNvSpPr>
            <a:spLocks noGrp="1" noRot="1" noChangeAspect="1" noChangeArrowheads="1" noTextEdit="1"/>
          </p:cNvSpPr>
          <p:nvPr>
            <p:ph type="sldImg"/>
          </p:nvPr>
        </p:nvSpPr>
        <p:spPr>
          <a:ln/>
        </p:spPr>
      </p:sp>
      <p:sp>
        <p:nvSpPr>
          <p:cNvPr id="81925"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1000" dirty="0" smtClean="0">
                <a:latin typeface="Arial" panose="020B0604020202020204" pitchFamily="34" charset="0"/>
                <a:cs typeface="Arial" panose="020B0604020202020204" pitchFamily="34" charset="0"/>
              </a:rPr>
              <a:t>Dr. Dobb's Journal (DDJ) was a monthly journal published in the United States by United Business Media. It covers topics aimed at computer programmers.1976 establishments in California</a:t>
            </a:r>
          </a:p>
          <a:p>
            <a:pPr eaLnBrk="1" hangingPunct="1"/>
            <a:endParaRPr lang="en-US" altLang="zh-CN" sz="1000" dirty="0" smtClean="0">
              <a:latin typeface="Arial" panose="020B0604020202020204" pitchFamily="34" charset="0"/>
              <a:cs typeface="Arial" panose="020B0604020202020204" pitchFamily="34" charset="0"/>
            </a:endParaRPr>
          </a:p>
          <a:p>
            <a:pPr eaLnBrk="1" hangingPunct="1"/>
            <a:r>
              <a:rPr lang="en-US" altLang="zh-CN" sz="1000" dirty="0" smtClean="0">
                <a:latin typeface="Arial" panose="020B0604020202020204" pitchFamily="34" charset="0"/>
                <a:cs typeface="Arial" panose="020B0604020202020204" pitchFamily="34" charset="0"/>
              </a:rPr>
              <a:t>While agile was once considered viable only for small, co-located teams, the improvements in product quality, team efficiency, and on-time delivery have caused larger teams to take a closer look at adopting agile principles in their environments. In fact, in a recent study conducted by the Agile Journal, it was determined that 88% of companies, many with over 10,000 employees, are using or evaluating agile practices on their projects. Agile is truly poised to become the dominant software development paradigm.</a:t>
            </a:r>
          </a:p>
          <a:p>
            <a:pPr eaLnBrk="1" hangingPunct="1"/>
            <a:r>
              <a:rPr lang="en-US" altLang="zh-CN" sz="1000" dirty="0" smtClean="0">
                <a:latin typeface="Arial" panose="020B0604020202020204" pitchFamily="34" charset="0"/>
                <a:cs typeface="Arial" panose="020B0604020202020204" pitchFamily="34" charset="0"/>
              </a:rPr>
              <a:t>This trend is also echoed in other industry studies, including one conducted by IBM</a:t>
            </a:r>
            <a:r>
              <a:rPr lang="en-US" altLang="zh-CN" sz="1000" baseline="30000" dirty="0" smtClean="0">
                <a:latin typeface="Arial" panose="020B0604020202020204" pitchFamily="34" charset="0"/>
                <a:cs typeface="Arial" panose="020B0604020202020204" pitchFamily="34" charset="0"/>
              </a:rPr>
              <a:t>®</a:t>
            </a:r>
            <a:r>
              <a:rPr lang="en-US" altLang="zh-CN" sz="1000" dirty="0" smtClean="0">
                <a:latin typeface="Arial" panose="020B0604020202020204" pitchFamily="34" charset="0"/>
                <a:cs typeface="Arial" panose="020B0604020202020204" pitchFamily="34" charset="0"/>
              </a:rPr>
              <a:t> Rational</a:t>
            </a:r>
            <a:r>
              <a:rPr lang="en-US" altLang="zh-CN" sz="1000" baseline="30000" dirty="0" smtClean="0">
                <a:latin typeface="Arial" panose="020B0604020202020204" pitchFamily="34" charset="0"/>
                <a:cs typeface="Arial" panose="020B0604020202020204" pitchFamily="34" charset="0"/>
              </a:rPr>
              <a:t>®</a:t>
            </a:r>
            <a:r>
              <a:rPr lang="en-US" altLang="zh-CN" sz="1000" dirty="0" smtClean="0">
                <a:latin typeface="Arial" panose="020B0604020202020204" pitchFamily="34" charset="0"/>
                <a:cs typeface="Arial" panose="020B0604020202020204" pitchFamily="34" charset="0"/>
              </a:rPr>
              <a:t> </a:t>
            </a:r>
            <a:r>
              <a:rPr lang="en-US" altLang="zh-CN" sz="1000" dirty="0" err="1" smtClean="0">
                <a:latin typeface="Arial" panose="020B0604020202020204" pitchFamily="34" charset="0"/>
                <a:cs typeface="Arial" panose="020B0604020202020204" pitchFamily="34" charset="0"/>
              </a:rPr>
              <a:t>agilist</a:t>
            </a:r>
            <a:r>
              <a:rPr lang="en-US" altLang="zh-CN" sz="1000" dirty="0" smtClean="0">
                <a:latin typeface="Arial" panose="020B0604020202020204" pitchFamily="34" charset="0"/>
                <a:cs typeface="Arial" panose="020B0604020202020204" pitchFamily="34" charset="0"/>
              </a:rPr>
              <a:t>, Scott Ambler. Ambler’s study suggests a 76% adoption rate of agile techniques.</a:t>
            </a:r>
          </a:p>
          <a:p>
            <a:pPr eaLnBrk="1" hangingPunct="1"/>
            <a:r>
              <a:rPr lang="en-US" altLang="zh-CN" sz="1000" dirty="0" smtClean="0">
                <a:latin typeface="Arial" panose="020B0604020202020204" pitchFamily="34" charset="0"/>
                <a:cs typeface="Arial" panose="020B0604020202020204" pitchFamily="34" charset="0"/>
              </a:rPr>
              <a:t>Agile techniques, such as test-driven development (TDD), continuous integration, iterative development, agile modeling, daily stand-up meetings, and so on are quickly being adopted within large IT organizations.</a:t>
            </a:r>
          </a:p>
        </p:txBody>
      </p:sp>
      <p:sp>
        <p:nvSpPr>
          <p:cNvPr id="81926" name="Text Box 6"/>
          <p:cNvSpPr txBox="1">
            <a:spLocks noChangeArrowheads="1"/>
          </p:cNvSpPr>
          <p:nvPr/>
        </p:nvSpPr>
        <p:spPr bwMode="auto">
          <a:xfrm>
            <a:off x="461963" y="1331913"/>
            <a:ext cx="1960562" cy="86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000">
                <a:latin typeface="Times New Roman" panose="02020603050405020304" pitchFamily="18" charset="0"/>
              </a:rPr>
              <a:t>Agile is here to stay and is growing.</a:t>
            </a:r>
          </a:p>
          <a:p>
            <a:pPr eaLnBrk="1" hangingPunct="1"/>
            <a:endParaRPr lang="en-US" altLang="zh-CN" sz="1000">
              <a:latin typeface="Times New Roman" panose="02020603050405020304" pitchFamily="18" charset="0"/>
            </a:endParaRPr>
          </a:p>
          <a:p>
            <a:pPr eaLnBrk="1" hangingPunct="1"/>
            <a:r>
              <a:rPr lang="en-US" altLang="zh-CN" sz="1000">
                <a:latin typeface="Times New Roman" panose="02020603050405020304" pitchFamily="18" charset="0"/>
              </a:rPr>
              <a:t>List one or two of the relevant facts from the slide.</a:t>
            </a:r>
          </a:p>
        </p:txBody>
      </p:sp>
    </p:spTree>
    <p:extLst>
      <p:ext uri="{BB962C8B-B14F-4D97-AF65-F5344CB8AC3E}">
        <p14:creationId xmlns:p14="http://schemas.microsoft.com/office/powerpoint/2010/main" val="28978678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9"/>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a:solidFill>
                  <a:schemeClr val="tx1"/>
                </a:solidFill>
                <a:latin typeface="Arial" panose="020B0604020202020204" pitchFamily="34" charset="0"/>
                <a:ea typeface="宋体" panose="02010600030101010101" pitchFamily="2" charset="-122"/>
              </a:defRPr>
            </a:lvl1pPr>
            <a:lvl2pPr marL="742950" indent="-285750" defTabSz="957263" eaLnBrk="0" hangingPunct="0">
              <a:defRPr>
                <a:solidFill>
                  <a:schemeClr val="tx1"/>
                </a:solidFill>
                <a:latin typeface="Arial" panose="020B0604020202020204" pitchFamily="34" charset="0"/>
                <a:ea typeface="宋体" panose="02010600030101010101" pitchFamily="2" charset="-122"/>
              </a:defRPr>
            </a:lvl2pPr>
            <a:lvl3pPr marL="1143000" indent="-228600" defTabSz="957263" eaLnBrk="0" hangingPunct="0">
              <a:defRPr>
                <a:solidFill>
                  <a:schemeClr val="tx1"/>
                </a:solidFill>
                <a:latin typeface="Arial" panose="020B0604020202020204" pitchFamily="34" charset="0"/>
                <a:ea typeface="宋体" panose="02010600030101010101" pitchFamily="2" charset="-122"/>
              </a:defRPr>
            </a:lvl3pPr>
            <a:lvl4pPr marL="1600200" indent="-228600" defTabSz="957263" eaLnBrk="0" hangingPunct="0">
              <a:defRPr>
                <a:solidFill>
                  <a:schemeClr val="tx1"/>
                </a:solidFill>
                <a:latin typeface="Arial" panose="020B0604020202020204" pitchFamily="34" charset="0"/>
                <a:ea typeface="宋体" panose="02010600030101010101" pitchFamily="2" charset="-122"/>
              </a:defRPr>
            </a:lvl4pPr>
            <a:lvl5pPr marL="2057400" indent="-228600" defTabSz="957263" eaLnBrk="0" hangingPunct="0">
              <a:defRPr>
                <a:solidFill>
                  <a:schemeClr val="tx1"/>
                </a:solidFill>
                <a:latin typeface="Arial" panose="020B0604020202020204" pitchFamily="34" charset="0"/>
                <a:ea typeface="宋体" panose="02010600030101010101" pitchFamily="2" charset="-122"/>
              </a:defRPr>
            </a:lvl5pPr>
            <a:lvl6pPr marL="25146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mtClean="0">
                <a:cs typeface="Arial" panose="020B0604020202020204" pitchFamily="34" charset="0"/>
              </a:rPr>
              <a:t>Introduction to Disciplined Agile Delivery - Instructor Notes</a:t>
            </a:r>
            <a:endParaRPr lang="en-US" altLang="zh-CN" i="1" smtClean="0">
              <a:cs typeface="Arial" panose="020B0604020202020204" pitchFamily="34" charset="0"/>
            </a:endParaRPr>
          </a:p>
        </p:txBody>
      </p:sp>
      <p:sp>
        <p:nvSpPr>
          <p:cNvPr id="82947" name="Rectangle 15"/>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a:solidFill>
                  <a:schemeClr val="tx1"/>
                </a:solidFill>
                <a:latin typeface="Arial" panose="020B0604020202020204" pitchFamily="34" charset="0"/>
                <a:ea typeface="宋体" panose="02010600030101010101" pitchFamily="2" charset="-122"/>
              </a:defRPr>
            </a:lvl1pPr>
            <a:lvl2pPr marL="742950" indent="-285750" defTabSz="957263" eaLnBrk="0" hangingPunct="0">
              <a:defRPr>
                <a:solidFill>
                  <a:schemeClr val="tx1"/>
                </a:solidFill>
                <a:latin typeface="Arial" panose="020B0604020202020204" pitchFamily="34" charset="0"/>
                <a:ea typeface="宋体" panose="02010600030101010101" pitchFamily="2" charset="-122"/>
              </a:defRPr>
            </a:lvl2pPr>
            <a:lvl3pPr marL="1143000" indent="-228600" defTabSz="957263" eaLnBrk="0" hangingPunct="0">
              <a:defRPr>
                <a:solidFill>
                  <a:schemeClr val="tx1"/>
                </a:solidFill>
                <a:latin typeface="Arial" panose="020B0604020202020204" pitchFamily="34" charset="0"/>
                <a:ea typeface="宋体" panose="02010600030101010101" pitchFamily="2" charset="-122"/>
              </a:defRPr>
            </a:lvl3pPr>
            <a:lvl4pPr marL="1600200" indent="-228600" defTabSz="957263" eaLnBrk="0" hangingPunct="0">
              <a:defRPr>
                <a:solidFill>
                  <a:schemeClr val="tx1"/>
                </a:solidFill>
                <a:latin typeface="Arial" panose="020B0604020202020204" pitchFamily="34" charset="0"/>
                <a:ea typeface="宋体" panose="02010600030101010101" pitchFamily="2" charset="-122"/>
              </a:defRPr>
            </a:lvl4pPr>
            <a:lvl5pPr marL="2057400" indent="-228600" defTabSz="957263" eaLnBrk="0" hangingPunct="0">
              <a:defRPr>
                <a:solidFill>
                  <a:schemeClr val="tx1"/>
                </a:solidFill>
                <a:latin typeface="Arial" panose="020B0604020202020204" pitchFamily="34" charset="0"/>
                <a:ea typeface="宋体" panose="02010600030101010101" pitchFamily="2" charset="-122"/>
              </a:defRPr>
            </a:lvl5pPr>
            <a:lvl6pPr marL="25146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mtClean="0">
                <a:cs typeface="Arial" panose="020B0604020202020204" pitchFamily="34" charset="0"/>
              </a:rPr>
              <a:t>Module 1 - Agile and Discipline Agile Delivery Overview</a:t>
            </a:r>
            <a:endParaRPr lang="en-US" altLang="zh-CN" smtClean="0">
              <a:latin typeface="ZapfHumnst BT"/>
              <a:cs typeface="Arial" panose="020B0604020202020204" pitchFamily="34" charset="0"/>
            </a:endParaRPr>
          </a:p>
        </p:txBody>
      </p:sp>
      <p:sp>
        <p:nvSpPr>
          <p:cNvPr id="82948" name="Rectangle 2"/>
          <p:cNvSpPr>
            <a:spLocks noGrp="1" noRot="1" noChangeAspect="1" noChangeArrowheads="1" noTextEdit="1"/>
          </p:cNvSpPr>
          <p:nvPr>
            <p:ph type="sldImg"/>
          </p:nvPr>
        </p:nvSpPr>
        <p:spPr>
          <a:ln/>
        </p:spPr>
      </p:sp>
      <p:sp>
        <p:nvSpPr>
          <p:cNvPr id="829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z="1000" dirty="0" smtClean="0">
              <a:latin typeface="Arial" panose="020B0604020202020204" pitchFamily="34" charset="0"/>
              <a:cs typeface="Arial" panose="020B0604020202020204" pitchFamily="34" charset="0"/>
            </a:endParaRPr>
          </a:p>
        </p:txBody>
      </p:sp>
      <p:sp>
        <p:nvSpPr>
          <p:cNvPr id="82950" name="Text Box 4"/>
          <p:cNvSpPr txBox="1">
            <a:spLocks noChangeArrowheads="1"/>
          </p:cNvSpPr>
          <p:nvPr/>
        </p:nvSpPr>
        <p:spPr bwMode="auto">
          <a:xfrm>
            <a:off x="374650" y="1471613"/>
            <a:ext cx="1960563" cy="178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228600" indent="-11430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000">
                <a:latin typeface="Times New Roman" panose="02020603050405020304" pitchFamily="18" charset="0"/>
              </a:rPr>
              <a:t>Agile is here to stay and growing</a:t>
            </a:r>
          </a:p>
          <a:p>
            <a:pPr eaLnBrk="1" hangingPunct="1"/>
            <a:endParaRPr lang="en-US" altLang="zh-CN" sz="1000">
              <a:latin typeface="Times New Roman" panose="02020603050405020304" pitchFamily="18" charset="0"/>
            </a:endParaRPr>
          </a:p>
          <a:p>
            <a:pPr eaLnBrk="1" hangingPunct="1"/>
            <a:r>
              <a:rPr lang="en-US" altLang="zh-CN" sz="1000">
                <a:latin typeface="Times New Roman" panose="02020603050405020304" pitchFamily="18" charset="0"/>
              </a:rPr>
              <a:t>List one or two of the relevant facts from slide</a:t>
            </a:r>
          </a:p>
          <a:p>
            <a:pPr eaLnBrk="1" hangingPunct="1"/>
            <a:endParaRPr lang="en-US" altLang="zh-CN" sz="1000">
              <a:latin typeface="Times New Roman" panose="02020603050405020304" pitchFamily="18" charset="0"/>
            </a:endParaRPr>
          </a:p>
          <a:p>
            <a:pPr lvl="1" eaLnBrk="1" hangingPunct="1">
              <a:buFontTx/>
              <a:buChar char="•"/>
            </a:pPr>
            <a:r>
              <a:rPr lang="en-US" altLang="zh-CN" sz="1000">
                <a:latin typeface="Times New Roman" panose="02020603050405020304" pitchFamily="18" charset="0"/>
              </a:rPr>
              <a:t>Agile teams have a higher success rate over Waterfall teams</a:t>
            </a:r>
          </a:p>
          <a:p>
            <a:pPr lvl="1" eaLnBrk="1" hangingPunct="1">
              <a:buFontTx/>
              <a:buChar char="•"/>
            </a:pPr>
            <a:endParaRPr lang="en-US" altLang="zh-CN" sz="1000">
              <a:latin typeface="Times New Roman" panose="02020603050405020304" pitchFamily="18" charset="0"/>
            </a:endParaRPr>
          </a:p>
          <a:p>
            <a:pPr lvl="1" eaLnBrk="1" hangingPunct="1">
              <a:buFontTx/>
              <a:buChar char="•"/>
            </a:pPr>
            <a:r>
              <a:rPr lang="en-US" altLang="zh-CN" sz="1000">
                <a:latin typeface="Times New Roman" panose="02020603050405020304" pitchFamily="18" charset="0"/>
              </a:rPr>
              <a:t>Agile team produce higher quality code</a:t>
            </a:r>
          </a:p>
        </p:txBody>
      </p:sp>
    </p:spTree>
    <p:extLst>
      <p:ext uri="{BB962C8B-B14F-4D97-AF65-F5344CB8AC3E}">
        <p14:creationId xmlns:p14="http://schemas.microsoft.com/office/powerpoint/2010/main" val="37807792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9"/>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a:solidFill>
                  <a:schemeClr val="tx1"/>
                </a:solidFill>
                <a:latin typeface="Arial" panose="020B0604020202020204" pitchFamily="34" charset="0"/>
                <a:ea typeface="宋体" panose="02010600030101010101" pitchFamily="2" charset="-122"/>
              </a:defRPr>
            </a:lvl1pPr>
            <a:lvl2pPr marL="742950" indent="-285750" defTabSz="957263" eaLnBrk="0" hangingPunct="0">
              <a:defRPr>
                <a:solidFill>
                  <a:schemeClr val="tx1"/>
                </a:solidFill>
                <a:latin typeface="Arial" panose="020B0604020202020204" pitchFamily="34" charset="0"/>
                <a:ea typeface="宋体" panose="02010600030101010101" pitchFamily="2" charset="-122"/>
              </a:defRPr>
            </a:lvl2pPr>
            <a:lvl3pPr marL="1143000" indent="-228600" defTabSz="957263" eaLnBrk="0" hangingPunct="0">
              <a:defRPr>
                <a:solidFill>
                  <a:schemeClr val="tx1"/>
                </a:solidFill>
                <a:latin typeface="Arial" panose="020B0604020202020204" pitchFamily="34" charset="0"/>
                <a:ea typeface="宋体" panose="02010600030101010101" pitchFamily="2" charset="-122"/>
              </a:defRPr>
            </a:lvl3pPr>
            <a:lvl4pPr marL="1600200" indent="-228600" defTabSz="957263" eaLnBrk="0" hangingPunct="0">
              <a:defRPr>
                <a:solidFill>
                  <a:schemeClr val="tx1"/>
                </a:solidFill>
                <a:latin typeface="Arial" panose="020B0604020202020204" pitchFamily="34" charset="0"/>
                <a:ea typeface="宋体" panose="02010600030101010101" pitchFamily="2" charset="-122"/>
              </a:defRPr>
            </a:lvl4pPr>
            <a:lvl5pPr marL="2057400" indent="-228600" defTabSz="957263" eaLnBrk="0" hangingPunct="0">
              <a:defRPr>
                <a:solidFill>
                  <a:schemeClr val="tx1"/>
                </a:solidFill>
                <a:latin typeface="Arial" panose="020B0604020202020204" pitchFamily="34" charset="0"/>
                <a:ea typeface="宋体" panose="02010600030101010101" pitchFamily="2" charset="-122"/>
              </a:defRPr>
            </a:lvl5pPr>
            <a:lvl6pPr marL="25146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mtClean="0">
                <a:cs typeface="Arial" panose="020B0604020202020204" pitchFamily="34" charset="0"/>
              </a:rPr>
              <a:t>Introduction to Disciplined Agile Delivery - Instructor Notes</a:t>
            </a:r>
            <a:endParaRPr lang="en-US" altLang="zh-CN" i="1" smtClean="0">
              <a:cs typeface="Arial" panose="020B0604020202020204" pitchFamily="34" charset="0"/>
            </a:endParaRPr>
          </a:p>
        </p:txBody>
      </p:sp>
      <p:sp>
        <p:nvSpPr>
          <p:cNvPr id="82947" name="Rectangle 15"/>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a:solidFill>
                  <a:schemeClr val="tx1"/>
                </a:solidFill>
                <a:latin typeface="Arial" panose="020B0604020202020204" pitchFamily="34" charset="0"/>
                <a:ea typeface="宋体" panose="02010600030101010101" pitchFamily="2" charset="-122"/>
              </a:defRPr>
            </a:lvl1pPr>
            <a:lvl2pPr marL="742950" indent="-285750" defTabSz="957263" eaLnBrk="0" hangingPunct="0">
              <a:defRPr>
                <a:solidFill>
                  <a:schemeClr val="tx1"/>
                </a:solidFill>
                <a:latin typeface="Arial" panose="020B0604020202020204" pitchFamily="34" charset="0"/>
                <a:ea typeface="宋体" panose="02010600030101010101" pitchFamily="2" charset="-122"/>
              </a:defRPr>
            </a:lvl2pPr>
            <a:lvl3pPr marL="1143000" indent="-228600" defTabSz="957263" eaLnBrk="0" hangingPunct="0">
              <a:defRPr>
                <a:solidFill>
                  <a:schemeClr val="tx1"/>
                </a:solidFill>
                <a:latin typeface="Arial" panose="020B0604020202020204" pitchFamily="34" charset="0"/>
                <a:ea typeface="宋体" panose="02010600030101010101" pitchFamily="2" charset="-122"/>
              </a:defRPr>
            </a:lvl3pPr>
            <a:lvl4pPr marL="1600200" indent="-228600" defTabSz="957263" eaLnBrk="0" hangingPunct="0">
              <a:defRPr>
                <a:solidFill>
                  <a:schemeClr val="tx1"/>
                </a:solidFill>
                <a:latin typeface="Arial" panose="020B0604020202020204" pitchFamily="34" charset="0"/>
                <a:ea typeface="宋体" panose="02010600030101010101" pitchFamily="2" charset="-122"/>
              </a:defRPr>
            </a:lvl4pPr>
            <a:lvl5pPr marL="2057400" indent="-228600" defTabSz="957263" eaLnBrk="0" hangingPunct="0">
              <a:defRPr>
                <a:solidFill>
                  <a:schemeClr val="tx1"/>
                </a:solidFill>
                <a:latin typeface="Arial" panose="020B0604020202020204" pitchFamily="34" charset="0"/>
                <a:ea typeface="宋体" panose="02010600030101010101" pitchFamily="2" charset="-122"/>
              </a:defRPr>
            </a:lvl5pPr>
            <a:lvl6pPr marL="25146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mtClean="0">
                <a:cs typeface="Arial" panose="020B0604020202020204" pitchFamily="34" charset="0"/>
              </a:rPr>
              <a:t>Module 1 - Agile and Discipline Agile Delivery Overview</a:t>
            </a:r>
            <a:endParaRPr lang="en-US" altLang="zh-CN" smtClean="0">
              <a:latin typeface="ZapfHumnst BT"/>
              <a:cs typeface="Arial" panose="020B0604020202020204" pitchFamily="34" charset="0"/>
            </a:endParaRPr>
          </a:p>
        </p:txBody>
      </p:sp>
      <p:sp>
        <p:nvSpPr>
          <p:cNvPr id="82948" name="Rectangle 2"/>
          <p:cNvSpPr>
            <a:spLocks noGrp="1" noRot="1" noChangeAspect="1" noChangeArrowheads="1" noTextEdit="1"/>
          </p:cNvSpPr>
          <p:nvPr>
            <p:ph type="sldImg"/>
          </p:nvPr>
        </p:nvSpPr>
        <p:spPr>
          <a:ln/>
        </p:spPr>
      </p:sp>
      <p:sp>
        <p:nvSpPr>
          <p:cNvPr id="829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1000" smtClean="0">
                <a:latin typeface="Arial" panose="020B0604020202020204" pitchFamily="34" charset="0"/>
                <a:cs typeface="Arial" panose="020B0604020202020204" pitchFamily="34" charset="0"/>
              </a:rPr>
              <a:t>Iterative and agile approaches are more effective delivering higher quality, greater ROI, better stakeholder satisfaction, and deliver in a timely manner compared with traditional and ad-hoc approaches.  Traditional approaches were better than ad-hoc when it came to quality, but ad-hoc approaches were better at delivering functionality. </a:t>
            </a:r>
          </a:p>
          <a:p>
            <a:pPr eaLnBrk="1" hangingPunct="1"/>
            <a:r>
              <a:rPr lang="en-US" altLang="zh-CN" sz="1000" smtClean="0">
                <a:latin typeface="Arial" panose="020B0604020202020204" pitchFamily="34" charset="0"/>
                <a:cs typeface="Arial" panose="020B0604020202020204" pitchFamily="34" charset="0"/>
              </a:rPr>
              <a:t>People really don't define success in terms of "on time, on budget, to specification" regardless of what the theory folks may claim.  For example: </a:t>
            </a:r>
          </a:p>
          <a:p>
            <a:pPr marL="228600" lvl="1" indent="-114300" eaLnBrk="1" hangingPunct="1">
              <a:buFontTx/>
              <a:buChar char="•"/>
            </a:pPr>
            <a:r>
              <a:rPr lang="en-US" altLang="zh-CN" sz="1000" smtClean="0">
                <a:latin typeface="Arial" panose="020B0604020202020204" pitchFamily="34" charset="0"/>
                <a:cs typeface="Arial" panose="020B0604020202020204" pitchFamily="34" charset="0"/>
              </a:rPr>
              <a:t>83% of respondents believe that meeting actual needs of stakeholders is more important than building the system to specification. </a:t>
            </a:r>
          </a:p>
          <a:p>
            <a:pPr marL="228600" lvl="1" indent="-114300" eaLnBrk="1" hangingPunct="1">
              <a:buFontTx/>
              <a:buChar char="•"/>
            </a:pPr>
            <a:r>
              <a:rPr lang="en-US" altLang="zh-CN" sz="1000" smtClean="0">
                <a:latin typeface="Arial" panose="020B0604020202020204" pitchFamily="34" charset="0"/>
                <a:cs typeface="Arial" panose="020B0604020202020204" pitchFamily="34" charset="0"/>
              </a:rPr>
              <a:t>82% believe that delivering high quality is more important than delivering on time and on budget </a:t>
            </a:r>
          </a:p>
          <a:p>
            <a:pPr marL="228600" lvl="1" indent="-114300" eaLnBrk="1" hangingPunct="1">
              <a:buFontTx/>
              <a:buChar char="•"/>
            </a:pPr>
            <a:r>
              <a:rPr lang="en-US" altLang="zh-CN" sz="1000" smtClean="0">
                <a:latin typeface="Arial" panose="020B0604020202020204" pitchFamily="34" charset="0"/>
                <a:cs typeface="Arial" panose="020B0604020202020204" pitchFamily="34" charset="0"/>
              </a:rPr>
              <a:t>70% believe that providing the best ROI is more important than delivering under budget </a:t>
            </a:r>
          </a:p>
          <a:p>
            <a:pPr marL="228600" lvl="1" indent="-114300" eaLnBrk="1" hangingPunct="1">
              <a:buFontTx/>
              <a:buChar char="•"/>
            </a:pPr>
            <a:r>
              <a:rPr lang="en-US" altLang="zh-CN" sz="1000" smtClean="0">
                <a:latin typeface="Arial" panose="020B0604020202020204" pitchFamily="34" charset="0"/>
                <a:cs typeface="Arial" panose="020B0604020202020204" pitchFamily="34" charset="0"/>
              </a:rPr>
              <a:t>58% believe that delivering when the system is ready to be shipped is more important than delivering on schedule </a:t>
            </a:r>
          </a:p>
          <a:p>
            <a:pPr marL="228600" lvl="1" indent="-114300" eaLnBrk="1" hangingPunct="1">
              <a:buFontTx/>
              <a:buChar char="•"/>
            </a:pPr>
            <a:endParaRPr lang="en-US" altLang="zh-CN" sz="1000" smtClean="0">
              <a:latin typeface="Arial" panose="020B0604020202020204" pitchFamily="34" charset="0"/>
              <a:cs typeface="Arial" panose="020B0604020202020204" pitchFamily="34" charset="0"/>
            </a:endParaRPr>
          </a:p>
          <a:p>
            <a:pPr eaLnBrk="1" hangingPunct="1"/>
            <a:r>
              <a:rPr lang="en-US" altLang="zh-CN" sz="1000" smtClean="0">
                <a:latin typeface="Arial" panose="020B0604020202020204" pitchFamily="34" charset="0"/>
                <a:cs typeface="Arial" panose="020B0604020202020204" pitchFamily="34" charset="0"/>
              </a:rPr>
              <a:t>Detailed results online at www.ambysoft.com/surveys/</a:t>
            </a:r>
          </a:p>
          <a:p>
            <a:pPr eaLnBrk="1" hangingPunct="1"/>
            <a:endParaRPr lang="en-US" altLang="zh-CN" sz="1000" smtClean="0">
              <a:latin typeface="Arial" panose="020B0604020202020204" pitchFamily="34" charset="0"/>
              <a:cs typeface="Arial" panose="020B0604020202020204" pitchFamily="34" charset="0"/>
            </a:endParaRPr>
          </a:p>
        </p:txBody>
      </p:sp>
      <p:sp>
        <p:nvSpPr>
          <p:cNvPr id="82950" name="Text Box 4"/>
          <p:cNvSpPr txBox="1">
            <a:spLocks noChangeArrowheads="1"/>
          </p:cNvSpPr>
          <p:nvPr/>
        </p:nvSpPr>
        <p:spPr bwMode="auto">
          <a:xfrm>
            <a:off x="374650" y="1471613"/>
            <a:ext cx="1960563" cy="178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228600" indent="-11430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000">
                <a:latin typeface="Times New Roman" panose="02020603050405020304" pitchFamily="18" charset="0"/>
              </a:rPr>
              <a:t>Agile is here to stay and growing</a:t>
            </a:r>
          </a:p>
          <a:p>
            <a:pPr eaLnBrk="1" hangingPunct="1"/>
            <a:endParaRPr lang="en-US" altLang="zh-CN" sz="1000">
              <a:latin typeface="Times New Roman" panose="02020603050405020304" pitchFamily="18" charset="0"/>
            </a:endParaRPr>
          </a:p>
          <a:p>
            <a:pPr eaLnBrk="1" hangingPunct="1"/>
            <a:r>
              <a:rPr lang="en-US" altLang="zh-CN" sz="1000">
                <a:latin typeface="Times New Roman" panose="02020603050405020304" pitchFamily="18" charset="0"/>
              </a:rPr>
              <a:t>List one or two of the relevant facts from slide</a:t>
            </a:r>
          </a:p>
          <a:p>
            <a:pPr eaLnBrk="1" hangingPunct="1"/>
            <a:endParaRPr lang="en-US" altLang="zh-CN" sz="1000">
              <a:latin typeface="Times New Roman" panose="02020603050405020304" pitchFamily="18" charset="0"/>
            </a:endParaRPr>
          </a:p>
          <a:p>
            <a:pPr lvl="1" eaLnBrk="1" hangingPunct="1">
              <a:buFontTx/>
              <a:buChar char="•"/>
            </a:pPr>
            <a:r>
              <a:rPr lang="en-US" altLang="zh-CN" sz="1000">
                <a:latin typeface="Times New Roman" panose="02020603050405020304" pitchFamily="18" charset="0"/>
              </a:rPr>
              <a:t>Agile teams have a higher success rate over Waterfall teams</a:t>
            </a:r>
          </a:p>
          <a:p>
            <a:pPr lvl="1" eaLnBrk="1" hangingPunct="1">
              <a:buFontTx/>
              <a:buChar char="•"/>
            </a:pPr>
            <a:endParaRPr lang="en-US" altLang="zh-CN" sz="1000">
              <a:latin typeface="Times New Roman" panose="02020603050405020304" pitchFamily="18" charset="0"/>
            </a:endParaRPr>
          </a:p>
          <a:p>
            <a:pPr lvl="1" eaLnBrk="1" hangingPunct="1">
              <a:buFontTx/>
              <a:buChar char="•"/>
            </a:pPr>
            <a:r>
              <a:rPr lang="en-US" altLang="zh-CN" sz="1000">
                <a:latin typeface="Times New Roman" panose="02020603050405020304" pitchFamily="18" charset="0"/>
              </a:rPr>
              <a:t>Agile team produce higher quality code</a:t>
            </a:r>
          </a:p>
        </p:txBody>
      </p:sp>
    </p:spTree>
    <p:extLst>
      <p:ext uri="{BB962C8B-B14F-4D97-AF65-F5344CB8AC3E}">
        <p14:creationId xmlns:p14="http://schemas.microsoft.com/office/powerpoint/2010/main" val="354940487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txBox="1">
            <a:spLocks noGrp="1" noChangeArrowheads="1"/>
          </p:cNvSpPr>
          <p:nvPr/>
        </p:nvSpPr>
        <p:spPr bwMode="auto">
          <a:xfrm>
            <a:off x="3900488" y="9407525"/>
            <a:ext cx="2981325"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911" tIns="47956" rIns="95911" bIns="47956" anchor="b"/>
          <a:lstStyle>
            <a:lvl1pPr defTabSz="957263" eaLnBrk="0" hangingPunct="0">
              <a:defRPr>
                <a:solidFill>
                  <a:schemeClr val="tx1"/>
                </a:solidFill>
                <a:latin typeface="Arial" panose="020B0604020202020204" pitchFamily="34" charset="0"/>
                <a:ea typeface="宋体" panose="02010600030101010101" pitchFamily="2" charset="-122"/>
              </a:defRPr>
            </a:lvl1pPr>
            <a:lvl2pPr marL="742950" indent="-285750" defTabSz="957263" eaLnBrk="0" hangingPunct="0">
              <a:defRPr>
                <a:solidFill>
                  <a:schemeClr val="tx1"/>
                </a:solidFill>
                <a:latin typeface="Arial" panose="020B0604020202020204" pitchFamily="34" charset="0"/>
                <a:ea typeface="宋体" panose="02010600030101010101" pitchFamily="2" charset="-122"/>
              </a:defRPr>
            </a:lvl2pPr>
            <a:lvl3pPr marL="1143000" indent="-228600" defTabSz="957263" eaLnBrk="0" hangingPunct="0">
              <a:defRPr>
                <a:solidFill>
                  <a:schemeClr val="tx1"/>
                </a:solidFill>
                <a:latin typeface="Arial" panose="020B0604020202020204" pitchFamily="34" charset="0"/>
                <a:ea typeface="宋体" panose="02010600030101010101" pitchFamily="2" charset="-122"/>
              </a:defRPr>
            </a:lvl3pPr>
            <a:lvl4pPr marL="1600200" indent="-228600" defTabSz="957263" eaLnBrk="0" hangingPunct="0">
              <a:defRPr>
                <a:solidFill>
                  <a:schemeClr val="tx1"/>
                </a:solidFill>
                <a:latin typeface="Arial" panose="020B0604020202020204" pitchFamily="34" charset="0"/>
                <a:ea typeface="宋体" panose="02010600030101010101" pitchFamily="2" charset="-122"/>
              </a:defRPr>
            </a:lvl4pPr>
            <a:lvl5pPr marL="2057400" indent="-228600" defTabSz="957263" eaLnBrk="0" hangingPunct="0">
              <a:defRPr>
                <a:solidFill>
                  <a:schemeClr val="tx1"/>
                </a:solidFill>
                <a:latin typeface="Arial" panose="020B0604020202020204" pitchFamily="34" charset="0"/>
                <a:ea typeface="宋体" panose="02010600030101010101" pitchFamily="2" charset="-122"/>
              </a:defRPr>
            </a:lvl5pPr>
            <a:lvl6pPr marL="25146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7439D2CD-D220-491A-A12A-BE390A332528}" type="slidenum">
              <a:rPr lang="zh-CN" altLang="en-US" sz="1300"/>
              <a:pPr algn="r" eaLnBrk="1" hangingPunct="1"/>
              <a:t>40</a:t>
            </a:fld>
            <a:endParaRPr lang="en-US" altLang="zh-CN" sz="1300"/>
          </a:p>
        </p:txBody>
      </p:sp>
      <p:sp>
        <p:nvSpPr>
          <p:cNvPr id="49155" name="Rectangle 2"/>
          <p:cNvSpPr>
            <a:spLocks noGrp="1" noRot="1" noChangeAspect="1" noChangeArrowheads="1" noTextEdit="1"/>
          </p:cNvSpPr>
          <p:nvPr>
            <p:ph type="sldImg"/>
          </p:nvPr>
        </p:nvSpPr>
        <p:spPr>
          <a:xfrm>
            <a:off x="963613" y="741363"/>
            <a:ext cx="4957762" cy="3717925"/>
          </a:xfrm>
          <a:ln/>
        </p:spPr>
      </p:sp>
      <p:sp>
        <p:nvSpPr>
          <p:cNvPr id="49156" name="Rectangle 3"/>
          <p:cNvSpPr>
            <a:spLocks noGrp="1" noChangeArrowheads="1"/>
          </p:cNvSpPr>
          <p:nvPr>
            <p:ph type="body" idx="1"/>
          </p:nvPr>
        </p:nvSpPr>
        <p:spPr>
          <a:xfrm>
            <a:off x="688975" y="4705350"/>
            <a:ext cx="5505450" cy="44592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949555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a:solidFill>
                  <a:schemeClr val="tx1"/>
                </a:solidFill>
                <a:latin typeface="Arial" panose="020B0604020202020204" pitchFamily="34" charset="0"/>
                <a:ea typeface="宋体" panose="02010600030101010101" pitchFamily="2" charset="-122"/>
              </a:defRPr>
            </a:lvl1pPr>
            <a:lvl2pPr marL="742950" indent="-285750" defTabSz="957263" eaLnBrk="0" hangingPunct="0">
              <a:defRPr>
                <a:solidFill>
                  <a:schemeClr val="tx1"/>
                </a:solidFill>
                <a:latin typeface="Arial" panose="020B0604020202020204" pitchFamily="34" charset="0"/>
                <a:ea typeface="宋体" panose="02010600030101010101" pitchFamily="2" charset="-122"/>
              </a:defRPr>
            </a:lvl2pPr>
            <a:lvl3pPr marL="1143000" indent="-228600" defTabSz="957263" eaLnBrk="0" hangingPunct="0">
              <a:defRPr>
                <a:solidFill>
                  <a:schemeClr val="tx1"/>
                </a:solidFill>
                <a:latin typeface="Arial" panose="020B0604020202020204" pitchFamily="34" charset="0"/>
                <a:ea typeface="宋体" panose="02010600030101010101" pitchFamily="2" charset="-122"/>
              </a:defRPr>
            </a:lvl3pPr>
            <a:lvl4pPr marL="1600200" indent="-228600" defTabSz="957263" eaLnBrk="0" hangingPunct="0">
              <a:defRPr>
                <a:solidFill>
                  <a:schemeClr val="tx1"/>
                </a:solidFill>
                <a:latin typeface="Arial" panose="020B0604020202020204" pitchFamily="34" charset="0"/>
                <a:ea typeface="宋体" panose="02010600030101010101" pitchFamily="2" charset="-122"/>
              </a:defRPr>
            </a:lvl4pPr>
            <a:lvl5pPr marL="2057400" indent="-228600" defTabSz="957263" eaLnBrk="0" hangingPunct="0">
              <a:defRPr>
                <a:solidFill>
                  <a:schemeClr val="tx1"/>
                </a:solidFill>
                <a:latin typeface="Arial" panose="020B0604020202020204" pitchFamily="34" charset="0"/>
                <a:ea typeface="宋体" panose="02010600030101010101" pitchFamily="2" charset="-122"/>
              </a:defRPr>
            </a:lvl5pPr>
            <a:lvl6pPr marL="25146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7E4CAEE-140C-4035-929E-A1EDEB22EB01}" type="slidenum">
              <a:rPr lang="en-US" altLang="zh-CN"/>
              <a:pPr eaLnBrk="1" hangingPunct="1"/>
              <a:t>41</a:t>
            </a:fld>
            <a:endParaRPr lang="en-US" altLang="zh-CN"/>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200" b="0" i="0" kern="1200" dirty="0" smtClean="0">
                <a:solidFill>
                  <a:schemeClr val="tx1"/>
                </a:solidFill>
                <a:effectLst/>
                <a:latin typeface="Arial" charset="0"/>
                <a:ea typeface="+mn-ea"/>
                <a:cs typeface="Arial" charset="0"/>
              </a:rPr>
              <a:t>PMP</a:t>
            </a:r>
            <a:r>
              <a:rPr lang="zh-CN" altLang="en-US" sz="1200" b="0" i="0" kern="1200" dirty="0" smtClean="0">
                <a:solidFill>
                  <a:schemeClr val="tx1"/>
                </a:solidFill>
                <a:effectLst/>
                <a:latin typeface="Arial" charset="0"/>
                <a:ea typeface="+mn-ea"/>
                <a:cs typeface="Arial" charset="0"/>
              </a:rPr>
              <a:t>（</a:t>
            </a:r>
            <a:r>
              <a:rPr lang="en-US" altLang="zh-CN" sz="1200" b="0" i="0" kern="1200" dirty="0" smtClean="0">
                <a:solidFill>
                  <a:schemeClr val="tx1"/>
                </a:solidFill>
                <a:effectLst/>
                <a:latin typeface="Arial" charset="0"/>
                <a:ea typeface="+mn-ea"/>
                <a:cs typeface="Arial" charset="0"/>
              </a:rPr>
              <a:t>Project Management Professional</a:t>
            </a:r>
            <a:r>
              <a:rPr lang="zh-CN" altLang="en-US" sz="1200" b="0" i="0" kern="1200" dirty="0" smtClean="0">
                <a:solidFill>
                  <a:schemeClr val="tx1"/>
                </a:solidFill>
                <a:effectLst/>
                <a:latin typeface="Arial" charset="0"/>
                <a:ea typeface="+mn-ea"/>
                <a:cs typeface="Arial" charset="0"/>
              </a:rPr>
              <a:t>）指项目管理专业人士资格认证，是由美国项目管理协会（</a:t>
            </a:r>
            <a:r>
              <a:rPr lang="en-US" altLang="zh-CN" sz="1200" b="0" i="0" kern="1200" dirty="0" smtClean="0">
                <a:solidFill>
                  <a:schemeClr val="tx1"/>
                </a:solidFill>
                <a:effectLst/>
                <a:latin typeface="Arial" charset="0"/>
                <a:ea typeface="+mn-ea"/>
                <a:cs typeface="Arial" charset="0"/>
              </a:rPr>
              <a:t>Project Management Institute, PMI</a:t>
            </a:r>
            <a:r>
              <a:rPr lang="zh-CN" altLang="en-US" sz="1200" b="0" i="0" kern="1200" dirty="0" smtClean="0">
                <a:solidFill>
                  <a:schemeClr val="tx1"/>
                </a:solidFill>
                <a:effectLst/>
                <a:latin typeface="Arial" charset="0"/>
                <a:ea typeface="+mn-ea"/>
                <a:cs typeface="Arial" charset="0"/>
              </a:rPr>
              <a:t>）发起的。</a:t>
            </a:r>
            <a:endParaRPr lang="en-US" altLang="zh-CN" sz="1200" b="0" i="0" kern="1200" dirty="0" smtClean="0">
              <a:solidFill>
                <a:schemeClr val="tx1"/>
              </a:solidFill>
              <a:effectLst/>
              <a:latin typeface="Arial" charset="0"/>
              <a:ea typeface="+mn-ea"/>
              <a:cs typeface="Arial" charset="0"/>
            </a:endParaRPr>
          </a:p>
          <a:p>
            <a:r>
              <a:rPr lang="en-US" altLang="zh-CN" dirty="0" smtClean="0">
                <a:latin typeface="Arial" panose="020B0604020202020204" pitchFamily="34" charset="0"/>
                <a:cs typeface="Arial" panose="020B0604020202020204" pitchFamily="34" charset="0"/>
              </a:rPr>
              <a:t>PMP</a:t>
            </a:r>
            <a:r>
              <a:rPr lang="zh-CN" altLang="en-US" dirty="0" smtClean="0">
                <a:latin typeface="Arial" panose="020B0604020202020204" pitchFamily="34" charset="0"/>
                <a:cs typeface="Arial" panose="020B0604020202020204" pitchFamily="34" charset="0"/>
              </a:rPr>
              <a:t>每三年必须重新进行认证，重新认证需要达成一定条件（如进修、讲座、著书、实践等）</a:t>
            </a:r>
            <a:endParaRPr lang="en-US" altLang="zh-CN" dirty="0" smtClean="0">
              <a:latin typeface="Arial" panose="020B0604020202020204" pitchFamily="34" charset="0"/>
              <a:cs typeface="Arial" panose="020B0604020202020204" pitchFamily="34" charset="0"/>
            </a:endParaRPr>
          </a:p>
          <a:p>
            <a:r>
              <a:rPr lang="zh-CN" altLang="en-US" sz="1200" b="0" i="0" kern="1200" dirty="0" smtClean="0">
                <a:solidFill>
                  <a:schemeClr val="tx1"/>
                </a:solidFill>
                <a:effectLst/>
                <a:latin typeface="Arial" charset="0"/>
                <a:ea typeface="+mn-ea"/>
                <a:cs typeface="Arial" charset="0"/>
              </a:rPr>
              <a:t>官方教材为</a:t>
            </a:r>
            <a:r>
              <a:rPr lang="en-US" altLang="zh-CN" sz="1200" b="0" i="0" u="none" strike="noStrike" kern="1200" dirty="0" smtClean="0">
                <a:solidFill>
                  <a:schemeClr val="tx1"/>
                </a:solidFill>
                <a:effectLst/>
                <a:latin typeface="Arial" charset="0"/>
                <a:ea typeface="+mn-ea"/>
                <a:cs typeface="Arial" charset="0"/>
              </a:rPr>
              <a:t>PMBOK</a:t>
            </a:r>
          </a:p>
          <a:p>
            <a:r>
              <a:rPr lang="zh-CN" altLang="en-US" sz="1200" b="0" i="0" kern="1200" dirty="0" smtClean="0">
                <a:solidFill>
                  <a:schemeClr val="tx1"/>
                </a:solidFill>
                <a:effectLst/>
                <a:latin typeface="Arial" charset="0"/>
                <a:ea typeface="+mn-ea"/>
                <a:cs typeface="Arial" charset="0"/>
              </a:rPr>
              <a:t>报名考生必须具备</a:t>
            </a:r>
            <a:r>
              <a:rPr lang="en-US" altLang="zh-CN" sz="1200" b="0" i="0" kern="1200" dirty="0" smtClean="0">
                <a:solidFill>
                  <a:schemeClr val="tx1"/>
                </a:solidFill>
                <a:effectLst/>
                <a:latin typeface="Arial" charset="0"/>
                <a:ea typeface="+mn-ea"/>
                <a:cs typeface="Arial" charset="0"/>
              </a:rPr>
              <a:t>3500</a:t>
            </a:r>
            <a:r>
              <a:rPr lang="zh-CN" altLang="en-US" sz="1200" b="0" i="0" kern="1200" dirty="0" smtClean="0">
                <a:solidFill>
                  <a:schemeClr val="tx1"/>
                </a:solidFill>
                <a:effectLst/>
                <a:latin typeface="Arial" charset="0"/>
                <a:ea typeface="+mn-ea"/>
                <a:cs typeface="Arial" charset="0"/>
              </a:rPr>
              <a:t>小时以上项目管理</a:t>
            </a:r>
            <a:r>
              <a:rPr lang="en-US" altLang="zh-CN" sz="1200" b="0" i="0" u="none" strike="noStrike" kern="1200" dirty="0" smtClean="0">
                <a:solidFill>
                  <a:schemeClr val="tx1"/>
                </a:solidFill>
                <a:effectLst/>
                <a:latin typeface="Arial" charset="0"/>
                <a:ea typeface="+mn-ea"/>
                <a:cs typeface="Arial" charset="0"/>
              </a:rPr>
              <a:t>PMBOK</a:t>
            </a:r>
            <a:r>
              <a:rPr lang="zh-CN" altLang="en-US" sz="1200" b="0" i="0" kern="1200" dirty="0" smtClean="0">
                <a:solidFill>
                  <a:schemeClr val="tx1"/>
                </a:solidFill>
                <a:effectLst/>
                <a:latin typeface="Arial" charset="0"/>
                <a:ea typeface="+mn-ea"/>
                <a:cs typeface="Arial" charset="0"/>
              </a:rPr>
              <a:t>学习或培训经历，并出示相关证书复印件。</a:t>
            </a:r>
            <a:endParaRPr lang="en-US" altLang="zh-CN" sz="1200" b="0" i="0" kern="1200" dirty="0" smtClean="0">
              <a:solidFill>
                <a:schemeClr val="tx1"/>
              </a:solidFill>
              <a:effectLst/>
              <a:latin typeface="Arial" charset="0"/>
              <a:ea typeface="+mn-ea"/>
              <a:cs typeface="Arial" charset="0"/>
            </a:endParaRPr>
          </a:p>
          <a:p>
            <a:r>
              <a:rPr lang="en-US" altLang="zh-CN" dirty="0" smtClean="0">
                <a:latin typeface="Arial" panose="020B0604020202020204" pitchFamily="34" charset="0"/>
                <a:cs typeface="Arial" panose="020B0604020202020204" pitchFamily="34" charset="0"/>
              </a:rPr>
              <a:t>PE: Project Executive</a:t>
            </a:r>
          </a:p>
        </p:txBody>
      </p:sp>
    </p:spTree>
    <p:extLst>
      <p:ext uri="{BB962C8B-B14F-4D97-AF65-F5344CB8AC3E}">
        <p14:creationId xmlns:p14="http://schemas.microsoft.com/office/powerpoint/2010/main" val="19700481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xfrm>
            <a:off x="965200" y="742950"/>
            <a:ext cx="4953000" cy="3714750"/>
          </a:xfrm>
          <a:ln/>
        </p:spPr>
      </p:sp>
      <p:sp>
        <p:nvSpPr>
          <p:cNvPr id="512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2078280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xfrm>
            <a:off x="965200" y="742950"/>
            <a:ext cx="4953000" cy="3714750"/>
          </a:xfrm>
          <a:ln/>
        </p:spPr>
      </p:sp>
      <p:sp>
        <p:nvSpPr>
          <p:cNvPr id="522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246703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doc id"/>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a:solidFill>
                  <a:schemeClr val="tx1"/>
                </a:solidFill>
                <a:latin typeface="Arial" panose="020B0604020202020204" pitchFamily="34" charset="0"/>
                <a:ea typeface="宋体" panose="02010600030101010101" pitchFamily="2" charset="-122"/>
              </a:defRPr>
            </a:lvl1pPr>
            <a:lvl2pPr marL="742950" indent="-285750" defTabSz="957263" eaLnBrk="0" hangingPunct="0">
              <a:defRPr>
                <a:solidFill>
                  <a:schemeClr val="tx1"/>
                </a:solidFill>
                <a:latin typeface="Arial" panose="020B0604020202020204" pitchFamily="34" charset="0"/>
                <a:ea typeface="宋体" panose="02010600030101010101" pitchFamily="2" charset="-122"/>
              </a:defRPr>
            </a:lvl2pPr>
            <a:lvl3pPr marL="1143000" indent="-228600" defTabSz="957263" eaLnBrk="0" hangingPunct="0">
              <a:defRPr>
                <a:solidFill>
                  <a:schemeClr val="tx1"/>
                </a:solidFill>
                <a:latin typeface="Arial" panose="020B0604020202020204" pitchFamily="34" charset="0"/>
                <a:ea typeface="宋体" panose="02010600030101010101" pitchFamily="2" charset="-122"/>
              </a:defRPr>
            </a:lvl3pPr>
            <a:lvl4pPr marL="1600200" indent="-228600" defTabSz="957263" eaLnBrk="0" hangingPunct="0">
              <a:defRPr>
                <a:solidFill>
                  <a:schemeClr val="tx1"/>
                </a:solidFill>
                <a:latin typeface="Arial" panose="020B0604020202020204" pitchFamily="34" charset="0"/>
                <a:ea typeface="宋体" panose="02010600030101010101" pitchFamily="2" charset="-122"/>
              </a:defRPr>
            </a:lvl4pPr>
            <a:lvl5pPr marL="2057400" indent="-228600" defTabSz="957263" eaLnBrk="0" hangingPunct="0">
              <a:defRPr>
                <a:solidFill>
                  <a:schemeClr val="tx1"/>
                </a:solidFill>
                <a:latin typeface="Arial" panose="020B0604020202020204" pitchFamily="34" charset="0"/>
                <a:ea typeface="宋体" panose="02010600030101010101" pitchFamily="2" charset="-122"/>
              </a:defRPr>
            </a:lvl5pPr>
            <a:lvl6pPr marL="25146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mtClean="0"/>
              <a:t>SHM/030811/SH-PR-1(2000GB)</a:t>
            </a:r>
          </a:p>
        </p:txBody>
      </p:sp>
      <p:sp>
        <p:nvSpPr>
          <p:cNvPr id="53251" name="pg num"/>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a:solidFill>
                  <a:schemeClr val="tx1"/>
                </a:solidFill>
                <a:latin typeface="Arial" panose="020B0604020202020204" pitchFamily="34" charset="0"/>
                <a:ea typeface="宋体" panose="02010600030101010101" pitchFamily="2" charset="-122"/>
              </a:defRPr>
            </a:lvl1pPr>
            <a:lvl2pPr marL="742950" indent="-285750" defTabSz="957263" eaLnBrk="0" hangingPunct="0">
              <a:defRPr>
                <a:solidFill>
                  <a:schemeClr val="tx1"/>
                </a:solidFill>
                <a:latin typeface="Arial" panose="020B0604020202020204" pitchFamily="34" charset="0"/>
                <a:ea typeface="宋体" panose="02010600030101010101" pitchFamily="2" charset="-122"/>
              </a:defRPr>
            </a:lvl2pPr>
            <a:lvl3pPr marL="1143000" indent="-228600" defTabSz="957263" eaLnBrk="0" hangingPunct="0">
              <a:defRPr>
                <a:solidFill>
                  <a:schemeClr val="tx1"/>
                </a:solidFill>
                <a:latin typeface="Arial" panose="020B0604020202020204" pitchFamily="34" charset="0"/>
                <a:ea typeface="宋体" panose="02010600030101010101" pitchFamily="2" charset="-122"/>
              </a:defRPr>
            </a:lvl3pPr>
            <a:lvl4pPr marL="1600200" indent="-228600" defTabSz="957263" eaLnBrk="0" hangingPunct="0">
              <a:defRPr>
                <a:solidFill>
                  <a:schemeClr val="tx1"/>
                </a:solidFill>
                <a:latin typeface="Arial" panose="020B0604020202020204" pitchFamily="34" charset="0"/>
                <a:ea typeface="宋体" panose="02010600030101010101" pitchFamily="2" charset="-122"/>
              </a:defRPr>
            </a:lvl4pPr>
            <a:lvl5pPr marL="2057400" indent="-228600" defTabSz="957263" eaLnBrk="0" hangingPunct="0">
              <a:defRPr>
                <a:solidFill>
                  <a:schemeClr val="tx1"/>
                </a:solidFill>
                <a:latin typeface="Arial" panose="020B0604020202020204" pitchFamily="34" charset="0"/>
                <a:ea typeface="宋体" panose="02010600030101010101" pitchFamily="2" charset="-122"/>
              </a:defRPr>
            </a:lvl5pPr>
            <a:lvl6pPr marL="25146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DC98FAD-E22F-490E-B917-2693C3A6C6E3}" type="slidenum">
              <a:rPr lang="zh-CN" altLang="en-US"/>
              <a:pPr eaLnBrk="1" hangingPunct="1"/>
              <a:t>44</a:t>
            </a:fld>
            <a:endParaRPr lang="en-US" altLang="zh-CN"/>
          </a:p>
        </p:txBody>
      </p:sp>
      <p:sp>
        <p:nvSpPr>
          <p:cNvPr id="53252" name="Rectangle 2"/>
          <p:cNvSpPr>
            <a:spLocks noGrp="1" noRot="1" noChangeAspect="1" noChangeArrowheads="1" noTextEdit="1"/>
          </p:cNvSpPr>
          <p:nvPr>
            <p:ph type="sldImg"/>
          </p:nvPr>
        </p:nvSpPr>
        <p:spPr>
          <a:ln/>
        </p:spPr>
      </p:sp>
      <p:sp>
        <p:nvSpPr>
          <p:cNvPr id="532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3248904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doc id"/>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a:solidFill>
                  <a:schemeClr val="tx1"/>
                </a:solidFill>
                <a:latin typeface="Arial" panose="020B0604020202020204" pitchFamily="34" charset="0"/>
                <a:ea typeface="宋体" panose="02010600030101010101" pitchFamily="2" charset="-122"/>
              </a:defRPr>
            </a:lvl1pPr>
            <a:lvl2pPr marL="742950" indent="-285750" defTabSz="957263" eaLnBrk="0" hangingPunct="0">
              <a:defRPr>
                <a:solidFill>
                  <a:schemeClr val="tx1"/>
                </a:solidFill>
                <a:latin typeface="Arial" panose="020B0604020202020204" pitchFamily="34" charset="0"/>
                <a:ea typeface="宋体" panose="02010600030101010101" pitchFamily="2" charset="-122"/>
              </a:defRPr>
            </a:lvl2pPr>
            <a:lvl3pPr marL="1143000" indent="-228600" defTabSz="957263" eaLnBrk="0" hangingPunct="0">
              <a:defRPr>
                <a:solidFill>
                  <a:schemeClr val="tx1"/>
                </a:solidFill>
                <a:latin typeface="Arial" panose="020B0604020202020204" pitchFamily="34" charset="0"/>
                <a:ea typeface="宋体" panose="02010600030101010101" pitchFamily="2" charset="-122"/>
              </a:defRPr>
            </a:lvl3pPr>
            <a:lvl4pPr marL="1600200" indent="-228600" defTabSz="957263" eaLnBrk="0" hangingPunct="0">
              <a:defRPr>
                <a:solidFill>
                  <a:schemeClr val="tx1"/>
                </a:solidFill>
                <a:latin typeface="Arial" panose="020B0604020202020204" pitchFamily="34" charset="0"/>
                <a:ea typeface="宋体" panose="02010600030101010101" pitchFamily="2" charset="-122"/>
              </a:defRPr>
            </a:lvl4pPr>
            <a:lvl5pPr marL="2057400" indent="-228600" defTabSz="957263" eaLnBrk="0" hangingPunct="0">
              <a:defRPr>
                <a:solidFill>
                  <a:schemeClr val="tx1"/>
                </a:solidFill>
                <a:latin typeface="Arial" panose="020B0604020202020204" pitchFamily="34" charset="0"/>
                <a:ea typeface="宋体" panose="02010600030101010101" pitchFamily="2" charset="-122"/>
              </a:defRPr>
            </a:lvl5pPr>
            <a:lvl6pPr marL="25146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mtClean="0"/>
              <a:t>SHM/030811/SH-PR-1(2000GB)</a:t>
            </a:r>
          </a:p>
        </p:txBody>
      </p:sp>
      <p:sp>
        <p:nvSpPr>
          <p:cNvPr id="54275" name="pg num"/>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a:solidFill>
                  <a:schemeClr val="tx1"/>
                </a:solidFill>
                <a:latin typeface="Arial" panose="020B0604020202020204" pitchFamily="34" charset="0"/>
                <a:ea typeface="宋体" panose="02010600030101010101" pitchFamily="2" charset="-122"/>
              </a:defRPr>
            </a:lvl1pPr>
            <a:lvl2pPr marL="742950" indent="-285750" defTabSz="957263" eaLnBrk="0" hangingPunct="0">
              <a:defRPr>
                <a:solidFill>
                  <a:schemeClr val="tx1"/>
                </a:solidFill>
                <a:latin typeface="Arial" panose="020B0604020202020204" pitchFamily="34" charset="0"/>
                <a:ea typeface="宋体" panose="02010600030101010101" pitchFamily="2" charset="-122"/>
              </a:defRPr>
            </a:lvl2pPr>
            <a:lvl3pPr marL="1143000" indent="-228600" defTabSz="957263" eaLnBrk="0" hangingPunct="0">
              <a:defRPr>
                <a:solidFill>
                  <a:schemeClr val="tx1"/>
                </a:solidFill>
                <a:latin typeface="Arial" panose="020B0604020202020204" pitchFamily="34" charset="0"/>
                <a:ea typeface="宋体" panose="02010600030101010101" pitchFamily="2" charset="-122"/>
              </a:defRPr>
            </a:lvl3pPr>
            <a:lvl4pPr marL="1600200" indent="-228600" defTabSz="957263" eaLnBrk="0" hangingPunct="0">
              <a:defRPr>
                <a:solidFill>
                  <a:schemeClr val="tx1"/>
                </a:solidFill>
                <a:latin typeface="Arial" panose="020B0604020202020204" pitchFamily="34" charset="0"/>
                <a:ea typeface="宋体" panose="02010600030101010101" pitchFamily="2" charset="-122"/>
              </a:defRPr>
            </a:lvl4pPr>
            <a:lvl5pPr marL="2057400" indent="-228600" defTabSz="957263" eaLnBrk="0" hangingPunct="0">
              <a:defRPr>
                <a:solidFill>
                  <a:schemeClr val="tx1"/>
                </a:solidFill>
                <a:latin typeface="Arial" panose="020B0604020202020204" pitchFamily="34" charset="0"/>
                <a:ea typeface="宋体" panose="02010600030101010101" pitchFamily="2" charset="-122"/>
              </a:defRPr>
            </a:lvl5pPr>
            <a:lvl6pPr marL="25146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6B84326-F472-498E-AB3C-97CAF13379CC}" type="slidenum">
              <a:rPr lang="zh-CN" altLang="en-US"/>
              <a:pPr eaLnBrk="1" hangingPunct="1"/>
              <a:t>45</a:t>
            </a:fld>
            <a:endParaRPr lang="en-US" altLang="zh-CN"/>
          </a:p>
        </p:txBody>
      </p:sp>
      <p:sp>
        <p:nvSpPr>
          <p:cNvPr id="54276" name="Rectangle 2"/>
          <p:cNvSpPr>
            <a:spLocks noGrp="1" noRot="1" noChangeAspect="1" noChangeArrowheads="1" noTextEdit="1"/>
          </p:cNvSpPr>
          <p:nvPr>
            <p:ph type="sldImg"/>
          </p:nvPr>
        </p:nvSpPr>
        <p:spPr>
          <a:ln/>
        </p:spPr>
      </p:sp>
      <p:sp>
        <p:nvSpPr>
          <p:cNvPr id="542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781351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B89565-AED6-4150-ABEC-1DEA1372A950}" type="slidenum">
              <a:rPr lang="zh-CN" altLang="en-US" smtClean="0"/>
              <a:pPr/>
              <a:t>5</a:t>
            </a:fld>
            <a:endParaRPr lang="en-US" altLang="zh-CN"/>
          </a:p>
        </p:txBody>
      </p:sp>
    </p:spTree>
    <p:extLst>
      <p:ext uri="{BB962C8B-B14F-4D97-AF65-F5344CB8AC3E}">
        <p14:creationId xmlns:p14="http://schemas.microsoft.com/office/powerpoint/2010/main" val="66211110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a:solidFill>
                  <a:schemeClr val="tx1"/>
                </a:solidFill>
                <a:latin typeface="Arial" panose="020B0604020202020204" pitchFamily="34" charset="0"/>
                <a:ea typeface="宋体" panose="02010600030101010101" pitchFamily="2" charset="-122"/>
              </a:defRPr>
            </a:lvl1pPr>
            <a:lvl2pPr marL="742950" indent="-285750" defTabSz="957263" eaLnBrk="0" hangingPunct="0">
              <a:defRPr>
                <a:solidFill>
                  <a:schemeClr val="tx1"/>
                </a:solidFill>
                <a:latin typeface="Arial" panose="020B0604020202020204" pitchFamily="34" charset="0"/>
                <a:ea typeface="宋体" panose="02010600030101010101" pitchFamily="2" charset="-122"/>
              </a:defRPr>
            </a:lvl2pPr>
            <a:lvl3pPr marL="1143000" indent="-228600" defTabSz="957263" eaLnBrk="0" hangingPunct="0">
              <a:defRPr>
                <a:solidFill>
                  <a:schemeClr val="tx1"/>
                </a:solidFill>
                <a:latin typeface="Arial" panose="020B0604020202020204" pitchFamily="34" charset="0"/>
                <a:ea typeface="宋体" panose="02010600030101010101" pitchFamily="2" charset="-122"/>
              </a:defRPr>
            </a:lvl3pPr>
            <a:lvl4pPr marL="1600200" indent="-228600" defTabSz="957263" eaLnBrk="0" hangingPunct="0">
              <a:defRPr>
                <a:solidFill>
                  <a:schemeClr val="tx1"/>
                </a:solidFill>
                <a:latin typeface="Arial" panose="020B0604020202020204" pitchFamily="34" charset="0"/>
                <a:ea typeface="宋体" panose="02010600030101010101" pitchFamily="2" charset="-122"/>
              </a:defRPr>
            </a:lvl4pPr>
            <a:lvl5pPr marL="2057400" indent="-228600" defTabSz="957263" eaLnBrk="0" hangingPunct="0">
              <a:defRPr>
                <a:solidFill>
                  <a:schemeClr val="tx1"/>
                </a:solidFill>
                <a:latin typeface="Arial" panose="020B0604020202020204" pitchFamily="34" charset="0"/>
                <a:ea typeface="宋体" panose="02010600030101010101" pitchFamily="2" charset="-122"/>
              </a:defRPr>
            </a:lvl5pPr>
            <a:lvl6pPr marL="25146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DE47967-3308-4A83-87C0-2A5FAA14A765}" type="slidenum">
              <a:rPr lang="zh-CN" altLang="en-US"/>
              <a:pPr eaLnBrk="1" hangingPunct="1"/>
              <a:t>46</a:t>
            </a:fld>
            <a:endParaRPr lang="en-US" altLang="zh-CN"/>
          </a:p>
        </p:txBody>
      </p:sp>
      <p:sp>
        <p:nvSpPr>
          <p:cNvPr id="56323" name="Rectangle 2"/>
          <p:cNvSpPr>
            <a:spLocks noGrp="1" noRot="1" noChangeAspect="1" noChangeArrowheads="1" noTextEdit="1"/>
          </p:cNvSpPr>
          <p:nvPr>
            <p:ph type="sldImg"/>
          </p:nvPr>
        </p:nvSpPr>
        <p:spPr>
          <a:xfrm>
            <a:off x="965200" y="742950"/>
            <a:ext cx="4953000" cy="3714750"/>
          </a:xfrm>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smtClean="0">
                <a:latin typeface="Arial" panose="020B0604020202020204" pitchFamily="34" charset="0"/>
                <a:cs typeface="Arial" panose="020B0604020202020204" pitchFamily="34" charset="0"/>
              </a:rPr>
              <a:t>接受新事物：学习、体验、内化、固化、提升（科学的程序和方法  独特的工具和技术）   心得  技能  能力  经验  控制</a:t>
            </a:r>
            <a:endParaRPr lang="en-US" altLang="zh-CN" dirty="0" smtClean="0">
              <a:latin typeface="Arial" panose="020B0604020202020204" pitchFamily="34" charset="0"/>
              <a:cs typeface="Arial" panose="020B0604020202020204" pitchFamily="34" charset="0"/>
            </a:endParaRPr>
          </a:p>
          <a:p>
            <a:pPr eaLnBrk="1" hangingPunct="1"/>
            <a:endParaRPr lang="en-US" altLang="zh-CN" dirty="0" smtClean="0">
              <a:latin typeface="Arial" panose="020B0604020202020204" pitchFamily="34" charset="0"/>
              <a:cs typeface="Arial" panose="020B0604020202020204" pitchFamily="34" charset="0"/>
            </a:endParaRPr>
          </a:p>
          <a:p>
            <a:pPr eaLnBrk="1" hangingPunct="1"/>
            <a:r>
              <a:rPr lang="zh-CN" altLang="en-US" dirty="0" smtClean="0">
                <a:latin typeface="Arial" panose="020B0604020202020204" pitchFamily="34" charset="0"/>
                <a:cs typeface="Arial" panose="020B0604020202020204" pitchFamily="34" charset="0"/>
              </a:rPr>
              <a:t>如何学习：倒空自己  和自己本身经验相结合    最佳效果</a:t>
            </a:r>
            <a:endParaRPr lang="en-US" altLang="zh-CN" dirty="0" smtClean="0">
              <a:latin typeface="Arial" panose="020B0604020202020204" pitchFamily="34" charset="0"/>
              <a:cs typeface="Arial" panose="020B0604020202020204" pitchFamily="34" charset="0"/>
            </a:endParaRPr>
          </a:p>
          <a:p>
            <a:pPr eaLnBrk="1" hangingPunct="1"/>
            <a:endParaRPr lang="en-US" altLang="zh-CN" dirty="0" smtClean="0">
              <a:latin typeface="Arial" panose="020B0604020202020204" pitchFamily="34" charset="0"/>
              <a:cs typeface="Arial" panose="020B0604020202020204" pitchFamily="34" charset="0"/>
            </a:endParaRPr>
          </a:p>
          <a:p>
            <a:r>
              <a:rPr lang="en-US" altLang="zh-CN" dirty="0" smtClean="0">
                <a:latin typeface="Arial" panose="020B0604020202020204" pitchFamily="34" charset="0"/>
                <a:cs typeface="Arial" panose="020B0604020202020204" pitchFamily="34" charset="0"/>
              </a:rPr>
              <a:t>1</a:t>
            </a:r>
            <a:r>
              <a:rPr lang="zh-CN" altLang="en-US" dirty="0" smtClean="0">
                <a:latin typeface="Arial" panose="020B0604020202020204" pitchFamily="34" charset="0"/>
                <a:cs typeface="Arial" panose="020B0604020202020204" pitchFamily="34" charset="0"/>
              </a:rPr>
              <a:t>、学习</a:t>
            </a:r>
            <a:r>
              <a:rPr lang="en-US" altLang="zh-CN" dirty="0" smtClean="0">
                <a:latin typeface="Times New Roman" panose="02020603050405020304" pitchFamily="18" charset="0"/>
                <a:cs typeface="Arial" panose="020B0604020202020204" pitchFamily="34" charset="0"/>
              </a:rPr>
              <a:t>—</a:t>
            </a:r>
            <a:r>
              <a:rPr lang="zh-CN" altLang="en-US" dirty="0" smtClean="0">
                <a:latin typeface="Arial" panose="020B0604020202020204" pitchFamily="34" charset="0"/>
                <a:cs typeface="Arial" panose="020B0604020202020204" pitchFamily="34" charset="0"/>
              </a:rPr>
              <a:t>体验</a:t>
            </a:r>
            <a:r>
              <a:rPr lang="en-US" altLang="zh-CN" dirty="0" smtClean="0">
                <a:latin typeface="Arial" panose="020B0604020202020204" pitchFamily="34" charset="0"/>
                <a:cs typeface="Arial" panose="020B0604020202020204" pitchFamily="34" charset="0"/>
              </a:rPr>
              <a:t>---</a:t>
            </a:r>
            <a:r>
              <a:rPr lang="zh-CN" altLang="en-US" dirty="0" smtClean="0">
                <a:latin typeface="Arial" panose="020B0604020202020204" pitchFamily="34" charset="0"/>
                <a:cs typeface="Arial" panose="020B0604020202020204" pitchFamily="34" charset="0"/>
              </a:rPr>
              <a:t>内化</a:t>
            </a:r>
            <a:r>
              <a:rPr lang="en-US" altLang="zh-CN" dirty="0" smtClean="0">
                <a:latin typeface="Arial" panose="020B0604020202020204" pitchFamily="34" charset="0"/>
                <a:cs typeface="Arial" panose="020B0604020202020204" pitchFamily="34" charset="0"/>
              </a:rPr>
              <a:t>---</a:t>
            </a:r>
            <a:r>
              <a:rPr lang="zh-CN" altLang="en-US" dirty="0" smtClean="0">
                <a:latin typeface="Arial" panose="020B0604020202020204" pitchFamily="34" charset="0"/>
                <a:cs typeface="Arial" panose="020B0604020202020204" pitchFamily="34" charset="0"/>
              </a:rPr>
              <a:t>固化</a:t>
            </a:r>
            <a:r>
              <a:rPr lang="en-US" altLang="zh-CN" dirty="0" smtClean="0">
                <a:latin typeface="Arial" panose="020B0604020202020204" pitchFamily="34" charset="0"/>
                <a:cs typeface="Arial" panose="020B0604020202020204" pitchFamily="34" charset="0"/>
              </a:rPr>
              <a:t>---</a:t>
            </a:r>
            <a:r>
              <a:rPr lang="zh-CN" altLang="en-US" dirty="0" smtClean="0">
                <a:latin typeface="Arial" panose="020B0604020202020204" pitchFamily="34" charset="0"/>
                <a:cs typeface="Arial" panose="020B0604020202020204" pitchFamily="34" charset="0"/>
              </a:rPr>
              <a:t>提升；心得</a:t>
            </a:r>
            <a:r>
              <a:rPr lang="en-US" altLang="zh-CN" dirty="0" smtClean="0">
                <a:latin typeface="Arial" panose="020B0604020202020204" pitchFamily="34" charset="0"/>
                <a:cs typeface="Arial" panose="020B0604020202020204" pitchFamily="34" charset="0"/>
              </a:rPr>
              <a:t>---</a:t>
            </a:r>
            <a:r>
              <a:rPr lang="zh-CN" altLang="en-US" dirty="0" smtClean="0">
                <a:latin typeface="Arial" panose="020B0604020202020204" pitchFamily="34" charset="0"/>
                <a:cs typeface="Arial" panose="020B0604020202020204" pitchFamily="34" charset="0"/>
              </a:rPr>
              <a:t>技能</a:t>
            </a:r>
            <a:r>
              <a:rPr lang="en-US" altLang="zh-CN" dirty="0" smtClean="0">
                <a:latin typeface="Arial" panose="020B0604020202020204" pitchFamily="34" charset="0"/>
                <a:cs typeface="Arial" panose="020B0604020202020204" pitchFamily="34" charset="0"/>
              </a:rPr>
              <a:t>---</a:t>
            </a:r>
            <a:r>
              <a:rPr lang="zh-CN" altLang="en-US" dirty="0" smtClean="0">
                <a:latin typeface="Arial" panose="020B0604020202020204" pitchFamily="34" charset="0"/>
                <a:cs typeface="Arial" panose="020B0604020202020204" pitchFamily="34" charset="0"/>
              </a:rPr>
              <a:t>能力</a:t>
            </a:r>
            <a:r>
              <a:rPr lang="en-US" altLang="zh-CN" dirty="0" smtClean="0">
                <a:latin typeface="Arial" panose="020B0604020202020204" pitchFamily="34" charset="0"/>
                <a:cs typeface="Arial" panose="020B0604020202020204" pitchFamily="34" charset="0"/>
              </a:rPr>
              <a:t>----</a:t>
            </a:r>
            <a:r>
              <a:rPr lang="zh-CN" altLang="en-US" dirty="0" smtClean="0">
                <a:latin typeface="Arial" panose="020B0604020202020204" pitchFamily="34" charset="0"/>
                <a:cs typeface="Arial" panose="020B0604020202020204" pitchFamily="34" charset="0"/>
              </a:rPr>
              <a:t>经验</a:t>
            </a:r>
            <a:r>
              <a:rPr lang="en-US" altLang="zh-CN" dirty="0" smtClean="0">
                <a:latin typeface="Arial" panose="020B0604020202020204" pitchFamily="34" charset="0"/>
                <a:cs typeface="Arial" panose="020B0604020202020204" pitchFamily="34" charset="0"/>
              </a:rPr>
              <a:t>----</a:t>
            </a:r>
            <a:r>
              <a:rPr lang="zh-CN" altLang="en-US" dirty="0" smtClean="0">
                <a:latin typeface="Arial" panose="020B0604020202020204" pitchFamily="34" charset="0"/>
                <a:cs typeface="Arial" panose="020B0604020202020204" pitchFamily="34" charset="0"/>
              </a:rPr>
              <a:t>控制。学习的重点：控制依赖独特的工具和技术，科学的程序和方法。这也是项目管理体系的核心内容之一。在内化和能力阶段做事只是偶然的成功，只有达到控制和提升阶段才能取得必然的成功。期间经过经验的文档化记录；提升和控制：融入自己的思想、情感，达到艺术性，无招胜有招。</a:t>
            </a:r>
          </a:p>
          <a:p>
            <a:r>
              <a:rPr lang="zh-CN" altLang="en-US" dirty="0" smtClean="0">
                <a:latin typeface="Arial" panose="020B0604020202020204" pitchFamily="34" charset="0"/>
                <a:cs typeface="Arial" panose="020B0604020202020204" pitchFamily="34" charset="0"/>
              </a:rPr>
              <a:t>  </a:t>
            </a:r>
            <a:r>
              <a:rPr lang="en-US" altLang="zh-CN" dirty="0" smtClean="0">
                <a:latin typeface="Arial" panose="020B0604020202020204" pitchFamily="34" charset="0"/>
                <a:cs typeface="Arial" panose="020B0604020202020204" pitchFamily="34" charset="0"/>
              </a:rPr>
              <a:t>2</a:t>
            </a:r>
            <a:r>
              <a:rPr lang="zh-CN" altLang="en-US" dirty="0" smtClean="0">
                <a:latin typeface="Arial" panose="020B0604020202020204" pitchFamily="34" charset="0"/>
                <a:cs typeface="Arial" panose="020B0604020202020204" pitchFamily="34" charset="0"/>
              </a:rPr>
              <a:t>、什么是最有效的学习？一张白纸可以画最新最美的图画，倒空自己才能最大限度地接受新思想、新体系。当然也要结合实际来讨论、应用并取得成功，才能体现我们学习的实际价值。</a:t>
            </a:r>
          </a:p>
          <a:p>
            <a:pPr eaLnBrk="1" hangingPunct="1"/>
            <a:endParaRPr lang="zh-CN" altLang="en-US"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0473893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a:solidFill>
                  <a:schemeClr val="tx1"/>
                </a:solidFill>
                <a:latin typeface="Arial" panose="020B0604020202020204" pitchFamily="34" charset="0"/>
                <a:ea typeface="宋体" panose="02010600030101010101" pitchFamily="2" charset="-122"/>
              </a:defRPr>
            </a:lvl1pPr>
            <a:lvl2pPr marL="742950" indent="-285750" defTabSz="957263" eaLnBrk="0" hangingPunct="0">
              <a:defRPr>
                <a:solidFill>
                  <a:schemeClr val="tx1"/>
                </a:solidFill>
                <a:latin typeface="Arial" panose="020B0604020202020204" pitchFamily="34" charset="0"/>
                <a:ea typeface="宋体" panose="02010600030101010101" pitchFamily="2" charset="-122"/>
              </a:defRPr>
            </a:lvl2pPr>
            <a:lvl3pPr marL="1143000" indent="-228600" defTabSz="957263" eaLnBrk="0" hangingPunct="0">
              <a:defRPr>
                <a:solidFill>
                  <a:schemeClr val="tx1"/>
                </a:solidFill>
                <a:latin typeface="Arial" panose="020B0604020202020204" pitchFamily="34" charset="0"/>
                <a:ea typeface="宋体" panose="02010600030101010101" pitchFamily="2" charset="-122"/>
              </a:defRPr>
            </a:lvl3pPr>
            <a:lvl4pPr marL="1600200" indent="-228600" defTabSz="957263" eaLnBrk="0" hangingPunct="0">
              <a:defRPr>
                <a:solidFill>
                  <a:schemeClr val="tx1"/>
                </a:solidFill>
                <a:latin typeface="Arial" panose="020B0604020202020204" pitchFamily="34" charset="0"/>
                <a:ea typeface="宋体" panose="02010600030101010101" pitchFamily="2" charset="-122"/>
              </a:defRPr>
            </a:lvl4pPr>
            <a:lvl5pPr marL="2057400" indent="-228600" defTabSz="957263" eaLnBrk="0" hangingPunct="0">
              <a:defRPr>
                <a:solidFill>
                  <a:schemeClr val="tx1"/>
                </a:solidFill>
                <a:latin typeface="Arial" panose="020B0604020202020204" pitchFamily="34" charset="0"/>
                <a:ea typeface="宋体" panose="02010600030101010101" pitchFamily="2" charset="-122"/>
              </a:defRPr>
            </a:lvl5pPr>
            <a:lvl6pPr marL="25146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AED5824-E7DA-47C0-A338-B5C03F009524}" type="slidenum">
              <a:rPr lang="zh-CN" altLang="en-US"/>
              <a:pPr eaLnBrk="1" hangingPunct="1"/>
              <a:t>51</a:t>
            </a:fld>
            <a:endParaRPr lang="en-US" altLang="zh-CN"/>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893905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B89565-AED6-4150-ABEC-1DEA1372A950}" type="slidenum">
              <a:rPr lang="zh-CN" altLang="en-US" smtClean="0"/>
              <a:pPr/>
              <a:t>6</a:t>
            </a:fld>
            <a:endParaRPr lang="en-US" altLang="zh-CN"/>
          </a:p>
        </p:txBody>
      </p:sp>
    </p:spTree>
    <p:extLst>
      <p:ext uri="{BB962C8B-B14F-4D97-AF65-F5344CB8AC3E}">
        <p14:creationId xmlns:p14="http://schemas.microsoft.com/office/powerpoint/2010/main" val="36515919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doc id"/>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a:solidFill>
                  <a:schemeClr val="tx1"/>
                </a:solidFill>
                <a:latin typeface="Arial" panose="020B0604020202020204" pitchFamily="34" charset="0"/>
                <a:ea typeface="宋体" panose="02010600030101010101" pitchFamily="2" charset="-122"/>
              </a:defRPr>
            </a:lvl1pPr>
            <a:lvl2pPr marL="742950" indent="-285750" defTabSz="957263" eaLnBrk="0" hangingPunct="0">
              <a:defRPr>
                <a:solidFill>
                  <a:schemeClr val="tx1"/>
                </a:solidFill>
                <a:latin typeface="Arial" panose="020B0604020202020204" pitchFamily="34" charset="0"/>
                <a:ea typeface="宋体" panose="02010600030101010101" pitchFamily="2" charset="-122"/>
              </a:defRPr>
            </a:lvl2pPr>
            <a:lvl3pPr marL="1143000" indent="-228600" defTabSz="957263" eaLnBrk="0" hangingPunct="0">
              <a:defRPr>
                <a:solidFill>
                  <a:schemeClr val="tx1"/>
                </a:solidFill>
                <a:latin typeface="Arial" panose="020B0604020202020204" pitchFamily="34" charset="0"/>
                <a:ea typeface="宋体" panose="02010600030101010101" pitchFamily="2" charset="-122"/>
              </a:defRPr>
            </a:lvl3pPr>
            <a:lvl4pPr marL="1600200" indent="-228600" defTabSz="957263" eaLnBrk="0" hangingPunct="0">
              <a:defRPr>
                <a:solidFill>
                  <a:schemeClr val="tx1"/>
                </a:solidFill>
                <a:latin typeface="Arial" panose="020B0604020202020204" pitchFamily="34" charset="0"/>
                <a:ea typeface="宋体" panose="02010600030101010101" pitchFamily="2" charset="-122"/>
              </a:defRPr>
            </a:lvl4pPr>
            <a:lvl5pPr marL="2057400" indent="-228600" defTabSz="957263" eaLnBrk="0" hangingPunct="0">
              <a:defRPr>
                <a:solidFill>
                  <a:schemeClr val="tx1"/>
                </a:solidFill>
                <a:latin typeface="Arial" panose="020B0604020202020204" pitchFamily="34" charset="0"/>
                <a:ea typeface="宋体" panose="02010600030101010101" pitchFamily="2" charset="-122"/>
              </a:defRPr>
            </a:lvl5pPr>
            <a:lvl6pPr marL="25146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mtClean="0"/>
              <a:t>SHM/030811/SH-PR-1(2000GB)</a:t>
            </a:r>
          </a:p>
        </p:txBody>
      </p:sp>
      <p:sp>
        <p:nvSpPr>
          <p:cNvPr id="55299" name="pg num"/>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a:solidFill>
                  <a:schemeClr val="tx1"/>
                </a:solidFill>
                <a:latin typeface="Arial" panose="020B0604020202020204" pitchFamily="34" charset="0"/>
                <a:ea typeface="宋体" panose="02010600030101010101" pitchFamily="2" charset="-122"/>
              </a:defRPr>
            </a:lvl1pPr>
            <a:lvl2pPr marL="742950" indent="-285750" defTabSz="957263" eaLnBrk="0" hangingPunct="0">
              <a:defRPr>
                <a:solidFill>
                  <a:schemeClr val="tx1"/>
                </a:solidFill>
                <a:latin typeface="Arial" panose="020B0604020202020204" pitchFamily="34" charset="0"/>
                <a:ea typeface="宋体" panose="02010600030101010101" pitchFamily="2" charset="-122"/>
              </a:defRPr>
            </a:lvl2pPr>
            <a:lvl3pPr marL="1143000" indent="-228600" defTabSz="957263" eaLnBrk="0" hangingPunct="0">
              <a:defRPr>
                <a:solidFill>
                  <a:schemeClr val="tx1"/>
                </a:solidFill>
                <a:latin typeface="Arial" panose="020B0604020202020204" pitchFamily="34" charset="0"/>
                <a:ea typeface="宋体" panose="02010600030101010101" pitchFamily="2" charset="-122"/>
              </a:defRPr>
            </a:lvl3pPr>
            <a:lvl4pPr marL="1600200" indent="-228600" defTabSz="957263" eaLnBrk="0" hangingPunct="0">
              <a:defRPr>
                <a:solidFill>
                  <a:schemeClr val="tx1"/>
                </a:solidFill>
                <a:latin typeface="Arial" panose="020B0604020202020204" pitchFamily="34" charset="0"/>
                <a:ea typeface="宋体" panose="02010600030101010101" pitchFamily="2" charset="-122"/>
              </a:defRPr>
            </a:lvl4pPr>
            <a:lvl5pPr marL="2057400" indent="-228600" defTabSz="957263" eaLnBrk="0" hangingPunct="0">
              <a:defRPr>
                <a:solidFill>
                  <a:schemeClr val="tx1"/>
                </a:solidFill>
                <a:latin typeface="Arial" panose="020B0604020202020204" pitchFamily="34" charset="0"/>
                <a:ea typeface="宋体" panose="02010600030101010101" pitchFamily="2" charset="-122"/>
              </a:defRPr>
            </a:lvl5pPr>
            <a:lvl6pPr marL="25146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DC3D36C-F043-4D58-9A31-4B267F0DA6CC}" type="slidenum">
              <a:rPr lang="zh-CN" altLang="en-US"/>
              <a:pPr eaLnBrk="1" hangingPunct="1"/>
              <a:t>7</a:t>
            </a:fld>
            <a:endParaRPr lang="en-US" altLang="zh-CN"/>
          </a:p>
        </p:txBody>
      </p:sp>
      <p:sp>
        <p:nvSpPr>
          <p:cNvPr id="55300" name="Rectangle 2"/>
          <p:cNvSpPr>
            <a:spLocks noGrp="1" noRot="1" noChangeAspect="1" noChangeArrowheads="1" noTextEdit="1"/>
          </p:cNvSpPr>
          <p:nvPr>
            <p:ph type="sldImg"/>
          </p:nvPr>
        </p:nvSpPr>
        <p:spPr>
          <a:ln/>
        </p:spPr>
      </p:sp>
      <p:sp>
        <p:nvSpPr>
          <p:cNvPr id="55301" name="Rectangle 3"/>
          <p:cNvSpPr>
            <a:spLocks noGrp="1" noChangeArrowheads="1"/>
          </p:cNvSpPr>
          <p:nvPr>
            <p:ph type="body" idx="1"/>
          </p:nvPr>
        </p:nvSpPr>
        <p:spPr>
          <a:xfrm>
            <a:off x="822325" y="368300"/>
            <a:ext cx="5865813" cy="33401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dirty="0" smtClean="0">
                <a:latin typeface="Arial" panose="020B0604020202020204" pitchFamily="34" charset="0"/>
                <a:cs typeface="Arial" panose="020B0604020202020204" pitchFamily="34" charset="0"/>
              </a:rPr>
              <a:t>项目是指为创造独特的产品或服务而进行的一次性努力。</a:t>
            </a:r>
          </a:p>
          <a:p>
            <a:pPr algn="just"/>
            <a:r>
              <a:rPr lang="zh-CN" altLang="en-US" dirty="0" smtClean="0">
                <a:latin typeface="Arial" panose="020B0604020202020204" pitchFamily="34" charset="0"/>
                <a:cs typeface="Arial" panose="020B0604020202020204" pitchFamily="34" charset="0"/>
              </a:rPr>
              <a:t>一次性</a:t>
            </a:r>
          </a:p>
          <a:p>
            <a:pPr lvl="1" algn="just"/>
            <a:r>
              <a:rPr lang="zh-CN" altLang="en-US" b="1" dirty="0" smtClean="0">
                <a:latin typeface="Arial" panose="020B0604020202020204" pitchFamily="34" charset="0"/>
                <a:cs typeface="Arial" panose="020B0604020202020204" pitchFamily="34" charset="0"/>
              </a:rPr>
              <a:t>一次性不意味着项目历时短。</a:t>
            </a:r>
          </a:p>
          <a:p>
            <a:pPr lvl="1" algn="just"/>
            <a:r>
              <a:rPr lang="zh-CN" altLang="en-US" b="1" dirty="0" smtClean="0">
                <a:latin typeface="Arial" panose="020B0604020202020204" pitchFamily="34" charset="0"/>
                <a:cs typeface="Arial" panose="020B0604020202020204" pitchFamily="34" charset="0"/>
              </a:rPr>
              <a:t>项目所提供的产品或服务通常不是一次性的。</a:t>
            </a:r>
          </a:p>
          <a:p>
            <a:pPr lvl="2" algn="just"/>
            <a:r>
              <a:rPr lang="zh-CN" altLang="en-US" b="1" dirty="0" smtClean="0">
                <a:latin typeface="Arial" panose="020B0604020202020204" pitchFamily="34" charset="0"/>
                <a:cs typeface="Arial" panose="020B0604020202020204" pitchFamily="34" charset="0"/>
              </a:rPr>
              <a:t>建造人民英雄纪念碑。</a:t>
            </a:r>
          </a:p>
          <a:p>
            <a:pPr lvl="1" algn="just"/>
            <a:r>
              <a:rPr lang="zh-CN" altLang="en-US" b="1" dirty="0" smtClean="0">
                <a:latin typeface="Arial" panose="020B0604020202020204" pitchFamily="34" charset="0"/>
                <a:cs typeface="Arial" panose="020B0604020202020204" pitchFamily="34" charset="0"/>
              </a:rPr>
              <a:t>市场机会稍纵即逝——一次性</a:t>
            </a:r>
          </a:p>
          <a:p>
            <a:pPr lvl="1" algn="just"/>
            <a:r>
              <a:rPr lang="zh-CN" altLang="en-US" b="1" dirty="0" smtClean="0">
                <a:latin typeface="Arial" panose="020B0604020202020204" pitchFamily="34" charset="0"/>
                <a:cs typeface="Arial" panose="020B0604020202020204" pitchFamily="34" charset="0"/>
              </a:rPr>
              <a:t>项目团队的临时性。</a:t>
            </a:r>
          </a:p>
          <a:p>
            <a:pPr algn="just"/>
            <a:r>
              <a:rPr lang="zh-CN" altLang="en-US" dirty="0" smtClean="0">
                <a:latin typeface="Arial" panose="020B0604020202020204" pitchFamily="34" charset="0"/>
                <a:cs typeface="Arial" panose="020B0604020202020204" pitchFamily="34" charset="0"/>
              </a:rPr>
              <a:t>独特性：一张图纸两栋楼房，两个项目？</a:t>
            </a:r>
          </a:p>
          <a:p>
            <a:endParaRPr lang="zh-CN" altLang="en-US"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962742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txBox="1">
            <a:spLocks noGrp="1" noChangeArrowheads="1"/>
          </p:cNvSpPr>
          <p:nvPr/>
        </p:nvSpPr>
        <p:spPr bwMode="auto">
          <a:xfrm>
            <a:off x="3900488" y="9407525"/>
            <a:ext cx="2981325"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911" tIns="47956" rIns="95911" bIns="47956" anchor="b"/>
          <a:lstStyle>
            <a:lvl1pPr defTabSz="957263" eaLnBrk="0" hangingPunct="0">
              <a:defRPr>
                <a:solidFill>
                  <a:schemeClr val="tx1"/>
                </a:solidFill>
                <a:latin typeface="Arial" panose="020B0604020202020204" pitchFamily="34" charset="0"/>
                <a:ea typeface="宋体" panose="02010600030101010101" pitchFamily="2" charset="-122"/>
              </a:defRPr>
            </a:lvl1pPr>
            <a:lvl2pPr marL="742950" indent="-285750" defTabSz="957263" eaLnBrk="0" hangingPunct="0">
              <a:defRPr>
                <a:solidFill>
                  <a:schemeClr val="tx1"/>
                </a:solidFill>
                <a:latin typeface="Arial" panose="020B0604020202020204" pitchFamily="34" charset="0"/>
                <a:ea typeface="宋体" panose="02010600030101010101" pitchFamily="2" charset="-122"/>
              </a:defRPr>
            </a:lvl2pPr>
            <a:lvl3pPr marL="1143000" indent="-228600" defTabSz="957263" eaLnBrk="0" hangingPunct="0">
              <a:defRPr>
                <a:solidFill>
                  <a:schemeClr val="tx1"/>
                </a:solidFill>
                <a:latin typeface="Arial" panose="020B0604020202020204" pitchFamily="34" charset="0"/>
                <a:ea typeface="宋体" panose="02010600030101010101" pitchFamily="2" charset="-122"/>
              </a:defRPr>
            </a:lvl3pPr>
            <a:lvl4pPr marL="1600200" indent="-228600" defTabSz="957263" eaLnBrk="0" hangingPunct="0">
              <a:defRPr>
                <a:solidFill>
                  <a:schemeClr val="tx1"/>
                </a:solidFill>
                <a:latin typeface="Arial" panose="020B0604020202020204" pitchFamily="34" charset="0"/>
                <a:ea typeface="宋体" panose="02010600030101010101" pitchFamily="2" charset="-122"/>
              </a:defRPr>
            </a:lvl4pPr>
            <a:lvl5pPr marL="2057400" indent="-228600" defTabSz="957263" eaLnBrk="0" hangingPunct="0">
              <a:defRPr>
                <a:solidFill>
                  <a:schemeClr val="tx1"/>
                </a:solidFill>
                <a:latin typeface="Arial" panose="020B0604020202020204" pitchFamily="34" charset="0"/>
                <a:ea typeface="宋体" panose="02010600030101010101" pitchFamily="2" charset="-122"/>
              </a:defRPr>
            </a:lvl5pPr>
            <a:lvl6pPr marL="25146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7439D2CD-D220-491A-A12A-BE390A332528}" type="slidenum">
              <a:rPr lang="zh-CN" altLang="en-US" sz="1300"/>
              <a:pPr algn="r" eaLnBrk="1" hangingPunct="1"/>
              <a:t>9</a:t>
            </a:fld>
            <a:endParaRPr lang="en-US" altLang="zh-CN" sz="1300"/>
          </a:p>
        </p:txBody>
      </p:sp>
      <p:sp>
        <p:nvSpPr>
          <p:cNvPr id="49155" name="Rectangle 2"/>
          <p:cNvSpPr>
            <a:spLocks noGrp="1" noRot="1" noChangeAspect="1" noChangeArrowheads="1" noTextEdit="1"/>
          </p:cNvSpPr>
          <p:nvPr>
            <p:ph type="sldImg"/>
          </p:nvPr>
        </p:nvSpPr>
        <p:spPr>
          <a:xfrm>
            <a:off x="963613" y="741363"/>
            <a:ext cx="4957762" cy="3717925"/>
          </a:xfrm>
          <a:ln/>
        </p:spPr>
      </p:sp>
      <p:sp>
        <p:nvSpPr>
          <p:cNvPr id="49156" name="Rectangle 3"/>
          <p:cNvSpPr>
            <a:spLocks noGrp="1" noChangeArrowheads="1"/>
          </p:cNvSpPr>
          <p:nvPr>
            <p:ph type="body" idx="1"/>
          </p:nvPr>
        </p:nvSpPr>
        <p:spPr>
          <a:xfrm>
            <a:off x="688975" y="4705350"/>
            <a:ext cx="5505450" cy="44592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889863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smtClean="0"/>
              <a:t>Standish Group</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solidFill>
                  <a:schemeClr val="tx2"/>
                </a:solidFill>
              </a:rPr>
              <a:t>美国专门从事跟踪</a:t>
            </a:r>
            <a:r>
              <a:rPr lang="en-US" altLang="zh-CN" dirty="0" smtClean="0">
                <a:solidFill>
                  <a:schemeClr val="tx2"/>
                </a:solidFill>
              </a:rPr>
              <a:t>IT</a:t>
            </a:r>
            <a:r>
              <a:rPr lang="zh-CN" altLang="en-US" dirty="0" smtClean="0">
                <a:solidFill>
                  <a:schemeClr val="tx2"/>
                </a:solidFill>
              </a:rPr>
              <a:t>项目成功或失败的权威机构</a:t>
            </a:r>
            <a:endParaRPr lang="en-US" altLang="zh-CN" dirty="0" smtClean="0">
              <a:solidFill>
                <a:schemeClr val="tx2"/>
              </a:solidFill>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kern="0" dirty="0" smtClean="0">
                <a:solidFill>
                  <a:schemeClr val="tx2"/>
                </a:solidFill>
              </a:rPr>
              <a:t>Standish Group is an independent international IT research advisory firm founded in 1985,[1] known from their reports about information systems implementation projects in the public and private sector</a:t>
            </a:r>
            <a:br>
              <a:rPr lang="en-US" altLang="zh-CN" kern="0" dirty="0" smtClean="0">
                <a:solidFill>
                  <a:schemeClr val="tx2"/>
                </a:solidFill>
              </a:rPr>
            </a:br>
            <a:r>
              <a:rPr lang="en-US" altLang="zh-CN" kern="0" dirty="0" smtClean="0">
                <a:solidFill>
                  <a:schemeClr val="tx2"/>
                </a:solidFill>
              </a:rPr>
              <a:t/>
            </a:r>
            <a:br>
              <a:rPr lang="en-US" altLang="zh-CN" kern="0" dirty="0" smtClean="0">
                <a:solidFill>
                  <a:schemeClr val="tx2"/>
                </a:solidFill>
              </a:rPr>
            </a:br>
            <a:r>
              <a:rPr lang="en-US" altLang="zh-CN" kern="0" dirty="0" smtClean="0">
                <a:solidFill>
                  <a:schemeClr val="tx2"/>
                </a:solidFill>
              </a:rPr>
              <a:t>[1] http://www.standishgroup.com/</a:t>
            </a:r>
          </a:p>
          <a:p>
            <a:endParaRPr lang="zh-CN" altLang="en-US" dirty="0"/>
          </a:p>
        </p:txBody>
      </p:sp>
      <p:sp>
        <p:nvSpPr>
          <p:cNvPr id="4" name="灯片编号占位符 3"/>
          <p:cNvSpPr>
            <a:spLocks noGrp="1"/>
          </p:cNvSpPr>
          <p:nvPr>
            <p:ph type="sldNum" sz="quarter" idx="10"/>
          </p:nvPr>
        </p:nvSpPr>
        <p:spPr/>
        <p:txBody>
          <a:bodyPr/>
          <a:lstStyle/>
          <a:p>
            <a:fld id="{DFB89565-AED6-4150-ABEC-1DEA1372A950}" type="slidenum">
              <a:rPr lang="zh-CN" altLang="en-US" smtClean="0"/>
              <a:pPr/>
              <a:t>10</a:t>
            </a:fld>
            <a:endParaRPr lang="en-US" altLang="zh-CN"/>
          </a:p>
        </p:txBody>
      </p:sp>
    </p:spTree>
    <p:extLst>
      <p:ext uri="{BB962C8B-B14F-4D97-AF65-F5344CB8AC3E}">
        <p14:creationId xmlns:p14="http://schemas.microsoft.com/office/powerpoint/2010/main" val="3796466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a:solidFill>
                  <a:schemeClr val="tx1"/>
                </a:solidFill>
                <a:latin typeface="Arial" panose="020B0604020202020204" pitchFamily="34" charset="0"/>
                <a:ea typeface="宋体" panose="02010600030101010101" pitchFamily="2" charset="-122"/>
              </a:defRPr>
            </a:lvl1pPr>
            <a:lvl2pPr marL="742950" indent="-285750" defTabSz="957263" eaLnBrk="0" hangingPunct="0">
              <a:defRPr>
                <a:solidFill>
                  <a:schemeClr val="tx1"/>
                </a:solidFill>
                <a:latin typeface="Arial" panose="020B0604020202020204" pitchFamily="34" charset="0"/>
                <a:ea typeface="宋体" panose="02010600030101010101" pitchFamily="2" charset="-122"/>
              </a:defRPr>
            </a:lvl2pPr>
            <a:lvl3pPr marL="1143000" indent="-228600" defTabSz="957263" eaLnBrk="0" hangingPunct="0">
              <a:defRPr>
                <a:solidFill>
                  <a:schemeClr val="tx1"/>
                </a:solidFill>
                <a:latin typeface="Arial" panose="020B0604020202020204" pitchFamily="34" charset="0"/>
                <a:ea typeface="宋体" panose="02010600030101010101" pitchFamily="2" charset="-122"/>
              </a:defRPr>
            </a:lvl3pPr>
            <a:lvl4pPr marL="1600200" indent="-228600" defTabSz="957263" eaLnBrk="0" hangingPunct="0">
              <a:defRPr>
                <a:solidFill>
                  <a:schemeClr val="tx1"/>
                </a:solidFill>
                <a:latin typeface="Arial" panose="020B0604020202020204" pitchFamily="34" charset="0"/>
                <a:ea typeface="宋体" panose="02010600030101010101" pitchFamily="2" charset="-122"/>
              </a:defRPr>
            </a:lvl4pPr>
            <a:lvl5pPr marL="2057400" indent="-228600" defTabSz="957263" eaLnBrk="0" hangingPunct="0">
              <a:defRPr>
                <a:solidFill>
                  <a:schemeClr val="tx1"/>
                </a:solidFill>
                <a:latin typeface="Arial" panose="020B0604020202020204" pitchFamily="34" charset="0"/>
                <a:ea typeface="宋体" panose="02010600030101010101" pitchFamily="2" charset="-122"/>
              </a:defRPr>
            </a:lvl5pPr>
            <a:lvl6pPr marL="25146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A34003C-1252-4E72-B022-A4D8EDFDA232}" type="slidenum">
              <a:rPr lang="en-US" altLang="zh-CN"/>
              <a:pPr eaLnBrk="1" hangingPunct="1"/>
              <a:t>11</a:t>
            </a:fld>
            <a:endParaRPr lang="en-US" altLang="zh-CN"/>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200" b="0" i="0" kern="1200" dirty="0" smtClean="0">
                <a:solidFill>
                  <a:schemeClr val="tx1"/>
                </a:solidFill>
                <a:effectLst/>
                <a:latin typeface="Arial" charset="0"/>
                <a:ea typeface="+mn-ea"/>
                <a:cs typeface="Arial" charset="0"/>
              </a:rPr>
              <a:t>IDC</a:t>
            </a:r>
            <a:r>
              <a:rPr lang="zh-CN" altLang="en-US" sz="1200" b="0" i="0" kern="1200" dirty="0" smtClean="0">
                <a:solidFill>
                  <a:schemeClr val="tx1"/>
                </a:solidFill>
                <a:effectLst/>
                <a:latin typeface="Arial" charset="0"/>
                <a:ea typeface="+mn-ea"/>
                <a:cs typeface="Arial" charset="0"/>
              </a:rPr>
              <a:t>：</a:t>
            </a:r>
            <a:r>
              <a:rPr lang="en-US" altLang="zh-CN" sz="1200" b="0" i="0" kern="1200" dirty="0" smtClean="0">
                <a:solidFill>
                  <a:schemeClr val="tx1"/>
                </a:solidFill>
                <a:effectLst/>
                <a:latin typeface="Arial" charset="0"/>
                <a:ea typeface="+mn-ea"/>
                <a:cs typeface="Arial" charset="0"/>
              </a:rPr>
              <a:t>International Data Corporation </a:t>
            </a:r>
            <a:r>
              <a:rPr lang="zh-CN" altLang="en-US" sz="1200" b="0" i="0" kern="1200" dirty="0" smtClean="0">
                <a:solidFill>
                  <a:schemeClr val="tx1"/>
                </a:solidFill>
                <a:effectLst/>
                <a:latin typeface="Arial" charset="0"/>
                <a:ea typeface="+mn-ea"/>
                <a:cs typeface="Arial" charset="0"/>
              </a:rPr>
              <a:t>（国际数据公司） </a:t>
            </a:r>
            <a:r>
              <a:rPr lang="en-US" altLang="zh-CN" sz="1200" b="0" i="0" kern="1200" dirty="0" smtClean="0">
                <a:solidFill>
                  <a:schemeClr val="tx1"/>
                </a:solidFill>
                <a:effectLst/>
                <a:latin typeface="Arial" charset="0"/>
                <a:ea typeface="+mn-ea"/>
                <a:cs typeface="Arial" charset="0"/>
              </a:rPr>
              <a:t>1964</a:t>
            </a:r>
            <a:r>
              <a:rPr lang="zh-CN" altLang="en-US" sz="1200" b="0" i="0" kern="1200" dirty="0" smtClean="0">
                <a:solidFill>
                  <a:schemeClr val="tx1"/>
                </a:solidFill>
                <a:effectLst/>
                <a:latin typeface="Arial" charset="0"/>
                <a:ea typeface="+mn-ea"/>
                <a:cs typeface="Arial" charset="0"/>
              </a:rPr>
              <a:t>年创立于美国</a:t>
            </a:r>
            <a:endParaRPr lang="en-US" altLang="zh-CN" sz="1200" b="0" i="0" kern="1200" dirty="0" smtClean="0">
              <a:solidFill>
                <a:schemeClr val="tx1"/>
              </a:solidFill>
              <a:effectLst/>
              <a:latin typeface="Arial" charset="0"/>
              <a:ea typeface="+mn-ea"/>
              <a:cs typeface="Arial" charset="0"/>
            </a:endParaRPr>
          </a:p>
          <a:p>
            <a:r>
              <a:rPr lang="zh-CN" altLang="en-US" sz="1200" b="0" i="0" kern="1200" dirty="0" smtClean="0">
                <a:solidFill>
                  <a:schemeClr val="tx1"/>
                </a:solidFill>
                <a:effectLst/>
                <a:latin typeface="Arial" charset="0"/>
                <a:ea typeface="+mn-ea"/>
                <a:cs typeface="Arial" charset="0"/>
              </a:rPr>
              <a:t>全球著名的信息技术、电信行业和消费科技市场咨询、顾问和活动服务专业提供商。在</a:t>
            </a:r>
            <a:r>
              <a:rPr lang="en-US" altLang="zh-CN" sz="1200" b="0" i="0" kern="1200" dirty="0" smtClean="0">
                <a:solidFill>
                  <a:schemeClr val="tx1"/>
                </a:solidFill>
                <a:effectLst/>
                <a:latin typeface="Arial" charset="0"/>
                <a:ea typeface="+mn-ea"/>
                <a:cs typeface="Arial" charset="0"/>
              </a:rPr>
              <a:t>IT</a:t>
            </a:r>
            <a:r>
              <a:rPr lang="zh-CN" altLang="en-US" sz="1200" b="0" i="0" kern="1200" dirty="0" smtClean="0">
                <a:solidFill>
                  <a:schemeClr val="tx1"/>
                </a:solidFill>
                <a:effectLst/>
                <a:latin typeface="Arial" charset="0"/>
                <a:ea typeface="+mn-ea"/>
                <a:cs typeface="Arial" charset="0"/>
              </a:rPr>
              <a:t>领域的市场跟踪数据已经成为行业标准。</a:t>
            </a:r>
            <a:endParaRPr lang="zh-CN" altLang="zh-CN"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086615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3" name="Rectangle 2"/>
          <p:cNvSpPr>
            <a:spLocks noChangeArrowheads="1"/>
          </p:cNvSpPr>
          <p:nvPr userDrawn="1"/>
        </p:nvSpPr>
        <p:spPr bwMode="blackWhite">
          <a:xfrm>
            <a:off x="0" y="5153025"/>
            <a:ext cx="9144000" cy="1760538"/>
          </a:xfrm>
          <a:prstGeom prst="rect">
            <a:avLst/>
          </a:prstGeom>
          <a:solidFill>
            <a:schemeClr val="accent1"/>
          </a:solidFill>
          <a:ln w="9525">
            <a:noFill/>
            <a:miter lim="800000"/>
            <a:headEnd/>
            <a:tailEnd/>
          </a:ln>
          <a:effectLst/>
        </p:spPr>
        <p:txBody>
          <a:bodyPr wrap="none" anchor="ctr"/>
          <a:lstStyle/>
          <a:p>
            <a:pPr algn="ctr">
              <a:lnSpc>
                <a:spcPct val="90000"/>
              </a:lnSpc>
              <a:buClr>
                <a:schemeClr val="accent2"/>
              </a:buClr>
              <a:buFont typeface="WingDings" pitchFamily="2" charset="2"/>
              <a:buNone/>
              <a:defRPr/>
            </a:pPr>
            <a:endParaRPr lang="zh-CN" altLang="en-US">
              <a:latin typeface="Arial" charset="0"/>
            </a:endParaRPr>
          </a:p>
        </p:txBody>
      </p:sp>
      <p:pic>
        <p:nvPicPr>
          <p:cNvPr id="4" name="Picture 3" descr="ONDmndBsLckp_KO_4C_SML"/>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677025" y="5214938"/>
            <a:ext cx="21621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4776788"/>
            <a:ext cx="9142413"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rational_logo_wh_matte"/>
          <p:cNvPicPr>
            <a:picLocks noChangeAspect="1" noChangeArrowheads="1"/>
          </p:cNvPicPr>
          <p:nvPr userDrawn="1"/>
        </p:nvPicPr>
        <p:blipFill>
          <a:blip r:embed="rId4">
            <a:extLst>
              <a:ext uri="{28A0092B-C50C-407E-A947-70E740481C1C}">
                <a14:useLocalDpi xmlns:a14="http://schemas.microsoft.com/office/drawing/2010/main" val="0"/>
              </a:ext>
            </a:extLst>
          </a:blip>
          <a:srcRect r="-112094" b="-72021"/>
          <a:stretch>
            <a:fillRect/>
          </a:stretch>
        </p:blipFill>
        <p:spPr bwMode="blackGray">
          <a:xfrm>
            <a:off x="477838" y="4149725"/>
            <a:ext cx="3508375"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a:spLocks noChangeArrowheads="1"/>
          </p:cNvSpPr>
          <p:nvPr userDrawn="1"/>
        </p:nvSpPr>
        <p:spPr bwMode="blackWhite">
          <a:xfrm>
            <a:off x="0" y="0"/>
            <a:ext cx="9144000" cy="1690688"/>
          </a:xfrm>
          <a:prstGeom prst="rect">
            <a:avLst/>
          </a:prstGeom>
          <a:solidFill>
            <a:schemeClr val="accent1"/>
          </a:solidFill>
          <a:ln w="9525">
            <a:solidFill>
              <a:schemeClr val="accent1"/>
            </a:solidFill>
            <a:miter lim="800000"/>
            <a:headEnd/>
            <a:tailEnd/>
          </a:ln>
          <a:effectLst/>
        </p:spPr>
        <p:txBody>
          <a:bodyPr wrap="none" anchor="ctr"/>
          <a:lstStyle/>
          <a:p>
            <a:pPr algn="ctr">
              <a:lnSpc>
                <a:spcPct val="90000"/>
              </a:lnSpc>
              <a:buClr>
                <a:schemeClr val="accent2"/>
              </a:buClr>
              <a:buFont typeface="WingDings" pitchFamily="2" charset="2"/>
              <a:buNone/>
              <a:defRPr/>
            </a:pPr>
            <a:endParaRPr lang="zh-CN" altLang="en-US">
              <a:latin typeface="Arial" charset="0"/>
            </a:endParaRPr>
          </a:p>
        </p:txBody>
      </p:sp>
      <p:grpSp>
        <p:nvGrpSpPr>
          <p:cNvPr id="8" name="Group 7"/>
          <p:cNvGrpSpPr>
            <a:grpSpLocks/>
          </p:cNvGrpSpPr>
          <p:nvPr userDrawn="1"/>
        </p:nvGrpSpPr>
        <p:grpSpPr bwMode="auto">
          <a:xfrm>
            <a:off x="7673975" y="687388"/>
            <a:ext cx="1162050" cy="558800"/>
            <a:chOff x="4738" y="433"/>
            <a:chExt cx="732" cy="352"/>
          </a:xfrm>
        </p:grpSpPr>
        <p:pic>
          <p:nvPicPr>
            <p:cNvPr id="9" name="Picture 8" descr="ibm_white_logo_300dpi"/>
            <p:cNvPicPr>
              <a:picLocks noChangeAspect="1" noChangeArrowheads="1"/>
            </p:cNvPicPr>
            <p:nvPr/>
          </p:nvPicPr>
          <p:blipFill>
            <a:blip r:embed="rId5">
              <a:clrChange>
                <a:clrFrom>
                  <a:srgbClr val="7889FB"/>
                </a:clrFrom>
                <a:clrTo>
                  <a:srgbClr val="7889FB">
                    <a:alpha val="0"/>
                  </a:srgbClr>
                </a:clrTo>
              </a:clrChange>
              <a:extLst>
                <a:ext uri="{28A0092B-C50C-407E-A947-70E740481C1C}">
                  <a14:useLocalDpi xmlns:a14="http://schemas.microsoft.com/office/drawing/2010/main" val="0"/>
                </a:ext>
              </a:extLst>
            </a:blip>
            <a:srcRect r="6470"/>
            <a:stretch>
              <a:fillRect/>
            </a:stretch>
          </p:blipFill>
          <p:spPr bwMode="invGray">
            <a:xfrm>
              <a:off x="4738" y="433"/>
              <a:ext cx="63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a:spLocks noChangeArrowheads="1"/>
            </p:cNvSpPr>
            <p:nvPr/>
          </p:nvSpPr>
          <p:spPr bwMode="black">
            <a:xfrm>
              <a:off x="5325" y="611"/>
              <a:ext cx="145" cy="174"/>
            </a:xfrm>
            <a:prstGeom prst="rect">
              <a:avLst/>
            </a:prstGeom>
            <a:noFill/>
            <a:ln w="9525">
              <a:noFill/>
              <a:miter lim="800000"/>
              <a:headEnd/>
              <a:tailEnd/>
            </a:ln>
            <a:effectLst/>
          </p:spPr>
          <p:txBody>
            <a:bodyPr>
              <a:spAutoFit/>
            </a:bodyPr>
            <a:lstStyle/>
            <a:p>
              <a:pPr algn="r" eaLnBrk="0" hangingPunct="0">
                <a:defRPr/>
              </a:pPr>
              <a:r>
                <a:rPr lang="en-US" altLang="en-US" sz="600">
                  <a:solidFill>
                    <a:schemeClr val="bg1"/>
                  </a:solidFill>
                  <a:latin typeface="Arial" charset="0"/>
                  <a:ea typeface="宋体" charset="-122"/>
                </a:rPr>
                <a:t>®</a:t>
              </a:r>
            </a:p>
            <a:p>
              <a:pPr algn="r" eaLnBrk="0" hangingPunct="0">
                <a:defRPr/>
              </a:pPr>
              <a:endParaRPr lang="en-US" altLang="en-US" sz="600">
                <a:solidFill>
                  <a:schemeClr val="bg1"/>
                </a:solidFill>
                <a:latin typeface="Arial" charset="0"/>
                <a:ea typeface="宋体" charset="-122"/>
              </a:endParaRPr>
            </a:p>
          </p:txBody>
        </p:sp>
      </p:grpSp>
      <p:sp>
        <p:nvSpPr>
          <p:cNvPr id="11" name="Rectangle 12"/>
          <p:cNvSpPr>
            <a:spLocks noChangeArrowheads="1"/>
          </p:cNvSpPr>
          <p:nvPr userDrawn="1"/>
        </p:nvSpPr>
        <p:spPr bwMode="black">
          <a:xfrm>
            <a:off x="2032000" y="1301750"/>
            <a:ext cx="4103688" cy="306388"/>
          </a:xfrm>
          <a:prstGeom prst="rect">
            <a:avLst/>
          </a:prstGeom>
          <a:noFill/>
          <a:ln w="9525" algn="ctr">
            <a:noFill/>
            <a:miter lim="800000"/>
            <a:headEnd/>
            <a:tailEnd/>
          </a:ln>
          <a:effectLst/>
        </p:spPr>
        <p:txBody>
          <a:bodyPr lIns="18288" tIns="18288" rIns="18288" bIns="18288" anchor="ctr"/>
          <a:lstStyle/>
          <a:p>
            <a:pPr marL="342900" indent="-342900">
              <a:lnSpc>
                <a:spcPct val="98000"/>
              </a:lnSpc>
              <a:spcBef>
                <a:spcPct val="20000"/>
              </a:spcBef>
              <a:defRPr/>
            </a:pPr>
            <a:r>
              <a:rPr lang="en-US" altLang="en-US">
                <a:solidFill>
                  <a:srgbClr val="FFFFFF"/>
                </a:solidFill>
                <a:latin typeface="Arial" charset="0"/>
                <a:ea typeface="+mn-ea"/>
              </a:rPr>
              <a:t>IBM Software Group</a:t>
            </a:r>
          </a:p>
        </p:txBody>
      </p:sp>
      <p:sp>
        <p:nvSpPr>
          <p:cNvPr id="12" name="Line 13"/>
          <p:cNvSpPr>
            <a:spLocks noChangeShapeType="1"/>
          </p:cNvSpPr>
          <p:nvPr userDrawn="1"/>
        </p:nvSpPr>
        <p:spPr bwMode="black">
          <a:xfrm flipV="1">
            <a:off x="1887538" y="1362075"/>
            <a:ext cx="0" cy="328613"/>
          </a:xfrm>
          <a:prstGeom prst="line">
            <a:avLst/>
          </a:prstGeom>
          <a:noFill/>
          <a:ln w="12700">
            <a:solidFill>
              <a:srgbClr val="FFFFFF"/>
            </a:solidFill>
            <a:round/>
            <a:headEnd/>
            <a:tailEnd/>
          </a:ln>
          <a:effectLst/>
        </p:spPr>
        <p:txBody>
          <a:bodyPr/>
          <a:lstStyle/>
          <a:p>
            <a:pPr algn="ctr">
              <a:lnSpc>
                <a:spcPct val="90000"/>
              </a:lnSpc>
              <a:buClr>
                <a:schemeClr val="accent2"/>
              </a:buClr>
              <a:buFont typeface="Wingdings" pitchFamily="2" charset="2"/>
              <a:buNone/>
              <a:defRPr/>
            </a:pPr>
            <a:endParaRPr lang="zh-CN" altLang="en-US">
              <a:latin typeface="Arial" charset="0"/>
              <a:ea typeface="+mn-ea"/>
            </a:endParaRPr>
          </a:p>
        </p:txBody>
      </p:sp>
      <p:sp>
        <p:nvSpPr>
          <p:cNvPr id="13" name="Rectangle 14"/>
          <p:cNvSpPr>
            <a:spLocks noChangeArrowheads="1"/>
          </p:cNvSpPr>
          <p:nvPr userDrawn="1"/>
        </p:nvSpPr>
        <p:spPr bwMode="black">
          <a:xfrm>
            <a:off x="7239000" y="6248400"/>
            <a:ext cx="1639888" cy="244475"/>
          </a:xfrm>
          <a:prstGeom prst="rect">
            <a:avLst/>
          </a:prstGeom>
          <a:noFill/>
          <a:ln w="9525">
            <a:noFill/>
            <a:miter lim="800000"/>
            <a:headEnd/>
            <a:tailEnd/>
          </a:ln>
          <a:effectLst/>
        </p:spPr>
        <p:txBody>
          <a:bodyPr>
            <a:spAutoFit/>
          </a:bodyPr>
          <a:lstStyle/>
          <a:p>
            <a:pPr algn="r" eaLnBrk="0" hangingPunct="0">
              <a:defRPr/>
            </a:pPr>
            <a:r>
              <a:rPr lang="en-US" altLang="en-US" sz="1000">
                <a:solidFill>
                  <a:srgbClr val="FFFFFF"/>
                </a:solidFill>
                <a:latin typeface="Arial" charset="0"/>
                <a:ea typeface="+mn-ea"/>
              </a:rPr>
              <a:t>© 200</a:t>
            </a:r>
            <a:r>
              <a:rPr lang="en-US" altLang="zh-CN" sz="1000">
                <a:solidFill>
                  <a:srgbClr val="FFFFFF"/>
                </a:solidFill>
                <a:latin typeface="Arial" charset="0"/>
              </a:rPr>
              <a:t>6</a:t>
            </a:r>
            <a:r>
              <a:rPr lang="en-US" altLang="en-US" sz="1000">
                <a:solidFill>
                  <a:srgbClr val="FFFFFF"/>
                </a:solidFill>
                <a:latin typeface="Arial" charset="0"/>
                <a:ea typeface="+mn-ea"/>
              </a:rPr>
              <a:t> IBM Corporation</a:t>
            </a:r>
          </a:p>
        </p:txBody>
      </p:sp>
      <p:pic>
        <p:nvPicPr>
          <p:cNvPr id="14" name="Picture 16" descr="plaque design-1"/>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6575425" y="1700213"/>
            <a:ext cx="2568575" cy="305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865" name="Rectangle 7"/>
          <p:cNvSpPr>
            <a:spLocks noGrp="1" noChangeArrowheads="1"/>
          </p:cNvSpPr>
          <p:nvPr>
            <p:ph type="subTitle" idx="1"/>
          </p:nvPr>
        </p:nvSpPr>
        <p:spPr>
          <a:xfrm>
            <a:off x="174625" y="3407221"/>
            <a:ext cx="6276975" cy="461665"/>
          </a:xfrm>
          <a:prstGeom prst="rect">
            <a:avLst/>
          </a:prstGeom>
        </p:spPr>
        <p:txBody>
          <a:bodyPr/>
          <a:lstStyle>
            <a:lvl1pPr marL="0" indent="0" algn="l" rtl="0" eaLnBrk="1" fontAlgn="base" hangingPunct="1">
              <a:spcBef>
                <a:spcPct val="25000"/>
              </a:spcBef>
              <a:spcAft>
                <a:spcPct val="15000"/>
              </a:spcAft>
              <a:buClr>
                <a:schemeClr val="accent1"/>
              </a:buClr>
              <a:buFont typeface="Wingdings" pitchFamily="2" charset="2"/>
              <a:buNone/>
              <a:defRPr lang="zh-CN" altLang="en-US" sz="2400" i="1" dirty="0">
                <a:solidFill>
                  <a:schemeClr val="tx1"/>
                </a:solidFill>
                <a:latin typeface="微软雅黑" panose="020B0503020204020204" pitchFamily="34" charset="-122"/>
                <a:ea typeface="微软雅黑" panose="020B0503020204020204" pitchFamily="34" charset="-122"/>
                <a:cs typeface="+mn-cs"/>
              </a:defRPr>
            </a:lvl1pPr>
          </a:lstStyle>
          <a:p>
            <a:r>
              <a:rPr lang="zh-CN" altLang="en-US" dirty="0"/>
              <a:t>单击此处编辑母版副标题样式</a:t>
            </a:r>
          </a:p>
        </p:txBody>
      </p:sp>
      <p:sp>
        <p:nvSpPr>
          <p:cNvPr id="15" name="灯片编号占位符 14"/>
          <p:cNvSpPr>
            <a:spLocks noGrp="1"/>
          </p:cNvSpPr>
          <p:nvPr>
            <p:ph type="sldNum" sz="quarter" idx="10"/>
          </p:nvPr>
        </p:nvSpPr>
        <p:spPr/>
        <p:txBody>
          <a:bodyPr/>
          <a:lstStyle/>
          <a:p>
            <a:fld id="{51C954A1-9FE7-4ABB-8851-D5362BFC037D}" type="slidenum">
              <a:rPr lang="en-US" altLang="en-US" smtClean="0"/>
              <a:pPr/>
              <a:t>‹#›</a:t>
            </a:fld>
            <a:endParaRPr lang="en-US" altLang="en-US"/>
          </a:p>
        </p:txBody>
      </p:sp>
      <p:sp>
        <p:nvSpPr>
          <p:cNvPr id="16" name="标题 15"/>
          <p:cNvSpPr>
            <a:spLocks noGrp="1"/>
          </p:cNvSpPr>
          <p:nvPr>
            <p:ph type="title"/>
          </p:nvPr>
        </p:nvSpPr>
        <p:spPr>
          <a:xfrm>
            <a:off x="138114" y="2087562"/>
            <a:ext cx="6313486" cy="535531"/>
          </a:xfrm>
        </p:spPr>
        <p:txBody>
          <a:bodyPr/>
          <a:lstStyle>
            <a:lvl1pPr algn="l" rtl="0" eaLnBrk="0" fontAlgn="base" hangingPunct="0">
              <a:lnSpc>
                <a:spcPct val="90000"/>
              </a:lnSpc>
              <a:spcBef>
                <a:spcPct val="0"/>
              </a:spcBef>
              <a:spcAft>
                <a:spcPct val="0"/>
              </a:spcAft>
              <a:defRPr lang="zh-CN" altLang="en-US" sz="3200" kern="0" dirty="0">
                <a:solidFill>
                  <a:schemeClr val="tx2"/>
                </a:solidFill>
                <a:latin typeface="黑体" panose="02010609060101010101" pitchFamily="49" charset="-122"/>
                <a:ea typeface="黑体" panose="02010609060101010101" pitchFamily="49" charset="-122"/>
                <a:cs typeface="+mj-cs"/>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108674629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lstStyle/>
          <a:p>
            <a:fld id="{51C954A1-9FE7-4ABB-8851-D5362BFC037D}" type="slidenum">
              <a:rPr lang="en-US" altLang="en-US" smtClean="0"/>
              <a:pPr/>
              <a:t>‹#›</a:t>
            </a:fld>
            <a:endParaRPr lang="en-US" altLang="en-US"/>
          </a:p>
        </p:txBody>
      </p:sp>
      <p:sp>
        <p:nvSpPr>
          <p:cNvPr id="7" name="内容占位符 6"/>
          <p:cNvSpPr>
            <a:spLocks noGrp="1"/>
          </p:cNvSpPr>
          <p:nvPr>
            <p:ph sz="quarter" idx="11"/>
          </p:nvPr>
        </p:nvSpPr>
        <p:spPr>
          <a:xfrm>
            <a:off x="153987" y="1142813"/>
            <a:ext cx="8847137" cy="5204199"/>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293996835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153988" y="1144033"/>
            <a:ext cx="4252912" cy="5202977"/>
          </a:xfrm>
          <a:prstGeom prst="rect">
            <a:avLst/>
          </a:prstGeom>
        </p:spPr>
        <p:txBody>
          <a:bodyPr/>
          <a:lstStyle>
            <a:lvl1pPr>
              <a:lnSpc>
                <a:spcPct val="110000"/>
              </a:lnSpc>
              <a:spcBef>
                <a:spcPts val="300"/>
              </a:spcBef>
              <a:defRPr sz="2400" baseline="0">
                <a:latin typeface="Arial Unicode MS" panose="020B0604020202020204" pitchFamily="34" charset="-122"/>
                <a:ea typeface="微软雅黑" panose="020B0503020204020204" pitchFamily="34" charset="-122"/>
              </a:defRPr>
            </a:lvl1pPr>
            <a:lvl2pPr>
              <a:lnSpc>
                <a:spcPct val="110000"/>
              </a:lnSpc>
              <a:spcBef>
                <a:spcPts val="300"/>
              </a:spcBef>
              <a:defRPr sz="2200" baseline="0">
                <a:latin typeface="Arial Unicode MS" panose="020B0604020202020204" pitchFamily="34" charset="-122"/>
                <a:ea typeface="微软雅黑" panose="020B0503020204020204" pitchFamily="34" charset="-122"/>
              </a:defRPr>
            </a:lvl2pPr>
            <a:lvl3pPr>
              <a:lnSpc>
                <a:spcPct val="110000"/>
              </a:lnSpc>
              <a:spcBef>
                <a:spcPts val="300"/>
              </a:spcBef>
              <a:defRPr sz="2000" baseline="0">
                <a:latin typeface="Arial Unicode MS" panose="020B0604020202020204" pitchFamily="34" charset="-122"/>
                <a:ea typeface="微软雅黑" panose="020B0503020204020204" pitchFamily="34" charset="-122"/>
              </a:defRPr>
            </a:lvl3pPr>
            <a:lvl4pPr>
              <a:lnSpc>
                <a:spcPct val="110000"/>
              </a:lnSpc>
              <a:spcBef>
                <a:spcPts val="300"/>
              </a:spcBef>
              <a:defRPr sz="1800" baseline="0">
                <a:latin typeface="Arial Unicode MS" panose="020B0604020202020204" pitchFamily="34" charset="-122"/>
                <a:ea typeface="微软雅黑" panose="020B0503020204020204" pitchFamily="34" charset="-122"/>
              </a:defRPr>
            </a:lvl4pPr>
            <a:lvl5pPr>
              <a:lnSpc>
                <a:spcPct val="110000"/>
              </a:lnSpc>
              <a:spcBef>
                <a:spcPts val="300"/>
              </a:spcBef>
              <a:defRPr sz="1800" baseline="0">
                <a:latin typeface="Arial Unicode MS" panose="020B0604020202020204" pitchFamily="34" charset="-122"/>
                <a:ea typeface="微软雅黑" panose="020B0503020204020204" pitchFamily="34" charset="-122"/>
              </a:defRPr>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4521200" y="1144032"/>
            <a:ext cx="4479925" cy="5202980"/>
          </a:xfrm>
          <a:prstGeom prst="rect">
            <a:avLst/>
          </a:prstGeom>
        </p:spPr>
        <p:txBody>
          <a:bodyPr/>
          <a:lstStyle>
            <a:lvl1pPr>
              <a:lnSpc>
                <a:spcPct val="110000"/>
              </a:lnSpc>
              <a:spcBef>
                <a:spcPts val="300"/>
              </a:spcBef>
              <a:defRPr sz="2400" baseline="0">
                <a:latin typeface="Arial Unicode MS" panose="020B0604020202020204" pitchFamily="34" charset="-122"/>
                <a:ea typeface="微软雅黑" panose="020B0503020204020204" pitchFamily="34" charset="-122"/>
              </a:defRPr>
            </a:lvl1pPr>
            <a:lvl2pPr>
              <a:lnSpc>
                <a:spcPct val="110000"/>
              </a:lnSpc>
              <a:spcBef>
                <a:spcPts val="300"/>
              </a:spcBef>
              <a:defRPr sz="2200" baseline="0">
                <a:latin typeface="Arial Unicode MS" panose="020B0604020202020204" pitchFamily="34" charset="-122"/>
                <a:ea typeface="微软雅黑" panose="020B0503020204020204" pitchFamily="34" charset="-122"/>
              </a:defRPr>
            </a:lvl2pPr>
            <a:lvl3pPr>
              <a:lnSpc>
                <a:spcPct val="110000"/>
              </a:lnSpc>
              <a:spcBef>
                <a:spcPts val="300"/>
              </a:spcBef>
              <a:defRPr sz="2000" baseline="0">
                <a:latin typeface="Arial Unicode MS" panose="020B0604020202020204" pitchFamily="34" charset="-122"/>
                <a:ea typeface="微软雅黑" panose="020B0503020204020204" pitchFamily="34" charset="-122"/>
              </a:defRPr>
            </a:lvl3pPr>
            <a:lvl4pPr>
              <a:lnSpc>
                <a:spcPct val="110000"/>
              </a:lnSpc>
              <a:spcBef>
                <a:spcPts val="300"/>
              </a:spcBef>
              <a:defRPr sz="1800" baseline="0">
                <a:latin typeface="Arial Unicode MS" panose="020B0604020202020204" pitchFamily="34" charset="-122"/>
                <a:ea typeface="微软雅黑" panose="020B0503020204020204" pitchFamily="34" charset="-122"/>
              </a:defRPr>
            </a:lvl4pPr>
            <a:lvl5pPr>
              <a:lnSpc>
                <a:spcPct val="110000"/>
              </a:lnSpc>
              <a:spcBef>
                <a:spcPts val="300"/>
              </a:spcBef>
              <a:defRPr sz="1800" baseline="0">
                <a:latin typeface="Arial Unicode MS" panose="020B0604020202020204" pitchFamily="34" charset="-122"/>
                <a:ea typeface="微软雅黑" panose="020B0503020204020204" pitchFamily="34" charset="-122"/>
              </a:defRPr>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灯片编号占位符 5"/>
          <p:cNvSpPr>
            <a:spLocks noGrp="1"/>
          </p:cNvSpPr>
          <p:nvPr>
            <p:ph type="sldNum" sz="quarter" idx="10"/>
          </p:nvPr>
        </p:nvSpPr>
        <p:spPr>
          <a:ln/>
        </p:spPr>
        <p:txBody>
          <a:bodyPr/>
          <a:lstStyle>
            <a:lvl1pPr>
              <a:defRPr/>
            </a:lvl1pPr>
          </a:lstStyle>
          <a:p>
            <a:fld id="{9097F3E1-DA0B-4DC4-9ACD-A229F858DDD1}" type="slidenum">
              <a:rPr lang="en-US" altLang="en-US"/>
              <a:pPr/>
              <a:t>‹#›</a:t>
            </a:fld>
            <a:endParaRPr lang="en-US" altLang="en-US"/>
          </a:p>
        </p:txBody>
      </p:sp>
      <p:sp>
        <p:nvSpPr>
          <p:cNvPr id="6" name="Rectangle 6"/>
          <p:cNvSpPr>
            <a:spLocks noGrp="1" noChangeArrowheads="1"/>
          </p:cNvSpPr>
          <p:nvPr>
            <p:ph type="title"/>
          </p:nvPr>
        </p:nvSpPr>
        <p:spPr bwMode="auto">
          <a:xfrm>
            <a:off x="153988" y="560388"/>
            <a:ext cx="884713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r>
              <a:rPr lang="zh-CN" altLang="en-US" dirty="0" smtClean="0"/>
              <a:t>单击此处编辑母版标题样式</a:t>
            </a:r>
            <a:endParaRPr lang="en-US" altLang="en-US" dirty="0" smtClean="0"/>
          </a:p>
        </p:txBody>
      </p:sp>
    </p:spTree>
    <p:extLst>
      <p:ext uri="{BB962C8B-B14F-4D97-AF65-F5344CB8AC3E}">
        <p14:creationId xmlns:p14="http://schemas.microsoft.com/office/powerpoint/2010/main" val="375178652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仅内容">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fld id="{51C954A1-9FE7-4ABB-8851-D5362BFC037D}" type="slidenum">
              <a:rPr lang="en-US" altLang="en-US" smtClean="0"/>
              <a:pPr/>
              <a:t>‹#›</a:t>
            </a:fld>
            <a:endParaRPr lang="en-US" altLang="en-US"/>
          </a:p>
        </p:txBody>
      </p:sp>
      <p:sp>
        <p:nvSpPr>
          <p:cNvPr id="5" name="内容占位符 4"/>
          <p:cNvSpPr>
            <a:spLocks noGrp="1"/>
          </p:cNvSpPr>
          <p:nvPr>
            <p:ph sz="quarter" idx="11"/>
          </p:nvPr>
        </p:nvSpPr>
        <p:spPr>
          <a:xfrm>
            <a:off x="153988" y="748145"/>
            <a:ext cx="8847137" cy="5639208"/>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159388788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灯片编号占位符 5"/>
          <p:cNvSpPr>
            <a:spLocks noGrp="1"/>
          </p:cNvSpPr>
          <p:nvPr>
            <p:ph type="sldNum" sz="quarter" idx="10"/>
          </p:nvPr>
        </p:nvSpPr>
        <p:spPr>
          <a:ln/>
        </p:spPr>
        <p:txBody>
          <a:bodyPr/>
          <a:lstStyle>
            <a:lvl1pPr>
              <a:defRPr/>
            </a:lvl1pPr>
          </a:lstStyle>
          <a:p>
            <a:fld id="{9231B233-6F93-4D7F-B7DA-1F27CAA8E8C0}" type="slidenum">
              <a:rPr lang="en-US" altLang="en-US"/>
              <a:pPr/>
              <a:t>‹#›</a:t>
            </a:fld>
            <a:endParaRPr lang="en-US" altLang="en-US"/>
          </a:p>
        </p:txBody>
      </p:sp>
      <p:sp>
        <p:nvSpPr>
          <p:cNvPr id="5" name="Rectangle 6"/>
          <p:cNvSpPr>
            <a:spLocks noGrp="1" noChangeArrowheads="1"/>
          </p:cNvSpPr>
          <p:nvPr>
            <p:ph type="title"/>
          </p:nvPr>
        </p:nvSpPr>
        <p:spPr bwMode="auto">
          <a:xfrm>
            <a:off x="153988" y="560388"/>
            <a:ext cx="884713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r>
              <a:rPr lang="zh-CN" altLang="en-US" dirty="0" smtClean="0"/>
              <a:t>单击此处编辑母版标题样式</a:t>
            </a:r>
            <a:endParaRPr lang="en-US" altLang="en-US" dirty="0" smtClean="0"/>
          </a:p>
        </p:txBody>
      </p:sp>
    </p:spTree>
    <p:extLst>
      <p:ext uri="{BB962C8B-B14F-4D97-AF65-F5344CB8AC3E}">
        <p14:creationId xmlns:p14="http://schemas.microsoft.com/office/powerpoint/2010/main" val="131022632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5"/>
          <p:cNvSpPr>
            <a:spLocks noGrp="1"/>
          </p:cNvSpPr>
          <p:nvPr>
            <p:ph type="sldNum" sz="quarter" idx="10"/>
          </p:nvPr>
        </p:nvSpPr>
        <p:spPr>
          <a:ln/>
        </p:spPr>
        <p:txBody>
          <a:bodyPr/>
          <a:lstStyle>
            <a:lvl1pPr>
              <a:defRPr/>
            </a:lvl1pPr>
          </a:lstStyle>
          <a:p>
            <a:fld id="{3DE82737-1E31-401D-91DB-D26914538B18}" type="slidenum">
              <a:rPr lang="en-US" altLang="en-US"/>
              <a:pPr/>
              <a:t>‹#›</a:t>
            </a:fld>
            <a:endParaRPr lang="en-US" altLang="en-US"/>
          </a:p>
        </p:txBody>
      </p:sp>
    </p:spTree>
    <p:extLst>
      <p:ext uri="{BB962C8B-B14F-4D97-AF65-F5344CB8AC3E}">
        <p14:creationId xmlns:p14="http://schemas.microsoft.com/office/powerpoint/2010/main" val="393299331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57186" name="Rectangle 2"/>
          <p:cNvSpPr>
            <a:spLocks noChangeArrowheads="1"/>
          </p:cNvSpPr>
          <p:nvPr userDrawn="1"/>
        </p:nvSpPr>
        <p:spPr bwMode="blackWhite">
          <a:xfrm>
            <a:off x="0" y="6470650"/>
            <a:ext cx="9144000" cy="387350"/>
          </a:xfrm>
          <a:prstGeom prst="rect">
            <a:avLst/>
          </a:prstGeom>
          <a:solidFill>
            <a:schemeClr val="accent1"/>
          </a:solidFill>
          <a:ln w="3175">
            <a:solidFill>
              <a:schemeClr val="accent1"/>
            </a:solidFill>
            <a:miter lim="800000"/>
            <a:headEnd/>
            <a:tailEnd/>
          </a:ln>
          <a:effectLst/>
        </p:spPr>
        <p:txBody>
          <a:bodyPr wrap="none" anchor="ctr"/>
          <a:lstStyle/>
          <a:p>
            <a:pPr algn="ctr">
              <a:lnSpc>
                <a:spcPct val="90000"/>
              </a:lnSpc>
              <a:buClr>
                <a:schemeClr val="accent2"/>
              </a:buClr>
              <a:buFont typeface="WingDings" pitchFamily="2" charset="2"/>
              <a:buNone/>
              <a:defRPr/>
            </a:pPr>
            <a:endParaRPr lang="zh-CN" altLang="en-US">
              <a:latin typeface="Arial" charset="0"/>
            </a:endParaRPr>
          </a:p>
        </p:txBody>
      </p:sp>
      <p:pic>
        <p:nvPicPr>
          <p:cNvPr id="5123" name="Picture 3"/>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1588" y="6438900"/>
            <a:ext cx="91487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57188" name="Rectangle 4"/>
          <p:cNvSpPr>
            <a:spLocks noChangeArrowheads="1"/>
          </p:cNvSpPr>
          <p:nvPr userDrawn="1"/>
        </p:nvSpPr>
        <p:spPr bwMode="blackWhite">
          <a:xfrm>
            <a:off x="0" y="0"/>
            <a:ext cx="9144000" cy="438150"/>
          </a:xfrm>
          <a:prstGeom prst="rect">
            <a:avLst/>
          </a:prstGeom>
          <a:solidFill>
            <a:schemeClr val="accent1"/>
          </a:solidFill>
          <a:ln w="3175" algn="ctr">
            <a:noFill/>
            <a:miter lim="800000"/>
            <a:headEnd/>
            <a:tailEnd/>
          </a:ln>
          <a:effectLst/>
        </p:spPr>
        <p:txBody>
          <a:bodyPr wrap="none" anchor="ctr"/>
          <a:lstStyle/>
          <a:p>
            <a:pPr algn="ctr">
              <a:lnSpc>
                <a:spcPct val="90000"/>
              </a:lnSpc>
              <a:buClr>
                <a:schemeClr val="accent2"/>
              </a:buClr>
              <a:buFont typeface="WingDings" pitchFamily="2" charset="2"/>
              <a:buNone/>
              <a:defRPr/>
            </a:pPr>
            <a:endParaRPr lang="zh-CN" altLang="en-US">
              <a:latin typeface="Arial" charset="0"/>
            </a:endParaRPr>
          </a:p>
        </p:txBody>
      </p:sp>
      <p:pic>
        <p:nvPicPr>
          <p:cNvPr id="5125" name="Picture 5" descr="ibm_light_gray_logo_300dpi"/>
          <p:cNvPicPr>
            <a:picLocks noChangeAspect="1" noChangeArrowheads="1"/>
          </p:cNvPicPr>
          <p:nvPr/>
        </p:nvPicPr>
        <p:blipFill>
          <a:blip r:embed="rId9" cstate="print">
            <a:clrChange>
              <a:clrFrom>
                <a:srgbClr val="7889FB"/>
              </a:clrFrom>
              <a:clrTo>
                <a:srgbClr val="7889FB">
                  <a:alpha val="0"/>
                </a:srgbClr>
              </a:clrTo>
            </a:clrChange>
            <a:lum bright="100000" contrast="100000"/>
            <a:extLst>
              <a:ext uri="{28A0092B-C50C-407E-A947-70E740481C1C}">
                <a14:useLocalDpi xmlns:a14="http://schemas.microsoft.com/office/drawing/2010/main" val="0"/>
              </a:ext>
            </a:extLst>
          </a:blip>
          <a:srcRect r="6470"/>
          <a:stretch>
            <a:fillRect/>
          </a:stretch>
        </p:blipFill>
        <p:spPr bwMode="invGray">
          <a:xfrm>
            <a:off x="8370888" y="100013"/>
            <a:ext cx="623887"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757192" name="Text Box 8"/>
          <p:cNvSpPr txBox="1">
            <a:spLocks noChangeArrowheads="1"/>
          </p:cNvSpPr>
          <p:nvPr/>
        </p:nvSpPr>
        <p:spPr bwMode="black">
          <a:xfrm>
            <a:off x="1435100" y="123825"/>
            <a:ext cx="3305175" cy="304800"/>
          </a:xfrm>
          <a:prstGeom prst="rect">
            <a:avLst/>
          </a:prstGeom>
          <a:noFill/>
          <a:ln w="9525">
            <a:noFill/>
            <a:miter lim="800000"/>
            <a:headEnd/>
            <a:tailEnd/>
          </a:ln>
          <a:effectLst/>
        </p:spPr>
        <p:txBody>
          <a:bodyPr wrap="none">
            <a:spAutoFit/>
          </a:bodyPr>
          <a:lstStyle/>
          <a:p>
            <a:pPr eaLnBrk="0" hangingPunct="0">
              <a:defRPr/>
            </a:pPr>
            <a:r>
              <a:rPr lang="en-US" altLang="en-US" sz="1400">
                <a:solidFill>
                  <a:srgbClr val="FFFFFF"/>
                </a:solidFill>
                <a:latin typeface="Arial" charset="0"/>
                <a:ea typeface="+mn-ea"/>
              </a:rPr>
              <a:t>IBM Software Group | Rational software</a:t>
            </a:r>
          </a:p>
        </p:txBody>
      </p:sp>
      <p:sp>
        <p:nvSpPr>
          <p:cNvPr id="1757194" name="Line 10"/>
          <p:cNvSpPr>
            <a:spLocks noChangeShapeType="1"/>
          </p:cNvSpPr>
          <p:nvPr/>
        </p:nvSpPr>
        <p:spPr bwMode="black">
          <a:xfrm>
            <a:off x="1435100" y="195263"/>
            <a:ext cx="0" cy="234950"/>
          </a:xfrm>
          <a:prstGeom prst="line">
            <a:avLst/>
          </a:prstGeom>
          <a:noFill/>
          <a:ln w="9525">
            <a:solidFill>
              <a:srgbClr val="FFFFFF"/>
            </a:solidFill>
            <a:round/>
            <a:headEnd/>
            <a:tailEnd/>
          </a:ln>
          <a:effectLst/>
        </p:spPr>
        <p:txBody>
          <a:bodyPr wrap="none" anchor="ctr"/>
          <a:lstStyle/>
          <a:p>
            <a:pPr algn="ctr">
              <a:lnSpc>
                <a:spcPct val="90000"/>
              </a:lnSpc>
              <a:buClr>
                <a:schemeClr val="accent2"/>
              </a:buClr>
              <a:buFont typeface="Wingdings" pitchFamily="2" charset="2"/>
              <a:buNone/>
              <a:defRPr/>
            </a:pPr>
            <a:endParaRPr lang="zh-CN" altLang="en-US">
              <a:latin typeface="Arial" charset="0"/>
              <a:ea typeface="+mn-ea"/>
            </a:endParaRPr>
          </a:p>
        </p:txBody>
      </p:sp>
      <p:sp>
        <p:nvSpPr>
          <p:cNvPr id="5128" name="Rectangle 6"/>
          <p:cNvSpPr>
            <a:spLocks noGrp="1" noChangeArrowheads="1"/>
          </p:cNvSpPr>
          <p:nvPr>
            <p:ph type="title"/>
          </p:nvPr>
        </p:nvSpPr>
        <p:spPr bwMode="auto">
          <a:xfrm>
            <a:off x="153988" y="560388"/>
            <a:ext cx="884713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r>
              <a:rPr lang="zh-CN" altLang="en-US" dirty="0" smtClean="0"/>
              <a:t>单击此处编辑母版标题样式</a:t>
            </a:r>
            <a:endParaRPr lang="en-US" altLang="en-US" dirty="0" smtClean="0"/>
          </a:p>
        </p:txBody>
      </p:sp>
      <p:sp>
        <p:nvSpPr>
          <p:cNvPr id="11" name="灯片编号占位符 5"/>
          <p:cNvSpPr>
            <a:spLocks noGrp="1"/>
          </p:cNvSpPr>
          <p:nvPr>
            <p:ph type="sldNum" sz="quarter" idx="4"/>
          </p:nvPr>
        </p:nvSpPr>
        <p:spPr bwMode="black">
          <a:xfrm>
            <a:off x="8328025" y="6592888"/>
            <a:ext cx="673100" cy="152400"/>
          </a:xfrm>
          <a:prstGeom prst="rect">
            <a:avLst/>
          </a:prstGeom>
          <a:ln algn="ctr">
            <a:miter lim="800000"/>
            <a:headEnd/>
            <a:tailEnd/>
          </a:ln>
        </p:spPr>
        <p:txBody>
          <a:bodyPr vert="horz" wrap="square" lIns="0" tIns="0" rIns="0" bIns="0" numCol="1" anchor="t" anchorCtr="0" compatLnSpc="1">
            <a:prstTxWarp prst="textNoShape">
              <a:avLst/>
            </a:prstTxWarp>
            <a:spAutoFit/>
          </a:bodyPr>
          <a:lstStyle>
            <a:lvl1pPr algn="r">
              <a:spcBef>
                <a:spcPct val="50000"/>
              </a:spcBef>
              <a:defRPr sz="1000" b="1">
                <a:solidFill>
                  <a:srgbClr val="000000"/>
                </a:solidFill>
              </a:defRPr>
            </a:lvl1pPr>
          </a:lstStyle>
          <a:p>
            <a:fld id="{51C954A1-9FE7-4ABB-8851-D5362BFC037D}" type="slidenum">
              <a:rPr lang="en-US" altLang="en-US"/>
              <a:pPr/>
              <a:t>‹#›</a:t>
            </a:fld>
            <a:endParaRPr lang="en-US" altLang="en-US"/>
          </a:p>
        </p:txBody>
      </p:sp>
      <p:sp>
        <p:nvSpPr>
          <p:cNvPr id="2" name="文本占位符 1"/>
          <p:cNvSpPr>
            <a:spLocks noGrp="1"/>
          </p:cNvSpPr>
          <p:nvPr>
            <p:ph type="body" idx="1"/>
          </p:nvPr>
        </p:nvSpPr>
        <p:spPr>
          <a:xfrm>
            <a:off x="153987" y="1158875"/>
            <a:ext cx="8840787" cy="5189537"/>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981" r:id="rId1"/>
    <p:sldLayoutId id="2147483982" r:id="rId2"/>
    <p:sldLayoutId id="2147483976" r:id="rId3"/>
    <p:sldLayoutId id="2147483983" r:id="rId4"/>
    <p:sldLayoutId id="2147483977" r:id="rId5"/>
    <p:sldLayoutId id="2147483978" r:id="rId6"/>
  </p:sldLayoutIdLst>
  <p:timing>
    <p:tnLst>
      <p:par>
        <p:cTn id="1" dur="indefinite" restart="never" nodeType="tmRoot"/>
      </p:par>
    </p:tnLst>
  </p:timing>
  <p:hf hdr="0" ftr="0" dt="0"/>
  <p:txStyles>
    <p:titleStyle>
      <a:lvl1pPr algn="l" rtl="0" eaLnBrk="0" fontAlgn="base" hangingPunct="0">
        <a:lnSpc>
          <a:spcPct val="90000"/>
        </a:lnSpc>
        <a:spcBef>
          <a:spcPct val="0"/>
        </a:spcBef>
        <a:spcAft>
          <a:spcPct val="0"/>
        </a:spcAft>
        <a:defRPr lang="en-US" altLang="en-US" sz="2800" baseline="0" dirty="0" smtClean="0">
          <a:solidFill>
            <a:schemeClr val="tx2"/>
          </a:solidFill>
          <a:latin typeface="Arial Unicode MS" panose="020B0604020202020204" pitchFamily="34" charset="-122"/>
          <a:ea typeface="黑体" panose="02010609060101010101" pitchFamily="49" charset="-122"/>
          <a:cs typeface="+mj-cs"/>
        </a:defRPr>
      </a:lvl1pPr>
      <a:lvl2pPr algn="l" rtl="0" eaLnBrk="0" fontAlgn="base" hangingPunct="0">
        <a:lnSpc>
          <a:spcPct val="90000"/>
        </a:lnSpc>
        <a:spcBef>
          <a:spcPct val="0"/>
        </a:spcBef>
        <a:spcAft>
          <a:spcPct val="0"/>
        </a:spcAft>
        <a:defRPr sz="2800">
          <a:solidFill>
            <a:schemeClr val="tx2"/>
          </a:solidFill>
          <a:latin typeface="Arial" charset="0"/>
          <a:ea typeface="宋体" charset="-122"/>
        </a:defRPr>
      </a:lvl2pPr>
      <a:lvl3pPr algn="l" rtl="0" eaLnBrk="0" fontAlgn="base" hangingPunct="0">
        <a:lnSpc>
          <a:spcPct val="90000"/>
        </a:lnSpc>
        <a:spcBef>
          <a:spcPct val="0"/>
        </a:spcBef>
        <a:spcAft>
          <a:spcPct val="0"/>
        </a:spcAft>
        <a:defRPr sz="2800">
          <a:solidFill>
            <a:schemeClr val="tx2"/>
          </a:solidFill>
          <a:latin typeface="Arial" charset="0"/>
          <a:ea typeface="宋体" charset="-122"/>
        </a:defRPr>
      </a:lvl3pPr>
      <a:lvl4pPr algn="l" rtl="0" eaLnBrk="0" fontAlgn="base" hangingPunct="0">
        <a:lnSpc>
          <a:spcPct val="90000"/>
        </a:lnSpc>
        <a:spcBef>
          <a:spcPct val="0"/>
        </a:spcBef>
        <a:spcAft>
          <a:spcPct val="0"/>
        </a:spcAft>
        <a:defRPr sz="2800">
          <a:solidFill>
            <a:schemeClr val="tx2"/>
          </a:solidFill>
          <a:latin typeface="Arial" charset="0"/>
          <a:ea typeface="宋体" charset="-122"/>
        </a:defRPr>
      </a:lvl4pPr>
      <a:lvl5pPr algn="l" rtl="0" eaLnBrk="0" fontAlgn="base" hangingPunct="0">
        <a:lnSpc>
          <a:spcPct val="90000"/>
        </a:lnSpc>
        <a:spcBef>
          <a:spcPct val="0"/>
        </a:spcBef>
        <a:spcAft>
          <a:spcPct val="0"/>
        </a:spcAft>
        <a:defRPr sz="2800">
          <a:solidFill>
            <a:schemeClr val="tx2"/>
          </a:solidFill>
          <a:latin typeface="Arial" charset="0"/>
          <a:ea typeface="宋体" charset="-122"/>
        </a:defRPr>
      </a:lvl5pPr>
      <a:lvl6pPr marL="457200" algn="l" rtl="0" fontAlgn="base">
        <a:lnSpc>
          <a:spcPct val="90000"/>
        </a:lnSpc>
        <a:spcBef>
          <a:spcPct val="0"/>
        </a:spcBef>
        <a:spcAft>
          <a:spcPct val="0"/>
        </a:spcAft>
        <a:defRPr sz="2800">
          <a:solidFill>
            <a:schemeClr val="tx2"/>
          </a:solidFill>
          <a:latin typeface="Arial" charset="0"/>
          <a:ea typeface="宋体" charset="-122"/>
        </a:defRPr>
      </a:lvl6pPr>
      <a:lvl7pPr marL="914400" algn="l" rtl="0" fontAlgn="base">
        <a:lnSpc>
          <a:spcPct val="90000"/>
        </a:lnSpc>
        <a:spcBef>
          <a:spcPct val="0"/>
        </a:spcBef>
        <a:spcAft>
          <a:spcPct val="0"/>
        </a:spcAft>
        <a:defRPr sz="2800">
          <a:solidFill>
            <a:schemeClr val="tx2"/>
          </a:solidFill>
          <a:latin typeface="Arial" charset="0"/>
          <a:ea typeface="宋体" charset="-122"/>
        </a:defRPr>
      </a:lvl7pPr>
      <a:lvl8pPr marL="1371600" algn="l" rtl="0" fontAlgn="base">
        <a:lnSpc>
          <a:spcPct val="90000"/>
        </a:lnSpc>
        <a:spcBef>
          <a:spcPct val="0"/>
        </a:spcBef>
        <a:spcAft>
          <a:spcPct val="0"/>
        </a:spcAft>
        <a:defRPr sz="2800">
          <a:solidFill>
            <a:schemeClr val="tx2"/>
          </a:solidFill>
          <a:latin typeface="Arial" charset="0"/>
          <a:ea typeface="宋体" charset="-122"/>
        </a:defRPr>
      </a:lvl8pPr>
      <a:lvl9pPr marL="1828800" algn="l" rtl="0" fontAlgn="base">
        <a:lnSpc>
          <a:spcPct val="90000"/>
        </a:lnSpc>
        <a:spcBef>
          <a:spcPct val="0"/>
        </a:spcBef>
        <a:spcAft>
          <a:spcPct val="0"/>
        </a:spcAft>
        <a:defRPr sz="2800">
          <a:solidFill>
            <a:schemeClr val="tx2"/>
          </a:solidFill>
          <a:latin typeface="Arial" charset="0"/>
          <a:ea typeface="宋体" charset="-122"/>
        </a:defRPr>
      </a:lvl9pPr>
    </p:titleStyle>
    <p:bodyStyle>
      <a:lvl1pPr marL="228600" marR="0" indent="-228600" algn="l" defTabSz="914400" rtl="0" eaLnBrk="0" fontAlgn="base" latinLnBrk="0" hangingPunct="0">
        <a:lnSpc>
          <a:spcPct val="110000"/>
        </a:lnSpc>
        <a:spcBef>
          <a:spcPts val="500"/>
        </a:spcBef>
        <a:spcAft>
          <a:spcPct val="0"/>
        </a:spcAft>
        <a:buClr>
          <a:schemeClr val="accent1"/>
        </a:buClr>
        <a:buFont typeface="WingDings" panose="05000000000000000000" pitchFamily="2" charset="2"/>
        <a:buChar char="§"/>
        <a:tabLst/>
        <a:defRPr kumimoji="0" lang="zh-CN" altLang="en-US" sz="2800" b="0" i="0" u="none" strike="noStrike" kern="0" cap="none" spc="0" normalizeH="0" baseline="0" dirty="0" smtClean="0">
          <a:ln>
            <a:noFill/>
          </a:ln>
          <a:solidFill>
            <a:srgbClr val="000000"/>
          </a:solidFill>
          <a:effectLst/>
          <a:uLnTx/>
          <a:uFillTx/>
          <a:latin typeface="Arial"/>
          <a:ea typeface="微软雅黑" panose="020B0503020204020204" pitchFamily="34" charset="-122"/>
          <a:cs typeface="Arial"/>
        </a:defRPr>
      </a:lvl1pPr>
      <a:lvl2pPr marL="687388" marR="0" indent="-342900" algn="l" defTabSz="914400" rtl="0" eaLnBrk="0" fontAlgn="base" latinLnBrk="0" hangingPunct="0">
        <a:lnSpc>
          <a:spcPct val="110000"/>
        </a:lnSpc>
        <a:spcBef>
          <a:spcPts val="500"/>
        </a:spcBef>
        <a:spcAft>
          <a:spcPct val="0"/>
        </a:spcAft>
        <a:buClr>
          <a:schemeClr val="accent1"/>
        </a:buClr>
        <a:buFont typeface="Webdings" panose="05030102010509060703" pitchFamily="18" charset="2"/>
        <a:buChar char="4"/>
        <a:tabLst/>
        <a:defRPr kumimoji="0" lang="zh-CN" altLang="en-US" sz="2400" b="0" i="0" u="none" strike="noStrike" kern="0" cap="none" spc="0" normalizeH="0" baseline="0" dirty="0" smtClean="0">
          <a:ln>
            <a:noFill/>
          </a:ln>
          <a:solidFill>
            <a:srgbClr val="002060"/>
          </a:solidFill>
          <a:effectLst/>
          <a:uLnTx/>
          <a:uFillTx/>
          <a:latin typeface="Arial"/>
          <a:ea typeface="微软雅黑" panose="020B0503020204020204" pitchFamily="34" charset="-122"/>
          <a:cs typeface="Arial"/>
        </a:defRPr>
      </a:lvl2pPr>
      <a:lvl3pPr marL="1033463" marR="0" indent="-342900" algn="l" defTabSz="914400" rtl="0" eaLnBrk="0" fontAlgn="base" latinLnBrk="0" hangingPunct="0">
        <a:lnSpc>
          <a:spcPct val="110000"/>
        </a:lnSpc>
        <a:spcBef>
          <a:spcPts val="500"/>
        </a:spcBef>
        <a:spcAft>
          <a:spcPct val="0"/>
        </a:spcAft>
        <a:buClr>
          <a:schemeClr val="accent1"/>
        </a:buClr>
        <a:buFont typeface="WingDings" panose="05000000000000000000" pitchFamily="2" charset="2"/>
        <a:buChar char="§"/>
        <a:tabLst/>
        <a:defRPr kumimoji="0" lang="zh-CN" altLang="en-US" sz="2400" b="0" i="0" u="none" strike="noStrike" kern="0" cap="none" spc="0" normalizeH="0" baseline="0" dirty="0" smtClean="0">
          <a:ln>
            <a:noFill/>
          </a:ln>
          <a:solidFill>
            <a:srgbClr val="0070C0"/>
          </a:solidFill>
          <a:effectLst/>
          <a:uLnTx/>
          <a:uFillTx/>
          <a:latin typeface="Arial"/>
          <a:ea typeface="微软雅黑" panose="020B0503020204020204" pitchFamily="34" charset="-122"/>
          <a:cs typeface="Arial"/>
        </a:defRPr>
      </a:lvl3pPr>
      <a:lvl4pPr marL="1366838" marR="0" indent="-342900" algn="l" defTabSz="914400" rtl="0" eaLnBrk="0" fontAlgn="base" latinLnBrk="0" hangingPunct="0">
        <a:lnSpc>
          <a:spcPct val="110000"/>
        </a:lnSpc>
        <a:spcBef>
          <a:spcPts val="500"/>
        </a:spcBef>
        <a:spcAft>
          <a:spcPct val="0"/>
        </a:spcAft>
        <a:buClr>
          <a:schemeClr val="accent1"/>
        </a:buClr>
        <a:buFont typeface="Arial" panose="020B0604020202020204" pitchFamily="34" charset="0"/>
        <a:buChar char="–"/>
        <a:tabLst/>
        <a:defRPr kumimoji="0" lang="zh-CN" altLang="en-US" sz="2000" b="0" i="0" u="none" strike="noStrike" kern="0" cap="none" spc="0" normalizeH="0" baseline="0" dirty="0" smtClean="0">
          <a:ln>
            <a:noFill/>
          </a:ln>
          <a:solidFill>
            <a:srgbClr val="003300"/>
          </a:solidFill>
          <a:effectLst/>
          <a:uLnTx/>
          <a:uFillTx/>
          <a:latin typeface="Arial"/>
          <a:ea typeface="微软雅黑" panose="020B0503020204020204" pitchFamily="34" charset="-122"/>
          <a:cs typeface="Arial"/>
        </a:defRPr>
      </a:lvl4pPr>
      <a:lvl5pPr marL="1712913" marR="0" indent="-342900" algn="l" defTabSz="914400" rtl="0" eaLnBrk="0" fontAlgn="base" latinLnBrk="0" hangingPunct="0">
        <a:lnSpc>
          <a:spcPct val="110000"/>
        </a:lnSpc>
        <a:spcBef>
          <a:spcPts val="500"/>
        </a:spcBef>
        <a:spcAft>
          <a:spcPct val="0"/>
        </a:spcAft>
        <a:buClr>
          <a:schemeClr val="accent1"/>
        </a:buClr>
        <a:buFont typeface="Arial" panose="020B0604020202020204" pitchFamily="34" charset="0"/>
        <a:buChar char="–"/>
        <a:tabLst/>
        <a:defRPr kumimoji="0" lang="en-US" altLang="en-US" sz="1800" b="0" i="0" u="none" strike="noStrike" kern="0" cap="none" spc="0" normalizeH="0" baseline="0" dirty="0" smtClean="0">
          <a:ln>
            <a:noFill/>
          </a:ln>
          <a:solidFill>
            <a:srgbClr val="006600"/>
          </a:solidFill>
          <a:effectLst/>
          <a:uLnTx/>
          <a:uFillTx/>
          <a:latin typeface="Arial"/>
          <a:ea typeface="微软雅黑" panose="020B0503020204020204" pitchFamily="34" charset="-122"/>
          <a:cs typeface="Arial"/>
        </a:defRPr>
      </a:lvl5pPr>
      <a:lvl6pPr marL="1600200" indent="-228600" algn="l" rtl="0" fontAlgn="base">
        <a:spcBef>
          <a:spcPct val="15000"/>
        </a:spcBef>
        <a:spcAft>
          <a:spcPct val="15000"/>
        </a:spcAft>
        <a:buClr>
          <a:schemeClr val="accent1"/>
        </a:buClr>
        <a:buFont typeface="Arial" charset="0"/>
        <a:buChar char="–"/>
        <a:defRPr sz="1400">
          <a:solidFill>
            <a:schemeClr val="tx1"/>
          </a:solidFill>
          <a:latin typeface="+mn-lt"/>
          <a:ea typeface="+mn-ea"/>
        </a:defRPr>
      </a:lvl6pPr>
      <a:lvl7pPr marL="2057400" indent="-228600" algn="l" rtl="0" fontAlgn="base">
        <a:spcBef>
          <a:spcPct val="15000"/>
        </a:spcBef>
        <a:spcAft>
          <a:spcPct val="15000"/>
        </a:spcAft>
        <a:buClr>
          <a:schemeClr val="accent1"/>
        </a:buClr>
        <a:buFont typeface="Arial" charset="0"/>
        <a:buChar char="–"/>
        <a:defRPr sz="1400">
          <a:solidFill>
            <a:schemeClr val="tx1"/>
          </a:solidFill>
          <a:latin typeface="+mn-lt"/>
          <a:ea typeface="+mn-ea"/>
        </a:defRPr>
      </a:lvl7pPr>
      <a:lvl8pPr marL="2514600" indent="-228600" algn="l" rtl="0" fontAlgn="base">
        <a:spcBef>
          <a:spcPct val="15000"/>
        </a:spcBef>
        <a:spcAft>
          <a:spcPct val="15000"/>
        </a:spcAft>
        <a:buClr>
          <a:schemeClr val="accent1"/>
        </a:buClr>
        <a:buFont typeface="Arial" charset="0"/>
        <a:buChar char="–"/>
        <a:defRPr sz="1400">
          <a:solidFill>
            <a:schemeClr val="tx1"/>
          </a:solidFill>
          <a:latin typeface="+mn-lt"/>
          <a:ea typeface="+mn-ea"/>
        </a:defRPr>
      </a:lvl8pPr>
      <a:lvl9pPr marL="2971800" indent="-228600" algn="l" rtl="0" fontAlgn="base">
        <a:spcBef>
          <a:spcPct val="15000"/>
        </a:spcBef>
        <a:spcAft>
          <a:spcPct val="15000"/>
        </a:spcAft>
        <a:buClr>
          <a:schemeClr val="accent1"/>
        </a:buClr>
        <a:buFont typeface="Arial" charset="0"/>
        <a:buChar char="–"/>
        <a:defRPr sz="14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0.emf"/><Relationship Id="rId4" Type="http://schemas.openxmlformats.org/officeDocument/2006/relationships/oleObject" Target="../embeddings/oleObject1.bin"/></Relationships>
</file>

<file path=ppt/slides/_rels/slide35.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2.emf"/></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4.xml"/><Relationship Id="rId1" Type="http://schemas.openxmlformats.org/officeDocument/2006/relationships/vmlDrawing" Target="../drawings/vmlDrawing2.vml"/><Relationship Id="rId5" Type="http://schemas.openxmlformats.org/officeDocument/2006/relationships/image" Target="../media/image33.emf"/><Relationship Id="rId4" Type="http://schemas.openxmlformats.org/officeDocument/2006/relationships/oleObject" Target="../embeddings/oleObject2.bin"/></Relationships>
</file>

<file path=ppt/slides/_rels/slide37.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pic/ch1_4_&#20445;&#25345;&#22242;&#38431;&#27491;&#33021;&#37327;.jpg" TargetMode="External"/><Relationship Id="rId2" Type="http://schemas.openxmlformats.org/officeDocument/2006/relationships/hyperlink" Target="pic/ch1_3%20&#20808;&#24773;&#32490;&#21518;&#38382;&#39064;.jpg" TargetMode="Externa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hyperlink" Target="pic/ch1_2_&#39033;&#30446;&#30340;&#25104;&#21151;&#24212;&#35813;&#26159;&#21487;&#22797;&#21046;&#30340;.jpg" TargetMode="External"/><Relationship Id="rId2" Type="http://schemas.openxmlformats.org/officeDocument/2006/relationships/hyperlink" Target="pic/ch1_1_&#20160;&#20040;&#26679;&#30340;&#39033;&#30446;&#31639;&#25104;&#21151;.jp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Text Box 4"/>
          <p:cNvSpPr txBox="1">
            <a:spLocks noChangeArrowheads="1"/>
          </p:cNvSpPr>
          <p:nvPr/>
        </p:nvSpPr>
        <p:spPr bwMode="auto">
          <a:xfrm>
            <a:off x="4185634" y="4005592"/>
            <a:ext cx="2370103" cy="646331"/>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algn="r">
              <a:defRPr/>
            </a:pPr>
            <a:r>
              <a:rPr lang="en-US" altLang="zh-CN" dirty="0">
                <a:latin typeface="Arial" charset="0"/>
              </a:rPr>
              <a:t>Modified by L </a:t>
            </a:r>
            <a:r>
              <a:rPr lang="en-US" altLang="zh-CN" dirty="0" err="1">
                <a:latin typeface="Arial" charset="0"/>
              </a:rPr>
              <a:t>Guo</a:t>
            </a:r>
            <a:r>
              <a:rPr lang="en-US" altLang="zh-CN" dirty="0">
                <a:latin typeface="Arial" charset="0"/>
              </a:rPr>
              <a:t>;</a:t>
            </a:r>
            <a:br>
              <a:rPr lang="en-US" altLang="zh-CN" dirty="0">
                <a:latin typeface="Arial" charset="0"/>
              </a:rPr>
            </a:br>
            <a:r>
              <a:rPr lang="en-US" altLang="zh-CN" dirty="0" smtClean="0">
                <a:latin typeface="Arial" charset="0"/>
              </a:rPr>
              <a:t>Copyright  DJ </a:t>
            </a:r>
            <a:r>
              <a:rPr lang="en-US" altLang="zh-CN" dirty="0" err="1" smtClean="0">
                <a:latin typeface="Arial" charset="0"/>
              </a:rPr>
              <a:t>Ning</a:t>
            </a:r>
            <a:endParaRPr lang="en-US" altLang="zh-CN" dirty="0">
              <a:latin typeface="Arial" charset="0"/>
            </a:endParaRPr>
          </a:p>
        </p:txBody>
      </p:sp>
      <p:sp>
        <p:nvSpPr>
          <p:cNvPr id="5" name="Rectangle 3"/>
          <p:cNvSpPr>
            <a:spLocks noGrp="1" noChangeArrowheads="1"/>
          </p:cNvSpPr>
          <p:nvPr>
            <p:ph type="subTitle" idx="1"/>
          </p:nvPr>
        </p:nvSpPr>
        <p:spPr/>
        <p:txBody>
          <a:bodyPr>
            <a:normAutofit lnSpcReduction="10000"/>
          </a:bodyPr>
          <a:lstStyle/>
          <a:p>
            <a:r>
              <a:rPr lang="zh-CN" altLang="en-US" dirty="0" smtClean="0"/>
              <a:t>第</a:t>
            </a:r>
            <a:r>
              <a:rPr lang="en-US" altLang="zh-CN" dirty="0" smtClean="0"/>
              <a:t>1</a:t>
            </a:r>
            <a:r>
              <a:rPr lang="zh-CN" altLang="en-US" dirty="0" smtClean="0"/>
              <a:t>章 项目管理概述</a:t>
            </a:r>
            <a:endParaRPr lang="en-US" altLang="zh-CN" dirty="0" smtClean="0"/>
          </a:p>
        </p:txBody>
      </p:sp>
      <p:sp>
        <p:nvSpPr>
          <p:cNvPr id="3" name="标题 2"/>
          <p:cNvSpPr>
            <a:spLocks noGrp="1"/>
          </p:cNvSpPr>
          <p:nvPr>
            <p:ph type="title"/>
          </p:nvPr>
        </p:nvSpPr>
        <p:spPr>
          <a:xfrm>
            <a:off x="138114" y="2087562"/>
            <a:ext cx="6313486" cy="1421928"/>
          </a:xfrm>
        </p:spPr>
        <p:txBody>
          <a:bodyPr/>
          <a:lstStyle/>
          <a:p>
            <a:r>
              <a:rPr lang="en-US" altLang="zh-CN" dirty="0"/>
              <a:t>《</a:t>
            </a:r>
            <a:r>
              <a:rPr lang="zh-CN" altLang="en-US" dirty="0"/>
              <a:t>软件项目管理</a:t>
            </a:r>
            <a:r>
              <a:rPr lang="en-US" altLang="zh-CN" dirty="0"/>
              <a:t>》</a:t>
            </a:r>
            <a:br>
              <a:rPr lang="en-US" altLang="zh-CN" dirty="0"/>
            </a:br>
            <a:r>
              <a:rPr lang="en-US" altLang="zh-CN" dirty="0" smtClean="0"/>
              <a:t>	——</a:t>
            </a:r>
            <a:r>
              <a:rPr lang="zh-CN" altLang="en-US" dirty="0"/>
              <a:t>敏捷规模化案例教</a:t>
            </a:r>
            <a:r>
              <a:rPr lang="zh-CN" altLang="en-US" dirty="0" smtClean="0"/>
              <a:t>程</a:t>
            </a:r>
            <a:r>
              <a:rPr lang="zh-CN" altLang="en-US" dirty="0"/>
              <a:t/>
            </a:r>
            <a:br>
              <a:rPr lang="zh-CN" altLang="en-US" dirty="0"/>
            </a:b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 </a:t>
            </a:r>
            <a:r>
              <a:rPr lang="zh-CN" altLang="en-US" dirty="0" smtClean="0"/>
              <a:t>现状：</a:t>
            </a:r>
            <a:r>
              <a:rPr lang="en-US" altLang="zh-CN" dirty="0" smtClean="0"/>
              <a:t>2001</a:t>
            </a:r>
            <a:r>
              <a:rPr lang="zh-CN" altLang="en-US" dirty="0" smtClean="0"/>
              <a:t>年</a:t>
            </a:r>
            <a:endParaRPr lang="zh-CN" altLang="en-US" dirty="0"/>
          </a:p>
        </p:txBody>
      </p:sp>
      <p:sp>
        <p:nvSpPr>
          <p:cNvPr id="6" name="Text Box 6"/>
          <p:cNvSpPr txBox="1">
            <a:spLocks noChangeArrowheads="1"/>
          </p:cNvSpPr>
          <p:nvPr/>
        </p:nvSpPr>
        <p:spPr bwMode="auto">
          <a:xfrm>
            <a:off x="1692275" y="5661025"/>
            <a:ext cx="6624638"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dirty="0"/>
              <a:t>Source: The CHAOS Manifesto, The Standish Group, 2001</a:t>
            </a:r>
            <a:endParaRPr lang="zh-CN" altLang="en-US" dirty="0"/>
          </a:p>
        </p:txBody>
      </p:sp>
      <p:sp>
        <p:nvSpPr>
          <p:cNvPr id="4" name="灯片编号占位符 3"/>
          <p:cNvSpPr>
            <a:spLocks noGrp="1"/>
          </p:cNvSpPr>
          <p:nvPr>
            <p:ph type="sldNum" sz="quarter" idx="10"/>
          </p:nvPr>
        </p:nvSpPr>
        <p:spPr/>
        <p:txBody>
          <a:bodyPr/>
          <a:lstStyle/>
          <a:p>
            <a:fld id="{9231B233-6F93-4D7F-B7DA-1F27CAA8E8C0}" type="slidenum">
              <a:rPr lang="en-US" altLang="en-US" smtClean="0"/>
              <a:pPr/>
              <a:t>10</a:t>
            </a:fld>
            <a:endParaRPr lang="en-US" altLang="en-US"/>
          </a:p>
        </p:txBody>
      </p:sp>
      <p:pic>
        <p:nvPicPr>
          <p:cNvPr id="7" name="图片 6"/>
          <p:cNvPicPr>
            <a:picLocks noChangeAspect="1"/>
          </p:cNvPicPr>
          <p:nvPr/>
        </p:nvPicPr>
        <p:blipFill>
          <a:blip r:embed="rId3"/>
          <a:stretch>
            <a:fillRect/>
          </a:stretch>
        </p:blipFill>
        <p:spPr>
          <a:xfrm>
            <a:off x="1692275" y="1125976"/>
            <a:ext cx="5012148" cy="3955674"/>
          </a:xfrm>
          <a:prstGeom prst="rect">
            <a:avLst/>
          </a:prstGeom>
        </p:spPr>
      </p:pic>
    </p:spTree>
    <p:extLst>
      <p:ext uri="{BB962C8B-B14F-4D97-AF65-F5344CB8AC3E}">
        <p14:creationId xmlns:p14="http://schemas.microsoft.com/office/powerpoint/2010/main" val="42076107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smtClean="0"/>
              <a:t>2008</a:t>
            </a:r>
            <a:r>
              <a:rPr lang="zh-CN" altLang="en-US" dirty="0" smtClean="0"/>
              <a:t>年</a:t>
            </a:r>
            <a:endParaRPr lang="zh-CN" altLang="en-US" dirty="0"/>
          </a:p>
        </p:txBody>
      </p:sp>
      <p:sp>
        <p:nvSpPr>
          <p:cNvPr id="21507" name="Rectangle 3"/>
          <p:cNvSpPr>
            <a:spLocks noGrp="1" noChangeArrowheads="1"/>
          </p:cNvSpPr>
          <p:nvPr>
            <p:ph sz="quarter" idx="11"/>
          </p:nvPr>
        </p:nvSpPr>
        <p:spPr/>
        <p:txBody>
          <a:bodyPr>
            <a:normAutofit fontScale="92500" lnSpcReduction="10000"/>
          </a:bodyPr>
          <a:lstStyle/>
          <a:p>
            <a:r>
              <a:rPr lang="en-GB" altLang="zh-CN" dirty="0" smtClean="0"/>
              <a:t>IDC 《</a:t>
            </a:r>
            <a:r>
              <a:rPr lang="zh-CN" altLang="en-GB" dirty="0" smtClean="0"/>
              <a:t>项目和项目组合管理如何向组织交付价值</a:t>
            </a:r>
            <a:r>
              <a:rPr lang="en-GB" altLang="zh-CN" dirty="0" smtClean="0"/>
              <a:t>》</a:t>
            </a:r>
            <a:r>
              <a:rPr lang="en-US" altLang="zh-CN" dirty="0" smtClean="0"/>
              <a:t> </a:t>
            </a:r>
          </a:p>
          <a:p>
            <a:pPr lvl="1"/>
            <a:r>
              <a:rPr lang="zh-CN" altLang="en-GB" dirty="0" smtClean="0"/>
              <a:t>平均来看</a:t>
            </a:r>
            <a:r>
              <a:rPr lang="en-GB" altLang="zh-CN" dirty="0" smtClean="0"/>
              <a:t>, 32%</a:t>
            </a:r>
            <a:r>
              <a:rPr lang="zh-CN" altLang="en-GB" dirty="0" smtClean="0"/>
              <a:t>的项目不符合公司的业务目标</a:t>
            </a:r>
          </a:p>
          <a:p>
            <a:pPr lvl="1"/>
            <a:r>
              <a:rPr lang="zh-CN" altLang="en-GB" dirty="0" smtClean="0"/>
              <a:t>被认为成功的软件项目，只有 </a:t>
            </a:r>
            <a:r>
              <a:rPr lang="en-GB" altLang="zh-CN" dirty="0" smtClean="0"/>
              <a:t>34%</a:t>
            </a:r>
            <a:r>
              <a:rPr lang="zh-CN" altLang="en-GB" dirty="0" smtClean="0"/>
              <a:t>，每年成本超支</a:t>
            </a:r>
            <a:r>
              <a:rPr lang="en-GB" altLang="zh-CN" dirty="0" smtClean="0"/>
              <a:t>$300B</a:t>
            </a:r>
          </a:p>
          <a:p>
            <a:pPr lvl="1"/>
            <a:r>
              <a:rPr lang="en-GB" altLang="zh-CN" dirty="0" smtClean="0"/>
              <a:t>28%</a:t>
            </a:r>
            <a:r>
              <a:rPr lang="zh-CN" altLang="en-GB" dirty="0" smtClean="0"/>
              <a:t>的项目是冗余的，白白浪费项目团队资源、时间、金钱</a:t>
            </a:r>
          </a:p>
          <a:p>
            <a:pPr lvl="1"/>
            <a:r>
              <a:rPr lang="en-GB" altLang="zh-CN" dirty="0" smtClean="0"/>
              <a:t>50% - 70% </a:t>
            </a:r>
            <a:r>
              <a:rPr lang="zh-CN" altLang="en-GB" dirty="0" smtClean="0"/>
              <a:t>新引入的产品无法满足业务目标要求</a:t>
            </a:r>
          </a:p>
          <a:p>
            <a:pPr lvl="1"/>
            <a:r>
              <a:rPr lang="zh-CN" altLang="en-GB" dirty="0" smtClean="0"/>
              <a:t>超过</a:t>
            </a:r>
            <a:r>
              <a:rPr lang="en-GB" altLang="zh-CN" dirty="0" smtClean="0"/>
              <a:t>70% </a:t>
            </a:r>
            <a:r>
              <a:rPr lang="zh-CN" altLang="en-GB" dirty="0" smtClean="0"/>
              <a:t>的软件特性很少或从不被使用</a:t>
            </a:r>
          </a:p>
          <a:p>
            <a:r>
              <a:rPr lang="zh-CN" altLang="en-US" dirty="0" smtClean="0"/>
              <a:t>原因分析</a:t>
            </a:r>
          </a:p>
          <a:p>
            <a:pPr lvl="1"/>
            <a:r>
              <a:rPr lang="en-US" altLang="zh-CN" dirty="0" smtClean="0"/>
              <a:t>38%</a:t>
            </a:r>
            <a:r>
              <a:rPr lang="zh-CN" altLang="en-US" dirty="0" smtClean="0"/>
              <a:t>：不能正确的</a:t>
            </a:r>
            <a:r>
              <a:rPr lang="zh-CN" altLang="en-US" dirty="0" smtClean="0">
                <a:solidFill>
                  <a:srgbClr val="C00000"/>
                </a:solidFill>
              </a:rPr>
              <a:t>定位产品</a:t>
            </a:r>
            <a:r>
              <a:rPr lang="zh-CN" altLang="en-US" dirty="0" smtClean="0"/>
              <a:t>的价值</a:t>
            </a:r>
          </a:p>
          <a:p>
            <a:pPr lvl="1"/>
            <a:r>
              <a:rPr lang="en-US" altLang="zh-CN" dirty="0" smtClean="0"/>
              <a:t>37%</a:t>
            </a:r>
            <a:r>
              <a:rPr lang="zh-CN" altLang="en-US" dirty="0" smtClean="0"/>
              <a:t>：决策过程没有基于</a:t>
            </a:r>
            <a:r>
              <a:rPr lang="zh-CN" altLang="en-US" dirty="0" smtClean="0">
                <a:solidFill>
                  <a:srgbClr val="C00000"/>
                </a:solidFill>
              </a:rPr>
              <a:t>客观的信息</a:t>
            </a:r>
          </a:p>
          <a:p>
            <a:pPr lvl="1"/>
            <a:r>
              <a:rPr lang="en-US" altLang="zh-CN" dirty="0" smtClean="0"/>
              <a:t>25%</a:t>
            </a:r>
            <a:r>
              <a:rPr lang="zh-CN" altLang="en-US" dirty="0" smtClean="0"/>
              <a:t>：</a:t>
            </a:r>
            <a:r>
              <a:rPr lang="zh-CN" altLang="en-US" dirty="0" smtClean="0">
                <a:solidFill>
                  <a:srgbClr val="C00000"/>
                </a:solidFill>
              </a:rPr>
              <a:t>组合决策</a:t>
            </a:r>
            <a:r>
              <a:rPr lang="zh-CN" altLang="en-US" dirty="0" smtClean="0"/>
              <a:t>的标准没能很好定义</a:t>
            </a:r>
          </a:p>
          <a:p>
            <a:pPr lvl="1"/>
            <a:r>
              <a:rPr lang="en-US" altLang="zh-CN" dirty="0" smtClean="0"/>
              <a:t>21%</a:t>
            </a:r>
            <a:r>
              <a:rPr lang="zh-CN" altLang="en-US" dirty="0" smtClean="0"/>
              <a:t>：</a:t>
            </a:r>
            <a:r>
              <a:rPr lang="zh-CN" altLang="en-US" dirty="0" smtClean="0">
                <a:solidFill>
                  <a:srgbClr val="C00000"/>
                </a:solidFill>
              </a:rPr>
              <a:t>不愿意停止</a:t>
            </a:r>
            <a:r>
              <a:rPr lang="zh-CN" altLang="en-US" dirty="0" smtClean="0"/>
              <a:t>正在进行中的项目</a:t>
            </a:r>
          </a:p>
          <a:p>
            <a:pPr lvl="1"/>
            <a:r>
              <a:rPr lang="en-US" altLang="zh-CN" dirty="0" smtClean="0"/>
              <a:t>19%</a:t>
            </a:r>
            <a:r>
              <a:rPr lang="zh-CN" altLang="en-US" dirty="0" smtClean="0"/>
              <a:t>：不能将</a:t>
            </a:r>
            <a:r>
              <a:rPr lang="zh-CN" altLang="en-US" dirty="0" smtClean="0">
                <a:solidFill>
                  <a:srgbClr val="C00000"/>
                </a:solidFill>
              </a:rPr>
              <a:t>资源分配</a:t>
            </a:r>
            <a:r>
              <a:rPr lang="zh-CN" altLang="en-US" dirty="0" smtClean="0"/>
              <a:t>到合适的项目</a:t>
            </a:r>
          </a:p>
        </p:txBody>
      </p:sp>
      <p:sp>
        <p:nvSpPr>
          <p:cNvPr id="3" name="灯片编号占位符 2"/>
          <p:cNvSpPr>
            <a:spLocks noGrp="1"/>
          </p:cNvSpPr>
          <p:nvPr>
            <p:ph type="sldNum" sz="quarter" idx="10"/>
          </p:nvPr>
        </p:nvSpPr>
        <p:spPr/>
        <p:txBody>
          <a:bodyPr/>
          <a:lstStyle/>
          <a:p>
            <a:fld id="{51C954A1-9FE7-4ABB-8851-D5362BFC037D}" type="slidenum">
              <a:rPr lang="en-US" altLang="en-US" smtClean="0"/>
              <a:pPr/>
              <a:t>11</a:t>
            </a:fld>
            <a:endParaRPr lang="en-US"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53989" y="560388"/>
            <a:ext cx="2414399" cy="476250"/>
          </a:xfrm>
        </p:spPr>
        <p:txBody>
          <a:bodyPr/>
          <a:lstStyle/>
          <a:p>
            <a:r>
              <a:rPr lang="en-US" altLang="zh-CN" dirty="0" smtClean="0"/>
              <a:t>2004-2012</a:t>
            </a:r>
            <a:r>
              <a:rPr lang="zh-CN" altLang="en-US" dirty="0" smtClean="0"/>
              <a:t>年</a:t>
            </a:r>
            <a:endParaRPr lang="zh-CN" altLang="en-US" dirty="0"/>
          </a:p>
        </p:txBody>
      </p:sp>
      <p:pic>
        <p:nvPicPr>
          <p:cNvPr id="8"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6440" y="1014928"/>
            <a:ext cx="8010525" cy="1844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86439" y="2915607"/>
            <a:ext cx="8010525" cy="362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6"/>
          <p:cNvSpPr txBox="1">
            <a:spLocks noChangeArrowheads="1"/>
          </p:cNvSpPr>
          <p:nvPr/>
        </p:nvSpPr>
        <p:spPr bwMode="auto">
          <a:xfrm>
            <a:off x="2744600" y="560388"/>
            <a:ext cx="62565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dirty="0"/>
              <a:t>Source: The CHAOS Manifesto, The Standish Group, </a:t>
            </a:r>
            <a:r>
              <a:rPr lang="en-US" altLang="zh-CN" dirty="0" smtClean="0"/>
              <a:t>2013</a:t>
            </a:r>
            <a:endParaRPr lang="zh-CN" altLang="en-US" dirty="0"/>
          </a:p>
        </p:txBody>
      </p:sp>
      <p:sp>
        <p:nvSpPr>
          <p:cNvPr id="2" name="灯片编号占位符 1"/>
          <p:cNvSpPr>
            <a:spLocks noGrp="1"/>
          </p:cNvSpPr>
          <p:nvPr>
            <p:ph type="sldNum" sz="quarter" idx="10"/>
          </p:nvPr>
        </p:nvSpPr>
        <p:spPr/>
        <p:txBody>
          <a:bodyPr/>
          <a:lstStyle/>
          <a:p>
            <a:fld id="{9231B233-6F93-4D7F-B7DA-1F27CAA8E8C0}" type="slidenum">
              <a:rPr lang="en-US" altLang="en-US" smtClean="0"/>
              <a:pPr/>
              <a:t>12</a:t>
            </a:fld>
            <a:endParaRPr lang="en-US" altLang="en-US"/>
          </a:p>
        </p:txBody>
      </p:sp>
    </p:spTree>
    <p:extLst>
      <p:ext uri="{BB962C8B-B14F-4D97-AF65-F5344CB8AC3E}">
        <p14:creationId xmlns:p14="http://schemas.microsoft.com/office/powerpoint/2010/main" val="17565531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9231B233-6F93-4D7F-B7DA-1F27CAA8E8C0}" type="slidenum">
              <a:rPr lang="en-US" altLang="en-US" smtClean="0"/>
              <a:pPr/>
              <a:t>13</a:t>
            </a:fld>
            <a:endParaRPr lang="en-US" altLang="en-US"/>
          </a:p>
        </p:txBody>
      </p:sp>
      <p:sp>
        <p:nvSpPr>
          <p:cNvPr id="3" name="标题 2"/>
          <p:cNvSpPr>
            <a:spLocks noGrp="1"/>
          </p:cNvSpPr>
          <p:nvPr>
            <p:ph type="title"/>
          </p:nvPr>
        </p:nvSpPr>
        <p:spPr>
          <a:xfrm>
            <a:off x="153987" y="560388"/>
            <a:ext cx="8847137" cy="480131"/>
          </a:xfrm>
        </p:spPr>
        <p:txBody>
          <a:bodyPr/>
          <a:lstStyle/>
          <a:p>
            <a:r>
              <a:rPr lang="en-US" altLang="zh-CN" dirty="0" smtClean="0"/>
              <a:t>2011-2015</a:t>
            </a:r>
            <a:r>
              <a:rPr lang="zh-CN" altLang="en-US" dirty="0" smtClean="0"/>
              <a:t>年 世界范围内主要软件项目成功率统计</a:t>
            </a:r>
            <a:endParaRPr lang="zh-CN" altLang="en-US" dirty="0"/>
          </a:p>
        </p:txBody>
      </p:sp>
      <p:sp>
        <p:nvSpPr>
          <p:cNvPr id="4" name="Text Box 6"/>
          <p:cNvSpPr txBox="1">
            <a:spLocks noChangeArrowheads="1"/>
          </p:cNvSpPr>
          <p:nvPr/>
        </p:nvSpPr>
        <p:spPr bwMode="auto">
          <a:xfrm>
            <a:off x="2744600" y="1069303"/>
            <a:ext cx="62565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dirty="0"/>
              <a:t>Source: The CHAOS Manifesto, The Standish Group, </a:t>
            </a:r>
            <a:r>
              <a:rPr lang="en-US" altLang="zh-CN" dirty="0" smtClean="0"/>
              <a:t>2015</a:t>
            </a:r>
            <a:endParaRPr lang="zh-CN" altLang="en-US" dirty="0"/>
          </a:p>
        </p:txBody>
      </p:sp>
      <p:graphicFrame>
        <p:nvGraphicFramePr>
          <p:cNvPr id="7" name="表格 6"/>
          <p:cNvGraphicFramePr>
            <a:graphicFrameLocks noGrp="1"/>
          </p:cNvGraphicFramePr>
          <p:nvPr>
            <p:extLst/>
          </p:nvPr>
        </p:nvGraphicFramePr>
        <p:xfrm>
          <a:off x="71439" y="1471948"/>
          <a:ext cx="9001125" cy="2725296"/>
        </p:xfrm>
        <a:graphic>
          <a:graphicData uri="http://schemas.openxmlformats.org/drawingml/2006/table">
            <a:tbl>
              <a:tblPr firstRow="1" bandRow="1">
                <a:tableStyleId>{5C22544A-7EE6-4342-B048-85BDC9FD1C3A}</a:tableStyleId>
              </a:tblPr>
              <a:tblGrid>
                <a:gridCol w="2163995">
                  <a:extLst>
                    <a:ext uri="{9D8B030D-6E8A-4147-A177-3AD203B41FA5}">
                      <a16:colId xmlns:a16="http://schemas.microsoft.com/office/drawing/2014/main" val="20000"/>
                    </a:ext>
                  </a:extLst>
                </a:gridCol>
                <a:gridCol w="1367426">
                  <a:extLst>
                    <a:ext uri="{9D8B030D-6E8A-4147-A177-3AD203B41FA5}">
                      <a16:colId xmlns:a16="http://schemas.microsoft.com/office/drawing/2014/main" val="20001"/>
                    </a:ext>
                  </a:extLst>
                </a:gridCol>
                <a:gridCol w="1367426">
                  <a:extLst>
                    <a:ext uri="{9D8B030D-6E8A-4147-A177-3AD203B41FA5}">
                      <a16:colId xmlns:a16="http://schemas.microsoft.com/office/drawing/2014/main" val="20002"/>
                    </a:ext>
                  </a:extLst>
                </a:gridCol>
                <a:gridCol w="1367426">
                  <a:extLst>
                    <a:ext uri="{9D8B030D-6E8A-4147-A177-3AD203B41FA5}">
                      <a16:colId xmlns:a16="http://schemas.microsoft.com/office/drawing/2014/main" val="20003"/>
                    </a:ext>
                  </a:extLst>
                </a:gridCol>
                <a:gridCol w="1367426">
                  <a:extLst>
                    <a:ext uri="{9D8B030D-6E8A-4147-A177-3AD203B41FA5}">
                      <a16:colId xmlns:a16="http://schemas.microsoft.com/office/drawing/2014/main" val="20004"/>
                    </a:ext>
                  </a:extLst>
                </a:gridCol>
                <a:gridCol w="1367426">
                  <a:extLst>
                    <a:ext uri="{9D8B030D-6E8A-4147-A177-3AD203B41FA5}">
                      <a16:colId xmlns:a16="http://schemas.microsoft.com/office/drawing/2014/main" val="20005"/>
                    </a:ext>
                  </a:extLst>
                </a:gridCol>
              </a:tblGrid>
              <a:tr h="681324">
                <a:tc>
                  <a:txBody>
                    <a:bodyPr/>
                    <a:lstStyle/>
                    <a:p>
                      <a:pPr algn="ctr"/>
                      <a:endParaRPr lang="zh-CN" altLang="en-US" dirty="0"/>
                    </a:p>
                  </a:txBody>
                  <a:tcPr/>
                </a:tc>
                <a:tc>
                  <a:txBody>
                    <a:bodyPr/>
                    <a:lstStyle/>
                    <a:p>
                      <a:pPr algn="ctr"/>
                      <a:r>
                        <a:rPr lang="en-US" altLang="zh-CN" dirty="0" smtClean="0"/>
                        <a:t>2011</a:t>
                      </a:r>
                      <a:endParaRPr lang="zh-CN" altLang="en-US" dirty="0"/>
                    </a:p>
                  </a:txBody>
                  <a:tcPr anchor="ctr"/>
                </a:tc>
                <a:tc>
                  <a:txBody>
                    <a:bodyPr/>
                    <a:lstStyle/>
                    <a:p>
                      <a:pPr algn="ctr"/>
                      <a:r>
                        <a:rPr lang="en-US" altLang="zh-CN" dirty="0" smtClean="0"/>
                        <a:t>2012</a:t>
                      </a:r>
                      <a:endParaRPr lang="zh-CN" altLang="en-US" dirty="0"/>
                    </a:p>
                  </a:txBody>
                  <a:tcPr anchor="ctr"/>
                </a:tc>
                <a:tc>
                  <a:txBody>
                    <a:bodyPr/>
                    <a:lstStyle/>
                    <a:p>
                      <a:pPr algn="ctr"/>
                      <a:r>
                        <a:rPr lang="en-US" altLang="zh-CN" dirty="0" smtClean="0"/>
                        <a:t>2013</a:t>
                      </a:r>
                      <a:endParaRPr lang="zh-CN" altLang="en-US" dirty="0"/>
                    </a:p>
                  </a:txBody>
                  <a:tcPr anchor="ctr"/>
                </a:tc>
                <a:tc>
                  <a:txBody>
                    <a:bodyPr/>
                    <a:lstStyle/>
                    <a:p>
                      <a:pPr algn="ctr"/>
                      <a:r>
                        <a:rPr lang="en-US" altLang="zh-CN" dirty="0" smtClean="0"/>
                        <a:t>2014</a:t>
                      </a:r>
                      <a:endParaRPr lang="zh-CN" altLang="en-US" dirty="0"/>
                    </a:p>
                  </a:txBody>
                  <a:tcPr anchor="ctr"/>
                </a:tc>
                <a:tc>
                  <a:txBody>
                    <a:bodyPr/>
                    <a:lstStyle/>
                    <a:p>
                      <a:pPr algn="ctr"/>
                      <a:r>
                        <a:rPr lang="en-US" altLang="zh-CN" dirty="0" smtClean="0"/>
                        <a:t>2015</a:t>
                      </a:r>
                      <a:endParaRPr lang="zh-CN" altLang="en-US" dirty="0"/>
                    </a:p>
                  </a:txBody>
                  <a:tcPr anchor="ctr"/>
                </a:tc>
                <a:extLst>
                  <a:ext uri="{0D108BD9-81ED-4DB2-BD59-A6C34878D82A}">
                    <a16:rowId xmlns:a16="http://schemas.microsoft.com/office/drawing/2014/main" val="10000"/>
                  </a:ext>
                </a:extLst>
              </a:tr>
              <a:tr h="681324">
                <a:tc>
                  <a:txBody>
                    <a:bodyPr/>
                    <a:lstStyle/>
                    <a:p>
                      <a:pPr algn="l"/>
                      <a:r>
                        <a:rPr lang="en-US" altLang="zh-CN" b="1" dirty="0" smtClean="0">
                          <a:solidFill>
                            <a:schemeClr val="bg1"/>
                          </a:solidFill>
                        </a:rPr>
                        <a:t>SUCCESSFUL</a:t>
                      </a:r>
                      <a:endParaRPr lang="zh-CN" altLang="en-US" b="1" dirty="0">
                        <a:solidFill>
                          <a:schemeClr val="bg1"/>
                        </a:solidFill>
                      </a:endParaRPr>
                    </a:p>
                  </a:txBody>
                  <a:tcPr anchor="ctr">
                    <a:solidFill>
                      <a:srgbClr val="00B050"/>
                    </a:solidFill>
                  </a:tcPr>
                </a:tc>
                <a:tc>
                  <a:txBody>
                    <a:bodyPr/>
                    <a:lstStyle/>
                    <a:p>
                      <a:pPr algn="ctr"/>
                      <a:r>
                        <a:rPr lang="en-US" altLang="zh-CN" dirty="0" smtClean="0"/>
                        <a:t>29%</a:t>
                      </a:r>
                      <a:endParaRPr lang="zh-CN" altLang="en-US" dirty="0"/>
                    </a:p>
                  </a:txBody>
                  <a:tcPr anchor="ctr"/>
                </a:tc>
                <a:tc>
                  <a:txBody>
                    <a:bodyPr/>
                    <a:lstStyle/>
                    <a:p>
                      <a:pPr algn="ctr"/>
                      <a:r>
                        <a:rPr lang="en-US" altLang="zh-CN" dirty="0" smtClean="0"/>
                        <a:t>27%</a:t>
                      </a:r>
                      <a:endParaRPr lang="zh-CN" altLang="en-US" dirty="0"/>
                    </a:p>
                  </a:txBody>
                  <a:tcPr anchor="ctr"/>
                </a:tc>
                <a:tc>
                  <a:txBody>
                    <a:bodyPr/>
                    <a:lstStyle/>
                    <a:p>
                      <a:pPr algn="ctr"/>
                      <a:r>
                        <a:rPr lang="en-US" altLang="zh-CN" dirty="0" smtClean="0"/>
                        <a:t>31%</a:t>
                      </a:r>
                      <a:endParaRPr lang="zh-CN" altLang="en-US" dirty="0"/>
                    </a:p>
                  </a:txBody>
                  <a:tcPr anchor="ctr"/>
                </a:tc>
                <a:tc>
                  <a:txBody>
                    <a:bodyPr/>
                    <a:lstStyle/>
                    <a:p>
                      <a:pPr algn="ctr"/>
                      <a:r>
                        <a:rPr lang="en-US" altLang="zh-CN" dirty="0" smtClean="0"/>
                        <a:t>28%</a:t>
                      </a:r>
                      <a:endParaRPr lang="zh-CN" altLang="en-US" dirty="0"/>
                    </a:p>
                  </a:txBody>
                  <a:tcPr anchor="ctr"/>
                </a:tc>
                <a:tc>
                  <a:txBody>
                    <a:bodyPr/>
                    <a:lstStyle/>
                    <a:p>
                      <a:pPr algn="ctr"/>
                      <a:r>
                        <a:rPr lang="en-US" altLang="zh-CN" dirty="0" smtClean="0"/>
                        <a:t>29%</a:t>
                      </a:r>
                      <a:endParaRPr lang="zh-CN" altLang="en-US" dirty="0"/>
                    </a:p>
                  </a:txBody>
                  <a:tcPr anchor="ctr"/>
                </a:tc>
                <a:extLst>
                  <a:ext uri="{0D108BD9-81ED-4DB2-BD59-A6C34878D82A}">
                    <a16:rowId xmlns:a16="http://schemas.microsoft.com/office/drawing/2014/main" val="10001"/>
                  </a:ext>
                </a:extLst>
              </a:tr>
              <a:tr h="681324">
                <a:tc>
                  <a:txBody>
                    <a:bodyPr/>
                    <a:lstStyle/>
                    <a:p>
                      <a:pPr algn="l"/>
                      <a:r>
                        <a:rPr lang="en-US" altLang="zh-CN" b="1" dirty="0" smtClean="0">
                          <a:solidFill>
                            <a:schemeClr val="bg1"/>
                          </a:solidFill>
                        </a:rPr>
                        <a:t>CHALLENGED</a:t>
                      </a:r>
                      <a:endParaRPr lang="zh-CN" altLang="en-US" b="1" dirty="0">
                        <a:solidFill>
                          <a:schemeClr val="bg1"/>
                        </a:solidFill>
                      </a:endParaRPr>
                    </a:p>
                  </a:txBody>
                  <a:tcPr anchor="ctr">
                    <a:solidFill>
                      <a:srgbClr val="FFC000"/>
                    </a:solidFill>
                  </a:tcPr>
                </a:tc>
                <a:tc>
                  <a:txBody>
                    <a:bodyPr/>
                    <a:lstStyle/>
                    <a:p>
                      <a:pPr algn="ctr"/>
                      <a:r>
                        <a:rPr lang="en-US" altLang="zh-CN" dirty="0" smtClean="0"/>
                        <a:t>49%</a:t>
                      </a:r>
                      <a:endParaRPr lang="zh-CN" altLang="en-US" dirty="0"/>
                    </a:p>
                  </a:txBody>
                  <a:tcPr anchor="ctr"/>
                </a:tc>
                <a:tc>
                  <a:txBody>
                    <a:bodyPr/>
                    <a:lstStyle/>
                    <a:p>
                      <a:pPr algn="ctr"/>
                      <a:r>
                        <a:rPr lang="en-US" altLang="zh-CN" dirty="0" smtClean="0"/>
                        <a:t>56%</a:t>
                      </a:r>
                      <a:endParaRPr lang="zh-CN" altLang="en-US" dirty="0"/>
                    </a:p>
                  </a:txBody>
                  <a:tcPr anchor="ctr"/>
                </a:tc>
                <a:tc>
                  <a:txBody>
                    <a:bodyPr/>
                    <a:lstStyle/>
                    <a:p>
                      <a:pPr algn="ctr"/>
                      <a:r>
                        <a:rPr lang="en-US" altLang="zh-CN" dirty="0" smtClean="0"/>
                        <a:t>50%</a:t>
                      </a:r>
                      <a:endParaRPr lang="zh-CN" altLang="en-US" dirty="0"/>
                    </a:p>
                  </a:txBody>
                  <a:tcPr anchor="ctr"/>
                </a:tc>
                <a:tc>
                  <a:txBody>
                    <a:bodyPr/>
                    <a:lstStyle/>
                    <a:p>
                      <a:pPr algn="ctr"/>
                      <a:r>
                        <a:rPr lang="en-US" altLang="zh-CN" dirty="0" smtClean="0"/>
                        <a:t>55%</a:t>
                      </a:r>
                      <a:endParaRPr lang="zh-CN" altLang="en-US" dirty="0"/>
                    </a:p>
                  </a:txBody>
                  <a:tcPr anchor="ctr"/>
                </a:tc>
                <a:tc>
                  <a:txBody>
                    <a:bodyPr/>
                    <a:lstStyle/>
                    <a:p>
                      <a:pPr algn="ctr"/>
                      <a:r>
                        <a:rPr lang="en-US" altLang="zh-CN" dirty="0" smtClean="0"/>
                        <a:t>52%</a:t>
                      </a:r>
                      <a:endParaRPr lang="zh-CN" altLang="en-US" dirty="0"/>
                    </a:p>
                  </a:txBody>
                  <a:tcPr anchor="ctr"/>
                </a:tc>
                <a:extLst>
                  <a:ext uri="{0D108BD9-81ED-4DB2-BD59-A6C34878D82A}">
                    <a16:rowId xmlns:a16="http://schemas.microsoft.com/office/drawing/2014/main" val="10002"/>
                  </a:ext>
                </a:extLst>
              </a:tr>
              <a:tr h="681324">
                <a:tc>
                  <a:txBody>
                    <a:bodyPr/>
                    <a:lstStyle/>
                    <a:p>
                      <a:pPr algn="l"/>
                      <a:r>
                        <a:rPr lang="en-US" altLang="zh-CN" b="1" dirty="0" smtClean="0">
                          <a:solidFill>
                            <a:schemeClr val="bg1"/>
                          </a:solidFill>
                        </a:rPr>
                        <a:t>FAILED</a:t>
                      </a:r>
                      <a:endParaRPr lang="zh-CN" altLang="en-US" b="1" dirty="0">
                        <a:solidFill>
                          <a:schemeClr val="bg1"/>
                        </a:solidFill>
                      </a:endParaRPr>
                    </a:p>
                  </a:txBody>
                  <a:tcPr anchor="ctr">
                    <a:solidFill>
                      <a:srgbClr val="C00000"/>
                    </a:solidFill>
                  </a:tcPr>
                </a:tc>
                <a:tc>
                  <a:txBody>
                    <a:bodyPr/>
                    <a:lstStyle/>
                    <a:p>
                      <a:pPr algn="ctr"/>
                      <a:r>
                        <a:rPr lang="en-US" altLang="zh-CN" dirty="0" smtClean="0"/>
                        <a:t>22%</a:t>
                      </a:r>
                      <a:endParaRPr lang="zh-CN" altLang="en-US" dirty="0"/>
                    </a:p>
                  </a:txBody>
                  <a:tcPr anchor="ctr"/>
                </a:tc>
                <a:tc>
                  <a:txBody>
                    <a:bodyPr/>
                    <a:lstStyle/>
                    <a:p>
                      <a:pPr algn="ctr"/>
                      <a:r>
                        <a:rPr lang="en-US" altLang="zh-CN" dirty="0" smtClean="0"/>
                        <a:t>17%</a:t>
                      </a:r>
                      <a:endParaRPr lang="zh-CN" altLang="en-US" dirty="0"/>
                    </a:p>
                  </a:txBody>
                  <a:tcPr anchor="ctr"/>
                </a:tc>
                <a:tc>
                  <a:txBody>
                    <a:bodyPr/>
                    <a:lstStyle/>
                    <a:p>
                      <a:pPr algn="ctr"/>
                      <a:r>
                        <a:rPr lang="en-US" altLang="zh-CN" dirty="0" smtClean="0"/>
                        <a:t>19%</a:t>
                      </a:r>
                      <a:endParaRPr lang="zh-CN" altLang="en-US" dirty="0"/>
                    </a:p>
                  </a:txBody>
                  <a:tcPr anchor="ctr"/>
                </a:tc>
                <a:tc>
                  <a:txBody>
                    <a:bodyPr/>
                    <a:lstStyle/>
                    <a:p>
                      <a:pPr algn="ctr"/>
                      <a:r>
                        <a:rPr lang="en-US" altLang="zh-CN" dirty="0" smtClean="0"/>
                        <a:t>17%</a:t>
                      </a:r>
                      <a:endParaRPr lang="zh-CN" altLang="en-US" dirty="0"/>
                    </a:p>
                  </a:txBody>
                  <a:tcPr anchor="ctr"/>
                </a:tc>
                <a:tc>
                  <a:txBody>
                    <a:bodyPr/>
                    <a:lstStyle/>
                    <a:p>
                      <a:pPr algn="ctr"/>
                      <a:r>
                        <a:rPr lang="en-US" altLang="zh-CN" dirty="0" smtClean="0"/>
                        <a:t>19%</a:t>
                      </a:r>
                      <a:endParaRPr lang="zh-CN" altLang="en-US" dirty="0"/>
                    </a:p>
                  </a:txBody>
                  <a:tcPr anchor="ctr"/>
                </a:tc>
                <a:extLst>
                  <a:ext uri="{0D108BD9-81ED-4DB2-BD59-A6C34878D82A}">
                    <a16:rowId xmlns:a16="http://schemas.microsoft.com/office/drawing/2014/main" val="10003"/>
                  </a:ext>
                </a:extLst>
              </a:tr>
            </a:tbl>
          </a:graphicData>
        </a:graphic>
      </p:graphicFrame>
      <p:sp>
        <p:nvSpPr>
          <p:cNvPr id="8" name="圆角矩形 9"/>
          <p:cNvSpPr>
            <a:spLocks noChangeArrowheads="1"/>
          </p:cNvSpPr>
          <p:nvPr/>
        </p:nvSpPr>
        <p:spPr bwMode="auto">
          <a:xfrm>
            <a:off x="71439" y="4366455"/>
            <a:ext cx="7067084" cy="524435"/>
          </a:xfrm>
          <a:prstGeom prst="roundRect">
            <a:avLst>
              <a:gd name="adj" fmla="val 16667"/>
            </a:avLst>
          </a:prstGeom>
          <a:noFill/>
          <a:ln w="635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r>
              <a:rPr lang="en-US" altLang="zh-CN" sz="2400" dirty="0" smtClean="0">
                <a:latin typeface="微软雅黑" panose="020B0503020204020204" pitchFamily="34" charset="-122"/>
                <a:ea typeface="微软雅黑" panose="020B0503020204020204" pitchFamily="34" charset="-122"/>
              </a:rPr>
              <a:t>Q</a:t>
            </a:r>
            <a:r>
              <a:rPr lang="zh-CN" altLang="en-US" sz="2400" dirty="0">
                <a:latin typeface="微软雅黑" panose="020B0503020204020204" pitchFamily="34" charset="-122"/>
                <a:ea typeface="微软雅黑" panose="020B0503020204020204" pitchFamily="34" charset="-122"/>
              </a:rPr>
              <a:t>：为何项目成功率一直“稳定”的“居低不上</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09589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Q: </a:t>
            </a:r>
            <a:r>
              <a:rPr lang="zh-CN" altLang="en-US" dirty="0" smtClean="0"/>
              <a:t>为何项目成功率一直“稳定”的“居低不上”</a:t>
            </a:r>
            <a:endParaRPr lang="zh-CN" altLang="en-US" dirty="0"/>
          </a:p>
        </p:txBody>
      </p:sp>
      <p:sp>
        <p:nvSpPr>
          <p:cNvPr id="5" name="内容占位符 4"/>
          <p:cNvSpPr>
            <a:spLocks noGrp="1"/>
          </p:cNvSpPr>
          <p:nvPr>
            <p:ph sz="quarter" idx="11"/>
          </p:nvPr>
        </p:nvSpPr>
        <p:spPr>
          <a:xfrm>
            <a:off x="153987" y="1142813"/>
            <a:ext cx="8847137" cy="5217646"/>
          </a:xfrm>
        </p:spPr>
        <p:txBody>
          <a:bodyPr>
            <a:normAutofit/>
          </a:bodyPr>
          <a:lstStyle/>
          <a:p>
            <a:r>
              <a:rPr lang="zh-CN" altLang="en-US" dirty="0" smtClean="0"/>
              <a:t>尽管</a:t>
            </a:r>
            <a:endParaRPr lang="en-US" altLang="zh-CN" dirty="0" smtClean="0"/>
          </a:p>
          <a:p>
            <a:pPr lvl="1"/>
            <a:r>
              <a:rPr lang="zh-CN" altLang="en-US" dirty="0" smtClean="0"/>
              <a:t>硬件的计算和存储能力两年翻一番</a:t>
            </a:r>
            <a:r>
              <a:rPr lang="en-US" altLang="zh-CN" dirty="0" smtClean="0"/>
              <a:t>……</a:t>
            </a:r>
          </a:p>
          <a:p>
            <a:pPr lvl="1"/>
            <a:r>
              <a:rPr lang="zh-CN" altLang="en-US" dirty="0" smtClean="0"/>
              <a:t>开发技术和开发工具一直在</a:t>
            </a:r>
            <a:r>
              <a:rPr lang="zh-CN" altLang="en-US" dirty="0" smtClean="0">
                <a:solidFill>
                  <a:srgbClr val="C00000"/>
                </a:solidFill>
              </a:rPr>
              <a:t>持续的发展</a:t>
            </a:r>
            <a:r>
              <a:rPr lang="en-US" altLang="zh-CN" dirty="0"/>
              <a:t>……</a:t>
            </a:r>
          </a:p>
          <a:p>
            <a:pPr lvl="1"/>
            <a:r>
              <a:rPr lang="zh-CN" altLang="en-US" dirty="0" smtClean="0"/>
              <a:t>项目管理技术在持续的</a:t>
            </a:r>
            <a:r>
              <a:rPr lang="zh-CN" altLang="en-US" dirty="0" smtClean="0">
                <a:solidFill>
                  <a:srgbClr val="C00000"/>
                </a:solidFill>
              </a:rPr>
              <a:t>创新和完善</a:t>
            </a:r>
            <a:r>
              <a:rPr lang="en-US" altLang="zh-CN" dirty="0" smtClean="0"/>
              <a:t>……</a:t>
            </a:r>
          </a:p>
          <a:p>
            <a:r>
              <a:rPr lang="zh-CN" altLang="en-US" dirty="0">
                <a:solidFill>
                  <a:srgbClr val="FF0000"/>
                </a:solidFill>
              </a:rPr>
              <a:t>但</a:t>
            </a:r>
            <a:r>
              <a:rPr lang="zh-CN" altLang="en-US" dirty="0" smtClean="0">
                <a:solidFill>
                  <a:srgbClr val="FF0000"/>
                </a:solidFill>
              </a:rPr>
              <a:t>是</a:t>
            </a:r>
            <a:endParaRPr lang="en-US" altLang="zh-CN" dirty="0" smtClean="0">
              <a:solidFill>
                <a:srgbClr val="FF0000"/>
              </a:solidFill>
            </a:endParaRPr>
          </a:p>
          <a:p>
            <a:pPr lvl="1"/>
            <a:endParaRPr lang="en-US" altLang="zh-CN" dirty="0" smtClean="0"/>
          </a:p>
          <a:p>
            <a:pPr lvl="1"/>
            <a:endParaRPr lang="en-US" altLang="zh-CN" dirty="0"/>
          </a:p>
          <a:p>
            <a:pPr lvl="1"/>
            <a:endParaRPr lang="en-US" altLang="zh-CN" dirty="0"/>
          </a:p>
          <a:p>
            <a:r>
              <a:rPr lang="zh-CN" altLang="en-US" dirty="0" smtClean="0">
                <a:solidFill>
                  <a:srgbClr val="FF0000"/>
                </a:solidFill>
              </a:rPr>
              <a:t>总之</a:t>
            </a:r>
            <a:endParaRPr lang="zh-CN" altLang="en-US" dirty="0">
              <a:solidFill>
                <a:srgbClr val="FF0000"/>
              </a:solidFill>
            </a:endParaRPr>
          </a:p>
        </p:txBody>
      </p:sp>
      <p:sp>
        <p:nvSpPr>
          <p:cNvPr id="6" name="圆角矩形 9"/>
          <p:cNvSpPr>
            <a:spLocks noChangeArrowheads="1"/>
          </p:cNvSpPr>
          <p:nvPr/>
        </p:nvSpPr>
        <p:spPr bwMode="auto">
          <a:xfrm>
            <a:off x="1471799" y="3164790"/>
            <a:ext cx="7067084" cy="1641756"/>
          </a:xfrm>
          <a:prstGeom prst="roundRect">
            <a:avLst>
              <a:gd name="adj" fmla="val 16667"/>
            </a:avLst>
          </a:prstGeom>
          <a:noFill/>
          <a:ln w="635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pPr marL="342900" indent="-342900" algn="l">
              <a:buFont typeface="+mj-lt"/>
              <a:buAutoNum type="arabicPeriod"/>
            </a:pPr>
            <a:r>
              <a:rPr lang="zh-CN" altLang="en-US" sz="2400" dirty="0" smtClean="0">
                <a:latin typeface="微软雅黑" panose="020B0503020204020204" pitchFamily="34" charset="-122"/>
                <a:ea typeface="微软雅黑" panose="020B0503020204020204" pitchFamily="34" charset="-122"/>
              </a:rPr>
              <a:t>项目的复杂性也在增加</a:t>
            </a:r>
            <a:endParaRPr lang="en-US" altLang="zh-CN" sz="2400" dirty="0" smtClean="0">
              <a:latin typeface="微软雅黑" panose="020B0503020204020204" pitchFamily="34" charset="-122"/>
              <a:ea typeface="微软雅黑" panose="020B0503020204020204" pitchFamily="34" charset="-122"/>
            </a:endParaRPr>
          </a:p>
          <a:p>
            <a:pPr marL="800100" lvl="1" indent="-342900">
              <a:buFont typeface="Arial" panose="020B0604020202020204" pitchFamily="34" charset="0"/>
              <a:buChar char="•"/>
            </a:pPr>
            <a:r>
              <a:rPr lang="zh-CN" altLang="en-US" sz="2400" dirty="0" smtClean="0">
                <a:solidFill>
                  <a:srgbClr val="0070C0"/>
                </a:solidFill>
                <a:latin typeface="微软雅黑" panose="020B0503020204020204" pitchFamily="34" charset="-122"/>
                <a:ea typeface="微软雅黑" panose="020B0503020204020204" pitchFamily="34" charset="-122"/>
              </a:rPr>
              <a:t>规模、应用领域、技术面、兼容度</a:t>
            </a:r>
            <a:endParaRPr lang="en-US" altLang="zh-CN" sz="2400" dirty="0" smtClean="0">
              <a:solidFill>
                <a:srgbClr val="0070C0"/>
              </a:solidFill>
              <a:latin typeface="微软雅黑" panose="020B0503020204020204" pitchFamily="34" charset="-122"/>
              <a:ea typeface="微软雅黑" panose="020B0503020204020204" pitchFamily="34" charset="-122"/>
            </a:endParaRPr>
          </a:p>
          <a:p>
            <a:pPr marL="342900" indent="-342900" algn="l">
              <a:buFont typeface="+mj-lt"/>
              <a:buAutoNum type="arabicPeriod"/>
            </a:pPr>
            <a:r>
              <a:rPr lang="zh-CN" altLang="en-US" sz="2400" dirty="0" smtClean="0">
                <a:latin typeface="微软雅黑" panose="020B0503020204020204" pitchFamily="34" charset="-122"/>
                <a:ea typeface="微软雅黑" panose="020B0503020204020204" pitchFamily="34" charset="-122"/>
              </a:rPr>
              <a:t>软件工程尤其是</a:t>
            </a:r>
            <a:r>
              <a:rPr lang="zh-CN" altLang="en-US" sz="2400" dirty="0" smtClean="0">
                <a:solidFill>
                  <a:srgbClr val="C00000"/>
                </a:solidFill>
                <a:latin typeface="微软雅黑" panose="020B0503020204020204" pitchFamily="34" charset="-122"/>
                <a:ea typeface="微软雅黑" panose="020B0503020204020204" pitchFamily="34" charset="-122"/>
              </a:rPr>
              <a:t>项目管理技术始终跟不上节奏</a:t>
            </a:r>
            <a:endParaRPr lang="en-US" altLang="zh-CN" sz="2400" dirty="0" smtClean="0">
              <a:solidFill>
                <a:srgbClr val="C00000"/>
              </a:solidFill>
              <a:latin typeface="微软雅黑" panose="020B0503020204020204" pitchFamily="34" charset="-122"/>
              <a:ea typeface="微软雅黑" panose="020B0503020204020204" pitchFamily="34" charset="-122"/>
            </a:endParaRPr>
          </a:p>
          <a:p>
            <a:pPr marL="800100" lvl="1" indent="-342900">
              <a:buFont typeface="Arial" panose="020B0604020202020204" pitchFamily="34" charset="0"/>
              <a:buChar char="•"/>
            </a:pPr>
            <a:r>
              <a:rPr lang="zh-CN" altLang="en-US" sz="2400" dirty="0" smtClean="0">
                <a:solidFill>
                  <a:srgbClr val="0070C0"/>
                </a:solidFill>
                <a:latin typeface="微软雅黑" panose="020B0503020204020204" pitchFamily="34" charset="-122"/>
                <a:ea typeface="微软雅黑" panose="020B0503020204020204" pitchFamily="34" charset="-122"/>
              </a:rPr>
              <a:t>软件项目管理毕竟是基于经验的技术</a:t>
            </a:r>
            <a:endParaRPr lang="en-US" altLang="zh-CN" sz="2400" dirty="0">
              <a:solidFill>
                <a:srgbClr val="0070C0"/>
              </a:solidFill>
              <a:latin typeface="微软雅黑" panose="020B0503020204020204" pitchFamily="34" charset="-122"/>
              <a:ea typeface="微软雅黑" panose="020B0503020204020204" pitchFamily="34" charset="-122"/>
            </a:endParaRPr>
          </a:p>
        </p:txBody>
      </p:sp>
      <p:sp>
        <p:nvSpPr>
          <p:cNvPr id="8" name="圆角矩形 9"/>
          <p:cNvSpPr>
            <a:spLocks noChangeArrowheads="1"/>
          </p:cNvSpPr>
          <p:nvPr/>
        </p:nvSpPr>
        <p:spPr bwMode="auto">
          <a:xfrm>
            <a:off x="1471799" y="5553634"/>
            <a:ext cx="7067084" cy="524435"/>
          </a:xfrm>
          <a:prstGeom prst="roundRect">
            <a:avLst>
              <a:gd name="adj" fmla="val 16667"/>
            </a:avLst>
          </a:prstGeom>
          <a:noFill/>
          <a:ln w="635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pPr algn="l"/>
            <a:r>
              <a:rPr lang="zh-CN" altLang="en-US" sz="2400" dirty="0" smtClean="0">
                <a:latin typeface="微软雅黑" panose="020B0503020204020204" pitchFamily="34" charset="-122"/>
                <a:ea typeface="微软雅黑" panose="020B0503020204020204" pitchFamily="34" charset="-122"/>
              </a:rPr>
              <a:t>软件项目管理始终无法满足日益增长的项目需要</a:t>
            </a:r>
            <a:endParaRPr lang="en-US" altLang="zh-CN" sz="2400" dirty="0" smtClean="0">
              <a:latin typeface="微软雅黑" panose="020B0503020204020204" pitchFamily="34" charset="-122"/>
              <a:ea typeface="微软雅黑" panose="020B0503020204020204" pitchFamily="34" charset="-122"/>
            </a:endParaRPr>
          </a:p>
        </p:txBody>
      </p:sp>
      <p:sp>
        <p:nvSpPr>
          <p:cNvPr id="3" name="灯片编号占位符 2"/>
          <p:cNvSpPr>
            <a:spLocks noGrp="1"/>
          </p:cNvSpPr>
          <p:nvPr>
            <p:ph type="sldNum" sz="quarter" idx="10"/>
          </p:nvPr>
        </p:nvSpPr>
        <p:spPr/>
        <p:txBody>
          <a:bodyPr/>
          <a:lstStyle/>
          <a:p>
            <a:fld id="{51C954A1-9FE7-4ABB-8851-D5362BFC037D}" type="slidenum">
              <a:rPr lang="en-US" altLang="en-US" smtClean="0"/>
              <a:pPr/>
              <a:t>14</a:t>
            </a:fld>
            <a:endParaRPr lang="en-US" altLang="en-US"/>
          </a:p>
        </p:txBody>
      </p:sp>
    </p:spTree>
    <p:extLst>
      <p:ext uri="{BB962C8B-B14F-4D97-AF65-F5344CB8AC3E}">
        <p14:creationId xmlns:p14="http://schemas.microsoft.com/office/powerpoint/2010/main" val="1158489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以</a:t>
            </a:r>
            <a:r>
              <a:rPr lang="en-US" altLang="zh-CN" smtClean="0"/>
              <a:t>Windows</a:t>
            </a:r>
            <a:r>
              <a:rPr lang="zh-CN" altLang="en-US" smtClean="0"/>
              <a:t>开发为例</a:t>
            </a:r>
            <a:endParaRPr lang="zh-CN" altLang="en-US" dirty="0"/>
          </a:p>
        </p:txBody>
      </p:sp>
      <p:sp>
        <p:nvSpPr>
          <p:cNvPr id="4" name="内容占位符 3"/>
          <p:cNvSpPr>
            <a:spLocks noGrp="1"/>
          </p:cNvSpPr>
          <p:nvPr>
            <p:ph sz="quarter" idx="11"/>
          </p:nvPr>
        </p:nvSpPr>
        <p:spPr/>
        <p:txBody>
          <a:bodyPr/>
          <a:lstStyle/>
          <a:p>
            <a:r>
              <a:rPr lang="en-US" altLang="zh-CN" smtClean="0"/>
              <a:t>Windows 95       1500</a:t>
            </a:r>
            <a:r>
              <a:rPr lang="zh-CN" altLang="en-US" smtClean="0"/>
              <a:t>万行代码</a:t>
            </a:r>
          </a:p>
          <a:p>
            <a:r>
              <a:rPr lang="en-US" altLang="zh-CN" smtClean="0"/>
              <a:t>Windows 98       1800</a:t>
            </a:r>
            <a:r>
              <a:rPr lang="zh-CN" altLang="en-US" smtClean="0"/>
              <a:t>万行代码</a:t>
            </a:r>
          </a:p>
          <a:p>
            <a:r>
              <a:rPr lang="en-US" altLang="zh-CN" smtClean="0"/>
              <a:t>Windows XP      3500</a:t>
            </a:r>
            <a:r>
              <a:rPr lang="zh-CN" altLang="en-US" smtClean="0"/>
              <a:t>万行代码</a:t>
            </a:r>
          </a:p>
          <a:p>
            <a:r>
              <a:rPr lang="en-US" altLang="zh-CN" smtClean="0"/>
              <a:t>Windows Vista   5000</a:t>
            </a:r>
            <a:r>
              <a:rPr lang="zh-CN" altLang="en-US" smtClean="0"/>
              <a:t>万行代码    </a:t>
            </a:r>
            <a:r>
              <a:rPr lang="en-US" altLang="zh-CN" smtClean="0"/>
              <a:t>9000</a:t>
            </a:r>
            <a:r>
              <a:rPr lang="zh-CN" altLang="en-US" smtClean="0"/>
              <a:t>人</a:t>
            </a:r>
          </a:p>
          <a:p>
            <a:pPr lvl="1"/>
            <a:r>
              <a:rPr lang="zh-CN" altLang="en-US" smtClean="0"/>
              <a:t>业界人士称，“</a:t>
            </a:r>
            <a:r>
              <a:rPr lang="en-US" altLang="zh-CN" smtClean="0"/>
              <a:t>Windows</a:t>
            </a:r>
            <a:r>
              <a:rPr lang="zh-CN" altLang="en-US" smtClean="0"/>
              <a:t>开发人员规模越来越大，其导致的直接结果是：开发效率低下，产品性能无法满足外界要求，</a:t>
            </a:r>
            <a:r>
              <a:rPr lang="en-US" altLang="zh-CN" smtClean="0"/>
              <a:t>Vista</a:t>
            </a:r>
            <a:r>
              <a:rPr lang="zh-CN" altLang="en-US" smtClean="0"/>
              <a:t>就是活生生的例子”</a:t>
            </a:r>
            <a:endParaRPr lang="en-US" altLang="zh-CN" smtClean="0"/>
          </a:p>
          <a:p>
            <a:r>
              <a:rPr lang="en-US" altLang="zh-CN" smtClean="0"/>
              <a:t>Windows 7		</a:t>
            </a:r>
            <a:r>
              <a:rPr lang="zh-CN" altLang="en-US" smtClean="0"/>
              <a:t>不详		</a:t>
            </a:r>
            <a:r>
              <a:rPr lang="en-US" altLang="zh-CN" smtClean="0"/>
              <a:t>2000~2500</a:t>
            </a:r>
            <a:endParaRPr lang="zh-CN" altLang="en-US" dirty="0"/>
          </a:p>
        </p:txBody>
      </p:sp>
      <p:sp>
        <p:nvSpPr>
          <p:cNvPr id="5" name="灯片编号占位符 4"/>
          <p:cNvSpPr>
            <a:spLocks noGrp="1"/>
          </p:cNvSpPr>
          <p:nvPr>
            <p:ph type="sldNum" sz="quarter" idx="10"/>
          </p:nvPr>
        </p:nvSpPr>
        <p:spPr/>
        <p:txBody>
          <a:bodyPr/>
          <a:lstStyle/>
          <a:p>
            <a:fld id="{51C954A1-9FE7-4ABB-8851-D5362BFC037D}" type="slidenum">
              <a:rPr lang="en-US" altLang="en-US" smtClean="0"/>
              <a:pPr/>
              <a:t>15</a:t>
            </a:fld>
            <a:endParaRPr lang="en-US" altLang="en-US"/>
          </a:p>
        </p:txBody>
      </p:sp>
    </p:spTree>
    <p:extLst>
      <p:ext uri="{BB962C8B-B14F-4D97-AF65-F5344CB8AC3E}">
        <p14:creationId xmlns:p14="http://schemas.microsoft.com/office/powerpoint/2010/main" val="4465609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53988" y="560388"/>
            <a:ext cx="8847137" cy="867930"/>
          </a:xfrm>
        </p:spPr>
        <p:txBody>
          <a:bodyPr/>
          <a:lstStyle/>
          <a:p>
            <a:r>
              <a:rPr lang="en-US" altLang="zh-CN" dirty="0"/>
              <a:t>2. </a:t>
            </a:r>
            <a:r>
              <a:rPr lang="zh-CN" altLang="en-US" dirty="0"/>
              <a:t>挑战：影响项目成败的关键因素在哪里？</a:t>
            </a:r>
            <a:br>
              <a:rPr lang="zh-CN" altLang="en-US" dirty="0"/>
            </a:br>
            <a:endParaRPr lang="zh-CN" altLang="en-US" dirty="0"/>
          </a:p>
        </p:txBody>
      </p:sp>
      <p:pic>
        <p:nvPicPr>
          <p:cNvPr id="4" name="图片 3"/>
          <p:cNvPicPr>
            <a:picLocks noChangeAspect="1"/>
          </p:cNvPicPr>
          <p:nvPr/>
        </p:nvPicPr>
        <p:blipFill>
          <a:blip r:embed="rId3"/>
          <a:stretch>
            <a:fillRect/>
          </a:stretch>
        </p:blipFill>
        <p:spPr>
          <a:xfrm>
            <a:off x="211043" y="1004288"/>
            <a:ext cx="8733025" cy="5128131"/>
          </a:xfrm>
          <a:prstGeom prst="rect">
            <a:avLst/>
          </a:prstGeom>
        </p:spPr>
      </p:pic>
      <p:sp>
        <p:nvSpPr>
          <p:cNvPr id="6" name="灯片编号占位符 5"/>
          <p:cNvSpPr>
            <a:spLocks noGrp="1"/>
          </p:cNvSpPr>
          <p:nvPr>
            <p:ph type="sldNum" sz="quarter" idx="10"/>
          </p:nvPr>
        </p:nvSpPr>
        <p:spPr/>
        <p:txBody>
          <a:bodyPr/>
          <a:lstStyle/>
          <a:p>
            <a:fld id="{9231B233-6F93-4D7F-B7DA-1F27CAA8E8C0}" type="slidenum">
              <a:rPr lang="en-US" altLang="en-US" smtClean="0"/>
              <a:pPr/>
              <a:t>16</a:t>
            </a:fld>
            <a:endParaRPr lang="en-US" altLang="en-US"/>
          </a:p>
        </p:txBody>
      </p:sp>
      <p:sp>
        <p:nvSpPr>
          <p:cNvPr id="7" name="Text Box 6"/>
          <p:cNvSpPr txBox="1">
            <a:spLocks noChangeArrowheads="1"/>
          </p:cNvSpPr>
          <p:nvPr/>
        </p:nvSpPr>
        <p:spPr bwMode="auto">
          <a:xfrm>
            <a:off x="153986" y="6103391"/>
            <a:ext cx="625652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600" dirty="0"/>
              <a:t>Source: The CHAOS of The Standish Group Report, </a:t>
            </a:r>
            <a:r>
              <a:rPr lang="en-US" altLang="zh-CN" sz="1600" dirty="0" smtClean="0"/>
              <a:t>2015</a:t>
            </a:r>
            <a:endParaRPr lang="zh-CN" altLang="en-US" sz="1600" dirty="0"/>
          </a:p>
        </p:txBody>
      </p:sp>
      <p:sp>
        <p:nvSpPr>
          <p:cNvPr id="2" name="矩形 1"/>
          <p:cNvSpPr/>
          <p:nvPr/>
        </p:nvSpPr>
        <p:spPr>
          <a:xfrm>
            <a:off x="3384309" y="3568353"/>
            <a:ext cx="4339651" cy="923330"/>
          </a:xfrm>
          <a:prstGeom prst="rect">
            <a:avLst/>
          </a:prstGeom>
          <a:noFill/>
        </p:spPr>
        <p:txBody>
          <a:bodyPr wrap="none" lIns="91440" tIns="45720" rIns="91440" bIns="45720">
            <a:spAutoFit/>
          </a:bodyPr>
          <a:lstStyle/>
          <a:p>
            <a:pPr algn="ctr"/>
            <a:r>
              <a:rPr lang="zh-CN" altLang="en-US" sz="5400" b="1" dirty="0">
                <a:ln w="12700" cmpd="sng">
                  <a:solidFill>
                    <a:schemeClr val="accent4"/>
                  </a:solidFill>
                  <a:prstDash val="solid"/>
                </a:ln>
                <a:solidFill>
                  <a:srgbClr val="FF3300"/>
                </a:solidFill>
              </a:rPr>
              <a:t>满</a:t>
            </a:r>
            <a:r>
              <a:rPr lang="zh-CN" altLang="en-US" sz="5400" b="1" dirty="0" smtClean="0">
                <a:ln w="12700" cmpd="sng">
                  <a:solidFill>
                    <a:schemeClr val="accent4"/>
                  </a:solidFill>
                  <a:prstDash val="solid"/>
                </a:ln>
                <a:solidFill>
                  <a:srgbClr val="FF3300"/>
                </a:solidFill>
              </a:rPr>
              <a:t>足客户需求</a:t>
            </a:r>
            <a:endParaRPr lang="zh-CN" altLang="en-US" sz="5400" b="1" dirty="0">
              <a:ln w="12700" cmpd="sng">
                <a:solidFill>
                  <a:schemeClr val="accent4"/>
                </a:solidFill>
                <a:prstDash val="solid"/>
              </a:ln>
              <a:solidFill>
                <a:srgbClr val="FF3300"/>
              </a:solidFill>
            </a:endParaRPr>
          </a:p>
        </p:txBody>
      </p:sp>
      <p:sp>
        <p:nvSpPr>
          <p:cNvPr id="8" name="Text Box 36"/>
          <p:cNvSpPr txBox="1">
            <a:spLocks noChangeArrowheads="1"/>
          </p:cNvSpPr>
          <p:nvPr/>
        </p:nvSpPr>
        <p:spPr bwMode="auto">
          <a:xfrm>
            <a:off x="94026" y="1890237"/>
            <a:ext cx="507425" cy="4860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oAutofit/>
          </a:bodyPr>
          <a:lstStyle>
            <a:lvl1pPr>
              <a:spcBef>
                <a:spcPct val="20000"/>
              </a:spcBef>
              <a:buClr>
                <a:srgbClr val="A50021"/>
              </a:buClr>
              <a:buFont typeface="Wingdings" panose="05000000000000000000" pitchFamily="2" charset="2"/>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lgn="ctr" eaLnBrk="1" hangingPunct="1">
              <a:spcBef>
                <a:spcPts val="0"/>
              </a:spcBef>
              <a:buClrTx/>
              <a:buFontTx/>
              <a:buNone/>
            </a:pPr>
            <a:r>
              <a:rPr lang="en-US" altLang="zh-CN" sz="3600" b="1" dirty="0" smtClean="0">
                <a:solidFill>
                  <a:srgbClr val="FF0000"/>
                </a:solidFill>
                <a:latin typeface="华文行楷" panose="02010800040101010101" pitchFamily="2" charset="-122"/>
                <a:ea typeface="华文行楷" panose="02010800040101010101" pitchFamily="2" charset="-122"/>
              </a:rPr>
              <a:t>√</a:t>
            </a:r>
            <a:endParaRPr lang="en-US" altLang="zh-CN" sz="3600" b="1" dirty="0">
              <a:solidFill>
                <a:srgbClr val="FF0000"/>
              </a:solidFill>
              <a:latin typeface="Arial" panose="020B0604020202020204" pitchFamily="34" charset="0"/>
              <a:ea typeface="华文行楷" panose="02010800040101010101" pitchFamily="2" charset="-122"/>
            </a:endParaRPr>
          </a:p>
        </p:txBody>
      </p:sp>
      <p:sp>
        <p:nvSpPr>
          <p:cNvPr id="9" name="Text Box 36"/>
          <p:cNvSpPr txBox="1">
            <a:spLocks noChangeArrowheads="1"/>
          </p:cNvSpPr>
          <p:nvPr/>
        </p:nvSpPr>
        <p:spPr bwMode="auto">
          <a:xfrm>
            <a:off x="94026" y="1463178"/>
            <a:ext cx="507425" cy="4860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oAutofit/>
          </a:bodyPr>
          <a:lstStyle>
            <a:lvl1pPr>
              <a:spcBef>
                <a:spcPct val="20000"/>
              </a:spcBef>
              <a:buClr>
                <a:srgbClr val="A50021"/>
              </a:buClr>
              <a:buFont typeface="Wingdings" panose="05000000000000000000" pitchFamily="2" charset="2"/>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lgn="ctr" eaLnBrk="1" hangingPunct="1">
              <a:spcBef>
                <a:spcPts val="0"/>
              </a:spcBef>
              <a:buClrTx/>
              <a:buFontTx/>
              <a:buNone/>
            </a:pPr>
            <a:r>
              <a:rPr lang="en-US" altLang="zh-CN" sz="3600" b="1" dirty="0" smtClean="0">
                <a:solidFill>
                  <a:srgbClr val="FF0000"/>
                </a:solidFill>
                <a:latin typeface="华文行楷" panose="02010800040101010101" pitchFamily="2" charset="-122"/>
                <a:ea typeface="华文行楷" panose="02010800040101010101" pitchFamily="2" charset="-122"/>
              </a:rPr>
              <a:t>√</a:t>
            </a:r>
            <a:endParaRPr lang="en-US" altLang="zh-CN" sz="3600" b="1" dirty="0">
              <a:solidFill>
                <a:srgbClr val="FF0000"/>
              </a:solidFill>
              <a:latin typeface="Arial" panose="020B0604020202020204" pitchFamily="34" charset="0"/>
              <a:ea typeface="华文行楷" panose="02010800040101010101" pitchFamily="2" charset="-122"/>
            </a:endParaRPr>
          </a:p>
        </p:txBody>
      </p:sp>
      <p:sp>
        <p:nvSpPr>
          <p:cNvPr id="10" name="Text Box 36"/>
          <p:cNvSpPr txBox="1">
            <a:spLocks noChangeArrowheads="1"/>
          </p:cNvSpPr>
          <p:nvPr/>
        </p:nvSpPr>
        <p:spPr bwMode="auto">
          <a:xfrm>
            <a:off x="94026" y="2287316"/>
            <a:ext cx="507425" cy="4860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oAutofit/>
          </a:bodyPr>
          <a:lstStyle>
            <a:lvl1pPr>
              <a:spcBef>
                <a:spcPct val="20000"/>
              </a:spcBef>
              <a:buClr>
                <a:srgbClr val="A50021"/>
              </a:buClr>
              <a:buFont typeface="Wingdings" panose="05000000000000000000" pitchFamily="2" charset="2"/>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lgn="ctr" eaLnBrk="1" hangingPunct="1">
              <a:spcBef>
                <a:spcPts val="0"/>
              </a:spcBef>
              <a:buClrTx/>
              <a:buFontTx/>
              <a:buNone/>
            </a:pPr>
            <a:r>
              <a:rPr lang="en-US" altLang="zh-CN" sz="3600" b="1" dirty="0" smtClean="0">
                <a:solidFill>
                  <a:srgbClr val="FF0000"/>
                </a:solidFill>
                <a:latin typeface="华文行楷" panose="02010800040101010101" pitchFamily="2" charset="-122"/>
                <a:ea typeface="华文行楷" panose="02010800040101010101" pitchFamily="2" charset="-122"/>
              </a:rPr>
              <a:t>√</a:t>
            </a:r>
            <a:endParaRPr lang="en-US" altLang="zh-CN" sz="3600" b="1" dirty="0">
              <a:solidFill>
                <a:srgbClr val="FF0000"/>
              </a:solidFill>
              <a:latin typeface="Arial" panose="020B0604020202020204" pitchFamily="34" charset="0"/>
              <a:ea typeface="华文行楷" panose="02010800040101010101" pitchFamily="2" charset="-122"/>
            </a:endParaRPr>
          </a:p>
        </p:txBody>
      </p:sp>
      <p:sp>
        <p:nvSpPr>
          <p:cNvPr id="11" name="Text Box 36"/>
          <p:cNvSpPr txBox="1">
            <a:spLocks noChangeArrowheads="1"/>
          </p:cNvSpPr>
          <p:nvPr/>
        </p:nvSpPr>
        <p:spPr bwMode="auto">
          <a:xfrm>
            <a:off x="94026" y="4417399"/>
            <a:ext cx="507425" cy="4860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oAutofit/>
          </a:bodyPr>
          <a:lstStyle>
            <a:lvl1pPr>
              <a:spcBef>
                <a:spcPct val="20000"/>
              </a:spcBef>
              <a:buClr>
                <a:srgbClr val="A50021"/>
              </a:buClr>
              <a:buFont typeface="Wingdings" panose="05000000000000000000" pitchFamily="2" charset="2"/>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lgn="ctr" eaLnBrk="1" hangingPunct="1">
              <a:spcBef>
                <a:spcPts val="0"/>
              </a:spcBef>
              <a:buClrTx/>
              <a:buFontTx/>
              <a:buNone/>
            </a:pPr>
            <a:r>
              <a:rPr lang="en-US" altLang="zh-CN" sz="3600" b="1" dirty="0" smtClean="0">
                <a:solidFill>
                  <a:srgbClr val="FF0000"/>
                </a:solidFill>
                <a:latin typeface="华文行楷" panose="02010800040101010101" pitchFamily="2" charset="-122"/>
                <a:ea typeface="华文行楷" panose="02010800040101010101" pitchFamily="2" charset="-122"/>
              </a:rPr>
              <a:t>√</a:t>
            </a:r>
            <a:endParaRPr lang="en-US" altLang="zh-CN" sz="3600" b="1" dirty="0">
              <a:solidFill>
                <a:srgbClr val="FF0000"/>
              </a:solidFill>
              <a:latin typeface="Arial" panose="020B0604020202020204" pitchFamily="34" charset="0"/>
              <a:ea typeface="华文行楷" panose="02010800040101010101" pitchFamily="2" charset="-122"/>
            </a:endParaRPr>
          </a:p>
        </p:txBody>
      </p:sp>
    </p:spTree>
    <p:extLst>
      <p:ext uri="{BB962C8B-B14F-4D97-AF65-F5344CB8AC3E}">
        <p14:creationId xmlns:p14="http://schemas.microsoft.com/office/powerpoint/2010/main" val="2707218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3" presetClass="entr" presetSubtype="16"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p:cTn id="15" dur="500" fill="hold"/>
                                        <p:tgtEl>
                                          <p:spTgt spid="9"/>
                                        </p:tgtEl>
                                        <p:attrNameLst>
                                          <p:attrName>ppt_w</p:attrName>
                                        </p:attrNameLst>
                                      </p:cBhvr>
                                      <p:tavLst>
                                        <p:tav tm="0">
                                          <p:val>
                                            <p:fltVal val="0"/>
                                          </p:val>
                                        </p:tav>
                                        <p:tav tm="100000">
                                          <p:val>
                                            <p:strVal val="#ppt_w"/>
                                          </p:val>
                                        </p:tav>
                                      </p:tavLst>
                                    </p:anim>
                                    <p:anim calcmode="lin" valueType="num">
                                      <p:cBhvr>
                                        <p:cTn id="16" dur="500" fill="hold"/>
                                        <p:tgtEl>
                                          <p:spTgt spid="9"/>
                                        </p:tgtEl>
                                        <p:attrNameLst>
                                          <p:attrName>ppt_h</p:attrName>
                                        </p:attrNameLst>
                                      </p:cBhvr>
                                      <p:tavLst>
                                        <p:tav tm="0">
                                          <p:val>
                                            <p:fltVal val="0"/>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23" presetClass="entr" presetSubtype="16"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500" fill="hold"/>
                                        <p:tgtEl>
                                          <p:spTgt spid="8"/>
                                        </p:tgtEl>
                                        <p:attrNameLst>
                                          <p:attrName>ppt_w</p:attrName>
                                        </p:attrNameLst>
                                      </p:cBhvr>
                                      <p:tavLst>
                                        <p:tav tm="0">
                                          <p:val>
                                            <p:fltVal val="0"/>
                                          </p:val>
                                        </p:tav>
                                        <p:tav tm="100000">
                                          <p:val>
                                            <p:strVal val="#ppt_w"/>
                                          </p:val>
                                        </p:tav>
                                      </p:tavLst>
                                    </p:anim>
                                    <p:anim calcmode="lin" valueType="num">
                                      <p:cBhvr>
                                        <p:cTn id="22" dur="500" fill="hold"/>
                                        <p:tgtEl>
                                          <p:spTgt spid="8"/>
                                        </p:tgtEl>
                                        <p:attrNameLst>
                                          <p:attrName>ppt_h</p:attrName>
                                        </p:attrNameLst>
                                      </p:cBhvr>
                                      <p:tavLst>
                                        <p:tav tm="0">
                                          <p:val>
                                            <p:fltVal val="0"/>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23" presetClass="entr" presetSubtype="16"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p:cTn id="27" dur="500" fill="hold"/>
                                        <p:tgtEl>
                                          <p:spTgt spid="10"/>
                                        </p:tgtEl>
                                        <p:attrNameLst>
                                          <p:attrName>ppt_w</p:attrName>
                                        </p:attrNameLst>
                                      </p:cBhvr>
                                      <p:tavLst>
                                        <p:tav tm="0">
                                          <p:val>
                                            <p:fltVal val="0"/>
                                          </p:val>
                                        </p:tav>
                                        <p:tav tm="100000">
                                          <p:val>
                                            <p:strVal val="#ppt_w"/>
                                          </p:val>
                                        </p:tav>
                                      </p:tavLst>
                                    </p:anim>
                                    <p:anim calcmode="lin" valueType="num">
                                      <p:cBhvr>
                                        <p:cTn id="28" dur="500" fill="hold"/>
                                        <p:tgtEl>
                                          <p:spTgt spid="10"/>
                                        </p:tgtEl>
                                        <p:attrNameLst>
                                          <p:attrName>ppt_h</p:attrName>
                                        </p:attrNameLst>
                                      </p:cBhvr>
                                      <p:tavLst>
                                        <p:tav tm="0">
                                          <p:val>
                                            <p:fltVal val="0"/>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23" presetClass="entr" presetSubtype="16"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p:cTn id="33" dur="500" fill="hold"/>
                                        <p:tgtEl>
                                          <p:spTgt spid="11"/>
                                        </p:tgtEl>
                                        <p:attrNameLst>
                                          <p:attrName>ppt_w</p:attrName>
                                        </p:attrNameLst>
                                      </p:cBhvr>
                                      <p:tavLst>
                                        <p:tav tm="0">
                                          <p:val>
                                            <p:fltVal val="0"/>
                                          </p:val>
                                        </p:tav>
                                        <p:tav tm="100000">
                                          <p:val>
                                            <p:strVal val="#ppt_w"/>
                                          </p:val>
                                        </p:tav>
                                      </p:tavLst>
                                    </p:anim>
                                    <p:anim calcmode="lin" valueType="num">
                                      <p:cBhvr>
                                        <p:cTn id="34" dur="500" fill="hold"/>
                                        <p:tgtEl>
                                          <p:spTgt spid="11"/>
                                        </p:tgtEl>
                                        <p:attrNameLst>
                                          <p:attrName>ppt_h</p:attrName>
                                        </p:attrNameLst>
                                      </p:cBhvr>
                                      <p:tavLst>
                                        <p:tav tm="0">
                                          <p:val>
                                            <p:fltVal val="0"/>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randombar(horizontal)">
                                      <p:cBhvr>
                                        <p:cTn id="3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p:bldP spid="8" grpId="0"/>
      <p:bldP spid="9" grpId="0"/>
      <p:bldP spid="10" grpId="0"/>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从</a:t>
            </a:r>
            <a:r>
              <a:rPr lang="zh-CN" altLang="en-US" dirty="0" smtClean="0">
                <a:solidFill>
                  <a:srgbClr val="C00000"/>
                </a:solidFill>
              </a:rPr>
              <a:t>软件实现</a:t>
            </a:r>
            <a:r>
              <a:rPr lang="zh-CN" altLang="en-US" dirty="0" smtClean="0"/>
              <a:t>角度来看软件项目面临的挑战</a:t>
            </a:r>
            <a:endParaRPr lang="zh-CN" altLang="en-US"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70" y="1171107"/>
            <a:ext cx="9137930" cy="4356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2"/>
          <p:cNvSpPr>
            <a:spLocks noGrp="1"/>
          </p:cNvSpPr>
          <p:nvPr>
            <p:ph type="sldNum" sz="quarter" idx="10"/>
          </p:nvPr>
        </p:nvSpPr>
        <p:spPr/>
        <p:txBody>
          <a:bodyPr/>
          <a:lstStyle/>
          <a:p>
            <a:fld id="{51C954A1-9FE7-4ABB-8851-D5362BFC037D}" type="slidenum">
              <a:rPr lang="en-US" altLang="en-US" smtClean="0"/>
              <a:pPr/>
              <a:t>17</a:t>
            </a:fld>
            <a:endParaRPr lang="en-US" altLang="en-US"/>
          </a:p>
        </p:txBody>
      </p:sp>
    </p:spTree>
    <p:extLst>
      <p:ext uri="{BB962C8B-B14F-4D97-AF65-F5344CB8AC3E}">
        <p14:creationId xmlns:p14="http://schemas.microsoft.com/office/powerpoint/2010/main" val="34855533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55"/>
          <p:cNvSpPr>
            <a:spLocks noGrp="1" noChangeArrowheads="1"/>
          </p:cNvSpPr>
          <p:nvPr>
            <p:ph type="title"/>
          </p:nvPr>
        </p:nvSpPr>
        <p:spPr>
          <a:xfrm>
            <a:off x="153988" y="560388"/>
            <a:ext cx="8847137" cy="480131"/>
          </a:xfrm>
        </p:spPr>
        <p:txBody>
          <a:bodyPr/>
          <a:lstStyle/>
          <a:p>
            <a:r>
              <a:rPr lang="zh-CN" altLang="en-US" dirty="0"/>
              <a:t>从软</a:t>
            </a:r>
            <a:r>
              <a:rPr lang="zh-CN" altLang="en-US" dirty="0" smtClean="0"/>
              <a:t>件</a:t>
            </a:r>
            <a:r>
              <a:rPr lang="zh-CN" altLang="en-US" dirty="0">
                <a:solidFill>
                  <a:srgbClr val="C00000"/>
                </a:solidFill>
              </a:rPr>
              <a:t>项</a:t>
            </a:r>
            <a:r>
              <a:rPr lang="zh-CN" altLang="en-US" dirty="0" smtClean="0">
                <a:solidFill>
                  <a:srgbClr val="C00000"/>
                </a:solidFill>
              </a:rPr>
              <a:t>目管理</a:t>
            </a:r>
            <a:r>
              <a:rPr lang="zh-CN" altLang="en-US" dirty="0" smtClean="0"/>
              <a:t>角</a:t>
            </a:r>
            <a:r>
              <a:rPr lang="zh-CN" altLang="en-US" dirty="0"/>
              <a:t>度来看软件项目面临的挑战</a:t>
            </a:r>
            <a:endParaRPr lang="en-US" altLang="zh-CN" dirty="0" smtClean="0"/>
          </a:p>
        </p:txBody>
      </p:sp>
      <p:sp>
        <p:nvSpPr>
          <p:cNvPr id="22531" name="Rectangle 56"/>
          <p:cNvSpPr>
            <a:spLocks noGrp="1" noChangeArrowheads="1"/>
          </p:cNvSpPr>
          <p:nvPr>
            <p:ph sz="quarter" idx="11"/>
          </p:nvPr>
        </p:nvSpPr>
        <p:spPr/>
        <p:txBody>
          <a:bodyPr>
            <a:normAutofit lnSpcReduction="10000"/>
          </a:bodyPr>
          <a:lstStyle/>
          <a:p>
            <a:r>
              <a:rPr lang="zh-CN" altLang="en-US" dirty="0" smtClean="0"/>
              <a:t>四大挑战：范围、团队、进度和质量</a:t>
            </a:r>
            <a:endParaRPr lang="en-US" altLang="zh-CN" dirty="0" smtClean="0"/>
          </a:p>
          <a:p>
            <a:r>
              <a:rPr lang="en-US" altLang="zh-CN" dirty="0" smtClean="0"/>
              <a:t>1</a:t>
            </a:r>
            <a:r>
              <a:rPr lang="en-US" altLang="zh-CN" dirty="0"/>
              <a:t>. </a:t>
            </a:r>
            <a:r>
              <a:rPr lang="zh-CN" altLang="en-US" dirty="0"/>
              <a:t>范围管</a:t>
            </a:r>
            <a:r>
              <a:rPr lang="zh-CN" altLang="en-US" dirty="0" smtClean="0"/>
              <a:t>理</a:t>
            </a:r>
            <a:endParaRPr lang="en-US" altLang="zh-CN" dirty="0" smtClean="0"/>
          </a:p>
          <a:p>
            <a:pPr lvl="1"/>
            <a:r>
              <a:rPr lang="zh-CN" altLang="en-US" dirty="0" smtClean="0">
                <a:solidFill>
                  <a:srgbClr val="006600"/>
                </a:solidFill>
              </a:rPr>
              <a:t>项目的基本特点</a:t>
            </a:r>
            <a:r>
              <a:rPr lang="zh-CN" altLang="en-US" dirty="0" smtClean="0"/>
              <a:t>决定了范围管理的挑战</a:t>
            </a:r>
            <a:endParaRPr lang="en-US" altLang="zh-CN" dirty="0" smtClean="0"/>
          </a:p>
          <a:p>
            <a:pPr lvl="2"/>
            <a:r>
              <a:rPr lang="zh-CN" altLang="en-US" dirty="0" smtClean="0"/>
              <a:t>软件虚拟</a:t>
            </a:r>
            <a:r>
              <a:rPr lang="zh-CN" altLang="en-US" dirty="0"/>
              <a:t>化→需求</a:t>
            </a:r>
            <a:r>
              <a:rPr lang="zh-CN" altLang="en-US" dirty="0">
                <a:solidFill>
                  <a:srgbClr val="C00000"/>
                </a:solidFill>
              </a:rPr>
              <a:t>逐</a:t>
            </a:r>
            <a:r>
              <a:rPr lang="zh-CN" altLang="en-US" dirty="0" smtClean="0">
                <a:solidFill>
                  <a:srgbClr val="C00000"/>
                </a:solidFill>
              </a:rPr>
              <a:t>步完善和变更</a:t>
            </a:r>
            <a:r>
              <a:rPr lang="zh-CN" altLang="en-US" dirty="0" smtClean="0"/>
              <a:t>的必然性</a:t>
            </a:r>
            <a:endParaRPr lang="en-US" altLang="zh-CN" dirty="0" smtClean="0"/>
          </a:p>
          <a:p>
            <a:pPr lvl="2"/>
            <a:r>
              <a:rPr lang="zh-CN" altLang="en-US" dirty="0"/>
              <a:t>应</a:t>
            </a:r>
            <a:r>
              <a:rPr lang="zh-CN" altLang="en-US" dirty="0" smtClean="0"/>
              <a:t>用领域广→</a:t>
            </a:r>
            <a:r>
              <a:rPr lang="zh-CN" altLang="en-US" dirty="0" smtClean="0">
                <a:solidFill>
                  <a:srgbClr val="C00000"/>
                </a:solidFill>
              </a:rPr>
              <a:t>独特</a:t>
            </a:r>
            <a:r>
              <a:rPr lang="zh-CN" altLang="en-US" dirty="0" smtClean="0"/>
              <a:t>的产品、服务或成果</a:t>
            </a:r>
            <a:endParaRPr lang="en-US" altLang="zh-CN" dirty="0" smtClean="0"/>
          </a:p>
          <a:p>
            <a:pPr lvl="1"/>
            <a:r>
              <a:rPr lang="zh-CN" altLang="en-US" dirty="0" smtClean="0">
                <a:solidFill>
                  <a:srgbClr val="006600"/>
                </a:solidFill>
              </a:rPr>
              <a:t>需求开发过程</a:t>
            </a:r>
            <a:r>
              <a:rPr lang="zh-CN" altLang="en-US" dirty="0" smtClean="0"/>
              <a:t>的特点决定了范围管理的挑战：</a:t>
            </a:r>
            <a:endParaRPr lang="en-US" altLang="zh-CN" dirty="0" smtClean="0"/>
          </a:p>
          <a:p>
            <a:pPr lvl="2"/>
            <a:r>
              <a:rPr lang="zh-CN" altLang="en-US" dirty="0" smtClean="0"/>
              <a:t>需求开发本质上是个</a:t>
            </a:r>
            <a:r>
              <a:rPr lang="zh-CN" altLang="en-US" dirty="0" smtClean="0">
                <a:solidFill>
                  <a:srgbClr val="C00000"/>
                </a:solidFill>
              </a:rPr>
              <a:t>不断启发</a:t>
            </a:r>
            <a:r>
              <a:rPr lang="zh-CN" altLang="en-US" dirty="0" smtClean="0"/>
              <a:t>的过程</a:t>
            </a:r>
            <a:endParaRPr lang="en-US" altLang="zh-CN" dirty="0" smtClean="0"/>
          </a:p>
          <a:p>
            <a:pPr lvl="2"/>
            <a:r>
              <a:rPr lang="zh-CN" altLang="en-US" dirty="0" smtClean="0"/>
              <a:t>需求的实现本质上是一个</a:t>
            </a:r>
            <a:r>
              <a:rPr lang="zh-CN" altLang="en-US" dirty="0" smtClean="0">
                <a:solidFill>
                  <a:srgbClr val="C00000"/>
                </a:solidFill>
              </a:rPr>
              <a:t>由抽象到具体</a:t>
            </a:r>
            <a:r>
              <a:rPr lang="zh-CN" altLang="en-US" dirty="0" smtClean="0"/>
              <a:t>的过程</a:t>
            </a:r>
            <a:endParaRPr lang="en-US" altLang="zh-CN" dirty="0" smtClean="0"/>
          </a:p>
          <a:p>
            <a:pPr lvl="1"/>
            <a:r>
              <a:rPr lang="zh-CN" altLang="en-US" dirty="0" smtClean="0">
                <a:solidFill>
                  <a:srgbClr val="006600"/>
                </a:solidFill>
              </a:rPr>
              <a:t>需求沟通</a:t>
            </a:r>
            <a:r>
              <a:rPr lang="zh-CN" altLang="en-US" dirty="0" smtClean="0"/>
              <a:t>的特点决定了范围管理的挑战</a:t>
            </a:r>
          </a:p>
          <a:p>
            <a:pPr lvl="2"/>
            <a:r>
              <a:rPr lang="zh-CN" altLang="en-US" dirty="0" smtClean="0"/>
              <a:t>沟通的</a:t>
            </a:r>
            <a:r>
              <a:rPr lang="zh-CN" altLang="en-US" dirty="0" smtClean="0">
                <a:solidFill>
                  <a:srgbClr val="C00000"/>
                </a:solidFill>
              </a:rPr>
              <a:t>衰减模型</a:t>
            </a:r>
            <a:endParaRPr lang="en-US" altLang="zh-CN" dirty="0" smtClean="0">
              <a:solidFill>
                <a:srgbClr val="C00000"/>
              </a:solidFill>
            </a:endParaRPr>
          </a:p>
          <a:p>
            <a:pPr lvl="2"/>
            <a:r>
              <a:rPr lang="zh-CN" altLang="en-US" dirty="0" smtClean="0"/>
              <a:t>需求描述的</a:t>
            </a:r>
            <a:r>
              <a:rPr lang="zh-CN" altLang="en-US" dirty="0" smtClean="0">
                <a:solidFill>
                  <a:srgbClr val="C00000"/>
                </a:solidFill>
              </a:rPr>
              <a:t>二义性</a:t>
            </a:r>
            <a:endParaRPr lang="en-US" altLang="zh-CN" dirty="0" smtClean="0">
              <a:solidFill>
                <a:srgbClr val="C00000"/>
              </a:solidFill>
            </a:endParaRPr>
          </a:p>
          <a:p>
            <a:pPr lvl="1"/>
            <a:endParaRPr lang="en-US" altLang="zh-CN" dirty="0" smtClean="0"/>
          </a:p>
        </p:txBody>
      </p:sp>
      <p:sp>
        <p:nvSpPr>
          <p:cNvPr id="2" name="灯片编号占位符 1"/>
          <p:cNvSpPr>
            <a:spLocks noGrp="1"/>
          </p:cNvSpPr>
          <p:nvPr>
            <p:ph type="sldNum" sz="quarter" idx="10"/>
          </p:nvPr>
        </p:nvSpPr>
        <p:spPr/>
        <p:txBody>
          <a:bodyPr/>
          <a:lstStyle/>
          <a:p>
            <a:fld id="{51C954A1-9FE7-4ABB-8851-D5362BFC037D}" type="slidenum">
              <a:rPr lang="en-US" altLang="en-US" smtClean="0"/>
              <a:pPr/>
              <a:t>18</a:t>
            </a:fld>
            <a:endParaRPr lang="en-US" altLang="en-US"/>
          </a:p>
        </p:txBody>
      </p:sp>
    </p:spTree>
  </p:cSld>
  <p:clrMapOvr>
    <a:masterClrMapping/>
  </p:clrMapOvr>
  <p:transition>
    <p:wipe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Text Box 12"/>
          <p:cNvSpPr txBox="1">
            <a:spLocks noChangeArrowheads="1"/>
          </p:cNvSpPr>
          <p:nvPr/>
        </p:nvSpPr>
        <p:spPr bwMode="invGray">
          <a:xfrm>
            <a:off x="2923020" y="3655469"/>
            <a:ext cx="371157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tIns="91440" bIns="9144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600" b="1" dirty="0">
                <a:latin typeface="微软雅黑" panose="020B0503020204020204" pitchFamily="34" charset="-122"/>
                <a:ea typeface="微软雅黑" panose="020B0503020204020204" pitchFamily="34" charset="-122"/>
              </a:rPr>
              <a:t>实际路径和</a:t>
            </a:r>
            <a:r>
              <a:rPr lang="en-US" altLang="zh-CN" sz="1600" b="1" dirty="0">
                <a:latin typeface="微软雅黑" panose="020B0503020204020204" pitchFamily="34" charset="-122"/>
                <a:ea typeface="微软雅黑" panose="020B0503020204020204" pitchFamily="34" charset="-122"/>
              </a:rPr>
              <a:t> </a:t>
            </a:r>
            <a:r>
              <a:rPr lang="zh-CN" altLang="en-US" sz="1600" b="1" dirty="0">
                <a:latin typeface="微软雅黑" panose="020B0503020204020204" pitchFamily="34" charset="-122"/>
                <a:ea typeface="微软雅黑" panose="020B0503020204020204" pitchFamily="34" charset="-122"/>
              </a:rPr>
              <a:t>范围、计划的准确度</a:t>
            </a:r>
            <a:endParaRPr lang="en-US" altLang="zh-CN" sz="1600" b="1" dirty="0">
              <a:latin typeface="微软雅黑" panose="020B0503020204020204" pitchFamily="34" charset="-122"/>
              <a:ea typeface="微软雅黑" panose="020B0503020204020204" pitchFamily="34" charset="-122"/>
            </a:endParaRPr>
          </a:p>
        </p:txBody>
      </p:sp>
      <p:sp>
        <p:nvSpPr>
          <p:cNvPr id="23557" name="Rectangle 69"/>
          <p:cNvSpPr>
            <a:spLocks noChangeArrowheads="1"/>
          </p:cNvSpPr>
          <p:nvPr/>
        </p:nvSpPr>
        <p:spPr bwMode="auto">
          <a:xfrm>
            <a:off x="304800" y="1290079"/>
            <a:ext cx="87820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5000"/>
              </a:spcBef>
              <a:spcAft>
                <a:spcPct val="15000"/>
              </a:spcAft>
              <a:buClr>
                <a:schemeClr val="accent1"/>
              </a:buClr>
              <a:buFont typeface="WingDings" panose="05000000000000000000" pitchFamily="2" charset="2"/>
              <a:buChar char="§"/>
            </a:pPr>
            <a:r>
              <a:rPr lang="zh-CN" altLang="en-US" sz="2000" dirty="0">
                <a:solidFill>
                  <a:srgbClr val="C00000"/>
                </a:solidFill>
                <a:latin typeface="微软雅黑" panose="020B0503020204020204" pitchFamily="34" charset="-122"/>
                <a:ea typeface="微软雅黑" panose="020B0503020204020204" pitchFamily="34" charset="-122"/>
              </a:rPr>
              <a:t>软件就是业务</a:t>
            </a:r>
            <a:r>
              <a:rPr lang="zh-CN" altLang="en-US" sz="2000" dirty="0">
                <a:latin typeface="微软雅黑" panose="020B0503020204020204" pitchFamily="34" charset="-122"/>
                <a:ea typeface="微软雅黑" panose="020B0503020204020204" pitchFamily="34" charset="-122"/>
              </a:rPr>
              <a:t>：快速的业务变化致使软件需求的不断变化，导致范围难于确定</a:t>
            </a:r>
            <a:endParaRPr lang="en-US" altLang="zh-CN" sz="2000" dirty="0">
              <a:latin typeface="微软雅黑" panose="020B0503020204020204" pitchFamily="34" charset="-122"/>
              <a:ea typeface="微软雅黑" panose="020B0503020204020204" pitchFamily="34" charset="-122"/>
            </a:endParaRPr>
          </a:p>
        </p:txBody>
      </p:sp>
      <p:grpSp>
        <p:nvGrpSpPr>
          <p:cNvPr id="23559" name="Group 67"/>
          <p:cNvGrpSpPr>
            <a:grpSpLocks/>
          </p:cNvGrpSpPr>
          <p:nvPr/>
        </p:nvGrpSpPr>
        <p:grpSpPr bwMode="auto">
          <a:xfrm>
            <a:off x="717550" y="2155265"/>
            <a:ext cx="8336906" cy="1994149"/>
            <a:chOff x="319" y="1929"/>
            <a:chExt cx="5315" cy="1040"/>
          </a:xfrm>
        </p:grpSpPr>
        <p:sp>
          <p:nvSpPr>
            <p:cNvPr id="23562" name="Oval 5"/>
            <p:cNvSpPr>
              <a:spLocks noChangeArrowheads="1"/>
            </p:cNvSpPr>
            <p:nvPr/>
          </p:nvSpPr>
          <p:spPr bwMode="invGray">
            <a:xfrm>
              <a:off x="3521" y="1929"/>
              <a:ext cx="952" cy="946"/>
            </a:xfrm>
            <a:prstGeom prst="ellipse">
              <a:avLst/>
            </a:prstGeom>
            <a:solidFill>
              <a:schemeClr val="hlink"/>
            </a:solidFill>
            <a:ln>
              <a:noFill/>
            </a:ln>
            <a:extLst>
              <a:ext uri="{91240B29-F687-4F45-9708-019B960494DF}">
                <a14:hiddenLine xmlns:a14="http://schemas.microsoft.com/office/drawing/2010/main" w="38100">
                  <a:solidFill>
                    <a:srgbClr val="000000"/>
                  </a:solidFill>
                  <a:round/>
                  <a:headEnd/>
                  <a:tailEnd/>
                </a14:hiddenLine>
              </a:ext>
            </a:extLst>
          </p:spPr>
          <p:txBody>
            <a:bodyPr wrap="none" tIns="91440" bIns="9144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 hangingPunct="1">
                <a:spcBef>
                  <a:spcPct val="50000"/>
                </a:spcBef>
                <a:buClr>
                  <a:schemeClr val="accent1"/>
                </a:buClr>
              </a:pPr>
              <a:endParaRPr lang="zh-CN" altLang="en-US" sz="1400"/>
            </a:p>
          </p:txBody>
        </p:sp>
        <p:sp>
          <p:nvSpPr>
            <p:cNvPr id="23563" name="Oval 6"/>
            <p:cNvSpPr>
              <a:spLocks noChangeArrowheads="1"/>
            </p:cNvSpPr>
            <p:nvPr/>
          </p:nvSpPr>
          <p:spPr bwMode="invGray">
            <a:xfrm>
              <a:off x="1502" y="2356"/>
              <a:ext cx="262" cy="179"/>
            </a:xfrm>
            <a:prstGeom prst="ellipse">
              <a:avLst/>
            </a:prstGeom>
            <a:solidFill>
              <a:schemeClr val="tx1"/>
            </a:solidFill>
            <a:ln w="38100">
              <a:solidFill>
                <a:srgbClr val="000000"/>
              </a:solidFill>
              <a:round/>
              <a:headEnd/>
              <a:tailEnd/>
            </a:ln>
          </p:spPr>
          <p:txBody>
            <a:bodyPr wrap="none" tIns="91440" bIns="9144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zh-CN"/>
            </a:p>
          </p:txBody>
        </p:sp>
        <p:grpSp>
          <p:nvGrpSpPr>
            <p:cNvPr id="23564" name="Group 7"/>
            <p:cNvGrpSpPr>
              <a:grpSpLocks/>
            </p:cNvGrpSpPr>
            <p:nvPr/>
          </p:nvGrpSpPr>
          <p:grpSpPr bwMode="auto">
            <a:xfrm>
              <a:off x="1645" y="2154"/>
              <a:ext cx="2535" cy="477"/>
              <a:chOff x="1362" y="1489"/>
              <a:chExt cx="3559" cy="978"/>
            </a:xfrm>
          </p:grpSpPr>
          <p:sp>
            <p:nvSpPr>
              <p:cNvPr id="23589" name="Freeform 8"/>
              <p:cNvSpPr>
                <a:spLocks/>
              </p:cNvSpPr>
              <p:nvPr/>
            </p:nvSpPr>
            <p:spPr bwMode="invGray">
              <a:xfrm>
                <a:off x="1362" y="2068"/>
                <a:ext cx="933" cy="40"/>
              </a:xfrm>
              <a:custGeom>
                <a:avLst/>
                <a:gdLst>
                  <a:gd name="T0" fmla="*/ 0 w 933"/>
                  <a:gd name="T1" fmla="*/ 0 h 40"/>
                  <a:gd name="T2" fmla="*/ 540 w 933"/>
                  <a:gd name="T3" fmla="*/ 0 h 40"/>
                  <a:gd name="T4" fmla="*/ 851 w 933"/>
                  <a:gd name="T5" fmla="*/ 9 h 40"/>
                  <a:gd name="T6" fmla="*/ 933 w 933"/>
                  <a:gd name="T7" fmla="*/ 18 h 40"/>
                  <a:gd name="T8" fmla="*/ 0 60000 65536"/>
                  <a:gd name="T9" fmla="*/ 0 60000 65536"/>
                  <a:gd name="T10" fmla="*/ 0 60000 65536"/>
                  <a:gd name="T11" fmla="*/ 0 60000 65536"/>
                  <a:gd name="T12" fmla="*/ 0 w 933"/>
                  <a:gd name="T13" fmla="*/ 0 h 40"/>
                  <a:gd name="T14" fmla="*/ 933 w 933"/>
                  <a:gd name="T15" fmla="*/ 40 h 40"/>
                </a:gdLst>
                <a:ahLst/>
                <a:cxnLst>
                  <a:cxn ang="T8">
                    <a:pos x="T0" y="T1"/>
                  </a:cxn>
                  <a:cxn ang="T9">
                    <a:pos x="T2" y="T3"/>
                  </a:cxn>
                  <a:cxn ang="T10">
                    <a:pos x="T4" y="T5"/>
                  </a:cxn>
                  <a:cxn ang="T11">
                    <a:pos x="T6" y="T7"/>
                  </a:cxn>
                </a:cxnLst>
                <a:rect l="T12" t="T13" r="T14" b="T15"/>
                <a:pathLst>
                  <a:path w="933" h="40">
                    <a:moveTo>
                      <a:pt x="0" y="0"/>
                    </a:moveTo>
                    <a:cubicBezTo>
                      <a:pt x="163" y="40"/>
                      <a:pt x="394" y="3"/>
                      <a:pt x="540" y="0"/>
                    </a:cubicBezTo>
                    <a:cubicBezTo>
                      <a:pt x="645" y="6"/>
                      <a:pt x="747" y="22"/>
                      <a:pt x="851" y="9"/>
                    </a:cubicBezTo>
                    <a:cubicBezTo>
                      <a:pt x="927" y="18"/>
                      <a:pt x="899" y="18"/>
                      <a:pt x="933" y="18"/>
                    </a:cubicBezTo>
                  </a:path>
                </a:pathLst>
              </a:custGeom>
              <a:solidFill>
                <a:srgbClr val="9FE6FF"/>
              </a:solidFill>
              <a:ln w="76200">
                <a:solidFill>
                  <a:srgbClr val="666633"/>
                </a:solidFill>
                <a:round/>
                <a:headEnd/>
                <a:tailEnd/>
              </a:ln>
            </p:spPr>
            <p:txBody>
              <a:bodyPr wrap="none" tIns="91440" bIns="91440" anchor="ctr"/>
              <a:lstStyle/>
              <a:p>
                <a:endParaRPr lang="zh-CN" altLang="en-US"/>
              </a:p>
            </p:txBody>
          </p:sp>
          <p:sp>
            <p:nvSpPr>
              <p:cNvPr id="23590" name="Oval 9"/>
              <p:cNvSpPr>
                <a:spLocks noChangeArrowheads="1"/>
              </p:cNvSpPr>
              <p:nvPr/>
            </p:nvSpPr>
            <p:spPr bwMode="invGray">
              <a:xfrm>
                <a:off x="4032" y="1489"/>
                <a:ext cx="889" cy="978"/>
              </a:xfrm>
              <a:prstGeom prst="ellipse">
                <a:avLst/>
              </a:prstGeom>
              <a:solidFill>
                <a:srgbClr val="9FE6FF"/>
              </a:solidFill>
              <a:ln>
                <a:noFill/>
              </a:ln>
              <a:extLst>
                <a:ext uri="{91240B29-F687-4F45-9708-019B960494DF}">
                  <a14:hiddenLine xmlns:a14="http://schemas.microsoft.com/office/drawing/2010/main" w="38100">
                    <a:solidFill>
                      <a:srgbClr val="000000"/>
                    </a:solidFill>
                    <a:round/>
                    <a:headEnd/>
                    <a:tailEnd/>
                  </a14:hiddenLine>
                </a:ext>
              </a:extLst>
            </p:spPr>
            <p:txBody>
              <a:bodyPr wrap="none" tIns="91440" bIns="9144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 hangingPunct="1">
                  <a:spcBef>
                    <a:spcPct val="50000"/>
                  </a:spcBef>
                  <a:buClr>
                    <a:schemeClr val="accent1"/>
                  </a:buClr>
                </a:pPr>
                <a:endParaRPr lang="zh-CN" altLang="en-US" sz="1400"/>
              </a:p>
            </p:txBody>
          </p:sp>
          <p:sp>
            <p:nvSpPr>
              <p:cNvPr id="23591" name="Oval 10"/>
              <p:cNvSpPr>
                <a:spLocks noChangeArrowheads="1"/>
              </p:cNvSpPr>
              <p:nvPr/>
            </p:nvSpPr>
            <p:spPr bwMode="invGray">
              <a:xfrm>
                <a:off x="1735" y="1953"/>
                <a:ext cx="220" cy="257"/>
              </a:xfrm>
              <a:prstGeom prst="ellipse">
                <a:avLst/>
              </a:prstGeom>
              <a:solidFill>
                <a:srgbClr val="9FE6FF"/>
              </a:solidFill>
              <a:ln>
                <a:noFill/>
              </a:ln>
              <a:extLst>
                <a:ext uri="{91240B29-F687-4F45-9708-019B960494DF}">
                  <a14:hiddenLine xmlns:a14="http://schemas.microsoft.com/office/drawing/2010/main" w="38100">
                    <a:solidFill>
                      <a:srgbClr val="000000"/>
                    </a:solidFill>
                    <a:round/>
                    <a:headEnd/>
                    <a:tailEnd/>
                  </a14:hiddenLine>
                </a:ext>
              </a:extLst>
            </p:spPr>
            <p:txBody>
              <a:bodyPr wrap="none" tIns="91440" bIns="9144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zh-CN"/>
              </a:p>
            </p:txBody>
          </p:sp>
          <p:sp>
            <p:nvSpPr>
              <p:cNvPr id="23592" name="Oval 11"/>
              <p:cNvSpPr>
                <a:spLocks noChangeArrowheads="1"/>
              </p:cNvSpPr>
              <p:nvPr/>
            </p:nvSpPr>
            <p:spPr bwMode="invGray">
              <a:xfrm>
                <a:off x="2201" y="1959"/>
                <a:ext cx="256" cy="256"/>
              </a:xfrm>
              <a:prstGeom prst="ellipse">
                <a:avLst/>
              </a:prstGeom>
              <a:solidFill>
                <a:srgbClr val="9FE6FF"/>
              </a:solidFill>
              <a:ln>
                <a:noFill/>
              </a:ln>
              <a:extLst>
                <a:ext uri="{91240B29-F687-4F45-9708-019B960494DF}">
                  <a14:hiddenLine xmlns:a14="http://schemas.microsoft.com/office/drawing/2010/main" w="38100">
                    <a:solidFill>
                      <a:srgbClr val="000000"/>
                    </a:solidFill>
                    <a:round/>
                    <a:headEnd/>
                    <a:tailEnd/>
                  </a14:hiddenLine>
                </a:ext>
              </a:extLst>
            </p:spPr>
            <p:txBody>
              <a:bodyPr wrap="none" tIns="91440" bIns="9144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zh-CN"/>
              </a:p>
            </p:txBody>
          </p:sp>
        </p:grpSp>
        <p:sp>
          <p:nvSpPr>
            <p:cNvPr id="23565" name="Line 14"/>
            <p:cNvSpPr>
              <a:spLocks noChangeShapeType="1"/>
            </p:cNvSpPr>
            <p:nvPr/>
          </p:nvSpPr>
          <p:spPr bwMode="invGray">
            <a:xfrm flipV="1">
              <a:off x="1672" y="2288"/>
              <a:ext cx="2448" cy="147"/>
            </a:xfrm>
            <a:prstGeom prst="line">
              <a:avLst/>
            </a:prstGeom>
            <a:noFill/>
            <a:ln w="19050">
              <a:solidFill>
                <a:srgbClr val="777777"/>
              </a:solidFill>
              <a:prstDash val="sysDot"/>
              <a:round/>
              <a:headEnd/>
              <a:tailEnd/>
            </a:ln>
            <a:extLst>
              <a:ext uri="{909E8E84-426E-40DD-AFC4-6F175D3DCCD1}">
                <a14:hiddenFill xmlns:a14="http://schemas.microsoft.com/office/drawing/2010/main">
                  <a:noFill/>
                </a14:hiddenFill>
              </a:ext>
            </a:extLst>
          </p:spPr>
          <p:txBody>
            <a:bodyPr wrap="none" tIns="91440" bIns="91440" anchor="ctr"/>
            <a:lstStyle/>
            <a:p>
              <a:endParaRPr lang="zh-CN" altLang="en-US"/>
            </a:p>
          </p:txBody>
        </p:sp>
        <p:sp>
          <p:nvSpPr>
            <p:cNvPr id="23566" name="Oval 15"/>
            <p:cNvSpPr>
              <a:spLocks noChangeArrowheads="1"/>
            </p:cNvSpPr>
            <p:nvPr/>
          </p:nvSpPr>
          <p:spPr bwMode="invGray">
            <a:xfrm>
              <a:off x="4082" y="2233"/>
              <a:ext cx="137" cy="93"/>
            </a:xfrm>
            <a:prstGeom prst="ellipse">
              <a:avLst/>
            </a:prstGeom>
            <a:solidFill>
              <a:schemeClr val="tx1"/>
            </a:solidFill>
            <a:ln w="38100">
              <a:solidFill>
                <a:srgbClr val="000000"/>
              </a:solidFill>
              <a:round/>
              <a:headEnd/>
              <a:tailEnd/>
            </a:ln>
          </p:spPr>
          <p:txBody>
            <a:bodyPr wrap="none" tIns="91440" bIns="9144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 hangingPunct="1">
                <a:spcBef>
                  <a:spcPct val="50000"/>
                </a:spcBef>
                <a:buClr>
                  <a:schemeClr val="accent1"/>
                </a:buClr>
              </a:pPr>
              <a:endParaRPr lang="zh-CN" altLang="en-US" sz="1400"/>
            </a:p>
          </p:txBody>
        </p:sp>
        <p:grpSp>
          <p:nvGrpSpPr>
            <p:cNvPr id="23567" name="Group 16"/>
            <p:cNvGrpSpPr>
              <a:grpSpLocks/>
            </p:cNvGrpSpPr>
            <p:nvPr/>
          </p:nvGrpSpPr>
          <p:grpSpPr bwMode="auto">
            <a:xfrm>
              <a:off x="2355" y="2344"/>
              <a:ext cx="1665" cy="297"/>
              <a:chOff x="2359" y="1879"/>
              <a:chExt cx="2338" cy="609"/>
            </a:xfrm>
          </p:grpSpPr>
          <p:sp>
            <p:nvSpPr>
              <p:cNvPr id="23584" name="Freeform 17"/>
              <p:cNvSpPr>
                <a:spLocks/>
              </p:cNvSpPr>
              <p:nvPr/>
            </p:nvSpPr>
            <p:spPr bwMode="invGray">
              <a:xfrm>
                <a:off x="2359" y="2050"/>
                <a:ext cx="1070" cy="365"/>
              </a:xfrm>
              <a:custGeom>
                <a:avLst/>
                <a:gdLst>
                  <a:gd name="T0" fmla="*/ 0 w 1106"/>
                  <a:gd name="T1" fmla="*/ 27 h 365"/>
                  <a:gd name="T2" fmla="*/ 58 w 1106"/>
                  <a:gd name="T3" fmla="*/ 0 h 365"/>
                  <a:gd name="T4" fmla="*/ 111 w 1106"/>
                  <a:gd name="T5" fmla="*/ 18 h 365"/>
                  <a:gd name="T6" fmla="*/ 135 w 1106"/>
                  <a:gd name="T7" fmla="*/ 36 h 365"/>
                  <a:gd name="T8" fmla="*/ 149 w 1106"/>
                  <a:gd name="T9" fmla="*/ 45 h 365"/>
                  <a:gd name="T10" fmla="*/ 174 w 1106"/>
                  <a:gd name="T11" fmla="*/ 82 h 365"/>
                  <a:gd name="T12" fmla="*/ 186 w 1106"/>
                  <a:gd name="T13" fmla="*/ 100 h 365"/>
                  <a:gd name="T14" fmla="*/ 227 w 1106"/>
                  <a:gd name="T15" fmla="*/ 173 h 365"/>
                  <a:gd name="T16" fmla="*/ 298 w 1106"/>
                  <a:gd name="T17" fmla="*/ 256 h 365"/>
                  <a:gd name="T18" fmla="*/ 331 w 1106"/>
                  <a:gd name="T19" fmla="*/ 301 h 365"/>
                  <a:gd name="T20" fmla="*/ 389 w 1106"/>
                  <a:gd name="T21" fmla="*/ 365 h 365"/>
                  <a:gd name="T22" fmla="*/ 446 w 1106"/>
                  <a:gd name="T23" fmla="*/ 356 h 365"/>
                  <a:gd name="T24" fmla="*/ 499 w 1106"/>
                  <a:gd name="T25" fmla="*/ 320 h 36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06"/>
                  <a:gd name="T40" fmla="*/ 0 h 365"/>
                  <a:gd name="T41" fmla="*/ 1106 w 1106"/>
                  <a:gd name="T42" fmla="*/ 365 h 36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06" h="365">
                    <a:moveTo>
                      <a:pt x="0" y="27"/>
                    </a:moveTo>
                    <a:cubicBezTo>
                      <a:pt x="43" y="18"/>
                      <a:pt x="85" y="8"/>
                      <a:pt x="128" y="0"/>
                    </a:cubicBezTo>
                    <a:cubicBezTo>
                      <a:pt x="187" y="7"/>
                      <a:pt x="199" y="4"/>
                      <a:pt x="246" y="18"/>
                    </a:cubicBezTo>
                    <a:cubicBezTo>
                      <a:pt x="264" y="23"/>
                      <a:pt x="283" y="30"/>
                      <a:pt x="301" y="36"/>
                    </a:cubicBezTo>
                    <a:cubicBezTo>
                      <a:pt x="310" y="39"/>
                      <a:pt x="329" y="45"/>
                      <a:pt x="329" y="45"/>
                    </a:cubicBezTo>
                    <a:cubicBezTo>
                      <a:pt x="347" y="57"/>
                      <a:pt x="366" y="70"/>
                      <a:pt x="384" y="82"/>
                    </a:cubicBezTo>
                    <a:cubicBezTo>
                      <a:pt x="393" y="88"/>
                      <a:pt x="411" y="100"/>
                      <a:pt x="411" y="100"/>
                    </a:cubicBezTo>
                    <a:cubicBezTo>
                      <a:pt x="425" y="145"/>
                      <a:pt x="461" y="159"/>
                      <a:pt x="502" y="173"/>
                    </a:cubicBezTo>
                    <a:cubicBezTo>
                      <a:pt x="552" y="207"/>
                      <a:pt x="605" y="229"/>
                      <a:pt x="658" y="256"/>
                    </a:cubicBezTo>
                    <a:cubicBezTo>
                      <a:pt x="687" y="271"/>
                      <a:pt x="699" y="290"/>
                      <a:pt x="731" y="301"/>
                    </a:cubicBezTo>
                    <a:cubicBezTo>
                      <a:pt x="752" y="323"/>
                      <a:pt x="826" y="354"/>
                      <a:pt x="859" y="365"/>
                    </a:cubicBezTo>
                    <a:cubicBezTo>
                      <a:pt x="902" y="362"/>
                      <a:pt x="945" y="362"/>
                      <a:pt x="987" y="356"/>
                    </a:cubicBezTo>
                    <a:cubicBezTo>
                      <a:pt x="1026" y="350"/>
                      <a:pt x="1065" y="320"/>
                      <a:pt x="1106" y="320"/>
                    </a:cubicBezTo>
                  </a:path>
                </a:pathLst>
              </a:custGeom>
              <a:noFill/>
              <a:ln w="38100">
                <a:solidFill>
                  <a:srgbClr val="666633"/>
                </a:solidFill>
                <a:round/>
                <a:headEnd/>
                <a:tailEnd/>
              </a:ln>
              <a:extLst>
                <a:ext uri="{909E8E84-426E-40DD-AFC4-6F175D3DCCD1}">
                  <a14:hiddenFill xmlns:a14="http://schemas.microsoft.com/office/drawing/2010/main">
                    <a:solidFill>
                      <a:srgbClr val="FFFFFF"/>
                    </a:solidFill>
                  </a14:hiddenFill>
                </a:ext>
              </a:extLst>
            </p:spPr>
            <p:txBody>
              <a:bodyPr wrap="none" tIns="91440" bIns="91440" anchor="ctr"/>
              <a:lstStyle/>
              <a:p>
                <a:endParaRPr lang="zh-CN" altLang="en-US"/>
              </a:p>
            </p:txBody>
          </p:sp>
          <p:sp>
            <p:nvSpPr>
              <p:cNvPr id="23585" name="Oval 18"/>
              <p:cNvSpPr>
                <a:spLocks noChangeArrowheads="1"/>
              </p:cNvSpPr>
              <p:nvPr/>
            </p:nvSpPr>
            <p:spPr bwMode="invGray">
              <a:xfrm>
                <a:off x="2650" y="2078"/>
                <a:ext cx="188" cy="164"/>
              </a:xfrm>
              <a:prstGeom prst="ellipse">
                <a:avLst/>
              </a:prstGeom>
              <a:solidFill>
                <a:srgbClr val="038B95"/>
              </a:solidFill>
              <a:ln>
                <a:noFill/>
              </a:ln>
              <a:extLst>
                <a:ext uri="{91240B29-F687-4F45-9708-019B960494DF}">
                  <a14:hiddenLine xmlns:a14="http://schemas.microsoft.com/office/drawing/2010/main" w="38100">
                    <a:solidFill>
                      <a:srgbClr val="000000"/>
                    </a:solidFill>
                    <a:round/>
                    <a:headEnd/>
                    <a:tailEnd/>
                  </a14:hiddenLine>
                </a:ext>
              </a:extLst>
            </p:spPr>
            <p:txBody>
              <a:bodyPr wrap="none" tIns="91440" bIns="9144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zh-CN"/>
              </a:p>
            </p:txBody>
          </p:sp>
          <p:sp>
            <p:nvSpPr>
              <p:cNvPr id="23586" name="Oval 19"/>
              <p:cNvSpPr>
                <a:spLocks noChangeArrowheads="1"/>
              </p:cNvSpPr>
              <p:nvPr/>
            </p:nvSpPr>
            <p:spPr bwMode="invGray">
              <a:xfrm>
                <a:off x="4237" y="1879"/>
                <a:ext cx="460" cy="567"/>
              </a:xfrm>
              <a:prstGeom prst="ellipse">
                <a:avLst/>
              </a:prstGeom>
              <a:solidFill>
                <a:srgbClr val="038B95"/>
              </a:solidFill>
              <a:ln>
                <a:noFill/>
              </a:ln>
              <a:extLst>
                <a:ext uri="{91240B29-F687-4F45-9708-019B960494DF}">
                  <a14:hiddenLine xmlns:a14="http://schemas.microsoft.com/office/drawing/2010/main" w="38100">
                    <a:solidFill>
                      <a:srgbClr val="000000"/>
                    </a:solidFill>
                    <a:round/>
                    <a:headEnd/>
                    <a:tailEnd/>
                  </a14:hiddenLine>
                </a:ext>
              </a:extLst>
            </p:spPr>
            <p:txBody>
              <a:bodyPr wrap="none" tIns="91440" bIns="9144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 hangingPunct="1">
                  <a:spcBef>
                    <a:spcPct val="50000"/>
                  </a:spcBef>
                  <a:buClr>
                    <a:schemeClr val="accent1"/>
                  </a:buClr>
                </a:pPr>
                <a:endParaRPr lang="zh-CN" altLang="en-US" sz="1400"/>
              </a:p>
            </p:txBody>
          </p:sp>
          <p:sp>
            <p:nvSpPr>
              <p:cNvPr id="23587" name="Oval 20"/>
              <p:cNvSpPr>
                <a:spLocks noChangeArrowheads="1"/>
              </p:cNvSpPr>
              <p:nvPr/>
            </p:nvSpPr>
            <p:spPr bwMode="invGray">
              <a:xfrm>
                <a:off x="2908" y="2228"/>
                <a:ext cx="188" cy="164"/>
              </a:xfrm>
              <a:prstGeom prst="ellipse">
                <a:avLst/>
              </a:prstGeom>
              <a:solidFill>
                <a:srgbClr val="038B95"/>
              </a:solidFill>
              <a:ln>
                <a:noFill/>
              </a:ln>
              <a:extLst>
                <a:ext uri="{91240B29-F687-4F45-9708-019B960494DF}">
                  <a14:hiddenLine xmlns:a14="http://schemas.microsoft.com/office/drawing/2010/main" w="38100">
                    <a:solidFill>
                      <a:srgbClr val="000000"/>
                    </a:solidFill>
                    <a:round/>
                    <a:headEnd/>
                    <a:tailEnd/>
                  </a14:hiddenLine>
                </a:ext>
              </a:extLst>
            </p:spPr>
            <p:txBody>
              <a:bodyPr wrap="none" tIns="91440" bIns="9144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zh-CN"/>
              </a:p>
            </p:txBody>
          </p:sp>
          <p:sp>
            <p:nvSpPr>
              <p:cNvPr id="23588" name="Oval 21"/>
              <p:cNvSpPr>
                <a:spLocks noChangeArrowheads="1"/>
              </p:cNvSpPr>
              <p:nvPr/>
            </p:nvSpPr>
            <p:spPr bwMode="invGray">
              <a:xfrm>
                <a:off x="3274" y="2324"/>
                <a:ext cx="188" cy="164"/>
              </a:xfrm>
              <a:prstGeom prst="ellipse">
                <a:avLst/>
              </a:prstGeom>
              <a:solidFill>
                <a:srgbClr val="038B95"/>
              </a:solidFill>
              <a:ln>
                <a:noFill/>
              </a:ln>
              <a:extLst>
                <a:ext uri="{91240B29-F687-4F45-9708-019B960494DF}">
                  <a14:hiddenLine xmlns:a14="http://schemas.microsoft.com/office/drawing/2010/main" w="38100">
                    <a:solidFill>
                      <a:srgbClr val="000000"/>
                    </a:solidFill>
                    <a:round/>
                    <a:headEnd/>
                    <a:tailEnd/>
                  </a14:hiddenLine>
                </a:ext>
              </a:extLst>
            </p:spPr>
            <p:txBody>
              <a:bodyPr wrap="none" tIns="91440" bIns="9144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zh-CN"/>
              </a:p>
            </p:txBody>
          </p:sp>
        </p:grpSp>
        <p:grpSp>
          <p:nvGrpSpPr>
            <p:cNvPr id="23568" name="Group 22"/>
            <p:cNvGrpSpPr>
              <a:grpSpLocks/>
            </p:cNvGrpSpPr>
            <p:nvPr/>
          </p:nvGrpSpPr>
          <p:grpSpPr bwMode="auto">
            <a:xfrm>
              <a:off x="3085" y="2472"/>
              <a:ext cx="880" cy="125"/>
              <a:chOff x="3383" y="2142"/>
              <a:chExt cx="1236" cy="255"/>
            </a:xfrm>
          </p:grpSpPr>
          <p:sp>
            <p:nvSpPr>
              <p:cNvPr id="23579" name="Oval 23"/>
              <p:cNvSpPr>
                <a:spLocks noChangeArrowheads="1"/>
              </p:cNvSpPr>
              <p:nvPr/>
            </p:nvSpPr>
            <p:spPr bwMode="invGray">
              <a:xfrm>
                <a:off x="4306" y="2142"/>
                <a:ext cx="313" cy="247"/>
              </a:xfrm>
              <a:prstGeom prst="ellipse">
                <a:avLst/>
              </a:prstGeom>
              <a:solidFill>
                <a:srgbClr val="006666"/>
              </a:solidFill>
              <a:ln>
                <a:noFill/>
              </a:ln>
              <a:extLst>
                <a:ext uri="{91240B29-F687-4F45-9708-019B960494DF}">
                  <a14:hiddenLine xmlns:a14="http://schemas.microsoft.com/office/drawing/2010/main" w="38100">
                    <a:solidFill>
                      <a:srgbClr val="000000"/>
                    </a:solidFill>
                    <a:round/>
                    <a:headEnd/>
                    <a:tailEnd/>
                  </a14:hiddenLine>
                </a:ext>
              </a:extLst>
            </p:spPr>
            <p:txBody>
              <a:bodyPr wrap="none" tIns="91440" bIns="9144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 hangingPunct="1">
                  <a:spcBef>
                    <a:spcPct val="50000"/>
                  </a:spcBef>
                  <a:buClr>
                    <a:schemeClr val="accent1"/>
                  </a:buClr>
                </a:pPr>
                <a:endParaRPr lang="zh-CN" altLang="en-US" sz="1400"/>
              </a:p>
            </p:txBody>
          </p:sp>
          <p:sp>
            <p:nvSpPr>
              <p:cNvPr id="23580" name="Freeform 24"/>
              <p:cNvSpPr>
                <a:spLocks/>
              </p:cNvSpPr>
              <p:nvPr/>
            </p:nvSpPr>
            <p:spPr bwMode="invGray">
              <a:xfrm>
                <a:off x="3383" y="2295"/>
                <a:ext cx="786" cy="100"/>
              </a:xfrm>
              <a:custGeom>
                <a:avLst/>
                <a:gdLst>
                  <a:gd name="T0" fmla="*/ 0 w 786"/>
                  <a:gd name="T1" fmla="*/ 100 h 100"/>
                  <a:gd name="T2" fmla="*/ 110 w 786"/>
                  <a:gd name="T3" fmla="*/ 46 h 100"/>
                  <a:gd name="T4" fmla="*/ 128 w 786"/>
                  <a:gd name="T5" fmla="*/ 27 h 100"/>
                  <a:gd name="T6" fmla="*/ 183 w 786"/>
                  <a:gd name="T7" fmla="*/ 9 h 100"/>
                  <a:gd name="T8" fmla="*/ 402 w 786"/>
                  <a:gd name="T9" fmla="*/ 36 h 100"/>
                  <a:gd name="T10" fmla="*/ 786 w 786"/>
                  <a:gd name="T11" fmla="*/ 0 h 100"/>
                  <a:gd name="T12" fmla="*/ 0 60000 65536"/>
                  <a:gd name="T13" fmla="*/ 0 60000 65536"/>
                  <a:gd name="T14" fmla="*/ 0 60000 65536"/>
                  <a:gd name="T15" fmla="*/ 0 60000 65536"/>
                  <a:gd name="T16" fmla="*/ 0 60000 65536"/>
                  <a:gd name="T17" fmla="*/ 0 60000 65536"/>
                  <a:gd name="T18" fmla="*/ 0 w 786"/>
                  <a:gd name="T19" fmla="*/ 0 h 100"/>
                  <a:gd name="T20" fmla="*/ 786 w 786"/>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786" h="100">
                    <a:moveTo>
                      <a:pt x="0" y="100"/>
                    </a:moveTo>
                    <a:cubicBezTo>
                      <a:pt x="33" y="78"/>
                      <a:pt x="72" y="58"/>
                      <a:pt x="110" y="46"/>
                    </a:cubicBezTo>
                    <a:cubicBezTo>
                      <a:pt x="116" y="40"/>
                      <a:pt x="120" y="31"/>
                      <a:pt x="128" y="27"/>
                    </a:cubicBezTo>
                    <a:cubicBezTo>
                      <a:pt x="145" y="18"/>
                      <a:pt x="183" y="9"/>
                      <a:pt x="183" y="9"/>
                    </a:cubicBezTo>
                    <a:cubicBezTo>
                      <a:pt x="261" y="14"/>
                      <a:pt x="328" y="18"/>
                      <a:pt x="402" y="36"/>
                    </a:cubicBezTo>
                    <a:cubicBezTo>
                      <a:pt x="531" y="26"/>
                      <a:pt x="657" y="0"/>
                      <a:pt x="786" y="0"/>
                    </a:cubicBezTo>
                  </a:path>
                </a:pathLst>
              </a:custGeom>
              <a:noFill/>
              <a:ln w="28575">
                <a:solidFill>
                  <a:srgbClr val="666633"/>
                </a:solidFill>
                <a:round/>
                <a:headEnd/>
                <a:tailEnd/>
              </a:ln>
              <a:extLst>
                <a:ext uri="{909E8E84-426E-40DD-AFC4-6F175D3DCCD1}">
                  <a14:hiddenFill xmlns:a14="http://schemas.microsoft.com/office/drawing/2010/main">
                    <a:solidFill>
                      <a:srgbClr val="FFFFFF"/>
                    </a:solidFill>
                  </a14:hiddenFill>
                </a:ext>
              </a:extLst>
            </p:spPr>
            <p:txBody>
              <a:bodyPr wrap="none" tIns="91440" bIns="91440" anchor="ctr"/>
              <a:lstStyle/>
              <a:p>
                <a:endParaRPr lang="zh-CN" altLang="en-US"/>
              </a:p>
            </p:txBody>
          </p:sp>
          <p:sp>
            <p:nvSpPr>
              <p:cNvPr id="23581" name="Oval 25"/>
              <p:cNvSpPr>
                <a:spLocks noChangeArrowheads="1"/>
              </p:cNvSpPr>
              <p:nvPr/>
            </p:nvSpPr>
            <p:spPr bwMode="invGray">
              <a:xfrm>
                <a:off x="3632" y="2269"/>
                <a:ext cx="119" cy="128"/>
              </a:xfrm>
              <a:prstGeom prst="ellipse">
                <a:avLst/>
              </a:prstGeom>
              <a:solidFill>
                <a:srgbClr val="006666"/>
              </a:solidFill>
              <a:ln>
                <a:noFill/>
              </a:ln>
              <a:extLst>
                <a:ext uri="{91240B29-F687-4F45-9708-019B960494DF}">
                  <a14:hiddenLine xmlns:a14="http://schemas.microsoft.com/office/drawing/2010/main" w="38100">
                    <a:solidFill>
                      <a:srgbClr val="000000"/>
                    </a:solidFill>
                    <a:round/>
                    <a:headEnd/>
                    <a:tailEnd/>
                  </a14:hiddenLine>
                </a:ext>
              </a:extLst>
            </p:spPr>
            <p:txBody>
              <a:bodyPr wrap="none" tIns="91440" bIns="9144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zh-CN"/>
              </a:p>
            </p:txBody>
          </p:sp>
          <p:sp>
            <p:nvSpPr>
              <p:cNvPr id="23582" name="Oval 26"/>
              <p:cNvSpPr>
                <a:spLocks noChangeArrowheads="1"/>
              </p:cNvSpPr>
              <p:nvPr/>
            </p:nvSpPr>
            <p:spPr bwMode="invGray">
              <a:xfrm>
                <a:off x="3890" y="2257"/>
                <a:ext cx="119" cy="128"/>
              </a:xfrm>
              <a:prstGeom prst="ellipse">
                <a:avLst/>
              </a:prstGeom>
              <a:solidFill>
                <a:srgbClr val="006666"/>
              </a:solidFill>
              <a:ln>
                <a:noFill/>
              </a:ln>
              <a:extLst>
                <a:ext uri="{91240B29-F687-4F45-9708-019B960494DF}">
                  <a14:hiddenLine xmlns:a14="http://schemas.microsoft.com/office/drawing/2010/main" w="38100">
                    <a:solidFill>
                      <a:srgbClr val="000000"/>
                    </a:solidFill>
                    <a:round/>
                    <a:headEnd/>
                    <a:tailEnd/>
                  </a14:hiddenLine>
                </a:ext>
              </a:extLst>
            </p:spPr>
            <p:txBody>
              <a:bodyPr wrap="none" tIns="91440" bIns="9144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zh-CN"/>
              </a:p>
            </p:txBody>
          </p:sp>
          <p:sp>
            <p:nvSpPr>
              <p:cNvPr id="23583" name="Oval 27"/>
              <p:cNvSpPr>
                <a:spLocks noChangeArrowheads="1"/>
              </p:cNvSpPr>
              <p:nvPr/>
            </p:nvSpPr>
            <p:spPr bwMode="invGray">
              <a:xfrm>
                <a:off x="4115" y="2237"/>
                <a:ext cx="119" cy="128"/>
              </a:xfrm>
              <a:prstGeom prst="ellipse">
                <a:avLst/>
              </a:prstGeom>
              <a:solidFill>
                <a:srgbClr val="006666"/>
              </a:solidFill>
              <a:ln>
                <a:noFill/>
              </a:ln>
              <a:extLst>
                <a:ext uri="{91240B29-F687-4F45-9708-019B960494DF}">
                  <a14:hiddenLine xmlns:a14="http://schemas.microsoft.com/office/drawing/2010/main" w="38100">
                    <a:solidFill>
                      <a:srgbClr val="000000"/>
                    </a:solidFill>
                    <a:round/>
                    <a:headEnd/>
                    <a:tailEnd/>
                  </a14:hiddenLine>
                </a:ext>
              </a:extLst>
            </p:spPr>
            <p:txBody>
              <a:bodyPr wrap="none" tIns="91440" bIns="9144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zh-CN"/>
              </a:p>
            </p:txBody>
          </p:sp>
        </p:grpSp>
        <p:grpSp>
          <p:nvGrpSpPr>
            <p:cNvPr id="23569" name="Group 28"/>
            <p:cNvGrpSpPr>
              <a:grpSpLocks/>
            </p:cNvGrpSpPr>
            <p:nvPr/>
          </p:nvGrpSpPr>
          <p:grpSpPr bwMode="auto">
            <a:xfrm>
              <a:off x="3664" y="2508"/>
              <a:ext cx="255" cy="40"/>
              <a:chOff x="4197" y="2529"/>
              <a:chExt cx="357" cy="83"/>
            </a:xfrm>
          </p:grpSpPr>
          <p:sp>
            <p:nvSpPr>
              <p:cNvPr id="23575" name="Freeform 29"/>
              <p:cNvSpPr>
                <a:spLocks/>
              </p:cNvSpPr>
              <p:nvPr/>
            </p:nvSpPr>
            <p:spPr bwMode="invGray">
              <a:xfrm>
                <a:off x="4197" y="2554"/>
                <a:ext cx="313" cy="50"/>
              </a:xfrm>
              <a:custGeom>
                <a:avLst/>
                <a:gdLst>
                  <a:gd name="T0" fmla="*/ 0 w 357"/>
                  <a:gd name="T1" fmla="*/ 1 h 100"/>
                  <a:gd name="T2" fmla="*/ 7 w 357"/>
                  <a:gd name="T3" fmla="*/ 1 h 100"/>
                  <a:gd name="T4" fmla="*/ 8 w 357"/>
                  <a:gd name="T5" fmla="*/ 1 h 100"/>
                  <a:gd name="T6" fmla="*/ 10 w 357"/>
                  <a:gd name="T7" fmla="*/ 1 h 100"/>
                  <a:gd name="T8" fmla="*/ 16 w 357"/>
                  <a:gd name="T9" fmla="*/ 0 h 100"/>
                  <a:gd name="T10" fmla="*/ 0 60000 65536"/>
                  <a:gd name="T11" fmla="*/ 0 60000 65536"/>
                  <a:gd name="T12" fmla="*/ 0 60000 65536"/>
                  <a:gd name="T13" fmla="*/ 0 60000 65536"/>
                  <a:gd name="T14" fmla="*/ 0 60000 65536"/>
                  <a:gd name="T15" fmla="*/ 0 w 357"/>
                  <a:gd name="T16" fmla="*/ 0 h 100"/>
                  <a:gd name="T17" fmla="*/ 357 w 357"/>
                  <a:gd name="T18" fmla="*/ 100 h 100"/>
                </a:gdLst>
                <a:ahLst/>
                <a:cxnLst>
                  <a:cxn ang="T10">
                    <a:pos x="T0" y="T1"/>
                  </a:cxn>
                  <a:cxn ang="T11">
                    <a:pos x="T2" y="T3"/>
                  </a:cxn>
                  <a:cxn ang="T12">
                    <a:pos x="T4" y="T5"/>
                  </a:cxn>
                  <a:cxn ang="T13">
                    <a:pos x="T6" y="T7"/>
                  </a:cxn>
                  <a:cxn ang="T14">
                    <a:pos x="T8" y="T9"/>
                  </a:cxn>
                </a:cxnLst>
                <a:rect l="T15" t="T16" r="T17" b="T18"/>
                <a:pathLst>
                  <a:path w="357" h="100">
                    <a:moveTo>
                      <a:pt x="0" y="100"/>
                    </a:moveTo>
                    <a:cubicBezTo>
                      <a:pt x="44" y="89"/>
                      <a:pt x="108" y="80"/>
                      <a:pt x="147" y="54"/>
                    </a:cubicBezTo>
                    <a:cubicBezTo>
                      <a:pt x="156" y="48"/>
                      <a:pt x="164" y="40"/>
                      <a:pt x="174" y="36"/>
                    </a:cubicBezTo>
                    <a:cubicBezTo>
                      <a:pt x="192" y="28"/>
                      <a:pt x="229" y="18"/>
                      <a:pt x="229" y="18"/>
                    </a:cubicBezTo>
                    <a:cubicBezTo>
                      <a:pt x="280" y="35"/>
                      <a:pt x="308" y="0"/>
                      <a:pt x="357" y="0"/>
                    </a:cubicBezTo>
                  </a:path>
                </a:pathLst>
              </a:custGeom>
              <a:solidFill>
                <a:schemeClr val="tx1"/>
              </a:solidFill>
              <a:ln w="9525">
                <a:solidFill>
                  <a:srgbClr val="666633"/>
                </a:solidFill>
                <a:round/>
                <a:headEnd/>
                <a:tailEnd/>
              </a:ln>
            </p:spPr>
            <p:txBody>
              <a:bodyPr wrap="none" tIns="91440" bIns="91440" anchor="ctr"/>
              <a:lstStyle/>
              <a:p>
                <a:endParaRPr lang="zh-CN" altLang="en-US"/>
              </a:p>
            </p:txBody>
          </p:sp>
          <p:sp>
            <p:nvSpPr>
              <p:cNvPr id="23576" name="Oval 30"/>
              <p:cNvSpPr>
                <a:spLocks noChangeArrowheads="1"/>
              </p:cNvSpPr>
              <p:nvPr/>
            </p:nvSpPr>
            <p:spPr bwMode="invGray">
              <a:xfrm>
                <a:off x="4498" y="2529"/>
                <a:ext cx="56" cy="57"/>
              </a:xfrm>
              <a:prstGeom prst="ellipse">
                <a:avLst/>
              </a:prstGeom>
              <a:solidFill>
                <a:schemeClr val="tx1"/>
              </a:solidFill>
              <a:ln>
                <a:noFill/>
              </a:ln>
              <a:extLst>
                <a:ext uri="{91240B29-F687-4F45-9708-019B960494DF}">
                  <a14:hiddenLine xmlns:a14="http://schemas.microsoft.com/office/drawing/2010/main" w="38100">
                    <a:solidFill>
                      <a:srgbClr val="000000"/>
                    </a:solidFill>
                    <a:round/>
                    <a:headEnd/>
                    <a:tailEnd/>
                  </a14:hiddenLine>
                </a:ext>
              </a:extLst>
            </p:spPr>
            <p:txBody>
              <a:bodyPr wrap="none" tIns="91440" bIns="9144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 hangingPunct="1">
                  <a:spcBef>
                    <a:spcPct val="50000"/>
                  </a:spcBef>
                  <a:buClr>
                    <a:schemeClr val="accent1"/>
                  </a:buClr>
                </a:pPr>
                <a:endParaRPr lang="zh-CN" altLang="en-US" sz="1400"/>
              </a:p>
            </p:txBody>
          </p:sp>
          <p:sp>
            <p:nvSpPr>
              <p:cNvPr id="23577" name="Oval 31"/>
              <p:cNvSpPr>
                <a:spLocks noChangeArrowheads="1"/>
              </p:cNvSpPr>
              <p:nvPr/>
            </p:nvSpPr>
            <p:spPr bwMode="invGray">
              <a:xfrm>
                <a:off x="4398" y="2543"/>
                <a:ext cx="57" cy="64"/>
              </a:xfrm>
              <a:prstGeom prst="ellipse">
                <a:avLst/>
              </a:prstGeom>
              <a:solidFill>
                <a:schemeClr val="tx1"/>
              </a:solidFill>
              <a:ln>
                <a:noFill/>
              </a:ln>
              <a:extLst>
                <a:ext uri="{91240B29-F687-4F45-9708-019B960494DF}">
                  <a14:hiddenLine xmlns:a14="http://schemas.microsoft.com/office/drawing/2010/main" w="38100">
                    <a:solidFill>
                      <a:srgbClr val="000000"/>
                    </a:solidFill>
                    <a:round/>
                    <a:headEnd/>
                    <a:tailEnd/>
                  </a14:hiddenLine>
                </a:ext>
              </a:extLst>
            </p:spPr>
            <p:txBody>
              <a:bodyPr wrap="none" tIns="91440" bIns="9144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 hangingPunct="1">
                  <a:spcBef>
                    <a:spcPct val="50000"/>
                  </a:spcBef>
                  <a:buClr>
                    <a:schemeClr val="accent1"/>
                  </a:buClr>
                </a:pPr>
                <a:endParaRPr lang="zh-CN" altLang="en-US" sz="1400"/>
              </a:p>
            </p:txBody>
          </p:sp>
          <p:sp>
            <p:nvSpPr>
              <p:cNvPr id="23578" name="Oval 32"/>
              <p:cNvSpPr>
                <a:spLocks noChangeArrowheads="1"/>
              </p:cNvSpPr>
              <p:nvPr/>
            </p:nvSpPr>
            <p:spPr bwMode="invGray">
              <a:xfrm>
                <a:off x="4308" y="2547"/>
                <a:ext cx="56" cy="65"/>
              </a:xfrm>
              <a:prstGeom prst="ellipse">
                <a:avLst/>
              </a:prstGeom>
              <a:solidFill>
                <a:schemeClr val="tx1"/>
              </a:solidFill>
              <a:ln>
                <a:noFill/>
              </a:ln>
              <a:extLst>
                <a:ext uri="{91240B29-F687-4F45-9708-019B960494DF}">
                  <a14:hiddenLine xmlns:a14="http://schemas.microsoft.com/office/drawing/2010/main" w="38100">
                    <a:solidFill>
                      <a:srgbClr val="000000"/>
                    </a:solidFill>
                    <a:round/>
                    <a:headEnd/>
                    <a:tailEnd/>
                  </a14:hiddenLine>
                </a:ext>
              </a:extLst>
            </p:spPr>
            <p:txBody>
              <a:bodyPr wrap="none" tIns="91440" bIns="9144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 hangingPunct="1">
                  <a:spcBef>
                    <a:spcPct val="50000"/>
                  </a:spcBef>
                  <a:buClr>
                    <a:schemeClr val="accent1"/>
                  </a:buClr>
                </a:pPr>
                <a:endParaRPr lang="zh-CN" altLang="en-US" sz="1400"/>
              </a:p>
            </p:txBody>
          </p:sp>
        </p:grpSp>
        <p:sp>
          <p:nvSpPr>
            <p:cNvPr id="23570" name="Text Box 43"/>
            <p:cNvSpPr txBox="1">
              <a:spLocks noChangeArrowheads="1"/>
            </p:cNvSpPr>
            <p:nvPr/>
          </p:nvSpPr>
          <p:spPr bwMode="auto">
            <a:xfrm>
              <a:off x="4594" y="2086"/>
              <a:ext cx="1040"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dirty="0"/>
                <a:t>涉众期望域的</a:t>
              </a:r>
            </a:p>
            <a:p>
              <a:pPr eaLnBrk="1" hangingPunct="1"/>
              <a:r>
                <a:rPr lang="zh-CN" altLang="en-US" sz="1600" b="1" dirty="0"/>
                <a:t>不确定性</a:t>
              </a:r>
              <a:endParaRPr lang="en-US" altLang="zh-CN" sz="1600" b="1" dirty="0"/>
            </a:p>
          </p:txBody>
        </p:sp>
        <p:sp>
          <p:nvSpPr>
            <p:cNvPr id="23571" name="Line 46"/>
            <p:cNvSpPr>
              <a:spLocks noChangeShapeType="1"/>
            </p:cNvSpPr>
            <p:nvPr/>
          </p:nvSpPr>
          <p:spPr bwMode="auto">
            <a:xfrm flipV="1">
              <a:off x="4050" y="2427"/>
              <a:ext cx="1089" cy="428"/>
            </a:xfrm>
            <a:prstGeom prst="line">
              <a:avLst/>
            </a:prstGeom>
            <a:noFill/>
            <a:ln w="38100">
              <a:solidFill>
                <a:schemeClr val="hlink"/>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72" name="Line 47"/>
            <p:cNvSpPr>
              <a:spLocks noChangeShapeType="1"/>
            </p:cNvSpPr>
            <p:nvPr/>
          </p:nvSpPr>
          <p:spPr bwMode="auto">
            <a:xfrm>
              <a:off x="3955" y="1939"/>
              <a:ext cx="1174" cy="102"/>
            </a:xfrm>
            <a:prstGeom prst="line">
              <a:avLst/>
            </a:prstGeom>
            <a:noFill/>
            <a:ln w="38100">
              <a:solidFill>
                <a:schemeClr val="hlink"/>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73" name="AutoShape 13"/>
            <p:cNvSpPr>
              <a:spLocks noChangeArrowheads="1"/>
            </p:cNvSpPr>
            <p:nvPr/>
          </p:nvSpPr>
          <p:spPr bwMode="auto">
            <a:xfrm>
              <a:off x="4472" y="2776"/>
              <a:ext cx="935" cy="193"/>
            </a:xfrm>
            <a:prstGeom prst="wedgeRectCallout">
              <a:avLst>
                <a:gd name="adj1" fmla="val -82083"/>
                <a:gd name="adj2" fmla="val -254185"/>
              </a:avLst>
            </a:prstGeom>
            <a:solidFill>
              <a:srgbClr val="CDEEF3"/>
            </a:solidFill>
            <a:ln w="12700" algn="ctr">
              <a:solidFill>
                <a:srgbClr val="0099CC"/>
              </a:solidFill>
              <a:miter lim="800000"/>
              <a:headEnd/>
              <a:tailEnd/>
            </a:ln>
          </p:spPr>
          <p:txBody>
            <a:bodyPr lIns="91407" tIns="45702" rIns="91407" bIns="45702"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5000"/>
                </a:spcBef>
                <a:spcAft>
                  <a:spcPct val="15000"/>
                </a:spcAft>
                <a:buClr>
                  <a:schemeClr val="accent1"/>
                </a:buClr>
              </a:pPr>
              <a:r>
                <a:rPr lang="zh-CN" altLang="en-US">
                  <a:latin typeface="黑体" panose="02010609060101010101" pitchFamily="49" charset="-122"/>
                  <a:ea typeface="黑体" panose="02010609060101010101" pitchFamily="49" charset="-122"/>
                </a:rPr>
                <a:t>初始计划</a:t>
              </a:r>
              <a:endParaRPr lang="en-US" altLang="zh-CN">
                <a:latin typeface="黑体" panose="02010609060101010101" pitchFamily="49" charset="-122"/>
                <a:ea typeface="黑体" panose="02010609060101010101" pitchFamily="49" charset="-122"/>
              </a:endParaRPr>
            </a:p>
          </p:txBody>
        </p:sp>
        <p:sp>
          <p:nvSpPr>
            <p:cNvPr id="23574" name="AutoShape 4"/>
            <p:cNvSpPr>
              <a:spLocks noChangeArrowheads="1"/>
            </p:cNvSpPr>
            <p:nvPr/>
          </p:nvSpPr>
          <p:spPr bwMode="auto">
            <a:xfrm>
              <a:off x="319" y="2776"/>
              <a:ext cx="1193" cy="193"/>
            </a:xfrm>
            <a:prstGeom prst="wedgeRectCallout">
              <a:avLst>
                <a:gd name="adj1" fmla="val 58384"/>
                <a:gd name="adj2" fmla="val -184310"/>
              </a:avLst>
            </a:prstGeom>
            <a:solidFill>
              <a:srgbClr val="CDEEF3"/>
            </a:solidFill>
            <a:ln w="12700" algn="ctr">
              <a:solidFill>
                <a:srgbClr val="0099CC"/>
              </a:solidFill>
              <a:miter lim="800000"/>
              <a:headEnd/>
              <a:tailEnd/>
            </a:ln>
          </p:spPr>
          <p:txBody>
            <a:bodyPr lIns="91407" tIns="45702" rIns="91407" bIns="45702"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5000"/>
                </a:spcBef>
                <a:spcAft>
                  <a:spcPct val="15000"/>
                </a:spcAft>
                <a:buClr>
                  <a:schemeClr val="accent1"/>
                </a:buClr>
              </a:pPr>
              <a:r>
                <a:rPr lang="zh-CN" altLang="en-US">
                  <a:latin typeface="黑体" panose="02010609060101010101" pitchFamily="49" charset="-122"/>
                  <a:ea typeface="黑体" panose="02010609060101010101" pitchFamily="49" charset="-122"/>
                </a:rPr>
                <a:t>初始状态</a:t>
              </a:r>
              <a:endParaRPr lang="en-US" altLang="zh-CN">
                <a:latin typeface="黑体" panose="02010609060101010101" pitchFamily="49" charset="-122"/>
                <a:ea typeface="黑体" panose="02010609060101010101" pitchFamily="49" charset="-122"/>
              </a:endParaRPr>
            </a:p>
          </p:txBody>
        </p:sp>
      </p:grpSp>
      <p:sp>
        <p:nvSpPr>
          <p:cNvPr id="23560" name="Rectangle 69"/>
          <p:cNvSpPr>
            <a:spLocks noChangeArrowheads="1"/>
          </p:cNvSpPr>
          <p:nvPr/>
        </p:nvSpPr>
        <p:spPr bwMode="auto">
          <a:xfrm>
            <a:off x="274638" y="4371416"/>
            <a:ext cx="25228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5000"/>
              </a:spcBef>
              <a:spcAft>
                <a:spcPct val="15000"/>
              </a:spcAft>
              <a:buClr>
                <a:schemeClr val="accent1"/>
              </a:buClr>
              <a:buFont typeface="WingDings" panose="05000000000000000000" pitchFamily="2" charset="2"/>
              <a:buChar char="§"/>
            </a:pPr>
            <a:r>
              <a:rPr lang="zh-CN" altLang="en-US" sz="2000" dirty="0">
                <a:solidFill>
                  <a:srgbClr val="C00000"/>
                </a:solidFill>
                <a:latin typeface="微软雅黑" panose="020B0503020204020204" pitchFamily="34" charset="-122"/>
                <a:ea typeface="微软雅黑" panose="020B0503020204020204" pitchFamily="34" charset="-122"/>
              </a:rPr>
              <a:t>客户永远是对的</a:t>
            </a:r>
            <a:endParaRPr lang="en-US" altLang="zh-CN" sz="2000" dirty="0">
              <a:solidFill>
                <a:srgbClr val="C00000"/>
              </a:solidFill>
              <a:latin typeface="微软雅黑" panose="020B0503020204020204" pitchFamily="34" charset="-122"/>
              <a:ea typeface="微软雅黑" panose="020B0503020204020204" pitchFamily="34" charset="-122"/>
            </a:endParaRPr>
          </a:p>
        </p:txBody>
      </p:sp>
      <p:pic>
        <p:nvPicPr>
          <p:cNvPr id="23561" name="Picture 6" descr="succes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4259" y="3971021"/>
            <a:ext cx="2090738" cy="2687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标题 5"/>
          <p:cNvSpPr>
            <a:spLocks noGrp="1"/>
          </p:cNvSpPr>
          <p:nvPr>
            <p:ph type="title"/>
          </p:nvPr>
        </p:nvSpPr>
        <p:spPr/>
        <p:txBody>
          <a:bodyPr/>
          <a:lstStyle/>
          <a:p>
            <a:r>
              <a:rPr lang="zh-CN" altLang="en-US" dirty="0" smtClean="0"/>
              <a:t>软件需求不断变更，充满不确定性</a:t>
            </a:r>
            <a:endParaRPr lang="zh-CN" altLang="en-US" dirty="0"/>
          </a:p>
        </p:txBody>
      </p:sp>
      <p:sp>
        <p:nvSpPr>
          <p:cNvPr id="46" name="圆角矩形 9"/>
          <p:cNvSpPr>
            <a:spLocks noChangeArrowheads="1"/>
          </p:cNvSpPr>
          <p:nvPr/>
        </p:nvSpPr>
        <p:spPr bwMode="auto">
          <a:xfrm>
            <a:off x="4077549" y="5486364"/>
            <a:ext cx="4923576" cy="979966"/>
          </a:xfrm>
          <a:prstGeom prst="roundRect">
            <a:avLst>
              <a:gd name="adj" fmla="val 16667"/>
            </a:avLst>
          </a:prstGeom>
          <a:noFill/>
          <a:ln w="635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pPr algn="l"/>
            <a:r>
              <a:rPr lang="zh-CN" altLang="en-US" sz="2400" dirty="0" smtClean="0">
                <a:latin typeface="微软雅黑" panose="020B0503020204020204" pitchFamily="34" charset="-122"/>
                <a:ea typeface="微软雅黑" panose="020B0503020204020204" pitchFamily="34" charset="-122"/>
              </a:rPr>
              <a:t>敏捷宣言：响应变化高于遵循计划</a:t>
            </a:r>
            <a:endParaRPr lang="en-US" altLang="zh-CN" sz="2400" dirty="0" smtClean="0">
              <a:latin typeface="微软雅黑" panose="020B0503020204020204" pitchFamily="34" charset="-122"/>
              <a:ea typeface="微软雅黑" panose="020B0503020204020204" pitchFamily="34" charset="-122"/>
            </a:endParaRPr>
          </a:p>
          <a:p>
            <a:pPr algn="l"/>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客户合作高于合同谈判</a:t>
            </a:r>
            <a:endParaRPr lang="en-US" altLang="zh-CN" sz="2400" dirty="0" smtClean="0">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0"/>
          </p:nvPr>
        </p:nvSpPr>
        <p:spPr/>
        <p:txBody>
          <a:bodyPr/>
          <a:lstStyle/>
          <a:p>
            <a:fld id="{51C954A1-9FE7-4ABB-8851-D5362BFC037D}" type="slidenum">
              <a:rPr lang="en-US" altLang="en-US" smtClean="0"/>
              <a:pPr/>
              <a:t>19</a:t>
            </a:fld>
            <a:endParaRPr lang="en-US" altLang="en-US"/>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0242" name="Picture 3" descr="CI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66883" y="3532075"/>
            <a:ext cx="102076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3" name="Picture 4" descr="CF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8670" y="3428888"/>
            <a:ext cx="1093788"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4" name="Picture 5" descr="ProgramManag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6395" y="3428888"/>
            <a:ext cx="1143000" cy="143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5" name="Picture 6" descr="LineOfBusinessOwne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03195" y="3428888"/>
            <a:ext cx="1082675"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6" name="Picture 7" descr="Develope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26795" y="3428888"/>
            <a:ext cx="1143000" cy="143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247" name="Group 8"/>
          <p:cNvGrpSpPr>
            <a:grpSpLocks/>
          </p:cNvGrpSpPr>
          <p:nvPr/>
        </p:nvGrpSpPr>
        <p:grpSpPr bwMode="auto">
          <a:xfrm>
            <a:off x="750195" y="3124088"/>
            <a:ext cx="7620000" cy="381000"/>
            <a:chOff x="432" y="2880"/>
            <a:chExt cx="4800" cy="240"/>
          </a:xfrm>
        </p:grpSpPr>
        <p:sp>
          <p:nvSpPr>
            <p:cNvPr id="205833" name="AutoShape 9"/>
            <p:cNvSpPr>
              <a:spLocks noChangeArrowheads="1"/>
            </p:cNvSpPr>
            <p:nvPr/>
          </p:nvSpPr>
          <p:spPr bwMode="auto">
            <a:xfrm>
              <a:off x="432" y="2880"/>
              <a:ext cx="768" cy="240"/>
            </a:xfrm>
            <a:prstGeom prst="roundRect">
              <a:avLst>
                <a:gd name="adj" fmla="val 49282"/>
              </a:avLst>
            </a:prstGeom>
            <a:solidFill>
              <a:srgbClr val="DDDDDD"/>
            </a:solidFill>
            <a:ln w="38100">
              <a:solidFill>
                <a:schemeClr val="accent2"/>
              </a:solidFill>
              <a:round/>
              <a:headEnd/>
              <a:tailEnd/>
            </a:ln>
            <a:effectLst>
              <a:outerShdw dist="45791" dir="3378596" algn="ctr" rotWithShape="0">
                <a:srgbClr val="000000">
                  <a:alpha val="50000"/>
                </a:srgbClr>
              </a:outerShdw>
            </a:effectLst>
          </p:spPr>
          <p:txBody>
            <a:bodyPr wrap="none" anchor="ctr"/>
            <a:lstStyle/>
            <a:p>
              <a:pPr algn="ctr">
                <a:defRPr/>
              </a:pPr>
              <a:r>
                <a:rPr lang="zh-CN" altLang="en-US" sz="1200">
                  <a:latin typeface="Arial" charset="0"/>
                  <a:ea typeface="宋体" charset="-122"/>
                </a:rPr>
                <a:t>需求分析</a:t>
              </a:r>
            </a:p>
          </p:txBody>
        </p:sp>
        <p:sp>
          <p:nvSpPr>
            <p:cNvPr id="205834" name="AutoShape 10"/>
            <p:cNvSpPr>
              <a:spLocks noChangeArrowheads="1"/>
            </p:cNvSpPr>
            <p:nvPr/>
          </p:nvSpPr>
          <p:spPr bwMode="auto">
            <a:xfrm>
              <a:off x="1440" y="2880"/>
              <a:ext cx="768" cy="240"/>
            </a:xfrm>
            <a:prstGeom prst="roundRect">
              <a:avLst>
                <a:gd name="adj" fmla="val 49282"/>
              </a:avLst>
            </a:prstGeom>
            <a:solidFill>
              <a:srgbClr val="DDDDDD"/>
            </a:solidFill>
            <a:ln w="38100">
              <a:solidFill>
                <a:schemeClr val="accent2"/>
              </a:solidFill>
              <a:round/>
              <a:headEnd/>
              <a:tailEnd/>
            </a:ln>
            <a:effectLst>
              <a:outerShdw dist="45791" dir="3378596" algn="ctr" rotWithShape="0">
                <a:srgbClr val="000000">
                  <a:alpha val="50000"/>
                </a:srgbClr>
              </a:outerShdw>
            </a:effectLst>
          </p:spPr>
          <p:txBody>
            <a:bodyPr wrap="none" anchor="ctr"/>
            <a:lstStyle/>
            <a:p>
              <a:pPr algn="ctr">
                <a:defRPr/>
              </a:pPr>
              <a:r>
                <a:rPr lang="zh-CN" altLang="en-US" sz="1200">
                  <a:latin typeface="Arial" charset="0"/>
                  <a:ea typeface="宋体" charset="-122"/>
                </a:rPr>
                <a:t>分析设计</a:t>
              </a:r>
            </a:p>
          </p:txBody>
        </p:sp>
        <p:sp>
          <p:nvSpPr>
            <p:cNvPr id="205835" name="AutoShape 11"/>
            <p:cNvSpPr>
              <a:spLocks noChangeArrowheads="1"/>
            </p:cNvSpPr>
            <p:nvPr/>
          </p:nvSpPr>
          <p:spPr bwMode="auto">
            <a:xfrm>
              <a:off x="2448" y="2880"/>
              <a:ext cx="768" cy="240"/>
            </a:xfrm>
            <a:prstGeom prst="roundRect">
              <a:avLst>
                <a:gd name="adj" fmla="val 49282"/>
              </a:avLst>
            </a:prstGeom>
            <a:solidFill>
              <a:srgbClr val="DDDDDD"/>
            </a:solidFill>
            <a:ln w="38100">
              <a:solidFill>
                <a:schemeClr val="accent2"/>
              </a:solidFill>
              <a:round/>
              <a:headEnd/>
              <a:tailEnd/>
            </a:ln>
            <a:effectLst>
              <a:outerShdw dist="45791" dir="3378596" algn="ctr" rotWithShape="0">
                <a:srgbClr val="000000">
                  <a:alpha val="50000"/>
                </a:srgbClr>
              </a:outerShdw>
            </a:effectLst>
          </p:spPr>
          <p:txBody>
            <a:bodyPr wrap="none" anchor="ctr"/>
            <a:lstStyle/>
            <a:p>
              <a:pPr algn="ctr">
                <a:defRPr/>
              </a:pPr>
              <a:r>
                <a:rPr lang="zh-CN" altLang="en-US" sz="1200">
                  <a:latin typeface="Arial" charset="0"/>
                  <a:ea typeface="宋体" charset="-122"/>
                </a:rPr>
                <a:t>开发</a:t>
              </a:r>
            </a:p>
          </p:txBody>
        </p:sp>
        <p:sp>
          <p:nvSpPr>
            <p:cNvPr id="205836" name="AutoShape 12"/>
            <p:cNvSpPr>
              <a:spLocks noChangeArrowheads="1"/>
            </p:cNvSpPr>
            <p:nvPr/>
          </p:nvSpPr>
          <p:spPr bwMode="auto">
            <a:xfrm>
              <a:off x="3456" y="2880"/>
              <a:ext cx="768" cy="240"/>
            </a:xfrm>
            <a:prstGeom prst="roundRect">
              <a:avLst>
                <a:gd name="adj" fmla="val 49282"/>
              </a:avLst>
            </a:prstGeom>
            <a:solidFill>
              <a:srgbClr val="DDDDDD"/>
            </a:solidFill>
            <a:ln w="38100">
              <a:solidFill>
                <a:schemeClr val="accent2"/>
              </a:solidFill>
              <a:round/>
              <a:headEnd/>
              <a:tailEnd/>
            </a:ln>
            <a:effectLst>
              <a:outerShdw dist="45791" dir="3378596" algn="ctr" rotWithShape="0">
                <a:srgbClr val="000000">
                  <a:alpha val="50000"/>
                </a:srgbClr>
              </a:outerShdw>
            </a:effectLst>
          </p:spPr>
          <p:txBody>
            <a:bodyPr wrap="none" anchor="ctr"/>
            <a:lstStyle/>
            <a:p>
              <a:pPr algn="ctr">
                <a:defRPr/>
              </a:pPr>
              <a:r>
                <a:rPr lang="zh-CN" altLang="en-US" sz="1200">
                  <a:latin typeface="Arial" charset="0"/>
                  <a:ea typeface="宋体" charset="-122"/>
                </a:rPr>
                <a:t>测试</a:t>
              </a:r>
            </a:p>
          </p:txBody>
        </p:sp>
        <p:sp>
          <p:nvSpPr>
            <p:cNvPr id="205837" name="AutoShape 13"/>
            <p:cNvSpPr>
              <a:spLocks noChangeArrowheads="1"/>
            </p:cNvSpPr>
            <p:nvPr/>
          </p:nvSpPr>
          <p:spPr bwMode="auto">
            <a:xfrm>
              <a:off x="4464" y="2880"/>
              <a:ext cx="768" cy="240"/>
            </a:xfrm>
            <a:prstGeom prst="roundRect">
              <a:avLst>
                <a:gd name="adj" fmla="val 49282"/>
              </a:avLst>
            </a:prstGeom>
            <a:solidFill>
              <a:srgbClr val="DDDDDD"/>
            </a:solidFill>
            <a:ln w="38100">
              <a:solidFill>
                <a:schemeClr val="accent2"/>
              </a:solidFill>
              <a:round/>
              <a:headEnd/>
              <a:tailEnd/>
            </a:ln>
            <a:effectLst>
              <a:outerShdw dist="45791" dir="3378596" algn="ctr" rotWithShape="0">
                <a:srgbClr val="000000">
                  <a:alpha val="50000"/>
                </a:srgbClr>
              </a:outerShdw>
            </a:effectLst>
          </p:spPr>
          <p:txBody>
            <a:bodyPr wrap="none" anchor="ctr"/>
            <a:lstStyle/>
            <a:p>
              <a:pPr algn="ctr">
                <a:defRPr/>
              </a:pPr>
              <a:r>
                <a:rPr lang="zh-CN" altLang="en-US" sz="1200">
                  <a:latin typeface="Arial" charset="0"/>
                  <a:ea typeface="宋体" charset="-122"/>
                </a:rPr>
                <a:t>发布</a:t>
              </a:r>
            </a:p>
          </p:txBody>
        </p:sp>
        <p:sp>
          <p:nvSpPr>
            <p:cNvPr id="10409" name="AutoShape 14"/>
            <p:cNvSpPr>
              <a:spLocks noChangeArrowheads="1"/>
            </p:cNvSpPr>
            <p:nvPr/>
          </p:nvSpPr>
          <p:spPr bwMode="auto">
            <a:xfrm>
              <a:off x="1248" y="2904"/>
              <a:ext cx="144" cy="192"/>
            </a:xfrm>
            <a:prstGeom prst="notchedRightArrow">
              <a:avLst>
                <a:gd name="adj1" fmla="val 50000"/>
                <a:gd name="adj2" fmla="val 25000"/>
              </a:avLst>
            </a:prstGeom>
            <a:solidFill>
              <a:schemeClr val="accent2"/>
            </a:solidFill>
            <a:ln w="9525">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endParaRPr lang="zh-CN" altLang="en-US" sz="1400"/>
            </a:p>
          </p:txBody>
        </p:sp>
        <p:sp>
          <p:nvSpPr>
            <p:cNvPr id="10410" name="AutoShape 15"/>
            <p:cNvSpPr>
              <a:spLocks noChangeArrowheads="1"/>
            </p:cNvSpPr>
            <p:nvPr/>
          </p:nvSpPr>
          <p:spPr bwMode="auto">
            <a:xfrm>
              <a:off x="2256" y="2904"/>
              <a:ext cx="144" cy="192"/>
            </a:xfrm>
            <a:prstGeom prst="notchedRightArrow">
              <a:avLst>
                <a:gd name="adj1" fmla="val 50000"/>
                <a:gd name="adj2" fmla="val 25000"/>
              </a:avLst>
            </a:prstGeom>
            <a:solidFill>
              <a:schemeClr val="accent2"/>
            </a:solidFill>
            <a:ln w="9525">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endParaRPr lang="zh-CN" altLang="en-US" sz="1400"/>
            </a:p>
          </p:txBody>
        </p:sp>
        <p:sp>
          <p:nvSpPr>
            <p:cNvPr id="10411" name="AutoShape 16"/>
            <p:cNvSpPr>
              <a:spLocks noChangeArrowheads="1"/>
            </p:cNvSpPr>
            <p:nvPr/>
          </p:nvSpPr>
          <p:spPr bwMode="auto">
            <a:xfrm>
              <a:off x="3264" y="2904"/>
              <a:ext cx="144" cy="192"/>
            </a:xfrm>
            <a:prstGeom prst="notchedRightArrow">
              <a:avLst>
                <a:gd name="adj1" fmla="val 50000"/>
                <a:gd name="adj2" fmla="val 25000"/>
              </a:avLst>
            </a:prstGeom>
            <a:solidFill>
              <a:schemeClr val="accent2"/>
            </a:solidFill>
            <a:ln w="9525">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endParaRPr lang="zh-CN" altLang="en-US" sz="1400"/>
            </a:p>
          </p:txBody>
        </p:sp>
        <p:sp>
          <p:nvSpPr>
            <p:cNvPr id="10412" name="AutoShape 17"/>
            <p:cNvSpPr>
              <a:spLocks noChangeArrowheads="1"/>
            </p:cNvSpPr>
            <p:nvPr/>
          </p:nvSpPr>
          <p:spPr bwMode="auto">
            <a:xfrm>
              <a:off x="4272" y="2904"/>
              <a:ext cx="144" cy="192"/>
            </a:xfrm>
            <a:prstGeom prst="notchedRightArrow">
              <a:avLst>
                <a:gd name="adj1" fmla="val 50000"/>
                <a:gd name="adj2" fmla="val 25000"/>
              </a:avLst>
            </a:prstGeom>
            <a:solidFill>
              <a:schemeClr val="accent2"/>
            </a:solidFill>
            <a:ln w="9525">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endParaRPr lang="zh-CN" altLang="en-US" sz="1400"/>
            </a:p>
          </p:txBody>
        </p:sp>
      </p:grpSp>
      <p:grpSp>
        <p:nvGrpSpPr>
          <p:cNvPr id="10248" name="Group 13"/>
          <p:cNvGrpSpPr>
            <a:grpSpLocks/>
          </p:cNvGrpSpPr>
          <p:nvPr/>
        </p:nvGrpSpPr>
        <p:grpSpPr bwMode="auto">
          <a:xfrm>
            <a:off x="597795" y="2743088"/>
            <a:ext cx="8382000" cy="339725"/>
            <a:chOff x="664" y="2190"/>
            <a:chExt cx="4903" cy="214"/>
          </a:xfrm>
        </p:grpSpPr>
        <p:sp>
          <p:nvSpPr>
            <p:cNvPr id="10376" name="Oval 14"/>
            <p:cNvSpPr>
              <a:spLocks noChangeArrowheads="1"/>
            </p:cNvSpPr>
            <p:nvPr/>
          </p:nvSpPr>
          <p:spPr bwMode="auto">
            <a:xfrm>
              <a:off x="716" y="2236"/>
              <a:ext cx="128" cy="128"/>
            </a:xfrm>
            <a:prstGeom prst="ellipse">
              <a:avLst/>
            </a:prstGeom>
            <a:noFill/>
            <a:ln w="762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400"/>
            </a:p>
          </p:txBody>
        </p:sp>
        <p:sp>
          <p:nvSpPr>
            <p:cNvPr id="10377" name="Oval 15"/>
            <p:cNvSpPr>
              <a:spLocks noChangeArrowheads="1"/>
            </p:cNvSpPr>
            <p:nvPr/>
          </p:nvSpPr>
          <p:spPr bwMode="auto">
            <a:xfrm>
              <a:off x="896" y="2236"/>
              <a:ext cx="128" cy="128"/>
            </a:xfrm>
            <a:prstGeom prst="ellipse">
              <a:avLst/>
            </a:prstGeom>
            <a:noFill/>
            <a:ln w="762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400"/>
            </a:p>
          </p:txBody>
        </p:sp>
        <p:sp>
          <p:nvSpPr>
            <p:cNvPr id="10378" name="Oval 16"/>
            <p:cNvSpPr>
              <a:spLocks noChangeArrowheads="1"/>
            </p:cNvSpPr>
            <p:nvPr/>
          </p:nvSpPr>
          <p:spPr bwMode="auto">
            <a:xfrm>
              <a:off x="1076" y="2236"/>
              <a:ext cx="128" cy="128"/>
            </a:xfrm>
            <a:prstGeom prst="ellipse">
              <a:avLst/>
            </a:prstGeom>
            <a:noFill/>
            <a:ln w="762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400"/>
            </a:p>
          </p:txBody>
        </p:sp>
        <p:sp>
          <p:nvSpPr>
            <p:cNvPr id="10379" name="Oval 17"/>
            <p:cNvSpPr>
              <a:spLocks noChangeArrowheads="1"/>
            </p:cNvSpPr>
            <p:nvPr/>
          </p:nvSpPr>
          <p:spPr bwMode="auto">
            <a:xfrm>
              <a:off x="1257" y="2236"/>
              <a:ext cx="128" cy="128"/>
            </a:xfrm>
            <a:prstGeom prst="ellipse">
              <a:avLst/>
            </a:prstGeom>
            <a:noFill/>
            <a:ln w="762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400"/>
            </a:p>
          </p:txBody>
        </p:sp>
        <p:sp>
          <p:nvSpPr>
            <p:cNvPr id="10380" name="Oval 18"/>
            <p:cNvSpPr>
              <a:spLocks noChangeArrowheads="1"/>
            </p:cNvSpPr>
            <p:nvPr/>
          </p:nvSpPr>
          <p:spPr bwMode="auto">
            <a:xfrm>
              <a:off x="1437" y="2236"/>
              <a:ext cx="128" cy="128"/>
            </a:xfrm>
            <a:prstGeom prst="ellipse">
              <a:avLst/>
            </a:prstGeom>
            <a:noFill/>
            <a:ln w="762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400"/>
            </a:p>
          </p:txBody>
        </p:sp>
        <p:sp>
          <p:nvSpPr>
            <p:cNvPr id="10381" name="Oval 19"/>
            <p:cNvSpPr>
              <a:spLocks noChangeArrowheads="1"/>
            </p:cNvSpPr>
            <p:nvPr/>
          </p:nvSpPr>
          <p:spPr bwMode="auto">
            <a:xfrm>
              <a:off x="1618" y="2236"/>
              <a:ext cx="128" cy="128"/>
            </a:xfrm>
            <a:prstGeom prst="ellipse">
              <a:avLst/>
            </a:prstGeom>
            <a:noFill/>
            <a:ln w="762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400"/>
            </a:p>
          </p:txBody>
        </p:sp>
        <p:sp>
          <p:nvSpPr>
            <p:cNvPr id="10382" name="Oval 20"/>
            <p:cNvSpPr>
              <a:spLocks noChangeArrowheads="1"/>
            </p:cNvSpPr>
            <p:nvPr/>
          </p:nvSpPr>
          <p:spPr bwMode="auto">
            <a:xfrm>
              <a:off x="1798" y="2236"/>
              <a:ext cx="128" cy="128"/>
            </a:xfrm>
            <a:prstGeom prst="ellipse">
              <a:avLst/>
            </a:prstGeom>
            <a:noFill/>
            <a:ln w="762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400"/>
            </a:p>
          </p:txBody>
        </p:sp>
        <p:sp>
          <p:nvSpPr>
            <p:cNvPr id="10383" name="Oval 21"/>
            <p:cNvSpPr>
              <a:spLocks noChangeArrowheads="1"/>
            </p:cNvSpPr>
            <p:nvPr/>
          </p:nvSpPr>
          <p:spPr bwMode="auto">
            <a:xfrm>
              <a:off x="1979" y="2236"/>
              <a:ext cx="128" cy="128"/>
            </a:xfrm>
            <a:prstGeom prst="ellipse">
              <a:avLst/>
            </a:prstGeom>
            <a:noFill/>
            <a:ln w="762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400"/>
            </a:p>
          </p:txBody>
        </p:sp>
        <p:sp>
          <p:nvSpPr>
            <p:cNvPr id="10384" name="Oval 22"/>
            <p:cNvSpPr>
              <a:spLocks noChangeArrowheads="1"/>
            </p:cNvSpPr>
            <p:nvPr/>
          </p:nvSpPr>
          <p:spPr bwMode="auto">
            <a:xfrm>
              <a:off x="2159" y="2236"/>
              <a:ext cx="128" cy="128"/>
            </a:xfrm>
            <a:prstGeom prst="ellipse">
              <a:avLst/>
            </a:prstGeom>
            <a:noFill/>
            <a:ln w="762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400"/>
            </a:p>
          </p:txBody>
        </p:sp>
        <p:sp>
          <p:nvSpPr>
            <p:cNvPr id="10385" name="Oval 23"/>
            <p:cNvSpPr>
              <a:spLocks noChangeArrowheads="1"/>
            </p:cNvSpPr>
            <p:nvPr/>
          </p:nvSpPr>
          <p:spPr bwMode="auto">
            <a:xfrm>
              <a:off x="2340" y="2236"/>
              <a:ext cx="128" cy="128"/>
            </a:xfrm>
            <a:prstGeom prst="ellipse">
              <a:avLst/>
            </a:prstGeom>
            <a:noFill/>
            <a:ln w="762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400"/>
            </a:p>
          </p:txBody>
        </p:sp>
        <p:sp>
          <p:nvSpPr>
            <p:cNvPr id="10386" name="Oval 24"/>
            <p:cNvSpPr>
              <a:spLocks noChangeArrowheads="1"/>
            </p:cNvSpPr>
            <p:nvPr/>
          </p:nvSpPr>
          <p:spPr bwMode="auto">
            <a:xfrm>
              <a:off x="2520" y="2236"/>
              <a:ext cx="128" cy="128"/>
            </a:xfrm>
            <a:prstGeom prst="ellipse">
              <a:avLst/>
            </a:prstGeom>
            <a:noFill/>
            <a:ln w="762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400"/>
            </a:p>
          </p:txBody>
        </p:sp>
        <p:sp>
          <p:nvSpPr>
            <p:cNvPr id="10387" name="Oval 25"/>
            <p:cNvSpPr>
              <a:spLocks noChangeArrowheads="1"/>
            </p:cNvSpPr>
            <p:nvPr/>
          </p:nvSpPr>
          <p:spPr bwMode="auto">
            <a:xfrm>
              <a:off x="2701" y="2236"/>
              <a:ext cx="128" cy="128"/>
            </a:xfrm>
            <a:prstGeom prst="ellipse">
              <a:avLst/>
            </a:prstGeom>
            <a:noFill/>
            <a:ln w="762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400"/>
            </a:p>
          </p:txBody>
        </p:sp>
        <p:sp>
          <p:nvSpPr>
            <p:cNvPr id="10388" name="Oval 26"/>
            <p:cNvSpPr>
              <a:spLocks noChangeArrowheads="1"/>
            </p:cNvSpPr>
            <p:nvPr/>
          </p:nvSpPr>
          <p:spPr bwMode="auto">
            <a:xfrm>
              <a:off x="2881" y="2236"/>
              <a:ext cx="128" cy="128"/>
            </a:xfrm>
            <a:prstGeom prst="ellipse">
              <a:avLst/>
            </a:prstGeom>
            <a:noFill/>
            <a:ln w="762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400"/>
            </a:p>
          </p:txBody>
        </p:sp>
        <p:sp>
          <p:nvSpPr>
            <p:cNvPr id="10389" name="Oval 27"/>
            <p:cNvSpPr>
              <a:spLocks noChangeArrowheads="1"/>
            </p:cNvSpPr>
            <p:nvPr/>
          </p:nvSpPr>
          <p:spPr bwMode="auto">
            <a:xfrm>
              <a:off x="3062" y="2236"/>
              <a:ext cx="128" cy="128"/>
            </a:xfrm>
            <a:prstGeom prst="ellipse">
              <a:avLst/>
            </a:prstGeom>
            <a:noFill/>
            <a:ln w="762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400"/>
            </a:p>
          </p:txBody>
        </p:sp>
        <p:sp>
          <p:nvSpPr>
            <p:cNvPr id="10390" name="Oval 28"/>
            <p:cNvSpPr>
              <a:spLocks noChangeArrowheads="1"/>
            </p:cNvSpPr>
            <p:nvPr/>
          </p:nvSpPr>
          <p:spPr bwMode="auto">
            <a:xfrm>
              <a:off x="3242" y="2236"/>
              <a:ext cx="128" cy="128"/>
            </a:xfrm>
            <a:prstGeom prst="ellipse">
              <a:avLst/>
            </a:prstGeom>
            <a:noFill/>
            <a:ln w="762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400"/>
            </a:p>
          </p:txBody>
        </p:sp>
        <p:sp>
          <p:nvSpPr>
            <p:cNvPr id="10391" name="Oval 29"/>
            <p:cNvSpPr>
              <a:spLocks noChangeArrowheads="1"/>
            </p:cNvSpPr>
            <p:nvPr/>
          </p:nvSpPr>
          <p:spPr bwMode="auto">
            <a:xfrm>
              <a:off x="3422" y="2236"/>
              <a:ext cx="128" cy="128"/>
            </a:xfrm>
            <a:prstGeom prst="ellipse">
              <a:avLst/>
            </a:prstGeom>
            <a:noFill/>
            <a:ln w="762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400"/>
            </a:p>
          </p:txBody>
        </p:sp>
        <p:sp>
          <p:nvSpPr>
            <p:cNvPr id="10392" name="Oval 30"/>
            <p:cNvSpPr>
              <a:spLocks noChangeArrowheads="1"/>
            </p:cNvSpPr>
            <p:nvPr/>
          </p:nvSpPr>
          <p:spPr bwMode="auto">
            <a:xfrm>
              <a:off x="3603" y="2236"/>
              <a:ext cx="128" cy="128"/>
            </a:xfrm>
            <a:prstGeom prst="ellipse">
              <a:avLst/>
            </a:prstGeom>
            <a:noFill/>
            <a:ln w="762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400"/>
            </a:p>
          </p:txBody>
        </p:sp>
        <p:sp>
          <p:nvSpPr>
            <p:cNvPr id="10393" name="Oval 31"/>
            <p:cNvSpPr>
              <a:spLocks noChangeArrowheads="1"/>
            </p:cNvSpPr>
            <p:nvPr/>
          </p:nvSpPr>
          <p:spPr bwMode="auto">
            <a:xfrm>
              <a:off x="3783" y="2236"/>
              <a:ext cx="128" cy="128"/>
            </a:xfrm>
            <a:prstGeom prst="ellipse">
              <a:avLst/>
            </a:prstGeom>
            <a:noFill/>
            <a:ln w="762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400"/>
            </a:p>
          </p:txBody>
        </p:sp>
        <p:sp>
          <p:nvSpPr>
            <p:cNvPr id="10394" name="Oval 32"/>
            <p:cNvSpPr>
              <a:spLocks noChangeArrowheads="1"/>
            </p:cNvSpPr>
            <p:nvPr/>
          </p:nvSpPr>
          <p:spPr bwMode="auto">
            <a:xfrm>
              <a:off x="3964" y="2236"/>
              <a:ext cx="128" cy="128"/>
            </a:xfrm>
            <a:prstGeom prst="ellipse">
              <a:avLst/>
            </a:prstGeom>
            <a:noFill/>
            <a:ln w="762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400"/>
            </a:p>
          </p:txBody>
        </p:sp>
        <p:sp>
          <p:nvSpPr>
            <p:cNvPr id="10395" name="Oval 33"/>
            <p:cNvSpPr>
              <a:spLocks noChangeArrowheads="1"/>
            </p:cNvSpPr>
            <p:nvPr/>
          </p:nvSpPr>
          <p:spPr bwMode="auto">
            <a:xfrm>
              <a:off x="4144" y="2236"/>
              <a:ext cx="128" cy="128"/>
            </a:xfrm>
            <a:prstGeom prst="ellipse">
              <a:avLst/>
            </a:prstGeom>
            <a:noFill/>
            <a:ln w="762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400"/>
            </a:p>
          </p:txBody>
        </p:sp>
        <p:sp>
          <p:nvSpPr>
            <p:cNvPr id="10396" name="Oval 34"/>
            <p:cNvSpPr>
              <a:spLocks noChangeArrowheads="1"/>
            </p:cNvSpPr>
            <p:nvPr/>
          </p:nvSpPr>
          <p:spPr bwMode="auto">
            <a:xfrm>
              <a:off x="4325" y="2236"/>
              <a:ext cx="128" cy="128"/>
            </a:xfrm>
            <a:prstGeom prst="ellipse">
              <a:avLst/>
            </a:prstGeom>
            <a:noFill/>
            <a:ln w="762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400"/>
            </a:p>
          </p:txBody>
        </p:sp>
        <p:sp>
          <p:nvSpPr>
            <p:cNvPr id="10397" name="Oval 35"/>
            <p:cNvSpPr>
              <a:spLocks noChangeArrowheads="1"/>
            </p:cNvSpPr>
            <p:nvPr/>
          </p:nvSpPr>
          <p:spPr bwMode="auto">
            <a:xfrm>
              <a:off x="4505" y="2236"/>
              <a:ext cx="128" cy="128"/>
            </a:xfrm>
            <a:prstGeom prst="ellipse">
              <a:avLst/>
            </a:prstGeom>
            <a:noFill/>
            <a:ln w="762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400"/>
            </a:p>
          </p:txBody>
        </p:sp>
        <p:sp>
          <p:nvSpPr>
            <p:cNvPr id="10398" name="Oval 36"/>
            <p:cNvSpPr>
              <a:spLocks noChangeArrowheads="1"/>
            </p:cNvSpPr>
            <p:nvPr/>
          </p:nvSpPr>
          <p:spPr bwMode="auto">
            <a:xfrm>
              <a:off x="4686" y="2236"/>
              <a:ext cx="128" cy="128"/>
            </a:xfrm>
            <a:prstGeom prst="ellipse">
              <a:avLst/>
            </a:prstGeom>
            <a:noFill/>
            <a:ln w="762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400"/>
            </a:p>
          </p:txBody>
        </p:sp>
        <p:sp>
          <p:nvSpPr>
            <p:cNvPr id="10399" name="Oval 37"/>
            <p:cNvSpPr>
              <a:spLocks noChangeArrowheads="1"/>
            </p:cNvSpPr>
            <p:nvPr/>
          </p:nvSpPr>
          <p:spPr bwMode="auto">
            <a:xfrm>
              <a:off x="4866" y="2236"/>
              <a:ext cx="128" cy="128"/>
            </a:xfrm>
            <a:prstGeom prst="ellipse">
              <a:avLst/>
            </a:prstGeom>
            <a:noFill/>
            <a:ln w="762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400"/>
            </a:p>
          </p:txBody>
        </p:sp>
        <p:sp>
          <p:nvSpPr>
            <p:cNvPr id="10400" name="Oval 38"/>
            <p:cNvSpPr>
              <a:spLocks noChangeArrowheads="1"/>
            </p:cNvSpPr>
            <p:nvPr/>
          </p:nvSpPr>
          <p:spPr bwMode="auto">
            <a:xfrm>
              <a:off x="5047" y="2236"/>
              <a:ext cx="128" cy="128"/>
            </a:xfrm>
            <a:prstGeom prst="ellipse">
              <a:avLst/>
            </a:prstGeom>
            <a:noFill/>
            <a:ln w="762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400"/>
            </a:p>
          </p:txBody>
        </p:sp>
        <p:sp>
          <p:nvSpPr>
            <p:cNvPr id="10401" name="Oval 39"/>
            <p:cNvSpPr>
              <a:spLocks noChangeArrowheads="1"/>
            </p:cNvSpPr>
            <p:nvPr/>
          </p:nvSpPr>
          <p:spPr bwMode="auto">
            <a:xfrm>
              <a:off x="5227" y="2236"/>
              <a:ext cx="128" cy="128"/>
            </a:xfrm>
            <a:prstGeom prst="ellipse">
              <a:avLst/>
            </a:prstGeom>
            <a:noFill/>
            <a:ln w="762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400"/>
            </a:p>
          </p:txBody>
        </p:sp>
        <p:sp>
          <p:nvSpPr>
            <p:cNvPr id="10402" name="Oval 40"/>
            <p:cNvSpPr>
              <a:spLocks noChangeArrowheads="1"/>
            </p:cNvSpPr>
            <p:nvPr/>
          </p:nvSpPr>
          <p:spPr bwMode="auto">
            <a:xfrm>
              <a:off x="5408" y="2236"/>
              <a:ext cx="128" cy="128"/>
            </a:xfrm>
            <a:prstGeom prst="ellipse">
              <a:avLst/>
            </a:prstGeom>
            <a:noFill/>
            <a:ln w="762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400"/>
            </a:p>
          </p:txBody>
        </p:sp>
        <p:sp>
          <p:nvSpPr>
            <p:cNvPr id="10403" name="AutoShape 41"/>
            <p:cNvSpPr>
              <a:spLocks noChangeArrowheads="1"/>
            </p:cNvSpPr>
            <p:nvPr/>
          </p:nvSpPr>
          <p:spPr bwMode="auto">
            <a:xfrm>
              <a:off x="664" y="2190"/>
              <a:ext cx="4903" cy="214"/>
            </a:xfrm>
            <a:prstGeom prst="roundRect">
              <a:avLst>
                <a:gd name="adj" fmla="val 16667"/>
              </a:avLst>
            </a:prstGeom>
            <a:noFill/>
            <a:ln w="28575">
              <a:solidFill>
                <a:schemeClr val="hlink"/>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400"/>
            </a:p>
          </p:txBody>
        </p:sp>
      </p:grpSp>
      <p:grpSp>
        <p:nvGrpSpPr>
          <p:cNvPr id="4" name="组合 320"/>
          <p:cNvGrpSpPr>
            <a:grpSpLocks/>
          </p:cNvGrpSpPr>
          <p:nvPr/>
        </p:nvGrpSpPr>
        <p:grpSpPr bwMode="auto">
          <a:xfrm>
            <a:off x="559695" y="3657488"/>
            <a:ext cx="8394700" cy="1871662"/>
            <a:chOff x="495300" y="4237038"/>
            <a:chExt cx="8394700" cy="1871662"/>
          </a:xfrm>
        </p:grpSpPr>
        <p:sp>
          <p:nvSpPr>
            <p:cNvPr id="68861" name="Rectangle 253"/>
            <p:cNvSpPr>
              <a:spLocks noChangeArrowheads="1"/>
            </p:cNvSpPr>
            <p:nvPr/>
          </p:nvSpPr>
          <p:spPr bwMode="auto">
            <a:xfrm>
              <a:off x="495300" y="5194300"/>
              <a:ext cx="8394700" cy="9144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bIns="0" anchor="b" anchorCtr="1"/>
            <a:lstStyle/>
            <a:p>
              <a:pPr algn="ctr">
                <a:defRPr/>
              </a:pPr>
              <a:endParaRPr lang="zh-CN" altLang="en-US" sz="1400" b="1">
                <a:solidFill>
                  <a:srgbClr val="000000"/>
                </a:solidFill>
              </a:endParaRPr>
            </a:p>
          </p:txBody>
        </p:sp>
        <p:grpSp>
          <p:nvGrpSpPr>
            <p:cNvPr id="10327" name="Group 143"/>
            <p:cNvGrpSpPr>
              <a:grpSpLocks/>
            </p:cNvGrpSpPr>
            <p:nvPr/>
          </p:nvGrpSpPr>
          <p:grpSpPr bwMode="auto">
            <a:xfrm>
              <a:off x="1981200" y="4237038"/>
              <a:ext cx="571500" cy="331787"/>
              <a:chOff x="3264" y="1705"/>
              <a:chExt cx="360" cy="209"/>
            </a:xfrm>
          </p:grpSpPr>
          <p:grpSp>
            <p:nvGrpSpPr>
              <p:cNvPr id="10372" name="Group 144"/>
              <p:cNvGrpSpPr>
                <a:grpSpLocks/>
              </p:cNvGrpSpPr>
              <p:nvPr/>
            </p:nvGrpSpPr>
            <p:grpSpPr bwMode="auto">
              <a:xfrm>
                <a:off x="3309" y="1705"/>
                <a:ext cx="277" cy="74"/>
                <a:chOff x="2733" y="1993"/>
                <a:chExt cx="357" cy="154"/>
              </a:xfrm>
            </p:grpSpPr>
            <p:sp>
              <p:nvSpPr>
                <p:cNvPr id="10374" name="AutoShape 145"/>
                <p:cNvSpPr>
                  <a:spLocks noChangeArrowheads="1"/>
                </p:cNvSpPr>
                <p:nvPr/>
              </p:nvSpPr>
              <p:spPr bwMode="auto">
                <a:xfrm>
                  <a:off x="2733" y="1993"/>
                  <a:ext cx="357" cy="66"/>
                </a:xfrm>
                <a:prstGeom prst="cube">
                  <a:avLst>
                    <a:gd name="adj" fmla="val 25000"/>
                  </a:avLst>
                </a:prstGeom>
                <a:solidFill>
                  <a:srgbClr val="FF99CC"/>
                </a:solidFill>
                <a:ln w="12700">
                  <a:solidFill>
                    <a:schemeClr val="tx1"/>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endParaRPr lang="zh-CN" altLang="en-US" sz="1600"/>
                </a:p>
              </p:txBody>
            </p:sp>
            <p:sp>
              <p:nvSpPr>
                <p:cNvPr id="10375" name="AutoShape 146"/>
                <p:cNvSpPr>
                  <a:spLocks noChangeArrowheads="1"/>
                </p:cNvSpPr>
                <p:nvPr/>
              </p:nvSpPr>
              <p:spPr bwMode="auto">
                <a:xfrm>
                  <a:off x="2733" y="2081"/>
                  <a:ext cx="357" cy="66"/>
                </a:xfrm>
                <a:prstGeom prst="cube">
                  <a:avLst>
                    <a:gd name="adj" fmla="val 25000"/>
                  </a:avLst>
                </a:prstGeom>
                <a:solidFill>
                  <a:srgbClr val="FF99CC"/>
                </a:solidFill>
                <a:ln w="12700">
                  <a:solidFill>
                    <a:schemeClr val="tx1"/>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endParaRPr lang="zh-CN" altLang="en-US" sz="1600"/>
                </a:p>
              </p:txBody>
            </p:sp>
          </p:grpSp>
          <p:sp>
            <p:nvSpPr>
              <p:cNvPr id="10373" name="Text Box 147"/>
              <p:cNvSpPr txBox="1">
                <a:spLocks noChangeArrowheads="1"/>
              </p:cNvSpPr>
              <p:nvPr/>
            </p:nvSpPr>
            <p:spPr bwMode="auto">
              <a:xfrm>
                <a:off x="3264" y="1752"/>
                <a:ext cx="360"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buClr>
                    <a:schemeClr val="accent2"/>
                  </a:buClr>
                  <a:buFont typeface="WingDings" panose="05000000000000000000" pitchFamily="2" charset="2"/>
                  <a:buNone/>
                </a:pPr>
                <a:r>
                  <a:rPr lang="zh-CN" altLang="en-US" sz="1000" b="1"/>
                  <a:t>活动</a:t>
                </a:r>
              </a:p>
            </p:txBody>
          </p:sp>
        </p:grpSp>
        <p:grpSp>
          <p:nvGrpSpPr>
            <p:cNvPr id="10328" name="Group 148"/>
            <p:cNvGrpSpPr>
              <a:grpSpLocks/>
            </p:cNvGrpSpPr>
            <p:nvPr/>
          </p:nvGrpSpPr>
          <p:grpSpPr bwMode="auto">
            <a:xfrm>
              <a:off x="3505200" y="4237038"/>
              <a:ext cx="571500" cy="331787"/>
              <a:chOff x="3264" y="1705"/>
              <a:chExt cx="360" cy="209"/>
            </a:xfrm>
          </p:grpSpPr>
          <p:grpSp>
            <p:nvGrpSpPr>
              <p:cNvPr id="10368" name="Group 149"/>
              <p:cNvGrpSpPr>
                <a:grpSpLocks/>
              </p:cNvGrpSpPr>
              <p:nvPr/>
            </p:nvGrpSpPr>
            <p:grpSpPr bwMode="auto">
              <a:xfrm>
                <a:off x="3309" y="1705"/>
                <a:ext cx="277" cy="74"/>
                <a:chOff x="2733" y="1993"/>
                <a:chExt cx="357" cy="154"/>
              </a:xfrm>
            </p:grpSpPr>
            <p:sp>
              <p:nvSpPr>
                <p:cNvPr id="10370" name="AutoShape 150"/>
                <p:cNvSpPr>
                  <a:spLocks noChangeArrowheads="1"/>
                </p:cNvSpPr>
                <p:nvPr/>
              </p:nvSpPr>
              <p:spPr bwMode="auto">
                <a:xfrm>
                  <a:off x="2733" y="1993"/>
                  <a:ext cx="357" cy="66"/>
                </a:xfrm>
                <a:prstGeom prst="cube">
                  <a:avLst>
                    <a:gd name="adj" fmla="val 25000"/>
                  </a:avLst>
                </a:prstGeom>
                <a:solidFill>
                  <a:srgbClr val="FF99CC"/>
                </a:solidFill>
                <a:ln w="12700">
                  <a:solidFill>
                    <a:schemeClr val="tx1"/>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endParaRPr lang="zh-CN" altLang="en-US" sz="1600"/>
                </a:p>
              </p:txBody>
            </p:sp>
            <p:sp>
              <p:nvSpPr>
                <p:cNvPr id="10371" name="AutoShape 151"/>
                <p:cNvSpPr>
                  <a:spLocks noChangeArrowheads="1"/>
                </p:cNvSpPr>
                <p:nvPr/>
              </p:nvSpPr>
              <p:spPr bwMode="auto">
                <a:xfrm>
                  <a:off x="2733" y="2081"/>
                  <a:ext cx="357" cy="66"/>
                </a:xfrm>
                <a:prstGeom prst="cube">
                  <a:avLst>
                    <a:gd name="adj" fmla="val 25000"/>
                  </a:avLst>
                </a:prstGeom>
                <a:solidFill>
                  <a:srgbClr val="FF99CC"/>
                </a:solidFill>
                <a:ln w="12700">
                  <a:solidFill>
                    <a:schemeClr val="tx1"/>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endParaRPr lang="zh-CN" altLang="en-US" sz="1600"/>
                </a:p>
              </p:txBody>
            </p:sp>
          </p:grpSp>
          <p:sp>
            <p:nvSpPr>
              <p:cNvPr id="10369" name="Text Box 152"/>
              <p:cNvSpPr txBox="1">
                <a:spLocks noChangeArrowheads="1"/>
              </p:cNvSpPr>
              <p:nvPr/>
            </p:nvSpPr>
            <p:spPr bwMode="auto">
              <a:xfrm>
                <a:off x="3264" y="1752"/>
                <a:ext cx="360"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buClr>
                    <a:schemeClr val="accent2"/>
                  </a:buClr>
                  <a:buFont typeface="WingDings" panose="05000000000000000000" pitchFamily="2" charset="2"/>
                  <a:buNone/>
                </a:pPr>
                <a:r>
                  <a:rPr lang="zh-CN" altLang="en-US" sz="1000" b="1"/>
                  <a:t>活动</a:t>
                </a:r>
              </a:p>
            </p:txBody>
          </p:sp>
        </p:grpSp>
        <p:grpSp>
          <p:nvGrpSpPr>
            <p:cNvPr id="10329" name="Group 153"/>
            <p:cNvGrpSpPr>
              <a:grpSpLocks/>
            </p:cNvGrpSpPr>
            <p:nvPr/>
          </p:nvGrpSpPr>
          <p:grpSpPr bwMode="auto">
            <a:xfrm>
              <a:off x="5105400" y="4237038"/>
              <a:ext cx="571500" cy="331787"/>
              <a:chOff x="3264" y="1705"/>
              <a:chExt cx="360" cy="209"/>
            </a:xfrm>
          </p:grpSpPr>
          <p:grpSp>
            <p:nvGrpSpPr>
              <p:cNvPr id="10364" name="Group 154"/>
              <p:cNvGrpSpPr>
                <a:grpSpLocks/>
              </p:cNvGrpSpPr>
              <p:nvPr/>
            </p:nvGrpSpPr>
            <p:grpSpPr bwMode="auto">
              <a:xfrm>
                <a:off x="3309" y="1705"/>
                <a:ext cx="277" cy="74"/>
                <a:chOff x="2733" y="1993"/>
                <a:chExt cx="357" cy="154"/>
              </a:xfrm>
            </p:grpSpPr>
            <p:sp>
              <p:nvSpPr>
                <p:cNvPr id="10366" name="AutoShape 155"/>
                <p:cNvSpPr>
                  <a:spLocks noChangeArrowheads="1"/>
                </p:cNvSpPr>
                <p:nvPr/>
              </p:nvSpPr>
              <p:spPr bwMode="auto">
                <a:xfrm>
                  <a:off x="2733" y="1993"/>
                  <a:ext cx="357" cy="66"/>
                </a:xfrm>
                <a:prstGeom prst="cube">
                  <a:avLst>
                    <a:gd name="adj" fmla="val 25000"/>
                  </a:avLst>
                </a:prstGeom>
                <a:solidFill>
                  <a:srgbClr val="FF99CC"/>
                </a:solidFill>
                <a:ln w="12700">
                  <a:solidFill>
                    <a:schemeClr val="tx1"/>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endParaRPr lang="zh-CN" altLang="en-US" sz="1600"/>
                </a:p>
              </p:txBody>
            </p:sp>
            <p:sp>
              <p:nvSpPr>
                <p:cNvPr id="10367" name="AutoShape 156"/>
                <p:cNvSpPr>
                  <a:spLocks noChangeArrowheads="1"/>
                </p:cNvSpPr>
                <p:nvPr/>
              </p:nvSpPr>
              <p:spPr bwMode="auto">
                <a:xfrm>
                  <a:off x="2733" y="2081"/>
                  <a:ext cx="357" cy="66"/>
                </a:xfrm>
                <a:prstGeom prst="cube">
                  <a:avLst>
                    <a:gd name="adj" fmla="val 25000"/>
                  </a:avLst>
                </a:prstGeom>
                <a:solidFill>
                  <a:srgbClr val="FF99CC"/>
                </a:solidFill>
                <a:ln w="12700">
                  <a:solidFill>
                    <a:schemeClr val="tx1"/>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endParaRPr lang="zh-CN" altLang="en-US" sz="1600"/>
                </a:p>
              </p:txBody>
            </p:sp>
          </p:grpSp>
          <p:sp>
            <p:nvSpPr>
              <p:cNvPr id="10365" name="Text Box 157"/>
              <p:cNvSpPr txBox="1">
                <a:spLocks noChangeArrowheads="1"/>
              </p:cNvSpPr>
              <p:nvPr/>
            </p:nvSpPr>
            <p:spPr bwMode="auto">
              <a:xfrm>
                <a:off x="3264" y="1752"/>
                <a:ext cx="360"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buClr>
                    <a:schemeClr val="accent2"/>
                  </a:buClr>
                  <a:buFont typeface="WingDings" panose="05000000000000000000" pitchFamily="2" charset="2"/>
                  <a:buNone/>
                </a:pPr>
                <a:r>
                  <a:rPr lang="zh-CN" altLang="en-US" sz="1000" b="1"/>
                  <a:t>活动</a:t>
                </a:r>
              </a:p>
            </p:txBody>
          </p:sp>
        </p:grpSp>
        <p:grpSp>
          <p:nvGrpSpPr>
            <p:cNvPr id="10330" name="Group 251"/>
            <p:cNvGrpSpPr>
              <a:grpSpLocks/>
            </p:cNvGrpSpPr>
            <p:nvPr/>
          </p:nvGrpSpPr>
          <p:grpSpPr bwMode="auto">
            <a:xfrm>
              <a:off x="4127500" y="5265739"/>
              <a:ext cx="4089400" cy="639762"/>
              <a:chOff x="192" y="3245"/>
              <a:chExt cx="2304" cy="597"/>
            </a:xfrm>
          </p:grpSpPr>
          <p:grpSp>
            <p:nvGrpSpPr>
              <p:cNvPr id="10341" name="Group 122"/>
              <p:cNvGrpSpPr>
                <a:grpSpLocks/>
              </p:cNvGrpSpPr>
              <p:nvPr/>
            </p:nvGrpSpPr>
            <p:grpSpPr bwMode="auto">
              <a:xfrm>
                <a:off x="192" y="3353"/>
                <a:ext cx="584" cy="381"/>
                <a:chOff x="673" y="1735"/>
                <a:chExt cx="584" cy="381"/>
              </a:xfrm>
            </p:grpSpPr>
            <p:grpSp>
              <p:nvGrpSpPr>
                <p:cNvPr id="10359" name="Group 123"/>
                <p:cNvGrpSpPr>
                  <a:grpSpLocks/>
                </p:cNvGrpSpPr>
                <p:nvPr/>
              </p:nvGrpSpPr>
              <p:grpSpPr bwMode="auto">
                <a:xfrm>
                  <a:off x="793" y="1735"/>
                  <a:ext cx="357" cy="242"/>
                  <a:chOff x="1189" y="1721"/>
                  <a:chExt cx="357" cy="242"/>
                </a:xfrm>
              </p:grpSpPr>
              <p:sp>
                <p:nvSpPr>
                  <p:cNvPr id="10361" name="AutoShape 124"/>
                  <p:cNvSpPr>
                    <a:spLocks noChangeArrowheads="1"/>
                  </p:cNvSpPr>
                  <p:nvPr/>
                </p:nvSpPr>
                <p:spPr bwMode="auto">
                  <a:xfrm>
                    <a:off x="1189" y="1721"/>
                    <a:ext cx="357" cy="66"/>
                  </a:xfrm>
                  <a:prstGeom prst="cube">
                    <a:avLst>
                      <a:gd name="adj" fmla="val 25000"/>
                    </a:avLst>
                  </a:prstGeom>
                  <a:solidFill>
                    <a:srgbClr val="666699"/>
                  </a:solidFill>
                  <a:ln w="12700">
                    <a:solidFill>
                      <a:schemeClr val="tx1"/>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endParaRPr lang="zh-CN" altLang="en-US" sz="1600"/>
                  </a:p>
                </p:txBody>
              </p:sp>
              <p:sp>
                <p:nvSpPr>
                  <p:cNvPr id="10362" name="AutoShape 125"/>
                  <p:cNvSpPr>
                    <a:spLocks noChangeArrowheads="1"/>
                  </p:cNvSpPr>
                  <p:nvPr/>
                </p:nvSpPr>
                <p:spPr bwMode="auto">
                  <a:xfrm>
                    <a:off x="1189" y="1809"/>
                    <a:ext cx="357" cy="66"/>
                  </a:xfrm>
                  <a:prstGeom prst="cube">
                    <a:avLst>
                      <a:gd name="adj" fmla="val 25000"/>
                    </a:avLst>
                  </a:prstGeom>
                  <a:solidFill>
                    <a:srgbClr val="666699"/>
                  </a:solidFill>
                  <a:ln w="12700">
                    <a:solidFill>
                      <a:schemeClr val="tx1"/>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endParaRPr lang="zh-CN" altLang="en-US" sz="1600"/>
                  </a:p>
                </p:txBody>
              </p:sp>
              <p:sp>
                <p:nvSpPr>
                  <p:cNvPr id="10363" name="AutoShape 126"/>
                  <p:cNvSpPr>
                    <a:spLocks noChangeArrowheads="1"/>
                  </p:cNvSpPr>
                  <p:nvPr/>
                </p:nvSpPr>
                <p:spPr bwMode="auto">
                  <a:xfrm>
                    <a:off x="1189" y="1897"/>
                    <a:ext cx="357" cy="66"/>
                  </a:xfrm>
                  <a:prstGeom prst="cube">
                    <a:avLst>
                      <a:gd name="adj" fmla="val 25000"/>
                    </a:avLst>
                  </a:prstGeom>
                  <a:solidFill>
                    <a:srgbClr val="666699"/>
                  </a:solidFill>
                  <a:ln w="12700">
                    <a:solidFill>
                      <a:schemeClr val="tx1"/>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endParaRPr lang="zh-CN" altLang="en-US" sz="1600"/>
                  </a:p>
                </p:txBody>
              </p:sp>
            </p:grpSp>
            <p:sp>
              <p:nvSpPr>
                <p:cNvPr id="10360" name="Text Box 127"/>
                <p:cNvSpPr txBox="1">
                  <a:spLocks noChangeArrowheads="1"/>
                </p:cNvSpPr>
                <p:nvPr/>
              </p:nvSpPr>
              <p:spPr bwMode="auto">
                <a:xfrm>
                  <a:off x="673" y="1958"/>
                  <a:ext cx="584"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buClr>
                      <a:schemeClr val="accent2"/>
                    </a:buClr>
                    <a:buFont typeface="WingDings" panose="05000000000000000000" pitchFamily="2" charset="2"/>
                    <a:buNone/>
                  </a:pPr>
                  <a:r>
                    <a:rPr lang="zh-CN" altLang="en-US" sz="1000" b="1"/>
                    <a:t>产品规划</a:t>
                  </a:r>
                </a:p>
              </p:txBody>
            </p:sp>
          </p:grpSp>
          <p:grpSp>
            <p:nvGrpSpPr>
              <p:cNvPr id="10342" name="Group 128"/>
              <p:cNvGrpSpPr>
                <a:grpSpLocks/>
              </p:cNvGrpSpPr>
              <p:nvPr/>
            </p:nvGrpSpPr>
            <p:grpSpPr bwMode="auto">
              <a:xfrm>
                <a:off x="1104" y="3349"/>
                <a:ext cx="584" cy="389"/>
                <a:chOff x="1336" y="1574"/>
                <a:chExt cx="584" cy="389"/>
              </a:xfrm>
            </p:grpSpPr>
            <p:grpSp>
              <p:nvGrpSpPr>
                <p:cNvPr id="10354" name="Group 129"/>
                <p:cNvGrpSpPr>
                  <a:grpSpLocks/>
                </p:cNvGrpSpPr>
                <p:nvPr/>
              </p:nvGrpSpPr>
              <p:grpSpPr bwMode="auto">
                <a:xfrm>
                  <a:off x="1443" y="1574"/>
                  <a:ext cx="357" cy="257"/>
                  <a:chOff x="1646" y="1901"/>
                  <a:chExt cx="357" cy="257"/>
                </a:xfrm>
              </p:grpSpPr>
              <p:sp>
                <p:nvSpPr>
                  <p:cNvPr id="10356" name="AutoShape 130"/>
                  <p:cNvSpPr>
                    <a:spLocks noChangeArrowheads="1"/>
                  </p:cNvSpPr>
                  <p:nvPr/>
                </p:nvSpPr>
                <p:spPr bwMode="auto">
                  <a:xfrm>
                    <a:off x="1646" y="1901"/>
                    <a:ext cx="357" cy="66"/>
                  </a:xfrm>
                  <a:prstGeom prst="cube">
                    <a:avLst>
                      <a:gd name="adj" fmla="val 25000"/>
                    </a:avLst>
                  </a:prstGeom>
                  <a:solidFill>
                    <a:srgbClr val="0000FF"/>
                  </a:solidFill>
                  <a:ln w="12700">
                    <a:solidFill>
                      <a:schemeClr val="tx1"/>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endParaRPr lang="zh-CN" altLang="en-US" sz="1600"/>
                  </a:p>
                </p:txBody>
              </p:sp>
              <p:sp>
                <p:nvSpPr>
                  <p:cNvPr id="10357" name="AutoShape 131"/>
                  <p:cNvSpPr>
                    <a:spLocks noChangeArrowheads="1"/>
                  </p:cNvSpPr>
                  <p:nvPr/>
                </p:nvSpPr>
                <p:spPr bwMode="auto">
                  <a:xfrm>
                    <a:off x="1646" y="1997"/>
                    <a:ext cx="357" cy="66"/>
                  </a:xfrm>
                  <a:prstGeom prst="cube">
                    <a:avLst>
                      <a:gd name="adj" fmla="val 25000"/>
                    </a:avLst>
                  </a:prstGeom>
                  <a:solidFill>
                    <a:srgbClr val="0000FF"/>
                  </a:solidFill>
                  <a:ln w="12700">
                    <a:solidFill>
                      <a:schemeClr val="tx1"/>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endParaRPr lang="zh-CN" altLang="en-US" sz="1600"/>
                  </a:p>
                </p:txBody>
              </p:sp>
              <p:sp>
                <p:nvSpPr>
                  <p:cNvPr id="10358" name="AutoShape 132"/>
                  <p:cNvSpPr>
                    <a:spLocks noChangeArrowheads="1"/>
                  </p:cNvSpPr>
                  <p:nvPr/>
                </p:nvSpPr>
                <p:spPr bwMode="auto">
                  <a:xfrm>
                    <a:off x="1646" y="2092"/>
                    <a:ext cx="357" cy="66"/>
                  </a:xfrm>
                  <a:prstGeom prst="cube">
                    <a:avLst>
                      <a:gd name="adj" fmla="val 25000"/>
                    </a:avLst>
                  </a:prstGeom>
                  <a:solidFill>
                    <a:srgbClr val="0000FF"/>
                  </a:solidFill>
                  <a:ln w="12700">
                    <a:solidFill>
                      <a:schemeClr val="tx1"/>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endParaRPr lang="zh-CN" altLang="en-US" sz="1600"/>
                  </a:p>
                </p:txBody>
              </p:sp>
            </p:grpSp>
            <p:sp>
              <p:nvSpPr>
                <p:cNvPr id="10355" name="Text Box 133"/>
                <p:cNvSpPr txBox="1">
                  <a:spLocks noChangeArrowheads="1"/>
                </p:cNvSpPr>
                <p:nvPr/>
              </p:nvSpPr>
              <p:spPr bwMode="auto">
                <a:xfrm>
                  <a:off x="1336" y="1805"/>
                  <a:ext cx="584"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buClr>
                      <a:schemeClr val="accent2"/>
                    </a:buClr>
                    <a:buFont typeface="WingDings" panose="05000000000000000000" pitchFamily="2" charset="2"/>
                    <a:buNone/>
                  </a:pPr>
                  <a:r>
                    <a:rPr lang="zh-CN" altLang="en-US" sz="1000" b="1"/>
                    <a:t>需求条目</a:t>
                  </a:r>
                </a:p>
              </p:txBody>
            </p:sp>
          </p:grpSp>
          <p:grpSp>
            <p:nvGrpSpPr>
              <p:cNvPr id="10343" name="Group 134"/>
              <p:cNvGrpSpPr>
                <a:grpSpLocks/>
              </p:cNvGrpSpPr>
              <p:nvPr/>
            </p:nvGrpSpPr>
            <p:grpSpPr bwMode="auto">
              <a:xfrm>
                <a:off x="1968" y="3245"/>
                <a:ext cx="528" cy="597"/>
                <a:chOff x="2614" y="2096"/>
                <a:chExt cx="528" cy="597"/>
              </a:xfrm>
            </p:grpSpPr>
            <p:grpSp>
              <p:nvGrpSpPr>
                <p:cNvPr id="10346" name="Group 135"/>
                <p:cNvGrpSpPr>
                  <a:grpSpLocks/>
                </p:cNvGrpSpPr>
                <p:nvPr/>
              </p:nvGrpSpPr>
              <p:grpSpPr bwMode="auto">
                <a:xfrm>
                  <a:off x="2707" y="2392"/>
                  <a:ext cx="357" cy="154"/>
                  <a:chOff x="2733" y="1993"/>
                  <a:chExt cx="357" cy="154"/>
                </a:xfrm>
              </p:grpSpPr>
              <p:sp>
                <p:nvSpPr>
                  <p:cNvPr id="10352" name="AutoShape 136"/>
                  <p:cNvSpPr>
                    <a:spLocks noChangeArrowheads="1"/>
                  </p:cNvSpPr>
                  <p:nvPr/>
                </p:nvSpPr>
                <p:spPr bwMode="auto">
                  <a:xfrm>
                    <a:off x="2733" y="1993"/>
                    <a:ext cx="357" cy="66"/>
                  </a:xfrm>
                  <a:prstGeom prst="cube">
                    <a:avLst>
                      <a:gd name="adj" fmla="val 25000"/>
                    </a:avLst>
                  </a:prstGeom>
                  <a:solidFill>
                    <a:srgbClr val="00FFFF"/>
                  </a:solidFill>
                  <a:ln w="12700">
                    <a:solidFill>
                      <a:schemeClr val="tx1"/>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endParaRPr lang="zh-CN" altLang="en-US" sz="1600"/>
                  </a:p>
                </p:txBody>
              </p:sp>
              <p:sp>
                <p:nvSpPr>
                  <p:cNvPr id="10353" name="AutoShape 137"/>
                  <p:cNvSpPr>
                    <a:spLocks noChangeArrowheads="1"/>
                  </p:cNvSpPr>
                  <p:nvPr/>
                </p:nvSpPr>
                <p:spPr bwMode="auto">
                  <a:xfrm>
                    <a:off x="2733" y="2081"/>
                    <a:ext cx="357" cy="66"/>
                  </a:xfrm>
                  <a:prstGeom prst="cube">
                    <a:avLst>
                      <a:gd name="adj" fmla="val 25000"/>
                    </a:avLst>
                  </a:prstGeom>
                  <a:solidFill>
                    <a:srgbClr val="00FFFF"/>
                  </a:solidFill>
                  <a:ln w="12700">
                    <a:solidFill>
                      <a:schemeClr val="tx1"/>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endParaRPr lang="zh-CN" altLang="en-US" sz="1600"/>
                  </a:p>
                </p:txBody>
              </p:sp>
            </p:grpSp>
            <p:sp>
              <p:nvSpPr>
                <p:cNvPr id="10347" name="Text Box 138"/>
                <p:cNvSpPr txBox="1">
                  <a:spLocks noChangeArrowheads="1"/>
                </p:cNvSpPr>
                <p:nvPr/>
              </p:nvSpPr>
              <p:spPr bwMode="auto">
                <a:xfrm>
                  <a:off x="2614" y="2535"/>
                  <a:ext cx="528"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buClr>
                      <a:schemeClr val="accent2"/>
                    </a:buClr>
                    <a:buFont typeface="WingDings" panose="05000000000000000000" pitchFamily="2" charset="2"/>
                    <a:buNone/>
                  </a:pPr>
                  <a:r>
                    <a:rPr lang="zh-CN" altLang="en-US" sz="1000" b="1"/>
                    <a:t>迭代目标</a:t>
                  </a:r>
                </a:p>
              </p:txBody>
            </p:sp>
            <p:grpSp>
              <p:nvGrpSpPr>
                <p:cNvPr id="10348" name="Group 139"/>
                <p:cNvGrpSpPr>
                  <a:grpSpLocks/>
                </p:cNvGrpSpPr>
                <p:nvPr/>
              </p:nvGrpSpPr>
              <p:grpSpPr bwMode="auto">
                <a:xfrm>
                  <a:off x="2707" y="2096"/>
                  <a:ext cx="357" cy="242"/>
                  <a:chOff x="2765" y="969"/>
                  <a:chExt cx="357" cy="242"/>
                </a:xfrm>
              </p:grpSpPr>
              <p:sp>
                <p:nvSpPr>
                  <p:cNvPr id="10349" name="AutoShape 140"/>
                  <p:cNvSpPr>
                    <a:spLocks noChangeArrowheads="1"/>
                  </p:cNvSpPr>
                  <p:nvPr/>
                </p:nvSpPr>
                <p:spPr bwMode="auto">
                  <a:xfrm>
                    <a:off x="2765" y="1057"/>
                    <a:ext cx="357" cy="66"/>
                  </a:xfrm>
                  <a:prstGeom prst="cube">
                    <a:avLst>
                      <a:gd name="adj" fmla="val 25000"/>
                    </a:avLst>
                  </a:prstGeom>
                  <a:solidFill>
                    <a:srgbClr val="33CCCC"/>
                  </a:solidFill>
                  <a:ln w="12700">
                    <a:solidFill>
                      <a:schemeClr val="tx1"/>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endParaRPr lang="zh-CN" altLang="en-US" sz="1600"/>
                  </a:p>
                </p:txBody>
              </p:sp>
              <p:sp>
                <p:nvSpPr>
                  <p:cNvPr id="10350" name="AutoShape 141"/>
                  <p:cNvSpPr>
                    <a:spLocks noChangeArrowheads="1"/>
                  </p:cNvSpPr>
                  <p:nvPr/>
                </p:nvSpPr>
                <p:spPr bwMode="auto">
                  <a:xfrm>
                    <a:off x="2765" y="1145"/>
                    <a:ext cx="357" cy="66"/>
                  </a:xfrm>
                  <a:prstGeom prst="cube">
                    <a:avLst>
                      <a:gd name="adj" fmla="val 25000"/>
                    </a:avLst>
                  </a:prstGeom>
                  <a:solidFill>
                    <a:srgbClr val="33CCCC"/>
                  </a:solidFill>
                  <a:ln w="12700">
                    <a:solidFill>
                      <a:schemeClr val="tx1"/>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endParaRPr lang="zh-CN" altLang="en-US" sz="1600"/>
                  </a:p>
                </p:txBody>
              </p:sp>
              <p:sp>
                <p:nvSpPr>
                  <p:cNvPr id="10351" name="AutoShape 142"/>
                  <p:cNvSpPr>
                    <a:spLocks noChangeArrowheads="1"/>
                  </p:cNvSpPr>
                  <p:nvPr/>
                </p:nvSpPr>
                <p:spPr bwMode="auto">
                  <a:xfrm>
                    <a:off x="2765" y="969"/>
                    <a:ext cx="357" cy="66"/>
                  </a:xfrm>
                  <a:prstGeom prst="cube">
                    <a:avLst>
                      <a:gd name="adj" fmla="val 25000"/>
                    </a:avLst>
                  </a:prstGeom>
                  <a:solidFill>
                    <a:srgbClr val="33CCCC"/>
                  </a:solidFill>
                  <a:ln w="12700">
                    <a:solidFill>
                      <a:schemeClr val="tx1"/>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endParaRPr lang="zh-CN" altLang="en-US" sz="1600"/>
                  </a:p>
                </p:txBody>
              </p:sp>
            </p:grpSp>
          </p:grpSp>
          <p:cxnSp>
            <p:nvCxnSpPr>
              <p:cNvPr id="10344" name="AutoShape 158"/>
              <p:cNvCxnSpPr>
                <a:cxnSpLocks noChangeShapeType="1"/>
              </p:cNvCxnSpPr>
              <p:nvPr/>
            </p:nvCxnSpPr>
            <p:spPr bwMode="auto">
              <a:xfrm>
                <a:off x="1656" y="3464"/>
                <a:ext cx="263" cy="2"/>
              </a:xfrm>
              <a:prstGeom prst="bentConnector3">
                <a:avLst>
                  <a:gd name="adj1" fmla="val 52852"/>
                </a:avLst>
              </a:prstGeom>
              <a:noFill/>
              <a:ln w="28575">
                <a:solidFill>
                  <a:schemeClr val="accent2"/>
                </a:solidFill>
                <a:miter lim="800000"/>
                <a:headEnd/>
                <a:tailEnd type="triangle" w="med" len="med"/>
              </a:ln>
              <a:extLst>
                <a:ext uri="{909E8E84-426E-40DD-AFC4-6F175D3DCCD1}">
                  <a14:hiddenFill xmlns:a14="http://schemas.microsoft.com/office/drawing/2010/main">
                    <a:noFill/>
                  </a14:hiddenFill>
                </a:ext>
              </a:extLst>
            </p:spPr>
          </p:cxnSp>
          <p:cxnSp>
            <p:nvCxnSpPr>
              <p:cNvPr id="10345" name="AutoShape 159"/>
              <p:cNvCxnSpPr>
                <a:cxnSpLocks noChangeShapeType="1"/>
              </p:cNvCxnSpPr>
              <p:nvPr/>
            </p:nvCxnSpPr>
            <p:spPr bwMode="auto">
              <a:xfrm>
                <a:off x="792" y="3448"/>
                <a:ext cx="263" cy="2"/>
              </a:xfrm>
              <a:prstGeom prst="bentConnector3">
                <a:avLst>
                  <a:gd name="adj1" fmla="val 52852"/>
                </a:avLst>
              </a:prstGeom>
              <a:noFill/>
              <a:ln w="28575">
                <a:solidFill>
                  <a:schemeClr val="accent2"/>
                </a:solidFill>
                <a:miter lim="800000"/>
                <a:headEnd/>
                <a:tailEnd type="triangle" w="med" len="med"/>
              </a:ln>
              <a:extLst>
                <a:ext uri="{909E8E84-426E-40DD-AFC4-6F175D3DCCD1}">
                  <a14:hiddenFill xmlns:a14="http://schemas.microsoft.com/office/drawing/2010/main">
                    <a:noFill/>
                  </a14:hiddenFill>
                </a:ext>
              </a:extLst>
            </p:spPr>
          </p:cxnSp>
        </p:grpSp>
        <p:grpSp>
          <p:nvGrpSpPr>
            <p:cNvPr id="10331" name="Group 160"/>
            <p:cNvGrpSpPr>
              <a:grpSpLocks/>
            </p:cNvGrpSpPr>
            <p:nvPr/>
          </p:nvGrpSpPr>
          <p:grpSpPr bwMode="auto">
            <a:xfrm>
              <a:off x="6705600" y="4237038"/>
              <a:ext cx="571500" cy="331787"/>
              <a:chOff x="3264" y="1705"/>
              <a:chExt cx="360" cy="209"/>
            </a:xfrm>
          </p:grpSpPr>
          <p:grpSp>
            <p:nvGrpSpPr>
              <p:cNvPr id="10337" name="Group 161"/>
              <p:cNvGrpSpPr>
                <a:grpSpLocks/>
              </p:cNvGrpSpPr>
              <p:nvPr/>
            </p:nvGrpSpPr>
            <p:grpSpPr bwMode="auto">
              <a:xfrm>
                <a:off x="3309" y="1705"/>
                <a:ext cx="277" cy="74"/>
                <a:chOff x="2733" y="1993"/>
                <a:chExt cx="357" cy="154"/>
              </a:xfrm>
            </p:grpSpPr>
            <p:sp>
              <p:nvSpPr>
                <p:cNvPr id="10339" name="AutoShape 162"/>
                <p:cNvSpPr>
                  <a:spLocks noChangeArrowheads="1"/>
                </p:cNvSpPr>
                <p:nvPr/>
              </p:nvSpPr>
              <p:spPr bwMode="auto">
                <a:xfrm>
                  <a:off x="2733" y="1993"/>
                  <a:ext cx="357" cy="66"/>
                </a:xfrm>
                <a:prstGeom prst="cube">
                  <a:avLst>
                    <a:gd name="adj" fmla="val 25000"/>
                  </a:avLst>
                </a:prstGeom>
                <a:solidFill>
                  <a:srgbClr val="FF99CC"/>
                </a:solidFill>
                <a:ln w="12700">
                  <a:solidFill>
                    <a:schemeClr val="tx1"/>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endParaRPr lang="zh-CN" altLang="en-US" sz="1600"/>
                </a:p>
              </p:txBody>
            </p:sp>
            <p:sp>
              <p:nvSpPr>
                <p:cNvPr id="10340" name="AutoShape 163"/>
                <p:cNvSpPr>
                  <a:spLocks noChangeArrowheads="1"/>
                </p:cNvSpPr>
                <p:nvPr/>
              </p:nvSpPr>
              <p:spPr bwMode="auto">
                <a:xfrm>
                  <a:off x="2733" y="2081"/>
                  <a:ext cx="357" cy="66"/>
                </a:xfrm>
                <a:prstGeom prst="cube">
                  <a:avLst>
                    <a:gd name="adj" fmla="val 25000"/>
                  </a:avLst>
                </a:prstGeom>
                <a:solidFill>
                  <a:srgbClr val="FF99CC"/>
                </a:solidFill>
                <a:ln w="12700">
                  <a:solidFill>
                    <a:schemeClr val="tx1"/>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endParaRPr lang="zh-CN" altLang="en-US" sz="1600"/>
                </a:p>
              </p:txBody>
            </p:sp>
          </p:grpSp>
          <p:sp>
            <p:nvSpPr>
              <p:cNvPr id="10338" name="Text Box 164"/>
              <p:cNvSpPr txBox="1">
                <a:spLocks noChangeArrowheads="1"/>
              </p:cNvSpPr>
              <p:nvPr/>
            </p:nvSpPr>
            <p:spPr bwMode="auto">
              <a:xfrm>
                <a:off x="3264" y="1752"/>
                <a:ext cx="360"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buClr>
                    <a:schemeClr val="accent2"/>
                  </a:buClr>
                  <a:buFont typeface="WingDings" panose="05000000000000000000" pitchFamily="2" charset="2"/>
                  <a:buNone/>
                </a:pPr>
                <a:r>
                  <a:rPr lang="zh-CN" altLang="en-US" sz="1000" b="1"/>
                  <a:t>活动</a:t>
                </a:r>
              </a:p>
            </p:txBody>
          </p:sp>
        </p:grpSp>
        <p:cxnSp>
          <p:nvCxnSpPr>
            <p:cNvPr id="10332" name="AutoShape 165"/>
            <p:cNvCxnSpPr>
              <a:cxnSpLocks noChangeShapeType="1"/>
              <a:stCxn id="10356" idx="0"/>
              <a:endCxn id="10373" idx="2"/>
            </p:cNvCxnSpPr>
            <p:nvPr/>
          </p:nvCxnSpPr>
          <p:spPr bwMode="auto">
            <a:xfrm rot="16200000" flipV="1">
              <a:off x="3860194" y="2975582"/>
              <a:ext cx="808363" cy="3994850"/>
            </a:xfrm>
            <a:prstGeom prst="bentConnector3">
              <a:avLst>
                <a:gd name="adj1" fmla="val 50000"/>
              </a:avLst>
            </a:prstGeom>
            <a:noFill/>
            <a:ln w="12700">
              <a:solidFill>
                <a:schemeClr val="accent2"/>
              </a:solidFill>
              <a:miter lim="800000"/>
              <a:headEnd/>
              <a:tailEnd type="triangle" w="med" len="med"/>
            </a:ln>
            <a:extLst>
              <a:ext uri="{909E8E84-426E-40DD-AFC4-6F175D3DCCD1}">
                <a14:hiddenFill xmlns:a14="http://schemas.microsoft.com/office/drawing/2010/main">
                  <a:noFill/>
                </a14:hiddenFill>
              </a:ext>
            </a:extLst>
          </p:spPr>
        </p:cxnSp>
        <p:cxnSp>
          <p:nvCxnSpPr>
            <p:cNvPr id="10333" name="AutoShape 166"/>
            <p:cNvCxnSpPr>
              <a:cxnSpLocks noChangeShapeType="1"/>
              <a:stCxn id="10356" idx="0"/>
              <a:endCxn id="10369" idx="2"/>
            </p:cNvCxnSpPr>
            <p:nvPr/>
          </p:nvCxnSpPr>
          <p:spPr bwMode="auto">
            <a:xfrm rot="16200000" flipV="1">
              <a:off x="4622194" y="3737582"/>
              <a:ext cx="808363" cy="2470850"/>
            </a:xfrm>
            <a:prstGeom prst="bentConnector3">
              <a:avLst>
                <a:gd name="adj1" fmla="val 50000"/>
              </a:avLst>
            </a:prstGeom>
            <a:noFill/>
            <a:ln w="12700">
              <a:solidFill>
                <a:schemeClr val="accent2"/>
              </a:solidFill>
              <a:miter lim="800000"/>
              <a:headEnd/>
              <a:tailEnd type="triangle" w="med" len="med"/>
            </a:ln>
            <a:extLst>
              <a:ext uri="{909E8E84-426E-40DD-AFC4-6F175D3DCCD1}">
                <a14:hiddenFill xmlns:a14="http://schemas.microsoft.com/office/drawing/2010/main">
                  <a:noFill/>
                </a14:hiddenFill>
              </a:ext>
            </a:extLst>
          </p:spPr>
        </p:cxnSp>
        <p:cxnSp>
          <p:nvCxnSpPr>
            <p:cNvPr id="10334" name="AutoShape 167"/>
            <p:cNvCxnSpPr>
              <a:cxnSpLocks noChangeShapeType="1"/>
              <a:stCxn id="10356" idx="0"/>
              <a:endCxn id="10365" idx="2"/>
            </p:cNvCxnSpPr>
            <p:nvPr/>
          </p:nvCxnSpPr>
          <p:spPr bwMode="auto">
            <a:xfrm rot="16200000" flipV="1">
              <a:off x="5422294" y="4537682"/>
              <a:ext cx="808363" cy="870650"/>
            </a:xfrm>
            <a:prstGeom prst="bentConnector3">
              <a:avLst>
                <a:gd name="adj1" fmla="val 50000"/>
              </a:avLst>
            </a:prstGeom>
            <a:noFill/>
            <a:ln w="12700">
              <a:solidFill>
                <a:schemeClr val="accent2"/>
              </a:solidFill>
              <a:miter lim="800000"/>
              <a:headEnd/>
              <a:tailEnd type="triangle" w="med" len="med"/>
            </a:ln>
            <a:extLst>
              <a:ext uri="{909E8E84-426E-40DD-AFC4-6F175D3DCCD1}">
                <a14:hiddenFill xmlns:a14="http://schemas.microsoft.com/office/drawing/2010/main">
                  <a:noFill/>
                </a14:hiddenFill>
              </a:ext>
            </a:extLst>
          </p:spPr>
        </p:cxnSp>
        <p:cxnSp>
          <p:nvCxnSpPr>
            <p:cNvPr id="10335" name="AutoShape 168"/>
            <p:cNvCxnSpPr>
              <a:cxnSpLocks noChangeShapeType="1"/>
              <a:stCxn id="10356" idx="0"/>
              <a:endCxn id="10338" idx="2"/>
            </p:cNvCxnSpPr>
            <p:nvPr/>
          </p:nvCxnSpPr>
          <p:spPr bwMode="auto">
            <a:xfrm rot="5400000" flipH="1" flipV="1">
              <a:off x="6222394" y="4608232"/>
              <a:ext cx="808363" cy="729550"/>
            </a:xfrm>
            <a:prstGeom prst="bentConnector3">
              <a:avLst>
                <a:gd name="adj1" fmla="val 50000"/>
              </a:avLst>
            </a:prstGeom>
            <a:noFill/>
            <a:ln w="12700">
              <a:solidFill>
                <a:schemeClr val="accent2"/>
              </a:solidFill>
              <a:miter lim="800000"/>
              <a:headEnd/>
              <a:tailEnd type="triangle" w="med" len="med"/>
            </a:ln>
            <a:extLst>
              <a:ext uri="{909E8E84-426E-40DD-AFC4-6F175D3DCCD1}">
                <a14:hiddenFill xmlns:a14="http://schemas.microsoft.com/office/drawing/2010/main">
                  <a:noFill/>
                </a14:hiddenFill>
              </a:ext>
            </a:extLst>
          </p:spPr>
        </p:cxnSp>
        <p:sp>
          <p:nvSpPr>
            <p:cNvPr id="10336" name="矩形 237"/>
            <p:cNvSpPr>
              <a:spLocks noChangeArrowheads="1"/>
            </p:cNvSpPr>
            <p:nvPr/>
          </p:nvSpPr>
          <p:spPr bwMode="auto">
            <a:xfrm>
              <a:off x="774011" y="5384502"/>
              <a:ext cx="27035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b="1" dirty="0" smtClean="0">
                  <a:latin typeface="微软雅黑" panose="020B0503020204020204" pitchFamily="34" charset="-122"/>
                  <a:ea typeface="微软雅黑" panose="020B0503020204020204" pitchFamily="34" charset="-122"/>
                </a:rPr>
                <a:t>团队协作，工作项管理</a:t>
              </a:r>
              <a:r>
                <a:rPr lang="en-US" altLang="zh-CN" sz="1400" b="1" dirty="0" smtClean="0">
                  <a:latin typeface="微软雅黑" panose="020B0503020204020204" pitchFamily="34" charset="-122"/>
                  <a:ea typeface="微软雅黑" panose="020B0503020204020204" pitchFamily="34" charset="-122"/>
                </a:rPr>
                <a:t/>
              </a:r>
              <a:br>
                <a:rPr lang="en-US" altLang="zh-CN" sz="1400" b="1" dirty="0" smtClean="0">
                  <a:latin typeface="微软雅黑" panose="020B0503020204020204" pitchFamily="34" charset="-122"/>
                  <a:ea typeface="微软雅黑" panose="020B0503020204020204" pitchFamily="34" charset="-122"/>
                </a:rPr>
              </a:br>
              <a:r>
                <a:rPr lang="zh-CN" altLang="en-US" sz="1400" b="1" dirty="0" smtClean="0">
                  <a:latin typeface="微软雅黑" panose="020B0503020204020204" pitchFamily="34" charset="-122"/>
                  <a:ea typeface="微软雅黑" panose="020B0503020204020204" pitchFamily="34" charset="-122"/>
                </a:rPr>
                <a:t>（</a:t>
              </a:r>
              <a:r>
                <a:rPr lang="zh-CN" altLang="en-US" sz="1400" b="1" dirty="0">
                  <a:latin typeface="微软雅黑" panose="020B0503020204020204" pitchFamily="34" charset="-122"/>
                  <a:ea typeface="微软雅黑" panose="020B0503020204020204" pitchFamily="34" charset="-122"/>
                </a:rPr>
                <a:t>需求、变更、任务和缺陷</a:t>
              </a:r>
              <a:r>
                <a:rPr lang="zh-CN" altLang="en-US" sz="1400" b="1" dirty="0" smtClean="0">
                  <a:latin typeface="微软雅黑" panose="020B0503020204020204" pitchFamily="34" charset="-122"/>
                  <a:ea typeface="微软雅黑" panose="020B0503020204020204" pitchFamily="34" charset="-122"/>
                </a:rPr>
                <a:t>等）</a:t>
              </a:r>
              <a:endParaRPr lang="zh-CN" altLang="en-US" sz="1400" b="1" dirty="0">
                <a:latin typeface="微软雅黑" panose="020B0503020204020204" pitchFamily="34" charset="-122"/>
                <a:ea typeface="微软雅黑" panose="020B0503020204020204" pitchFamily="34" charset="-122"/>
              </a:endParaRPr>
            </a:p>
          </p:txBody>
        </p:sp>
      </p:grpSp>
      <p:grpSp>
        <p:nvGrpSpPr>
          <p:cNvPr id="10250" name="Group 47"/>
          <p:cNvGrpSpPr>
            <a:grpSpLocks/>
          </p:cNvGrpSpPr>
          <p:nvPr/>
        </p:nvGrpSpPr>
        <p:grpSpPr bwMode="auto">
          <a:xfrm>
            <a:off x="140595" y="2011250"/>
            <a:ext cx="914400" cy="655638"/>
            <a:chOff x="0" y="1075"/>
            <a:chExt cx="576" cy="413"/>
          </a:xfrm>
        </p:grpSpPr>
        <p:sp>
          <p:nvSpPr>
            <p:cNvPr id="10324" name="AutoShape 48"/>
            <p:cNvSpPr>
              <a:spLocks noChangeArrowheads="1"/>
            </p:cNvSpPr>
            <p:nvPr/>
          </p:nvSpPr>
          <p:spPr bwMode="auto">
            <a:xfrm>
              <a:off x="192" y="1248"/>
              <a:ext cx="384" cy="240"/>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olidFill>
                <a:schemeClr val="tx1"/>
              </a:solidFill>
              <a:miter lim="800000"/>
              <a:headEnd/>
              <a:tailEnd/>
            </a:ln>
          </p:spPr>
          <p:txBody>
            <a:bodyPr wrap="none" anchor="ctr"/>
            <a:lstStyle/>
            <a:p>
              <a:endParaRPr lang="zh-CN" altLang="en-US"/>
            </a:p>
          </p:txBody>
        </p:sp>
        <p:sp>
          <p:nvSpPr>
            <p:cNvPr id="10325" name="Text Box 49"/>
            <p:cNvSpPr txBox="1">
              <a:spLocks noChangeArrowheads="1"/>
            </p:cNvSpPr>
            <p:nvPr/>
          </p:nvSpPr>
          <p:spPr bwMode="auto">
            <a:xfrm>
              <a:off x="0" y="1075"/>
              <a:ext cx="5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dirty="0"/>
                <a:t>涉众请求</a:t>
              </a:r>
            </a:p>
          </p:txBody>
        </p:sp>
      </p:grpSp>
      <p:grpSp>
        <p:nvGrpSpPr>
          <p:cNvPr id="22" name="Group 50"/>
          <p:cNvGrpSpPr>
            <a:grpSpLocks/>
          </p:cNvGrpSpPr>
          <p:nvPr/>
        </p:nvGrpSpPr>
        <p:grpSpPr bwMode="auto">
          <a:xfrm>
            <a:off x="1664595" y="2133488"/>
            <a:ext cx="920750" cy="609600"/>
            <a:chOff x="1004" y="624"/>
            <a:chExt cx="580" cy="384"/>
          </a:xfrm>
        </p:grpSpPr>
        <p:sp>
          <p:nvSpPr>
            <p:cNvPr id="10311" name="Rectangle 44"/>
            <p:cNvSpPr>
              <a:spLocks noChangeArrowheads="1"/>
            </p:cNvSpPr>
            <p:nvPr/>
          </p:nvSpPr>
          <p:spPr bwMode="auto">
            <a:xfrm>
              <a:off x="1104" y="720"/>
              <a:ext cx="384" cy="192"/>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200"/>
                <a:t>需求</a:t>
              </a:r>
            </a:p>
          </p:txBody>
        </p:sp>
        <p:grpSp>
          <p:nvGrpSpPr>
            <p:cNvPr id="10312" name="Group 52"/>
            <p:cNvGrpSpPr>
              <a:grpSpLocks/>
            </p:cNvGrpSpPr>
            <p:nvPr/>
          </p:nvGrpSpPr>
          <p:grpSpPr bwMode="auto">
            <a:xfrm>
              <a:off x="1224" y="624"/>
              <a:ext cx="136" cy="96"/>
              <a:chOff x="1232" y="624"/>
              <a:chExt cx="136" cy="96"/>
            </a:xfrm>
          </p:grpSpPr>
          <p:sp>
            <p:nvSpPr>
              <p:cNvPr id="10322" name="Line 53"/>
              <p:cNvSpPr>
                <a:spLocks noChangeShapeType="1"/>
              </p:cNvSpPr>
              <p:nvPr/>
            </p:nvSpPr>
            <p:spPr bwMode="auto">
              <a:xfrm>
                <a:off x="1232" y="624"/>
                <a:ext cx="0" cy="96"/>
              </a:xfrm>
              <a:prstGeom prst="line">
                <a:avLst/>
              </a:prstGeom>
              <a:noFill/>
              <a:ln w="127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23" name="Line 54"/>
              <p:cNvSpPr>
                <a:spLocks noChangeShapeType="1"/>
              </p:cNvSpPr>
              <p:nvPr/>
            </p:nvSpPr>
            <p:spPr bwMode="auto">
              <a:xfrm>
                <a:off x="1368" y="624"/>
                <a:ext cx="0" cy="96"/>
              </a:xfrm>
              <a:prstGeom prst="line">
                <a:avLst/>
              </a:prstGeom>
              <a:noFill/>
              <a:ln w="127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0313" name="Group 55"/>
            <p:cNvGrpSpPr>
              <a:grpSpLocks/>
            </p:cNvGrpSpPr>
            <p:nvPr/>
          </p:nvGrpSpPr>
          <p:grpSpPr bwMode="auto">
            <a:xfrm>
              <a:off x="1004" y="768"/>
              <a:ext cx="96" cy="100"/>
              <a:chOff x="1008" y="768"/>
              <a:chExt cx="96" cy="100"/>
            </a:xfrm>
          </p:grpSpPr>
          <p:sp>
            <p:nvSpPr>
              <p:cNvPr id="10320" name="Line 56"/>
              <p:cNvSpPr>
                <a:spLocks noChangeShapeType="1"/>
              </p:cNvSpPr>
              <p:nvPr/>
            </p:nvSpPr>
            <p:spPr bwMode="auto">
              <a:xfrm rot="-5400000">
                <a:off x="1056" y="820"/>
                <a:ext cx="0" cy="96"/>
              </a:xfrm>
              <a:prstGeom prst="line">
                <a:avLst/>
              </a:prstGeom>
              <a:noFill/>
              <a:ln w="127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21" name="Line 57"/>
              <p:cNvSpPr>
                <a:spLocks noChangeShapeType="1"/>
              </p:cNvSpPr>
              <p:nvPr/>
            </p:nvSpPr>
            <p:spPr bwMode="auto">
              <a:xfrm rot="-5400000">
                <a:off x="1056" y="720"/>
                <a:ext cx="0" cy="96"/>
              </a:xfrm>
              <a:prstGeom prst="line">
                <a:avLst/>
              </a:prstGeom>
              <a:noFill/>
              <a:ln w="127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0314" name="Group 58"/>
            <p:cNvGrpSpPr>
              <a:grpSpLocks/>
            </p:cNvGrpSpPr>
            <p:nvPr/>
          </p:nvGrpSpPr>
          <p:grpSpPr bwMode="auto">
            <a:xfrm>
              <a:off x="1224" y="912"/>
              <a:ext cx="136" cy="96"/>
              <a:chOff x="1232" y="624"/>
              <a:chExt cx="136" cy="96"/>
            </a:xfrm>
          </p:grpSpPr>
          <p:sp>
            <p:nvSpPr>
              <p:cNvPr id="10318" name="Line 59"/>
              <p:cNvSpPr>
                <a:spLocks noChangeShapeType="1"/>
              </p:cNvSpPr>
              <p:nvPr/>
            </p:nvSpPr>
            <p:spPr bwMode="auto">
              <a:xfrm>
                <a:off x="1232" y="624"/>
                <a:ext cx="0" cy="96"/>
              </a:xfrm>
              <a:prstGeom prst="line">
                <a:avLst/>
              </a:prstGeom>
              <a:noFill/>
              <a:ln w="127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19" name="Line 60"/>
              <p:cNvSpPr>
                <a:spLocks noChangeShapeType="1"/>
              </p:cNvSpPr>
              <p:nvPr/>
            </p:nvSpPr>
            <p:spPr bwMode="auto">
              <a:xfrm>
                <a:off x="1368" y="624"/>
                <a:ext cx="0" cy="96"/>
              </a:xfrm>
              <a:prstGeom prst="line">
                <a:avLst/>
              </a:prstGeom>
              <a:noFill/>
              <a:ln w="127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0315" name="Group 61"/>
            <p:cNvGrpSpPr>
              <a:grpSpLocks/>
            </p:cNvGrpSpPr>
            <p:nvPr/>
          </p:nvGrpSpPr>
          <p:grpSpPr bwMode="auto">
            <a:xfrm>
              <a:off x="1488" y="772"/>
              <a:ext cx="96" cy="100"/>
              <a:chOff x="1008" y="768"/>
              <a:chExt cx="96" cy="100"/>
            </a:xfrm>
          </p:grpSpPr>
          <p:sp>
            <p:nvSpPr>
              <p:cNvPr id="10316" name="Line 62"/>
              <p:cNvSpPr>
                <a:spLocks noChangeShapeType="1"/>
              </p:cNvSpPr>
              <p:nvPr/>
            </p:nvSpPr>
            <p:spPr bwMode="auto">
              <a:xfrm rot="-5400000">
                <a:off x="1056" y="820"/>
                <a:ext cx="0" cy="96"/>
              </a:xfrm>
              <a:prstGeom prst="line">
                <a:avLst/>
              </a:prstGeom>
              <a:noFill/>
              <a:ln w="127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17" name="Line 63"/>
              <p:cNvSpPr>
                <a:spLocks noChangeShapeType="1"/>
              </p:cNvSpPr>
              <p:nvPr/>
            </p:nvSpPr>
            <p:spPr bwMode="auto">
              <a:xfrm rot="-5400000">
                <a:off x="1056" y="720"/>
                <a:ext cx="0" cy="96"/>
              </a:xfrm>
              <a:prstGeom prst="line">
                <a:avLst/>
              </a:prstGeom>
              <a:noFill/>
              <a:ln w="127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27" name="Group 64"/>
          <p:cNvGrpSpPr>
            <a:grpSpLocks/>
          </p:cNvGrpSpPr>
          <p:nvPr/>
        </p:nvGrpSpPr>
        <p:grpSpPr bwMode="auto">
          <a:xfrm>
            <a:off x="3188595" y="2133488"/>
            <a:ext cx="920750" cy="609600"/>
            <a:chOff x="1004" y="624"/>
            <a:chExt cx="580" cy="384"/>
          </a:xfrm>
        </p:grpSpPr>
        <p:sp>
          <p:nvSpPr>
            <p:cNvPr id="10298" name="Rectangle 44"/>
            <p:cNvSpPr>
              <a:spLocks noChangeArrowheads="1"/>
            </p:cNvSpPr>
            <p:nvPr/>
          </p:nvSpPr>
          <p:spPr bwMode="auto">
            <a:xfrm>
              <a:off x="1104" y="720"/>
              <a:ext cx="384" cy="192"/>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200"/>
                <a:t>架构</a:t>
              </a:r>
            </a:p>
          </p:txBody>
        </p:sp>
        <p:grpSp>
          <p:nvGrpSpPr>
            <p:cNvPr id="10299" name="Group 66"/>
            <p:cNvGrpSpPr>
              <a:grpSpLocks/>
            </p:cNvGrpSpPr>
            <p:nvPr/>
          </p:nvGrpSpPr>
          <p:grpSpPr bwMode="auto">
            <a:xfrm>
              <a:off x="1224" y="624"/>
              <a:ext cx="136" cy="96"/>
              <a:chOff x="1232" y="624"/>
              <a:chExt cx="136" cy="96"/>
            </a:xfrm>
          </p:grpSpPr>
          <p:sp>
            <p:nvSpPr>
              <p:cNvPr id="10309" name="Line 67"/>
              <p:cNvSpPr>
                <a:spLocks noChangeShapeType="1"/>
              </p:cNvSpPr>
              <p:nvPr/>
            </p:nvSpPr>
            <p:spPr bwMode="auto">
              <a:xfrm>
                <a:off x="1232" y="624"/>
                <a:ext cx="0" cy="96"/>
              </a:xfrm>
              <a:prstGeom prst="line">
                <a:avLst/>
              </a:prstGeom>
              <a:noFill/>
              <a:ln w="127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10" name="Line 68"/>
              <p:cNvSpPr>
                <a:spLocks noChangeShapeType="1"/>
              </p:cNvSpPr>
              <p:nvPr/>
            </p:nvSpPr>
            <p:spPr bwMode="auto">
              <a:xfrm>
                <a:off x="1368" y="624"/>
                <a:ext cx="0" cy="96"/>
              </a:xfrm>
              <a:prstGeom prst="line">
                <a:avLst/>
              </a:prstGeom>
              <a:noFill/>
              <a:ln w="127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0300" name="Group 69"/>
            <p:cNvGrpSpPr>
              <a:grpSpLocks/>
            </p:cNvGrpSpPr>
            <p:nvPr/>
          </p:nvGrpSpPr>
          <p:grpSpPr bwMode="auto">
            <a:xfrm>
              <a:off x="1004" y="768"/>
              <a:ext cx="96" cy="100"/>
              <a:chOff x="1008" y="768"/>
              <a:chExt cx="96" cy="100"/>
            </a:xfrm>
          </p:grpSpPr>
          <p:sp>
            <p:nvSpPr>
              <p:cNvPr id="10307" name="Line 70"/>
              <p:cNvSpPr>
                <a:spLocks noChangeShapeType="1"/>
              </p:cNvSpPr>
              <p:nvPr/>
            </p:nvSpPr>
            <p:spPr bwMode="auto">
              <a:xfrm rot="-5400000">
                <a:off x="1056" y="820"/>
                <a:ext cx="0" cy="96"/>
              </a:xfrm>
              <a:prstGeom prst="line">
                <a:avLst/>
              </a:prstGeom>
              <a:noFill/>
              <a:ln w="127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08" name="Line 71"/>
              <p:cNvSpPr>
                <a:spLocks noChangeShapeType="1"/>
              </p:cNvSpPr>
              <p:nvPr/>
            </p:nvSpPr>
            <p:spPr bwMode="auto">
              <a:xfrm rot="-5400000">
                <a:off x="1056" y="720"/>
                <a:ext cx="0" cy="96"/>
              </a:xfrm>
              <a:prstGeom prst="line">
                <a:avLst/>
              </a:prstGeom>
              <a:noFill/>
              <a:ln w="127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0301" name="Group 72"/>
            <p:cNvGrpSpPr>
              <a:grpSpLocks/>
            </p:cNvGrpSpPr>
            <p:nvPr/>
          </p:nvGrpSpPr>
          <p:grpSpPr bwMode="auto">
            <a:xfrm>
              <a:off x="1224" y="912"/>
              <a:ext cx="136" cy="96"/>
              <a:chOff x="1232" y="624"/>
              <a:chExt cx="136" cy="96"/>
            </a:xfrm>
          </p:grpSpPr>
          <p:sp>
            <p:nvSpPr>
              <p:cNvPr id="10305" name="Line 73"/>
              <p:cNvSpPr>
                <a:spLocks noChangeShapeType="1"/>
              </p:cNvSpPr>
              <p:nvPr/>
            </p:nvSpPr>
            <p:spPr bwMode="auto">
              <a:xfrm>
                <a:off x="1232" y="624"/>
                <a:ext cx="0" cy="96"/>
              </a:xfrm>
              <a:prstGeom prst="line">
                <a:avLst/>
              </a:prstGeom>
              <a:noFill/>
              <a:ln w="127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06" name="Line 74"/>
              <p:cNvSpPr>
                <a:spLocks noChangeShapeType="1"/>
              </p:cNvSpPr>
              <p:nvPr/>
            </p:nvSpPr>
            <p:spPr bwMode="auto">
              <a:xfrm>
                <a:off x="1368" y="624"/>
                <a:ext cx="0" cy="96"/>
              </a:xfrm>
              <a:prstGeom prst="line">
                <a:avLst/>
              </a:prstGeom>
              <a:noFill/>
              <a:ln w="127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0302" name="Group 75"/>
            <p:cNvGrpSpPr>
              <a:grpSpLocks/>
            </p:cNvGrpSpPr>
            <p:nvPr/>
          </p:nvGrpSpPr>
          <p:grpSpPr bwMode="auto">
            <a:xfrm>
              <a:off x="1488" y="772"/>
              <a:ext cx="96" cy="100"/>
              <a:chOff x="1008" y="768"/>
              <a:chExt cx="96" cy="100"/>
            </a:xfrm>
          </p:grpSpPr>
          <p:sp>
            <p:nvSpPr>
              <p:cNvPr id="10303" name="Line 76"/>
              <p:cNvSpPr>
                <a:spLocks noChangeShapeType="1"/>
              </p:cNvSpPr>
              <p:nvPr/>
            </p:nvSpPr>
            <p:spPr bwMode="auto">
              <a:xfrm rot="-5400000">
                <a:off x="1056" y="820"/>
                <a:ext cx="0" cy="96"/>
              </a:xfrm>
              <a:prstGeom prst="line">
                <a:avLst/>
              </a:prstGeom>
              <a:noFill/>
              <a:ln w="127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04" name="Line 77"/>
              <p:cNvSpPr>
                <a:spLocks noChangeShapeType="1"/>
              </p:cNvSpPr>
              <p:nvPr/>
            </p:nvSpPr>
            <p:spPr bwMode="auto">
              <a:xfrm rot="-5400000">
                <a:off x="1056" y="720"/>
                <a:ext cx="0" cy="96"/>
              </a:xfrm>
              <a:prstGeom prst="line">
                <a:avLst/>
              </a:prstGeom>
              <a:noFill/>
              <a:ln w="127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11428" name="Group 78"/>
          <p:cNvGrpSpPr>
            <a:grpSpLocks/>
          </p:cNvGrpSpPr>
          <p:nvPr/>
        </p:nvGrpSpPr>
        <p:grpSpPr bwMode="auto">
          <a:xfrm>
            <a:off x="4788795" y="2133488"/>
            <a:ext cx="920750" cy="609600"/>
            <a:chOff x="1004" y="624"/>
            <a:chExt cx="580" cy="384"/>
          </a:xfrm>
        </p:grpSpPr>
        <p:sp>
          <p:nvSpPr>
            <p:cNvPr id="10285" name="Rectangle 44"/>
            <p:cNvSpPr>
              <a:spLocks noChangeArrowheads="1"/>
            </p:cNvSpPr>
            <p:nvPr/>
          </p:nvSpPr>
          <p:spPr bwMode="auto">
            <a:xfrm>
              <a:off x="1104" y="720"/>
              <a:ext cx="384" cy="192"/>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200"/>
                <a:t>代码</a:t>
              </a:r>
            </a:p>
          </p:txBody>
        </p:sp>
        <p:grpSp>
          <p:nvGrpSpPr>
            <p:cNvPr id="10286" name="Group 80"/>
            <p:cNvGrpSpPr>
              <a:grpSpLocks/>
            </p:cNvGrpSpPr>
            <p:nvPr/>
          </p:nvGrpSpPr>
          <p:grpSpPr bwMode="auto">
            <a:xfrm>
              <a:off x="1224" y="624"/>
              <a:ext cx="136" cy="96"/>
              <a:chOff x="1232" y="624"/>
              <a:chExt cx="136" cy="96"/>
            </a:xfrm>
          </p:grpSpPr>
          <p:sp>
            <p:nvSpPr>
              <p:cNvPr id="10296" name="Line 81"/>
              <p:cNvSpPr>
                <a:spLocks noChangeShapeType="1"/>
              </p:cNvSpPr>
              <p:nvPr/>
            </p:nvSpPr>
            <p:spPr bwMode="auto">
              <a:xfrm>
                <a:off x="1232" y="624"/>
                <a:ext cx="0" cy="96"/>
              </a:xfrm>
              <a:prstGeom prst="line">
                <a:avLst/>
              </a:prstGeom>
              <a:noFill/>
              <a:ln w="127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97" name="Line 82"/>
              <p:cNvSpPr>
                <a:spLocks noChangeShapeType="1"/>
              </p:cNvSpPr>
              <p:nvPr/>
            </p:nvSpPr>
            <p:spPr bwMode="auto">
              <a:xfrm>
                <a:off x="1368" y="624"/>
                <a:ext cx="0" cy="96"/>
              </a:xfrm>
              <a:prstGeom prst="line">
                <a:avLst/>
              </a:prstGeom>
              <a:noFill/>
              <a:ln w="127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0287" name="Group 83"/>
            <p:cNvGrpSpPr>
              <a:grpSpLocks/>
            </p:cNvGrpSpPr>
            <p:nvPr/>
          </p:nvGrpSpPr>
          <p:grpSpPr bwMode="auto">
            <a:xfrm>
              <a:off x="1004" y="768"/>
              <a:ext cx="96" cy="100"/>
              <a:chOff x="1008" y="768"/>
              <a:chExt cx="96" cy="100"/>
            </a:xfrm>
          </p:grpSpPr>
          <p:sp>
            <p:nvSpPr>
              <p:cNvPr id="10294" name="Line 84"/>
              <p:cNvSpPr>
                <a:spLocks noChangeShapeType="1"/>
              </p:cNvSpPr>
              <p:nvPr/>
            </p:nvSpPr>
            <p:spPr bwMode="auto">
              <a:xfrm rot="-5400000">
                <a:off x="1056" y="820"/>
                <a:ext cx="0" cy="96"/>
              </a:xfrm>
              <a:prstGeom prst="line">
                <a:avLst/>
              </a:prstGeom>
              <a:noFill/>
              <a:ln w="127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95" name="Line 85"/>
              <p:cNvSpPr>
                <a:spLocks noChangeShapeType="1"/>
              </p:cNvSpPr>
              <p:nvPr/>
            </p:nvSpPr>
            <p:spPr bwMode="auto">
              <a:xfrm rot="-5400000">
                <a:off x="1056" y="720"/>
                <a:ext cx="0" cy="96"/>
              </a:xfrm>
              <a:prstGeom prst="line">
                <a:avLst/>
              </a:prstGeom>
              <a:noFill/>
              <a:ln w="127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0288" name="Group 86"/>
            <p:cNvGrpSpPr>
              <a:grpSpLocks/>
            </p:cNvGrpSpPr>
            <p:nvPr/>
          </p:nvGrpSpPr>
          <p:grpSpPr bwMode="auto">
            <a:xfrm>
              <a:off x="1224" y="912"/>
              <a:ext cx="136" cy="96"/>
              <a:chOff x="1232" y="624"/>
              <a:chExt cx="136" cy="96"/>
            </a:xfrm>
          </p:grpSpPr>
          <p:sp>
            <p:nvSpPr>
              <p:cNvPr id="10292" name="Line 87"/>
              <p:cNvSpPr>
                <a:spLocks noChangeShapeType="1"/>
              </p:cNvSpPr>
              <p:nvPr/>
            </p:nvSpPr>
            <p:spPr bwMode="auto">
              <a:xfrm>
                <a:off x="1232" y="624"/>
                <a:ext cx="0" cy="96"/>
              </a:xfrm>
              <a:prstGeom prst="line">
                <a:avLst/>
              </a:prstGeom>
              <a:noFill/>
              <a:ln w="127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93" name="Line 88"/>
              <p:cNvSpPr>
                <a:spLocks noChangeShapeType="1"/>
              </p:cNvSpPr>
              <p:nvPr/>
            </p:nvSpPr>
            <p:spPr bwMode="auto">
              <a:xfrm>
                <a:off x="1368" y="624"/>
                <a:ext cx="0" cy="96"/>
              </a:xfrm>
              <a:prstGeom prst="line">
                <a:avLst/>
              </a:prstGeom>
              <a:noFill/>
              <a:ln w="127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0289" name="Group 89"/>
            <p:cNvGrpSpPr>
              <a:grpSpLocks/>
            </p:cNvGrpSpPr>
            <p:nvPr/>
          </p:nvGrpSpPr>
          <p:grpSpPr bwMode="auto">
            <a:xfrm>
              <a:off x="1488" y="772"/>
              <a:ext cx="96" cy="100"/>
              <a:chOff x="1008" y="768"/>
              <a:chExt cx="96" cy="100"/>
            </a:xfrm>
          </p:grpSpPr>
          <p:sp>
            <p:nvSpPr>
              <p:cNvPr id="10290" name="Line 90"/>
              <p:cNvSpPr>
                <a:spLocks noChangeShapeType="1"/>
              </p:cNvSpPr>
              <p:nvPr/>
            </p:nvSpPr>
            <p:spPr bwMode="auto">
              <a:xfrm rot="-5400000">
                <a:off x="1056" y="820"/>
                <a:ext cx="0" cy="96"/>
              </a:xfrm>
              <a:prstGeom prst="line">
                <a:avLst/>
              </a:prstGeom>
              <a:noFill/>
              <a:ln w="127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91" name="Line 91"/>
              <p:cNvSpPr>
                <a:spLocks noChangeShapeType="1"/>
              </p:cNvSpPr>
              <p:nvPr/>
            </p:nvSpPr>
            <p:spPr bwMode="auto">
              <a:xfrm rot="-5400000">
                <a:off x="1056" y="720"/>
                <a:ext cx="0" cy="96"/>
              </a:xfrm>
              <a:prstGeom prst="line">
                <a:avLst/>
              </a:prstGeom>
              <a:noFill/>
              <a:ln w="127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11437" name="Group 92"/>
          <p:cNvGrpSpPr>
            <a:grpSpLocks/>
          </p:cNvGrpSpPr>
          <p:nvPr/>
        </p:nvGrpSpPr>
        <p:grpSpPr bwMode="auto">
          <a:xfrm>
            <a:off x="6465195" y="2133488"/>
            <a:ext cx="920750" cy="609600"/>
            <a:chOff x="1004" y="624"/>
            <a:chExt cx="580" cy="384"/>
          </a:xfrm>
        </p:grpSpPr>
        <p:sp>
          <p:nvSpPr>
            <p:cNvPr id="10272" name="Rectangle 44"/>
            <p:cNvSpPr>
              <a:spLocks noChangeArrowheads="1"/>
            </p:cNvSpPr>
            <p:nvPr/>
          </p:nvSpPr>
          <p:spPr bwMode="auto">
            <a:xfrm>
              <a:off x="1104" y="720"/>
              <a:ext cx="384" cy="192"/>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200"/>
                <a:t>组件</a:t>
              </a:r>
            </a:p>
          </p:txBody>
        </p:sp>
        <p:grpSp>
          <p:nvGrpSpPr>
            <p:cNvPr id="10273" name="Group 94"/>
            <p:cNvGrpSpPr>
              <a:grpSpLocks/>
            </p:cNvGrpSpPr>
            <p:nvPr/>
          </p:nvGrpSpPr>
          <p:grpSpPr bwMode="auto">
            <a:xfrm>
              <a:off x="1224" y="624"/>
              <a:ext cx="136" cy="96"/>
              <a:chOff x="1232" y="624"/>
              <a:chExt cx="136" cy="96"/>
            </a:xfrm>
          </p:grpSpPr>
          <p:sp>
            <p:nvSpPr>
              <p:cNvPr id="10283" name="Line 95"/>
              <p:cNvSpPr>
                <a:spLocks noChangeShapeType="1"/>
              </p:cNvSpPr>
              <p:nvPr/>
            </p:nvSpPr>
            <p:spPr bwMode="auto">
              <a:xfrm>
                <a:off x="1232" y="624"/>
                <a:ext cx="0" cy="96"/>
              </a:xfrm>
              <a:prstGeom prst="line">
                <a:avLst/>
              </a:prstGeom>
              <a:noFill/>
              <a:ln w="127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84" name="Line 96"/>
              <p:cNvSpPr>
                <a:spLocks noChangeShapeType="1"/>
              </p:cNvSpPr>
              <p:nvPr/>
            </p:nvSpPr>
            <p:spPr bwMode="auto">
              <a:xfrm>
                <a:off x="1368" y="624"/>
                <a:ext cx="0" cy="96"/>
              </a:xfrm>
              <a:prstGeom prst="line">
                <a:avLst/>
              </a:prstGeom>
              <a:noFill/>
              <a:ln w="127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0274" name="Group 97"/>
            <p:cNvGrpSpPr>
              <a:grpSpLocks/>
            </p:cNvGrpSpPr>
            <p:nvPr/>
          </p:nvGrpSpPr>
          <p:grpSpPr bwMode="auto">
            <a:xfrm>
              <a:off x="1004" y="768"/>
              <a:ext cx="96" cy="100"/>
              <a:chOff x="1008" y="768"/>
              <a:chExt cx="96" cy="100"/>
            </a:xfrm>
          </p:grpSpPr>
          <p:sp>
            <p:nvSpPr>
              <p:cNvPr id="10281" name="Line 98"/>
              <p:cNvSpPr>
                <a:spLocks noChangeShapeType="1"/>
              </p:cNvSpPr>
              <p:nvPr/>
            </p:nvSpPr>
            <p:spPr bwMode="auto">
              <a:xfrm rot="-5400000">
                <a:off x="1056" y="820"/>
                <a:ext cx="0" cy="96"/>
              </a:xfrm>
              <a:prstGeom prst="line">
                <a:avLst/>
              </a:prstGeom>
              <a:noFill/>
              <a:ln w="127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82" name="Line 99"/>
              <p:cNvSpPr>
                <a:spLocks noChangeShapeType="1"/>
              </p:cNvSpPr>
              <p:nvPr/>
            </p:nvSpPr>
            <p:spPr bwMode="auto">
              <a:xfrm rot="-5400000">
                <a:off x="1056" y="720"/>
                <a:ext cx="0" cy="96"/>
              </a:xfrm>
              <a:prstGeom prst="line">
                <a:avLst/>
              </a:prstGeom>
              <a:noFill/>
              <a:ln w="127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0275" name="Group 100"/>
            <p:cNvGrpSpPr>
              <a:grpSpLocks/>
            </p:cNvGrpSpPr>
            <p:nvPr/>
          </p:nvGrpSpPr>
          <p:grpSpPr bwMode="auto">
            <a:xfrm>
              <a:off x="1224" y="912"/>
              <a:ext cx="136" cy="96"/>
              <a:chOff x="1232" y="624"/>
              <a:chExt cx="136" cy="96"/>
            </a:xfrm>
          </p:grpSpPr>
          <p:sp>
            <p:nvSpPr>
              <p:cNvPr id="10279" name="Line 101"/>
              <p:cNvSpPr>
                <a:spLocks noChangeShapeType="1"/>
              </p:cNvSpPr>
              <p:nvPr/>
            </p:nvSpPr>
            <p:spPr bwMode="auto">
              <a:xfrm>
                <a:off x="1232" y="624"/>
                <a:ext cx="0" cy="96"/>
              </a:xfrm>
              <a:prstGeom prst="line">
                <a:avLst/>
              </a:prstGeom>
              <a:noFill/>
              <a:ln w="127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80" name="Line 102"/>
              <p:cNvSpPr>
                <a:spLocks noChangeShapeType="1"/>
              </p:cNvSpPr>
              <p:nvPr/>
            </p:nvSpPr>
            <p:spPr bwMode="auto">
              <a:xfrm>
                <a:off x="1368" y="624"/>
                <a:ext cx="0" cy="96"/>
              </a:xfrm>
              <a:prstGeom prst="line">
                <a:avLst/>
              </a:prstGeom>
              <a:noFill/>
              <a:ln w="127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0276" name="Group 103"/>
            <p:cNvGrpSpPr>
              <a:grpSpLocks/>
            </p:cNvGrpSpPr>
            <p:nvPr/>
          </p:nvGrpSpPr>
          <p:grpSpPr bwMode="auto">
            <a:xfrm>
              <a:off x="1488" y="772"/>
              <a:ext cx="96" cy="100"/>
              <a:chOff x="1008" y="768"/>
              <a:chExt cx="96" cy="100"/>
            </a:xfrm>
          </p:grpSpPr>
          <p:sp>
            <p:nvSpPr>
              <p:cNvPr id="10277" name="Line 104"/>
              <p:cNvSpPr>
                <a:spLocks noChangeShapeType="1"/>
              </p:cNvSpPr>
              <p:nvPr/>
            </p:nvSpPr>
            <p:spPr bwMode="auto">
              <a:xfrm rot="-5400000">
                <a:off x="1056" y="820"/>
                <a:ext cx="0" cy="96"/>
              </a:xfrm>
              <a:prstGeom prst="line">
                <a:avLst/>
              </a:prstGeom>
              <a:noFill/>
              <a:ln w="127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78" name="Line 105"/>
              <p:cNvSpPr>
                <a:spLocks noChangeShapeType="1"/>
              </p:cNvSpPr>
              <p:nvPr/>
            </p:nvSpPr>
            <p:spPr bwMode="auto">
              <a:xfrm rot="-5400000">
                <a:off x="1056" y="720"/>
                <a:ext cx="0" cy="96"/>
              </a:xfrm>
              <a:prstGeom prst="line">
                <a:avLst/>
              </a:prstGeom>
              <a:noFill/>
              <a:ln w="127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11442" name="Group 106"/>
          <p:cNvGrpSpPr>
            <a:grpSpLocks/>
          </p:cNvGrpSpPr>
          <p:nvPr/>
        </p:nvGrpSpPr>
        <p:grpSpPr bwMode="auto">
          <a:xfrm>
            <a:off x="7912995" y="2133488"/>
            <a:ext cx="920750" cy="609600"/>
            <a:chOff x="1004" y="624"/>
            <a:chExt cx="580" cy="384"/>
          </a:xfrm>
        </p:grpSpPr>
        <p:sp>
          <p:nvSpPr>
            <p:cNvPr id="10259" name="Rectangle 44"/>
            <p:cNvSpPr>
              <a:spLocks noChangeArrowheads="1"/>
            </p:cNvSpPr>
            <p:nvPr/>
          </p:nvSpPr>
          <p:spPr bwMode="auto">
            <a:xfrm>
              <a:off x="1104" y="720"/>
              <a:ext cx="384" cy="192"/>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200"/>
                <a:t>发布</a:t>
              </a:r>
            </a:p>
          </p:txBody>
        </p:sp>
        <p:grpSp>
          <p:nvGrpSpPr>
            <p:cNvPr id="10260" name="Group 108"/>
            <p:cNvGrpSpPr>
              <a:grpSpLocks/>
            </p:cNvGrpSpPr>
            <p:nvPr/>
          </p:nvGrpSpPr>
          <p:grpSpPr bwMode="auto">
            <a:xfrm>
              <a:off x="1224" y="624"/>
              <a:ext cx="136" cy="96"/>
              <a:chOff x="1232" y="624"/>
              <a:chExt cx="136" cy="96"/>
            </a:xfrm>
          </p:grpSpPr>
          <p:sp>
            <p:nvSpPr>
              <p:cNvPr id="10270" name="Line 109"/>
              <p:cNvSpPr>
                <a:spLocks noChangeShapeType="1"/>
              </p:cNvSpPr>
              <p:nvPr/>
            </p:nvSpPr>
            <p:spPr bwMode="auto">
              <a:xfrm>
                <a:off x="1232" y="624"/>
                <a:ext cx="0" cy="96"/>
              </a:xfrm>
              <a:prstGeom prst="line">
                <a:avLst/>
              </a:prstGeom>
              <a:noFill/>
              <a:ln w="127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71" name="Line 110"/>
              <p:cNvSpPr>
                <a:spLocks noChangeShapeType="1"/>
              </p:cNvSpPr>
              <p:nvPr/>
            </p:nvSpPr>
            <p:spPr bwMode="auto">
              <a:xfrm>
                <a:off x="1368" y="624"/>
                <a:ext cx="0" cy="96"/>
              </a:xfrm>
              <a:prstGeom prst="line">
                <a:avLst/>
              </a:prstGeom>
              <a:noFill/>
              <a:ln w="127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0261" name="Group 111"/>
            <p:cNvGrpSpPr>
              <a:grpSpLocks/>
            </p:cNvGrpSpPr>
            <p:nvPr/>
          </p:nvGrpSpPr>
          <p:grpSpPr bwMode="auto">
            <a:xfrm>
              <a:off x="1004" y="768"/>
              <a:ext cx="96" cy="100"/>
              <a:chOff x="1008" y="768"/>
              <a:chExt cx="96" cy="100"/>
            </a:xfrm>
          </p:grpSpPr>
          <p:sp>
            <p:nvSpPr>
              <p:cNvPr id="10268" name="Line 112"/>
              <p:cNvSpPr>
                <a:spLocks noChangeShapeType="1"/>
              </p:cNvSpPr>
              <p:nvPr/>
            </p:nvSpPr>
            <p:spPr bwMode="auto">
              <a:xfrm rot="-5400000">
                <a:off x="1056" y="820"/>
                <a:ext cx="0" cy="96"/>
              </a:xfrm>
              <a:prstGeom prst="line">
                <a:avLst/>
              </a:prstGeom>
              <a:noFill/>
              <a:ln w="127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9" name="Line 113"/>
              <p:cNvSpPr>
                <a:spLocks noChangeShapeType="1"/>
              </p:cNvSpPr>
              <p:nvPr/>
            </p:nvSpPr>
            <p:spPr bwMode="auto">
              <a:xfrm rot="-5400000">
                <a:off x="1056" y="720"/>
                <a:ext cx="0" cy="96"/>
              </a:xfrm>
              <a:prstGeom prst="line">
                <a:avLst/>
              </a:prstGeom>
              <a:noFill/>
              <a:ln w="127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0262" name="Group 114"/>
            <p:cNvGrpSpPr>
              <a:grpSpLocks/>
            </p:cNvGrpSpPr>
            <p:nvPr/>
          </p:nvGrpSpPr>
          <p:grpSpPr bwMode="auto">
            <a:xfrm>
              <a:off x="1224" y="912"/>
              <a:ext cx="136" cy="96"/>
              <a:chOff x="1232" y="624"/>
              <a:chExt cx="136" cy="96"/>
            </a:xfrm>
          </p:grpSpPr>
          <p:sp>
            <p:nvSpPr>
              <p:cNvPr id="10266" name="Line 115"/>
              <p:cNvSpPr>
                <a:spLocks noChangeShapeType="1"/>
              </p:cNvSpPr>
              <p:nvPr/>
            </p:nvSpPr>
            <p:spPr bwMode="auto">
              <a:xfrm>
                <a:off x="1232" y="624"/>
                <a:ext cx="0" cy="96"/>
              </a:xfrm>
              <a:prstGeom prst="line">
                <a:avLst/>
              </a:prstGeom>
              <a:noFill/>
              <a:ln w="127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7" name="Line 116"/>
              <p:cNvSpPr>
                <a:spLocks noChangeShapeType="1"/>
              </p:cNvSpPr>
              <p:nvPr/>
            </p:nvSpPr>
            <p:spPr bwMode="auto">
              <a:xfrm>
                <a:off x="1368" y="624"/>
                <a:ext cx="0" cy="96"/>
              </a:xfrm>
              <a:prstGeom prst="line">
                <a:avLst/>
              </a:prstGeom>
              <a:noFill/>
              <a:ln w="127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0263" name="Group 117"/>
            <p:cNvGrpSpPr>
              <a:grpSpLocks/>
            </p:cNvGrpSpPr>
            <p:nvPr/>
          </p:nvGrpSpPr>
          <p:grpSpPr bwMode="auto">
            <a:xfrm>
              <a:off x="1488" y="772"/>
              <a:ext cx="96" cy="100"/>
              <a:chOff x="1008" y="768"/>
              <a:chExt cx="96" cy="100"/>
            </a:xfrm>
          </p:grpSpPr>
          <p:sp>
            <p:nvSpPr>
              <p:cNvPr id="10264" name="Line 118"/>
              <p:cNvSpPr>
                <a:spLocks noChangeShapeType="1"/>
              </p:cNvSpPr>
              <p:nvPr/>
            </p:nvSpPr>
            <p:spPr bwMode="auto">
              <a:xfrm rot="-5400000">
                <a:off x="1056" y="820"/>
                <a:ext cx="0" cy="96"/>
              </a:xfrm>
              <a:prstGeom prst="line">
                <a:avLst/>
              </a:prstGeom>
              <a:noFill/>
              <a:ln w="127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5" name="Line 119"/>
              <p:cNvSpPr>
                <a:spLocks noChangeShapeType="1"/>
              </p:cNvSpPr>
              <p:nvPr/>
            </p:nvSpPr>
            <p:spPr bwMode="auto">
              <a:xfrm rot="-5400000">
                <a:off x="1056" y="720"/>
                <a:ext cx="0" cy="96"/>
              </a:xfrm>
              <a:prstGeom prst="line">
                <a:avLst/>
              </a:prstGeom>
              <a:noFill/>
              <a:ln w="127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2" name="标题 1"/>
          <p:cNvSpPr>
            <a:spLocks noGrp="1"/>
          </p:cNvSpPr>
          <p:nvPr>
            <p:ph type="title"/>
          </p:nvPr>
        </p:nvSpPr>
        <p:spPr>
          <a:xfrm>
            <a:off x="153988" y="560388"/>
            <a:ext cx="8847137" cy="480131"/>
          </a:xfrm>
        </p:spPr>
        <p:txBody>
          <a:bodyPr/>
          <a:lstStyle/>
          <a:p>
            <a:r>
              <a:rPr lang="zh-CN" altLang="en-US" dirty="0"/>
              <a:t>软件开发项目全景</a:t>
            </a:r>
            <a:r>
              <a:rPr lang="zh-CN" altLang="en-US" dirty="0" smtClean="0"/>
              <a:t>图</a:t>
            </a:r>
            <a:endParaRPr lang="zh-CN" altLang="en-US" dirty="0"/>
          </a:p>
        </p:txBody>
      </p:sp>
      <p:sp>
        <p:nvSpPr>
          <p:cNvPr id="3" name="灯片编号占位符 2"/>
          <p:cNvSpPr>
            <a:spLocks noGrp="1"/>
          </p:cNvSpPr>
          <p:nvPr>
            <p:ph type="sldNum" sz="quarter" idx="10"/>
          </p:nvPr>
        </p:nvSpPr>
        <p:spPr/>
        <p:txBody>
          <a:bodyPr/>
          <a:lstStyle/>
          <a:p>
            <a:fld id="{9231B233-6F93-4D7F-B7DA-1F27CAA8E8C0}" type="slidenum">
              <a:rPr lang="en-US" altLang="en-US" smtClean="0"/>
              <a:pPr/>
              <a:t>2</a:t>
            </a:fld>
            <a:endParaRPr lang="en-US"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blinds(horizontal)">
                                      <p:cBhvr>
                                        <p:cTn id="12" dur="500"/>
                                        <p:tgtEl>
                                          <p:spTgt spid="2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3" presetClass="path" presetSubtype="0" accel="50000" decel="50000" fill="hold" nodeType="clickEffect">
                                  <p:stCondLst>
                                    <p:cond delay="0"/>
                                  </p:stCondLst>
                                  <p:childTnLst>
                                    <p:animMotion origin="layout" path="M -3.88889E-6 1.11111E-6 L 0.16632 1.11111E-6 " pathEditMode="relative" rAng="0" ptsTypes="AA">
                                      <p:cBhvr>
                                        <p:cTn id="16" dur="2000" fill="hold"/>
                                        <p:tgtEl>
                                          <p:spTgt spid="22"/>
                                        </p:tgtEl>
                                        <p:attrNameLst>
                                          <p:attrName>ppt_x</p:attrName>
                                          <p:attrName>ppt_y</p:attrName>
                                        </p:attrNameLst>
                                      </p:cBhvr>
                                      <p:rCtr x="8300" y="0"/>
                                    </p:animMotion>
                                  </p:childTnLst>
                                </p:cTn>
                              </p:par>
                            </p:childTnLst>
                          </p:cTn>
                        </p:par>
                        <p:par>
                          <p:cTn id="17" fill="hold" nodeType="afterGroup">
                            <p:stCondLst>
                              <p:cond delay="2000"/>
                            </p:stCondLst>
                            <p:childTnLst>
                              <p:par>
                                <p:cTn id="18" presetID="22" presetClass="exit" presetSubtype="4" fill="hold" nodeType="afterEffect">
                                  <p:stCondLst>
                                    <p:cond delay="0"/>
                                  </p:stCondLst>
                                  <p:childTnLst>
                                    <p:animEffect transition="out" filter="wipe(down)">
                                      <p:cBhvr>
                                        <p:cTn id="19" dur="500"/>
                                        <p:tgtEl>
                                          <p:spTgt spid="22"/>
                                        </p:tgtEl>
                                      </p:cBhvr>
                                    </p:animEffect>
                                    <p:set>
                                      <p:cBhvr>
                                        <p:cTn id="20" dur="1" fill="hold">
                                          <p:stCondLst>
                                            <p:cond delay="499"/>
                                          </p:stCondLst>
                                        </p:cTn>
                                        <p:tgtEl>
                                          <p:spTgt spid="22"/>
                                        </p:tgtEl>
                                        <p:attrNameLst>
                                          <p:attrName>style.visibility</p:attrName>
                                        </p:attrNameLst>
                                      </p:cBhvr>
                                      <p:to>
                                        <p:strVal val="hidden"/>
                                      </p:to>
                                    </p:set>
                                  </p:childTnLst>
                                </p:cTn>
                              </p:par>
                            </p:childTnLst>
                          </p:cTn>
                        </p:par>
                        <p:par>
                          <p:cTn id="21" fill="hold" nodeType="afterGroup">
                            <p:stCondLst>
                              <p:cond delay="2500"/>
                            </p:stCondLst>
                            <p:childTnLst>
                              <p:par>
                                <p:cTn id="22" presetID="3" presetClass="entr" presetSubtype="10" fill="hold"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linds(horizontal)">
                                      <p:cBhvr>
                                        <p:cTn id="24" dur="500"/>
                                        <p:tgtEl>
                                          <p:spTgt spid="27"/>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63" presetClass="path" presetSubtype="0" accel="50000" decel="50000" fill="hold" nodeType="clickEffect">
                                  <p:stCondLst>
                                    <p:cond delay="0"/>
                                  </p:stCondLst>
                                  <p:childTnLst>
                                    <p:animMotion origin="layout" path="M -0.00035 1.11111E-6 L 0.1743 1.11111E-6 " pathEditMode="relative" rAng="0" ptsTypes="AA">
                                      <p:cBhvr>
                                        <p:cTn id="28" dur="2000" fill="hold"/>
                                        <p:tgtEl>
                                          <p:spTgt spid="27"/>
                                        </p:tgtEl>
                                        <p:attrNameLst>
                                          <p:attrName>ppt_x</p:attrName>
                                          <p:attrName>ppt_y</p:attrName>
                                        </p:attrNameLst>
                                      </p:cBhvr>
                                      <p:rCtr x="8700" y="0"/>
                                    </p:animMotion>
                                  </p:childTnLst>
                                </p:cTn>
                              </p:par>
                            </p:childTnLst>
                          </p:cTn>
                        </p:par>
                        <p:par>
                          <p:cTn id="29" fill="hold" nodeType="afterGroup">
                            <p:stCondLst>
                              <p:cond delay="2000"/>
                            </p:stCondLst>
                            <p:childTnLst>
                              <p:par>
                                <p:cTn id="30" presetID="22" presetClass="exit" presetSubtype="4" fill="hold" nodeType="afterEffect">
                                  <p:stCondLst>
                                    <p:cond delay="0"/>
                                  </p:stCondLst>
                                  <p:childTnLst>
                                    <p:animEffect transition="out" filter="wipe(down)">
                                      <p:cBhvr>
                                        <p:cTn id="31" dur="500"/>
                                        <p:tgtEl>
                                          <p:spTgt spid="27"/>
                                        </p:tgtEl>
                                      </p:cBhvr>
                                    </p:animEffect>
                                    <p:set>
                                      <p:cBhvr>
                                        <p:cTn id="32" dur="1" fill="hold">
                                          <p:stCondLst>
                                            <p:cond delay="499"/>
                                          </p:stCondLst>
                                        </p:cTn>
                                        <p:tgtEl>
                                          <p:spTgt spid="27"/>
                                        </p:tgtEl>
                                        <p:attrNameLst>
                                          <p:attrName>style.visibility</p:attrName>
                                        </p:attrNameLst>
                                      </p:cBhvr>
                                      <p:to>
                                        <p:strVal val="hidden"/>
                                      </p:to>
                                    </p:set>
                                  </p:childTnLst>
                                </p:cTn>
                              </p:par>
                            </p:childTnLst>
                          </p:cTn>
                        </p:par>
                        <p:par>
                          <p:cTn id="33" fill="hold" nodeType="afterGroup">
                            <p:stCondLst>
                              <p:cond delay="2500"/>
                            </p:stCondLst>
                            <p:childTnLst>
                              <p:par>
                                <p:cTn id="34" presetID="3" presetClass="entr" presetSubtype="10" fill="hold" nodeType="afterEffect">
                                  <p:stCondLst>
                                    <p:cond delay="0"/>
                                  </p:stCondLst>
                                  <p:childTnLst>
                                    <p:set>
                                      <p:cBhvr>
                                        <p:cTn id="35" dur="1" fill="hold">
                                          <p:stCondLst>
                                            <p:cond delay="0"/>
                                          </p:stCondLst>
                                        </p:cTn>
                                        <p:tgtEl>
                                          <p:spTgt spid="11428"/>
                                        </p:tgtEl>
                                        <p:attrNameLst>
                                          <p:attrName>style.visibility</p:attrName>
                                        </p:attrNameLst>
                                      </p:cBhvr>
                                      <p:to>
                                        <p:strVal val="visible"/>
                                      </p:to>
                                    </p:set>
                                    <p:animEffect transition="in" filter="blinds(horizontal)">
                                      <p:cBhvr>
                                        <p:cTn id="36" dur="500"/>
                                        <p:tgtEl>
                                          <p:spTgt spid="11428"/>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63" presetClass="path" presetSubtype="0" accel="50000" decel="50000" fill="hold" nodeType="clickEffect">
                                  <p:stCondLst>
                                    <p:cond delay="0"/>
                                  </p:stCondLst>
                                  <p:childTnLst>
                                    <p:animMotion origin="layout" path="M -0.0007 1.11111E-6 L 0.1823 1.11111E-6 " pathEditMode="relative" rAng="0" ptsTypes="AA">
                                      <p:cBhvr>
                                        <p:cTn id="40" dur="2000" fill="hold"/>
                                        <p:tgtEl>
                                          <p:spTgt spid="11428"/>
                                        </p:tgtEl>
                                        <p:attrNameLst>
                                          <p:attrName>ppt_x</p:attrName>
                                          <p:attrName>ppt_y</p:attrName>
                                        </p:attrNameLst>
                                      </p:cBhvr>
                                      <p:rCtr x="9100" y="0"/>
                                    </p:animMotion>
                                  </p:childTnLst>
                                </p:cTn>
                              </p:par>
                            </p:childTnLst>
                          </p:cTn>
                        </p:par>
                        <p:par>
                          <p:cTn id="41" fill="hold" nodeType="afterGroup">
                            <p:stCondLst>
                              <p:cond delay="2000"/>
                            </p:stCondLst>
                            <p:childTnLst>
                              <p:par>
                                <p:cTn id="42" presetID="22" presetClass="exit" presetSubtype="4" fill="hold" nodeType="afterEffect">
                                  <p:stCondLst>
                                    <p:cond delay="0"/>
                                  </p:stCondLst>
                                  <p:childTnLst>
                                    <p:animEffect transition="out" filter="wipe(down)">
                                      <p:cBhvr>
                                        <p:cTn id="43" dur="500"/>
                                        <p:tgtEl>
                                          <p:spTgt spid="11428"/>
                                        </p:tgtEl>
                                      </p:cBhvr>
                                    </p:animEffect>
                                    <p:set>
                                      <p:cBhvr>
                                        <p:cTn id="44" dur="1" fill="hold">
                                          <p:stCondLst>
                                            <p:cond delay="499"/>
                                          </p:stCondLst>
                                        </p:cTn>
                                        <p:tgtEl>
                                          <p:spTgt spid="11428"/>
                                        </p:tgtEl>
                                        <p:attrNameLst>
                                          <p:attrName>style.visibility</p:attrName>
                                        </p:attrNameLst>
                                      </p:cBhvr>
                                      <p:to>
                                        <p:strVal val="hidden"/>
                                      </p:to>
                                    </p:set>
                                  </p:childTnLst>
                                </p:cTn>
                              </p:par>
                            </p:childTnLst>
                          </p:cTn>
                        </p:par>
                        <p:par>
                          <p:cTn id="45" fill="hold" nodeType="afterGroup">
                            <p:stCondLst>
                              <p:cond delay="2500"/>
                            </p:stCondLst>
                            <p:childTnLst>
                              <p:par>
                                <p:cTn id="46" presetID="3" presetClass="entr" presetSubtype="10" fill="hold" nodeType="afterEffect">
                                  <p:stCondLst>
                                    <p:cond delay="0"/>
                                  </p:stCondLst>
                                  <p:childTnLst>
                                    <p:set>
                                      <p:cBhvr>
                                        <p:cTn id="47" dur="1" fill="hold">
                                          <p:stCondLst>
                                            <p:cond delay="0"/>
                                          </p:stCondLst>
                                        </p:cTn>
                                        <p:tgtEl>
                                          <p:spTgt spid="11437"/>
                                        </p:tgtEl>
                                        <p:attrNameLst>
                                          <p:attrName>style.visibility</p:attrName>
                                        </p:attrNameLst>
                                      </p:cBhvr>
                                      <p:to>
                                        <p:strVal val="visible"/>
                                      </p:to>
                                    </p:set>
                                    <p:animEffect transition="in" filter="blinds(horizontal)">
                                      <p:cBhvr>
                                        <p:cTn id="48" dur="500"/>
                                        <p:tgtEl>
                                          <p:spTgt spid="11437"/>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63" presetClass="path" presetSubtype="0" accel="50000" decel="50000" fill="hold" nodeType="clickEffect">
                                  <p:stCondLst>
                                    <p:cond delay="0"/>
                                  </p:stCondLst>
                                  <p:childTnLst>
                                    <p:animMotion origin="layout" path="M -2.22222E-6 1.11111E-6 L 0.15903 1.11111E-6 " pathEditMode="relative" rAng="0" ptsTypes="AA">
                                      <p:cBhvr>
                                        <p:cTn id="52" dur="2000" fill="hold"/>
                                        <p:tgtEl>
                                          <p:spTgt spid="11437"/>
                                        </p:tgtEl>
                                        <p:attrNameLst>
                                          <p:attrName>ppt_x</p:attrName>
                                          <p:attrName>ppt_y</p:attrName>
                                        </p:attrNameLst>
                                      </p:cBhvr>
                                      <p:rCtr x="8000" y="0"/>
                                    </p:animMotion>
                                  </p:childTnLst>
                                </p:cTn>
                              </p:par>
                            </p:childTnLst>
                          </p:cTn>
                        </p:par>
                        <p:par>
                          <p:cTn id="53" fill="hold" nodeType="afterGroup">
                            <p:stCondLst>
                              <p:cond delay="2000"/>
                            </p:stCondLst>
                            <p:childTnLst>
                              <p:par>
                                <p:cTn id="54" presetID="22" presetClass="exit" presetSubtype="4" fill="hold" nodeType="afterEffect">
                                  <p:stCondLst>
                                    <p:cond delay="0"/>
                                  </p:stCondLst>
                                  <p:childTnLst>
                                    <p:animEffect transition="out" filter="wipe(down)">
                                      <p:cBhvr>
                                        <p:cTn id="55" dur="500"/>
                                        <p:tgtEl>
                                          <p:spTgt spid="11437"/>
                                        </p:tgtEl>
                                      </p:cBhvr>
                                    </p:animEffect>
                                    <p:set>
                                      <p:cBhvr>
                                        <p:cTn id="56" dur="1" fill="hold">
                                          <p:stCondLst>
                                            <p:cond delay="499"/>
                                          </p:stCondLst>
                                        </p:cTn>
                                        <p:tgtEl>
                                          <p:spTgt spid="11437"/>
                                        </p:tgtEl>
                                        <p:attrNameLst>
                                          <p:attrName>style.visibility</p:attrName>
                                        </p:attrNameLst>
                                      </p:cBhvr>
                                      <p:to>
                                        <p:strVal val="hidden"/>
                                      </p:to>
                                    </p:set>
                                  </p:childTnLst>
                                </p:cTn>
                              </p:par>
                            </p:childTnLst>
                          </p:cTn>
                        </p:par>
                        <p:par>
                          <p:cTn id="57" fill="hold" nodeType="afterGroup">
                            <p:stCondLst>
                              <p:cond delay="2500"/>
                            </p:stCondLst>
                            <p:childTnLst>
                              <p:par>
                                <p:cTn id="58" presetID="3" presetClass="entr" presetSubtype="10" fill="hold" nodeType="afterEffect">
                                  <p:stCondLst>
                                    <p:cond delay="0"/>
                                  </p:stCondLst>
                                  <p:childTnLst>
                                    <p:set>
                                      <p:cBhvr>
                                        <p:cTn id="59" dur="1" fill="hold">
                                          <p:stCondLst>
                                            <p:cond delay="0"/>
                                          </p:stCondLst>
                                        </p:cTn>
                                        <p:tgtEl>
                                          <p:spTgt spid="11442"/>
                                        </p:tgtEl>
                                        <p:attrNameLst>
                                          <p:attrName>style.visibility</p:attrName>
                                        </p:attrNameLst>
                                      </p:cBhvr>
                                      <p:to>
                                        <p:strVal val="visible"/>
                                      </p:to>
                                    </p:set>
                                    <p:animEffect transition="in" filter="blinds(horizontal)">
                                      <p:cBhvr>
                                        <p:cTn id="60" dur="500"/>
                                        <p:tgtEl>
                                          <p:spTgt spid="114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56"/>
          <p:cNvSpPr>
            <a:spLocks noGrp="1" noChangeArrowheads="1"/>
          </p:cNvSpPr>
          <p:nvPr>
            <p:ph sz="quarter" idx="11"/>
          </p:nvPr>
        </p:nvSpPr>
        <p:spPr>
          <a:xfrm>
            <a:off x="153988" y="748145"/>
            <a:ext cx="8847137" cy="5585420"/>
          </a:xfrm>
        </p:spPr>
        <p:txBody>
          <a:bodyPr/>
          <a:lstStyle/>
          <a:p>
            <a:r>
              <a:rPr lang="en-US" altLang="zh-CN" dirty="0" smtClean="0"/>
              <a:t>2. </a:t>
            </a:r>
            <a:r>
              <a:rPr lang="zh-CN" altLang="en-US" dirty="0" smtClean="0"/>
              <a:t>进度管理</a:t>
            </a:r>
            <a:endParaRPr lang="en-US" altLang="zh-CN" dirty="0" smtClean="0"/>
          </a:p>
          <a:p>
            <a:pPr lvl="1"/>
            <a:r>
              <a:rPr lang="zh-CN" altLang="en-US" dirty="0" smtClean="0"/>
              <a:t>缺乏科学的进度管理</a:t>
            </a:r>
            <a:r>
              <a:rPr lang="zh-CN" altLang="en-US" dirty="0" smtClean="0">
                <a:solidFill>
                  <a:srgbClr val="C00000"/>
                </a:solidFill>
              </a:rPr>
              <a:t>目标</a:t>
            </a:r>
            <a:endParaRPr lang="en-US" altLang="zh-CN" dirty="0" smtClean="0">
              <a:solidFill>
                <a:srgbClr val="C00000"/>
              </a:solidFill>
            </a:endParaRPr>
          </a:p>
          <a:p>
            <a:pPr lvl="2"/>
            <a:r>
              <a:rPr lang="zh-CN" altLang="en-US" dirty="0" smtClean="0"/>
              <a:t>软件交付上线时间往往是</a:t>
            </a:r>
            <a:r>
              <a:rPr lang="zh-CN" altLang="en-US" dirty="0" smtClean="0">
                <a:solidFill>
                  <a:srgbClr val="C00000"/>
                </a:solidFill>
              </a:rPr>
              <a:t>刚性</a:t>
            </a:r>
            <a:r>
              <a:rPr lang="zh-CN" altLang="en-US" dirty="0" smtClean="0"/>
              <a:t>约束</a:t>
            </a:r>
            <a:endParaRPr lang="en-US" altLang="zh-CN" dirty="0" smtClean="0"/>
          </a:p>
          <a:p>
            <a:pPr lvl="2"/>
            <a:r>
              <a:rPr lang="zh-CN" altLang="en-US" dirty="0" smtClean="0"/>
              <a:t>缺乏准确的项目规模和生产力的</a:t>
            </a:r>
            <a:r>
              <a:rPr lang="zh-CN" altLang="en-US" dirty="0" smtClean="0">
                <a:solidFill>
                  <a:srgbClr val="C00000"/>
                </a:solidFill>
              </a:rPr>
              <a:t>评估方法和能力</a:t>
            </a:r>
            <a:endParaRPr lang="en-US" altLang="zh-CN" dirty="0" smtClean="0">
              <a:solidFill>
                <a:srgbClr val="C00000"/>
              </a:solidFill>
            </a:endParaRPr>
          </a:p>
          <a:p>
            <a:pPr lvl="2"/>
            <a:r>
              <a:rPr lang="zh-CN" altLang="en-US" dirty="0" smtClean="0"/>
              <a:t>完成时间</a:t>
            </a:r>
            <a:r>
              <a:rPr lang="zh-CN" altLang="en-US" dirty="0" smtClean="0">
                <a:solidFill>
                  <a:srgbClr val="C00000"/>
                </a:solidFill>
              </a:rPr>
              <a:t>不是一个时间点</a:t>
            </a:r>
            <a:r>
              <a:rPr lang="en-US" altLang="zh-CN" dirty="0" smtClean="0">
                <a:solidFill>
                  <a:srgbClr val="C00000"/>
                </a:solidFill>
              </a:rPr>
              <a:t>, </a:t>
            </a:r>
            <a:r>
              <a:rPr lang="zh-CN" altLang="en-US" dirty="0" smtClean="0">
                <a:solidFill>
                  <a:srgbClr val="C00000"/>
                </a:solidFill>
              </a:rPr>
              <a:t>而是一种可能性分布</a:t>
            </a:r>
            <a:endParaRPr lang="en-US" altLang="zh-CN" dirty="0" smtClean="0">
              <a:solidFill>
                <a:srgbClr val="C00000"/>
              </a:solidFill>
            </a:endParaRPr>
          </a:p>
          <a:p>
            <a:pPr lvl="1"/>
            <a:r>
              <a:rPr lang="zh-CN" altLang="en-US" dirty="0" smtClean="0"/>
              <a:t>缺乏有效的进度管理</a:t>
            </a:r>
            <a:r>
              <a:rPr lang="zh-CN" altLang="en-US" dirty="0" smtClean="0">
                <a:solidFill>
                  <a:srgbClr val="C00000"/>
                </a:solidFill>
              </a:rPr>
              <a:t>手段</a:t>
            </a:r>
            <a:endParaRPr lang="en-US" altLang="zh-CN" dirty="0" smtClean="0">
              <a:solidFill>
                <a:srgbClr val="C00000"/>
              </a:solidFill>
            </a:endParaRPr>
          </a:p>
          <a:p>
            <a:pPr lvl="2"/>
            <a:r>
              <a:rPr lang="zh-CN" altLang="en-US" dirty="0" smtClean="0"/>
              <a:t>缺少有效的进度</a:t>
            </a:r>
            <a:r>
              <a:rPr lang="zh-CN" altLang="en-US" dirty="0" smtClean="0">
                <a:solidFill>
                  <a:srgbClr val="C00000"/>
                </a:solidFill>
              </a:rPr>
              <a:t>评测方法</a:t>
            </a:r>
            <a:r>
              <a:rPr lang="zh-CN" altLang="en-US" dirty="0" smtClean="0"/>
              <a:t>（里程碑交付件）</a:t>
            </a:r>
            <a:endParaRPr lang="en-US" altLang="zh-CN" dirty="0" smtClean="0"/>
          </a:p>
          <a:p>
            <a:pPr lvl="2"/>
            <a:r>
              <a:rPr lang="zh-CN" altLang="en-US" dirty="0" smtClean="0"/>
              <a:t>缺乏有效的进度</a:t>
            </a:r>
            <a:r>
              <a:rPr lang="zh-CN" altLang="en-US" dirty="0" smtClean="0">
                <a:solidFill>
                  <a:srgbClr val="C00000"/>
                </a:solidFill>
              </a:rPr>
              <a:t>监控手段</a:t>
            </a:r>
            <a:endParaRPr lang="en-US" altLang="zh-CN" dirty="0" smtClean="0">
              <a:solidFill>
                <a:srgbClr val="C00000"/>
              </a:solidFill>
            </a:endParaRPr>
          </a:p>
          <a:p>
            <a:pPr lvl="2"/>
            <a:r>
              <a:rPr lang="zh-CN" altLang="en-US" dirty="0" smtClean="0">
                <a:solidFill>
                  <a:srgbClr val="C00000"/>
                </a:solidFill>
              </a:rPr>
              <a:t>人月神话</a:t>
            </a:r>
            <a:endParaRPr lang="en-US" altLang="zh-CN" dirty="0" smtClean="0">
              <a:solidFill>
                <a:srgbClr val="C00000"/>
              </a:solidFill>
            </a:endParaRPr>
          </a:p>
        </p:txBody>
      </p:sp>
      <p:sp>
        <p:nvSpPr>
          <p:cNvPr id="2" name="灯片编号占位符 1"/>
          <p:cNvSpPr>
            <a:spLocks noGrp="1"/>
          </p:cNvSpPr>
          <p:nvPr>
            <p:ph type="sldNum" sz="quarter" idx="10"/>
          </p:nvPr>
        </p:nvSpPr>
        <p:spPr/>
        <p:txBody>
          <a:bodyPr/>
          <a:lstStyle/>
          <a:p>
            <a:fld id="{51C954A1-9FE7-4ABB-8851-D5362BFC037D}" type="slidenum">
              <a:rPr lang="en-US" altLang="en-US" smtClean="0"/>
              <a:pPr/>
              <a:t>20</a:t>
            </a:fld>
            <a:endParaRPr lang="en-US" altLang="en-US"/>
          </a:p>
        </p:txBody>
      </p:sp>
    </p:spTree>
  </p:cSld>
  <p:clrMapOvr>
    <a:masterClrMapping/>
  </p:clrMapOvr>
  <p:transition>
    <p:wipe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56"/>
          <p:cNvSpPr>
            <a:spLocks noGrp="1" noChangeArrowheads="1"/>
          </p:cNvSpPr>
          <p:nvPr>
            <p:ph sz="quarter" idx="11"/>
          </p:nvPr>
        </p:nvSpPr>
        <p:spPr/>
        <p:txBody>
          <a:bodyPr/>
          <a:lstStyle/>
          <a:p>
            <a:r>
              <a:rPr lang="zh-CN" altLang="en-US" dirty="0" smtClean="0"/>
              <a:t>项目进度估算能力：完成时间不是一个时间点</a:t>
            </a:r>
            <a:r>
              <a:rPr lang="en-US" altLang="zh-CN" dirty="0" smtClean="0"/>
              <a:t>, </a:t>
            </a:r>
            <a:r>
              <a:rPr lang="zh-CN" altLang="en-US" dirty="0" smtClean="0"/>
              <a:t>而是一种可能性分布</a:t>
            </a:r>
            <a:endParaRPr lang="en-US" altLang="zh-CN" dirty="0" smtClean="0"/>
          </a:p>
          <a:p>
            <a:endParaRPr lang="en-US" altLang="zh-CN" dirty="0" smtClean="0"/>
          </a:p>
          <a:p>
            <a:endParaRPr lang="en-US" altLang="zh-CN" dirty="0" smtClean="0"/>
          </a:p>
          <a:p>
            <a:r>
              <a:rPr lang="zh-CN" altLang="en-US" dirty="0"/>
              <a:t>项目进度的评测方法：缺少有效评测手段（里程碑交付件</a:t>
            </a:r>
            <a:r>
              <a:rPr lang="zh-CN" altLang="en-US" dirty="0" smtClean="0"/>
              <a:t>）</a:t>
            </a:r>
            <a:endParaRPr lang="en-US" altLang="zh-CN" dirty="0"/>
          </a:p>
        </p:txBody>
      </p:sp>
      <p:grpSp>
        <p:nvGrpSpPr>
          <p:cNvPr id="25605" name="Group 72"/>
          <p:cNvGrpSpPr>
            <a:grpSpLocks/>
          </p:cNvGrpSpPr>
          <p:nvPr/>
        </p:nvGrpSpPr>
        <p:grpSpPr bwMode="auto">
          <a:xfrm>
            <a:off x="663575" y="1774079"/>
            <a:ext cx="7824788" cy="993775"/>
            <a:chOff x="418" y="1014"/>
            <a:chExt cx="4929" cy="626"/>
          </a:xfrm>
        </p:grpSpPr>
        <p:sp>
          <p:nvSpPr>
            <p:cNvPr id="25631" name="Line 34"/>
            <p:cNvSpPr>
              <a:spLocks noChangeShapeType="1"/>
            </p:cNvSpPr>
            <p:nvPr/>
          </p:nvSpPr>
          <p:spPr bwMode="auto">
            <a:xfrm>
              <a:off x="507" y="1327"/>
              <a:ext cx="0" cy="75"/>
            </a:xfrm>
            <a:prstGeom prst="line">
              <a:avLst/>
            </a:prstGeom>
            <a:noFill/>
            <a:ln w="9525">
              <a:solidFill>
                <a:srgbClr val="006699"/>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5632" name="Line 35"/>
            <p:cNvSpPr>
              <a:spLocks noChangeShapeType="1"/>
            </p:cNvSpPr>
            <p:nvPr/>
          </p:nvSpPr>
          <p:spPr bwMode="auto">
            <a:xfrm>
              <a:off x="2140" y="1327"/>
              <a:ext cx="0" cy="75"/>
            </a:xfrm>
            <a:prstGeom prst="line">
              <a:avLst/>
            </a:prstGeom>
            <a:noFill/>
            <a:ln w="9525">
              <a:solidFill>
                <a:srgbClr val="006699"/>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5633" name="Line 36"/>
            <p:cNvSpPr>
              <a:spLocks noChangeShapeType="1"/>
            </p:cNvSpPr>
            <p:nvPr/>
          </p:nvSpPr>
          <p:spPr bwMode="auto">
            <a:xfrm>
              <a:off x="3793" y="1338"/>
              <a:ext cx="0" cy="75"/>
            </a:xfrm>
            <a:prstGeom prst="line">
              <a:avLst/>
            </a:prstGeom>
            <a:noFill/>
            <a:ln w="9525">
              <a:solidFill>
                <a:srgbClr val="006699"/>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5634" name="Text Box 37"/>
            <p:cNvSpPr txBox="1">
              <a:spLocks noChangeArrowheads="1"/>
            </p:cNvSpPr>
            <p:nvPr/>
          </p:nvSpPr>
          <p:spPr bwMode="auto">
            <a:xfrm>
              <a:off x="418" y="1435"/>
              <a:ext cx="196"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5000"/>
                </a:lnSpc>
                <a:spcBef>
                  <a:spcPct val="25000"/>
                </a:spcBef>
              </a:pPr>
              <a:r>
                <a:rPr lang="en-US" altLang="zh-CN"/>
                <a:t>0</a:t>
              </a:r>
            </a:p>
          </p:txBody>
        </p:sp>
        <p:sp>
          <p:nvSpPr>
            <p:cNvPr id="25635" name="Text Box 38"/>
            <p:cNvSpPr txBox="1">
              <a:spLocks noChangeArrowheads="1"/>
            </p:cNvSpPr>
            <p:nvPr/>
          </p:nvSpPr>
          <p:spPr bwMode="auto">
            <a:xfrm>
              <a:off x="2035" y="1435"/>
              <a:ext cx="196"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5000"/>
                </a:lnSpc>
                <a:spcBef>
                  <a:spcPct val="25000"/>
                </a:spcBef>
              </a:pPr>
              <a:r>
                <a:rPr lang="en-US" altLang="zh-CN"/>
                <a:t>6</a:t>
              </a:r>
            </a:p>
          </p:txBody>
        </p:sp>
        <p:sp>
          <p:nvSpPr>
            <p:cNvPr id="25636" name="Text Box 39"/>
            <p:cNvSpPr txBox="1">
              <a:spLocks noChangeArrowheads="1"/>
            </p:cNvSpPr>
            <p:nvPr/>
          </p:nvSpPr>
          <p:spPr bwMode="auto">
            <a:xfrm>
              <a:off x="3655" y="1435"/>
              <a:ext cx="276"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5000"/>
                </a:lnSpc>
                <a:spcBef>
                  <a:spcPct val="25000"/>
                </a:spcBef>
              </a:pPr>
              <a:r>
                <a:rPr lang="en-US" altLang="zh-CN"/>
                <a:t>12</a:t>
              </a:r>
            </a:p>
          </p:txBody>
        </p:sp>
        <p:sp>
          <p:nvSpPr>
            <p:cNvPr id="25637" name="Freeform 40"/>
            <p:cNvSpPr>
              <a:spLocks/>
            </p:cNvSpPr>
            <p:nvPr/>
          </p:nvSpPr>
          <p:spPr bwMode="auto">
            <a:xfrm>
              <a:off x="3421" y="1018"/>
              <a:ext cx="1228" cy="303"/>
            </a:xfrm>
            <a:custGeom>
              <a:avLst/>
              <a:gdLst>
                <a:gd name="T0" fmla="*/ 2147483647 w 413"/>
                <a:gd name="T1" fmla="*/ 768 h 291"/>
                <a:gd name="T2" fmla="*/ 2147483647 w 413"/>
                <a:gd name="T3" fmla="*/ 764 h 291"/>
                <a:gd name="T4" fmla="*/ 2147483647 w 413"/>
                <a:gd name="T5" fmla="*/ 747 h 291"/>
                <a:gd name="T6" fmla="*/ 2147483647 w 413"/>
                <a:gd name="T7" fmla="*/ 681 h 291"/>
                <a:gd name="T8" fmla="*/ 2147483647 w 413"/>
                <a:gd name="T9" fmla="*/ 556 h 291"/>
                <a:gd name="T10" fmla="*/ 2147483647 w 413"/>
                <a:gd name="T11" fmla="*/ 404 h 291"/>
                <a:gd name="T12" fmla="*/ 2147483647 w 413"/>
                <a:gd name="T13" fmla="*/ 254 h 291"/>
                <a:gd name="T14" fmla="*/ 2147483647 w 413"/>
                <a:gd name="T15" fmla="*/ 135 h 291"/>
                <a:gd name="T16" fmla="*/ 2147483647 w 413"/>
                <a:gd name="T17" fmla="*/ 53 h 291"/>
                <a:gd name="T18" fmla="*/ 2147483647 w 413"/>
                <a:gd name="T19" fmla="*/ 4 h 291"/>
                <a:gd name="T20" fmla="*/ 2147483647 w 413"/>
                <a:gd name="T21" fmla="*/ 0 h 291"/>
                <a:gd name="T22" fmla="*/ 2147483647 w 413"/>
                <a:gd name="T23" fmla="*/ 7 h 291"/>
                <a:gd name="T24" fmla="*/ 2147483647 w 413"/>
                <a:gd name="T25" fmla="*/ 51 h 291"/>
                <a:gd name="T26" fmla="*/ 2147483647 w 413"/>
                <a:gd name="T27" fmla="*/ 101 h 291"/>
                <a:gd name="T28" fmla="*/ 2147483647 w 413"/>
                <a:gd name="T29" fmla="*/ 153 h 291"/>
                <a:gd name="T30" fmla="*/ 2147483647 w 413"/>
                <a:gd name="T31" fmla="*/ 207 h 291"/>
                <a:gd name="T32" fmla="*/ 2147483647 w 413"/>
                <a:gd name="T33" fmla="*/ 262 h 291"/>
                <a:gd name="T34" fmla="*/ 2147483647 w 413"/>
                <a:gd name="T35" fmla="*/ 318 h 291"/>
                <a:gd name="T36" fmla="*/ 2147483647 w 413"/>
                <a:gd name="T37" fmla="*/ 371 h 291"/>
                <a:gd name="T38" fmla="*/ 2147483647 w 413"/>
                <a:gd name="T39" fmla="*/ 414 h 291"/>
                <a:gd name="T40" fmla="*/ 2147483647 w 413"/>
                <a:gd name="T41" fmla="*/ 456 h 291"/>
                <a:gd name="T42" fmla="*/ 2147483647 w 413"/>
                <a:gd name="T43" fmla="*/ 496 h 291"/>
                <a:gd name="T44" fmla="*/ 2147483647 w 413"/>
                <a:gd name="T45" fmla="*/ 529 h 291"/>
                <a:gd name="T46" fmla="*/ 2147483647 w 413"/>
                <a:gd name="T47" fmla="*/ 559 h 291"/>
                <a:gd name="T48" fmla="*/ 2147483647 w 413"/>
                <a:gd name="T49" fmla="*/ 587 h 291"/>
                <a:gd name="T50" fmla="*/ 2147483647 w 413"/>
                <a:gd name="T51" fmla="*/ 611 h 291"/>
                <a:gd name="T52" fmla="*/ 2147483647 w 413"/>
                <a:gd name="T53" fmla="*/ 631 h 291"/>
                <a:gd name="T54" fmla="*/ 2147483647 w 413"/>
                <a:gd name="T55" fmla="*/ 649 h 291"/>
                <a:gd name="T56" fmla="*/ 2147483647 w 413"/>
                <a:gd name="T57" fmla="*/ 664 h 291"/>
                <a:gd name="T58" fmla="*/ 2147483647 w 413"/>
                <a:gd name="T59" fmla="*/ 681 h 291"/>
                <a:gd name="T60" fmla="*/ 2147483647 w 413"/>
                <a:gd name="T61" fmla="*/ 689 h 291"/>
                <a:gd name="T62" fmla="*/ 2147483647 w 413"/>
                <a:gd name="T63" fmla="*/ 698 h 291"/>
                <a:gd name="T64" fmla="*/ 2147483647 w 413"/>
                <a:gd name="T65" fmla="*/ 709 h 291"/>
                <a:gd name="T66" fmla="*/ 2147483647 w 413"/>
                <a:gd name="T67" fmla="*/ 713 h 291"/>
                <a:gd name="T68" fmla="*/ 2147483647 w 413"/>
                <a:gd name="T69" fmla="*/ 721 h 291"/>
                <a:gd name="T70" fmla="*/ 2147483647 w 413"/>
                <a:gd name="T71" fmla="*/ 727 h 291"/>
                <a:gd name="T72" fmla="*/ 2147483647 w 413"/>
                <a:gd name="T73" fmla="*/ 733 h 291"/>
                <a:gd name="T74" fmla="*/ 2147483647 w 413"/>
                <a:gd name="T75" fmla="*/ 740 h 291"/>
                <a:gd name="T76" fmla="*/ 2147483647 w 413"/>
                <a:gd name="T77" fmla="*/ 741 h 291"/>
                <a:gd name="T78" fmla="*/ 2147483647 w 413"/>
                <a:gd name="T79" fmla="*/ 742 h 291"/>
                <a:gd name="T80" fmla="*/ 2147483647 w 413"/>
                <a:gd name="T81" fmla="*/ 747 h 291"/>
                <a:gd name="T82" fmla="*/ 2147483647 w 413"/>
                <a:gd name="T83" fmla="*/ 749 h 291"/>
                <a:gd name="T84" fmla="*/ 2147483647 w 413"/>
                <a:gd name="T85" fmla="*/ 751 h 291"/>
                <a:gd name="T86" fmla="*/ 2147483647 w 413"/>
                <a:gd name="T87" fmla="*/ 754 h 291"/>
                <a:gd name="T88" fmla="*/ 2147483647 w 413"/>
                <a:gd name="T89" fmla="*/ 754 h 291"/>
                <a:gd name="T90" fmla="*/ 2147483647 w 413"/>
                <a:gd name="T91" fmla="*/ 757 h 291"/>
                <a:gd name="T92" fmla="*/ 2147483647 w 413"/>
                <a:gd name="T93" fmla="*/ 757 h 291"/>
                <a:gd name="T94" fmla="*/ 2147483647 w 413"/>
                <a:gd name="T95" fmla="*/ 762 h 291"/>
                <a:gd name="T96" fmla="*/ 2147483647 w 413"/>
                <a:gd name="T97" fmla="*/ 762 h 29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13"/>
                <a:gd name="T148" fmla="*/ 0 h 291"/>
                <a:gd name="T149" fmla="*/ 413 w 413"/>
                <a:gd name="T150" fmla="*/ 291 h 29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13" h="291">
                  <a:moveTo>
                    <a:pt x="0" y="291"/>
                  </a:moveTo>
                  <a:lnTo>
                    <a:pt x="4" y="291"/>
                  </a:lnTo>
                  <a:lnTo>
                    <a:pt x="9" y="291"/>
                  </a:lnTo>
                  <a:lnTo>
                    <a:pt x="13" y="290"/>
                  </a:lnTo>
                  <a:lnTo>
                    <a:pt x="17" y="288"/>
                  </a:lnTo>
                  <a:lnTo>
                    <a:pt x="21" y="283"/>
                  </a:lnTo>
                  <a:lnTo>
                    <a:pt x="25" y="273"/>
                  </a:lnTo>
                  <a:lnTo>
                    <a:pt x="30" y="257"/>
                  </a:lnTo>
                  <a:lnTo>
                    <a:pt x="34" y="236"/>
                  </a:lnTo>
                  <a:lnTo>
                    <a:pt x="38" y="210"/>
                  </a:lnTo>
                  <a:lnTo>
                    <a:pt x="42" y="182"/>
                  </a:lnTo>
                  <a:lnTo>
                    <a:pt x="46" y="153"/>
                  </a:lnTo>
                  <a:lnTo>
                    <a:pt x="51" y="124"/>
                  </a:lnTo>
                  <a:lnTo>
                    <a:pt x="55" y="97"/>
                  </a:lnTo>
                  <a:lnTo>
                    <a:pt x="59" y="73"/>
                  </a:lnTo>
                  <a:lnTo>
                    <a:pt x="63" y="52"/>
                  </a:lnTo>
                  <a:lnTo>
                    <a:pt x="68" y="34"/>
                  </a:lnTo>
                  <a:lnTo>
                    <a:pt x="72" y="21"/>
                  </a:lnTo>
                  <a:lnTo>
                    <a:pt x="76" y="11"/>
                  </a:lnTo>
                  <a:lnTo>
                    <a:pt x="80" y="4"/>
                  </a:lnTo>
                  <a:lnTo>
                    <a:pt x="84" y="1"/>
                  </a:lnTo>
                  <a:lnTo>
                    <a:pt x="89" y="0"/>
                  </a:lnTo>
                  <a:lnTo>
                    <a:pt x="93" y="2"/>
                  </a:lnTo>
                  <a:lnTo>
                    <a:pt x="97" y="7"/>
                  </a:lnTo>
                  <a:lnTo>
                    <a:pt x="101" y="12"/>
                  </a:lnTo>
                  <a:lnTo>
                    <a:pt x="105" y="20"/>
                  </a:lnTo>
                  <a:lnTo>
                    <a:pt x="110" y="28"/>
                  </a:lnTo>
                  <a:lnTo>
                    <a:pt x="114" y="37"/>
                  </a:lnTo>
                  <a:lnTo>
                    <a:pt x="118" y="47"/>
                  </a:lnTo>
                  <a:lnTo>
                    <a:pt x="122" y="58"/>
                  </a:lnTo>
                  <a:lnTo>
                    <a:pt x="126" y="68"/>
                  </a:lnTo>
                  <a:lnTo>
                    <a:pt x="131" y="79"/>
                  </a:lnTo>
                  <a:lnTo>
                    <a:pt x="135" y="90"/>
                  </a:lnTo>
                  <a:lnTo>
                    <a:pt x="139" y="100"/>
                  </a:lnTo>
                  <a:lnTo>
                    <a:pt x="143" y="111"/>
                  </a:lnTo>
                  <a:lnTo>
                    <a:pt x="148" y="121"/>
                  </a:lnTo>
                  <a:lnTo>
                    <a:pt x="152" y="130"/>
                  </a:lnTo>
                  <a:lnTo>
                    <a:pt x="156" y="140"/>
                  </a:lnTo>
                  <a:lnTo>
                    <a:pt x="160" y="149"/>
                  </a:lnTo>
                  <a:lnTo>
                    <a:pt x="164" y="157"/>
                  </a:lnTo>
                  <a:lnTo>
                    <a:pt x="169" y="166"/>
                  </a:lnTo>
                  <a:lnTo>
                    <a:pt x="173" y="173"/>
                  </a:lnTo>
                  <a:lnTo>
                    <a:pt x="177" y="181"/>
                  </a:lnTo>
                  <a:lnTo>
                    <a:pt x="181" y="188"/>
                  </a:lnTo>
                  <a:lnTo>
                    <a:pt x="185" y="195"/>
                  </a:lnTo>
                  <a:lnTo>
                    <a:pt x="190" y="201"/>
                  </a:lnTo>
                  <a:lnTo>
                    <a:pt x="194" y="207"/>
                  </a:lnTo>
                  <a:lnTo>
                    <a:pt x="198" y="212"/>
                  </a:lnTo>
                  <a:lnTo>
                    <a:pt x="202" y="217"/>
                  </a:lnTo>
                  <a:lnTo>
                    <a:pt x="207" y="222"/>
                  </a:lnTo>
                  <a:lnTo>
                    <a:pt x="211" y="227"/>
                  </a:lnTo>
                  <a:lnTo>
                    <a:pt x="215" y="231"/>
                  </a:lnTo>
                  <a:lnTo>
                    <a:pt x="219" y="235"/>
                  </a:lnTo>
                  <a:lnTo>
                    <a:pt x="223" y="239"/>
                  </a:lnTo>
                  <a:lnTo>
                    <a:pt x="228" y="242"/>
                  </a:lnTo>
                  <a:lnTo>
                    <a:pt x="232" y="246"/>
                  </a:lnTo>
                  <a:lnTo>
                    <a:pt x="236" y="249"/>
                  </a:lnTo>
                  <a:lnTo>
                    <a:pt x="240" y="252"/>
                  </a:lnTo>
                  <a:lnTo>
                    <a:pt x="244" y="254"/>
                  </a:lnTo>
                  <a:lnTo>
                    <a:pt x="249" y="257"/>
                  </a:lnTo>
                  <a:lnTo>
                    <a:pt x="253" y="259"/>
                  </a:lnTo>
                  <a:lnTo>
                    <a:pt x="257" y="261"/>
                  </a:lnTo>
                  <a:lnTo>
                    <a:pt x="261" y="263"/>
                  </a:lnTo>
                  <a:lnTo>
                    <a:pt x="265" y="265"/>
                  </a:lnTo>
                  <a:lnTo>
                    <a:pt x="270" y="267"/>
                  </a:lnTo>
                  <a:lnTo>
                    <a:pt x="274" y="268"/>
                  </a:lnTo>
                  <a:lnTo>
                    <a:pt x="278" y="270"/>
                  </a:lnTo>
                  <a:lnTo>
                    <a:pt x="282" y="271"/>
                  </a:lnTo>
                  <a:lnTo>
                    <a:pt x="287" y="273"/>
                  </a:lnTo>
                  <a:lnTo>
                    <a:pt x="291" y="274"/>
                  </a:lnTo>
                  <a:lnTo>
                    <a:pt x="295" y="275"/>
                  </a:lnTo>
                  <a:lnTo>
                    <a:pt x="299" y="276"/>
                  </a:lnTo>
                  <a:lnTo>
                    <a:pt x="303" y="277"/>
                  </a:lnTo>
                  <a:lnTo>
                    <a:pt x="308" y="278"/>
                  </a:lnTo>
                  <a:lnTo>
                    <a:pt x="312" y="279"/>
                  </a:lnTo>
                  <a:lnTo>
                    <a:pt x="316" y="280"/>
                  </a:lnTo>
                  <a:lnTo>
                    <a:pt x="320" y="280"/>
                  </a:lnTo>
                  <a:lnTo>
                    <a:pt x="324" y="281"/>
                  </a:lnTo>
                  <a:lnTo>
                    <a:pt x="329" y="282"/>
                  </a:lnTo>
                  <a:lnTo>
                    <a:pt x="333" y="282"/>
                  </a:lnTo>
                  <a:lnTo>
                    <a:pt x="337" y="283"/>
                  </a:lnTo>
                  <a:lnTo>
                    <a:pt x="341" y="283"/>
                  </a:lnTo>
                  <a:lnTo>
                    <a:pt x="346" y="284"/>
                  </a:lnTo>
                  <a:lnTo>
                    <a:pt x="350" y="284"/>
                  </a:lnTo>
                  <a:lnTo>
                    <a:pt x="354" y="285"/>
                  </a:lnTo>
                  <a:lnTo>
                    <a:pt x="358" y="285"/>
                  </a:lnTo>
                  <a:lnTo>
                    <a:pt x="362" y="285"/>
                  </a:lnTo>
                  <a:lnTo>
                    <a:pt x="367" y="286"/>
                  </a:lnTo>
                  <a:lnTo>
                    <a:pt x="371" y="286"/>
                  </a:lnTo>
                  <a:lnTo>
                    <a:pt x="375" y="286"/>
                  </a:lnTo>
                  <a:lnTo>
                    <a:pt x="379" y="287"/>
                  </a:lnTo>
                  <a:lnTo>
                    <a:pt x="383" y="287"/>
                  </a:lnTo>
                  <a:lnTo>
                    <a:pt x="388" y="287"/>
                  </a:lnTo>
                  <a:lnTo>
                    <a:pt x="392" y="287"/>
                  </a:lnTo>
                  <a:lnTo>
                    <a:pt x="396" y="288"/>
                  </a:lnTo>
                  <a:lnTo>
                    <a:pt x="400" y="288"/>
                  </a:lnTo>
                  <a:lnTo>
                    <a:pt x="404" y="288"/>
                  </a:lnTo>
                  <a:lnTo>
                    <a:pt x="409" y="288"/>
                  </a:lnTo>
                  <a:lnTo>
                    <a:pt x="413" y="288"/>
                  </a:lnTo>
                </a:path>
              </a:pathLst>
            </a:custGeom>
            <a:gradFill rotWithShape="1">
              <a:gsLst>
                <a:gs pos="0">
                  <a:srgbClr val="2DB6B3"/>
                </a:gs>
                <a:gs pos="100000">
                  <a:srgbClr val="ABE2E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638" name="Freeform 41"/>
            <p:cNvSpPr>
              <a:spLocks/>
            </p:cNvSpPr>
            <p:nvPr/>
          </p:nvSpPr>
          <p:spPr bwMode="auto">
            <a:xfrm>
              <a:off x="3421" y="1014"/>
              <a:ext cx="1228" cy="304"/>
            </a:xfrm>
            <a:custGeom>
              <a:avLst/>
              <a:gdLst>
                <a:gd name="T0" fmla="*/ 2147483647 w 413"/>
                <a:gd name="T1" fmla="*/ 832 h 291"/>
                <a:gd name="T2" fmla="*/ 2147483647 w 413"/>
                <a:gd name="T3" fmla="*/ 827 h 291"/>
                <a:gd name="T4" fmla="*/ 2147483647 w 413"/>
                <a:gd name="T5" fmla="*/ 805 h 291"/>
                <a:gd name="T6" fmla="*/ 2147483647 w 413"/>
                <a:gd name="T7" fmla="*/ 732 h 291"/>
                <a:gd name="T8" fmla="*/ 2147483647 w 413"/>
                <a:gd name="T9" fmla="*/ 603 h 291"/>
                <a:gd name="T10" fmla="*/ 2147483647 w 413"/>
                <a:gd name="T11" fmla="*/ 437 h 291"/>
                <a:gd name="T12" fmla="*/ 2147483647 w 413"/>
                <a:gd name="T13" fmla="*/ 277 h 291"/>
                <a:gd name="T14" fmla="*/ 2147483647 w 413"/>
                <a:gd name="T15" fmla="*/ 148 h 291"/>
                <a:gd name="T16" fmla="*/ 2147483647 w 413"/>
                <a:gd name="T17" fmla="*/ 56 h 291"/>
                <a:gd name="T18" fmla="*/ 2147483647 w 413"/>
                <a:gd name="T19" fmla="*/ 4 h 291"/>
                <a:gd name="T20" fmla="*/ 2147483647 w 413"/>
                <a:gd name="T21" fmla="*/ 0 h 291"/>
                <a:gd name="T22" fmla="*/ 2147483647 w 413"/>
                <a:gd name="T23" fmla="*/ 7 h 291"/>
                <a:gd name="T24" fmla="*/ 2147483647 w 413"/>
                <a:gd name="T25" fmla="*/ 54 h 291"/>
                <a:gd name="T26" fmla="*/ 2147483647 w 413"/>
                <a:gd name="T27" fmla="*/ 106 h 291"/>
                <a:gd name="T28" fmla="*/ 2147483647 w 413"/>
                <a:gd name="T29" fmla="*/ 167 h 291"/>
                <a:gd name="T30" fmla="*/ 2147483647 w 413"/>
                <a:gd name="T31" fmla="*/ 226 h 291"/>
                <a:gd name="T32" fmla="*/ 2147483647 w 413"/>
                <a:gd name="T33" fmla="*/ 286 h 291"/>
                <a:gd name="T34" fmla="*/ 2147483647 w 413"/>
                <a:gd name="T35" fmla="*/ 344 h 291"/>
                <a:gd name="T36" fmla="*/ 2147483647 w 413"/>
                <a:gd name="T37" fmla="*/ 400 h 291"/>
                <a:gd name="T38" fmla="*/ 2147483647 w 413"/>
                <a:gd name="T39" fmla="*/ 447 h 291"/>
                <a:gd name="T40" fmla="*/ 2147483647 w 413"/>
                <a:gd name="T41" fmla="*/ 492 h 291"/>
                <a:gd name="T42" fmla="*/ 2147483647 w 413"/>
                <a:gd name="T43" fmla="*/ 535 h 291"/>
                <a:gd name="T44" fmla="*/ 2147483647 w 413"/>
                <a:gd name="T45" fmla="*/ 577 h 291"/>
                <a:gd name="T46" fmla="*/ 2147483647 w 413"/>
                <a:gd name="T47" fmla="*/ 605 h 291"/>
                <a:gd name="T48" fmla="*/ 2147483647 w 413"/>
                <a:gd name="T49" fmla="*/ 633 h 291"/>
                <a:gd name="T50" fmla="*/ 2147483647 w 413"/>
                <a:gd name="T51" fmla="*/ 660 h 291"/>
                <a:gd name="T52" fmla="*/ 2147483647 w 413"/>
                <a:gd name="T53" fmla="*/ 687 h 291"/>
                <a:gd name="T54" fmla="*/ 2147483647 w 413"/>
                <a:gd name="T55" fmla="*/ 701 h 291"/>
                <a:gd name="T56" fmla="*/ 2147483647 w 413"/>
                <a:gd name="T57" fmla="*/ 720 h 291"/>
                <a:gd name="T58" fmla="*/ 2147483647 w 413"/>
                <a:gd name="T59" fmla="*/ 732 h 291"/>
                <a:gd name="T60" fmla="*/ 2147483647 w 413"/>
                <a:gd name="T61" fmla="*/ 750 h 291"/>
                <a:gd name="T62" fmla="*/ 2147483647 w 413"/>
                <a:gd name="T63" fmla="*/ 756 h 291"/>
                <a:gd name="T64" fmla="*/ 2147483647 w 413"/>
                <a:gd name="T65" fmla="*/ 765 h 291"/>
                <a:gd name="T66" fmla="*/ 2147483647 w 413"/>
                <a:gd name="T67" fmla="*/ 771 h 291"/>
                <a:gd name="T68" fmla="*/ 2147483647 w 413"/>
                <a:gd name="T69" fmla="*/ 785 h 291"/>
                <a:gd name="T70" fmla="*/ 2147483647 w 413"/>
                <a:gd name="T71" fmla="*/ 788 h 291"/>
                <a:gd name="T72" fmla="*/ 2147483647 w 413"/>
                <a:gd name="T73" fmla="*/ 792 h 291"/>
                <a:gd name="T74" fmla="*/ 2147483647 w 413"/>
                <a:gd name="T75" fmla="*/ 799 h 291"/>
                <a:gd name="T76" fmla="*/ 2147483647 w 413"/>
                <a:gd name="T77" fmla="*/ 801 h 291"/>
                <a:gd name="T78" fmla="*/ 2147483647 w 413"/>
                <a:gd name="T79" fmla="*/ 803 h 291"/>
                <a:gd name="T80" fmla="*/ 2147483647 w 413"/>
                <a:gd name="T81" fmla="*/ 805 h 291"/>
                <a:gd name="T82" fmla="*/ 2147483647 w 413"/>
                <a:gd name="T83" fmla="*/ 809 h 291"/>
                <a:gd name="T84" fmla="*/ 2147483647 w 413"/>
                <a:gd name="T85" fmla="*/ 819 h 291"/>
                <a:gd name="T86" fmla="*/ 2147483647 w 413"/>
                <a:gd name="T87" fmla="*/ 820 h 291"/>
                <a:gd name="T88" fmla="*/ 2147483647 w 413"/>
                <a:gd name="T89" fmla="*/ 820 h 291"/>
                <a:gd name="T90" fmla="*/ 2147483647 w 413"/>
                <a:gd name="T91" fmla="*/ 821 h 291"/>
                <a:gd name="T92" fmla="*/ 2147483647 w 413"/>
                <a:gd name="T93" fmla="*/ 821 h 291"/>
                <a:gd name="T94" fmla="*/ 2147483647 w 413"/>
                <a:gd name="T95" fmla="*/ 823 h 291"/>
                <a:gd name="T96" fmla="*/ 2147483647 w 413"/>
                <a:gd name="T97" fmla="*/ 823 h 29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13"/>
                <a:gd name="T148" fmla="*/ 0 h 291"/>
                <a:gd name="T149" fmla="*/ 413 w 413"/>
                <a:gd name="T150" fmla="*/ 291 h 29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13" h="291">
                  <a:moveTo>
                    <a:pt x="0" y="291"/>
                  </a:moveTo>
                  <a:lnTo>
                    <a:pt x="4" y="291"/>
                  </a:lnTo>
                  <a:lnTo>
                    <a:pt x="9" y="291"/>
                  </a:lnTo>
                  <a:lnTo>
                    <a:pt x="13" y="290"/>
                  </a:lnTo>
                  <a:lnTo>
                    <a:pt x="17" y="288"/>
                  </a:lnTo>
                  <a:lnTo>
                    <a:pt x="21" y="283"/>
                  </a:lnTo>
                  <a:lnTo>
                    <a:pt x="25" y="273"/>
                  </a:lnTo>
                  <a:lnTo>
                    <a:pt x="30" y="257"/>
                  </a:lnTo>
                  <a:lnTo>
                    <a:pt x="34" y="236"/>
                  </a:lnTo>
                  <a:lnTo>
                    <a:pt x="38" y="210"/>
                  </a:lnTo>
                  <a:lnTo>
                    <a:pt x="42" y="182"/>
                  </a:lnTo>
                  <a:lnTo>
                    <a:pt x="46" y="153"/>
                  </a:lnTo>
                  <a:lnTo>
                    <a:pt x="51" y="124"/>
                  </a:lnTo>
                  <a:lnTo>
                    <a:pt x="55" y="97"/>
                  </a:lnTo>
                  <a:lnTo>
                    <a:pt x="59" y="73"/>
                  </a:lnTo>
                  <a:lnTo>
                    <a:pt x="63" y="52"/>
                  </a:lnTo>
                  <a:lnTo>
                    <a:pt x="68" y="34"/>
                  </a:lnTo>
                  <a:lnTo>
                    <a:pt x="72" y="21"/>
                  </a:lnTo>
                  <a:lnTo>
                    <a:pt x="76" y="11"/>
                  </a:lnTo>
                  <a:lnTo>
                    <a:pt x="80" y="4"/>
                  </a:lnTo>
                  <a:lnTo>
                    <a:pt x="84" y="1"/>
                  </a:lnTo>
                  <a:lnTo>
                    <a:pt x="89" y="0"/>
                  </a:lnTo>
                  <a:lnTo>
                    <a:pt x="93" y="2"/>
                  </a:lnTo>
                  <a:lnTo>
                    <a:pt x="97" y="7"/>
                  </a:lnTo>
                  <a:lnTo>
                    <a:pt x="101" y="12"/>
                  </a:lnTo>
                  <a:lnTo>
                    <a:pt x="105" y="20"/>
                  </a:lnTo>
                  <a:lnTo>
                    <a:pt x="110" y="28"/>
                  </a:lnTo>
                  <a:lnTo>
                    <a:pt x="114" y="37"/>
                  </a:lnTo>
                  <a:lnTo>
                    <a:pt x="118" y="47"/>
                  </a:lnTo>
                  <a:lnTo>
                    <a:pt x="122" y="58"/>
                  </a:lnTo>
                  <a:lnTo>
                    <a:pt x="126" y="68"/>
                  </a:lnTo>
                  <a:lnTo>
                    <a:pt x="131" y="79"/>
                  </a:lnTo>
                  <a:lnTo>
                    <a:pt x="135" y="90"/>
                  </a:lnTo>
                  <a:lnTo>
                    <a:pt x="139" y="100"/>
                  </a:lnTo>
                  <a:lnTo>
                    <a:pt x="143" y="111"/>
                  </a:lnTo>
                  <a:lnTo>
                    <a:pt x="148" y="121"/>
                  </a:lnTo>
                  <a:lnTo>
                    <a:pt x="152" y="130"/>
                  </a:lnTo>
                  <a:lnTo>
                    <a:pt x="156" y="140"/>
                  </a:lnTo>
                  <a:lnTo>
                    <a:pt x="160" y="149"/>
                  </a:lnTo>
                  <a:lnTo>
                    <a:pt x="164" y="157"/>
                  </a:lnTo>
                  <a:lnTo>
                    <a:pt x="169" y="166"/>
                  </a:lnTo>
                  <a:lnTo>
                    <a:pt x="173" y="173"/>
                  </a:lnTo>
                  <a:lnTo>
                    <a:pt x="177" y="181"/>
                  </a:lnTo>
                  <a:lnTo>
                    <a:pt x="181" y="188"/>
                  </a:lnTo>
                  <a:lnTo>
                    <a:pt x="185" y="195"/>
                  </a:lnTo>
                  <a:lnTo>
                    <a:pt x="190" y="201"/>
                  </a:lnTo>
                  <a:lnTo>
                    <a:pt x="194" y="207"/>
                  </a:lnTo>
                  <a:lnTo>
                    <a:pt x="198" y="212"/>
                  </a:lnTo>
                  <a:lnTo>
                    <a:pt x="202" y="217"/>
                  </a:lnTo>
                  <a:lnTo>
                    <a:pt x="207" y="222"/>
                  </a:lnTo>
                  <a:lnTo>
                    <a:pt x="211" y="227"/>
                  </a:lnTo>
                  <a:lnTo>
                    <a:pt x="215" y="231"/>
                  </a:lnTo>
                  <a:lnTo>
                    <a:pt x="219" y="235"/>
                  </a:lnTo>
                  <a:lnTo>
                    <a:pt x="223" y="239"/>
                  </a:lnTo>
                  <a:lnTo>
                    <a:pt x="228" y="242"/>
                  </a:lnTo>
                  <a:lnTo>
                    <a:pt x="232" y="246"/>
                  </a:lnTo>
                  <a:lnTo>
                    <a:pt x="236" y="249"/>
                  </a:lnTo>
                  <a:lnTo>
                    <a:pt x="240" y="252"/>
                  </a:lnTo>
                  <a:lnTo>
                    <a:pt x="244" y="254"/>
                  </a:lnTo>
                  <a:lnTo>
                    <a:pt x="249" y="257"/>
                  </a:lnTo>
                  <a:lnTo>
                    <a:pt x="253" y="259"/>
                  </a:lnTo>
                  <a:lnTo>
                    <a:pt x="257" y="261"/>
                  </a:lnTo>
                  <a:lnTo>
                    <a:pt x="261" y="263"/>
                  </a:lnTo>
                  <a:lnTo>
                    <a:pt x="265" y="265"/>
                  </a:lnTo>
                  <a:lnTo>
                    <a:pt x="270" y="267"/>
                  </a:lnTo>
                  <a:lnTo>
                    <a:pt x="274" y="268"/>
                  </a:lnTo>
                  <a:lnTo>
                    <a:pt x="278" y="270"/>
                  </a:lnTo>
                  <a:lnTo>
                    <a:pt x="282" y="271"/>
                  </a:lnTo>
                  <a:lnTo>
                    <a:pt x="287" y="273"/>
                  </a:lnTo>
                  <a:lnTo>
                    <a:pt x="291" y="274"/>
                  </a:lnTo>
                  <a:lnTo>
                    <a:pt x="295" y="275"/>
                  </a:lnTo>
                  <a:lnTo>
                    <a:pt x="299" y="276"/>
                  </a:lnTo>
                  <a:lnTo>
                    <a:pt x="303" y="277"/>
                  </a:lnTo>
                  <a:lnTo>
                    <a:pt x="308" y="278"/>
                  </a:lnTo>
                  <a:lnTo>
                    <a:pt x="312" y="279"/>
                  </a:lnTo>
                  <a:lnTo>
                    <a:pt x="316" y="280"/>
                  </a:lnTo>
                  <a:lnTo>
                    <a:pt x="320" y="280"/>
                  </a:lnTo>
                  <a:lnTo>
                    <a:pt x="324" y="281"/>
                  </a:lnTo>
                  <a:lnTo>
                    <a:pt x="329" y="282"/>
                  </a:lnTo>
                  <a:lnTo>
                    <a:pt x="333" y="282"/>
                  </a:lnTo>
                  <a:lnTo>
                    <a:pt x="337" y="283"/>
                  </a:lnTo>
                  <a:lnTo>
                    <a:pt x="341" y="283"/>
                  </a:lnTo>
                  <a:lnTo>
                    <a:pt x="346" y="284"/>
                  </a:lnTo>
                  <a:lnTo>
                    <a:pt x="350" y="284"/>
                  </a:lnTo>
                  <a:lnTo>
                    <a:pt x="354" y="285"/>
                  </a:lnTo>
                  <a:lnTo>
                    <a:pt x="358" y="285"/>
                  </a:lnTo>
                  <a:lnTo>
                    <a:pt x="362" y="285"/>
                  </a:lnTo>
                  <a:lnTo>
                    <a:pt x="367" y="286"/>
                  </a:lnTo>
                  <a:lnTo>
                    <a:pt x="371" y="286"/>
                  </a:lnTo>
                  <a:lnTo>
                    <a:pt x="375" y="286"/>
                  </a:lnTo>
                  <a:lnTo>
                    <a:pt x="379" y="287"/>
                  </a:lnTo>
                  <a:lnTo>
                    <a:pt x="383" y="287"/>
                  </a:lnTo>
                  <a:lnTo>
                    <a:pt x="388" y="287"/>
                  </a:lnTo>
                  <a:lnTo>
                    <a:pt x="392" y="287"/>
                  </a:lnTo>
                  <a:lnTo>
                    <a:pt x="396" y="288"/>
                  </a:lnTo>
                  <a:lnTo>
                    <a:pt x="400" y="288"/>
                  </a:lnTo>
                  <a:lnTo>
                    <a:pt x="404" y="288"/>
                  </a:lnTo>
                  <a:lnTo>
                    <a:pt x="409" y="288"/>
                  </a:lnTo>
                  <a:lnTo>
                    <a:pt x="413" y="288"/>
                  </a:lnTo>
                </a:path>
              </a:pathLst>
            </a:custGeom>
            <a:noFill/>
            <a:ln w="9525">
              <a:solidFill>
                <a:srgbClr val="00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639" name="Line 42"/>
            <p:cNvSpPr>
              <a:spLocks noChangeShapeType="1"/>
            </p:cNvSpPr>
            <p:nvPr/>
          </p:nvSpPr>
          <p:spPr bwMode="auto">
            <a:xfrm>
              <a:off x="507" y="1327"/>
              <a:ext cx="4840" cy="0"/>
            </a:xfrm>
            <a:prstGeom prst="line">
              <a:avLst/>
            </a:prstGeom>
            <a:noFill/>
            <a:ln w="9525">
              <a:solidFill>
                <a:srgbClr val="006699"/>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grpSp>
      <p:grpSp>
        <p:nvGrpSpPr>
          <p:cNvPr id="25608" name="组合 133"/>
          <p:cNvGrpSpPr>
            <a:grpSpLocks/>
          </p:cNvGrpSpPr>
          <p:nvPr/>
        </p:nvGrpSpPr>
        <p:grpSpPr bwMode="auto">
          <a:xfrm>
            <a:off x="704850" y="3922715"/>
            <a:ext cx="8077200" cy="1323975"/>
            <a:chOff x="704463" y="4379912"/>
            <a:chExt cx="8078119" cy="1324109"/>
          </a:xfrm>
        </p:grpSpPr>
        <p:sp>
          <p:nvSpPr>
            <p:cNvPr id="25609" name="Line 34"/>
            <p:cNvSpPr>
              <a:spLocks noChangeShapeType="1"/>
            </p:cNvSpPr>
            <p:nvPr/>
          </p:nvSpPr>
          <p:spPr bwMode="auto">
            <a:xfrm>
              <a:off x="845751" y="5186205"/>
              <a:ext cx="0" cy="119063"/>
            </a:xfrm>
            <a:prstGeom prst="line">
              <a:avLst/>
            </a:prstGeom>
            <a:noFill/>
            <a:ln w="9525">
              <a:solidFill>
                <a:srgbClr val="006699"/>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5610" name="Line 35"/>
            <p:cNvSpPr>
              <a:spLocks noChangeShapeType="1"/>
            </p:cNvSpPr>
            <p:nvPr/>
          </p:nvSpPr>
          <p:spPr bwMode="auto">
            <a:xfrm>
              <a:off x="2679870" y="5186205"/>
              <a:ext cx="0" cy="119063"/>
            </a:xfrm>
            <a:prstGeom prst="line">
              <a:avLst/>
            </a:prstGeom>
            <a:noFill/>
            <a:ln w="9525">
              <a:solidFill>
                <a:srgbClr val="006699"/>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5611" name="Line 36"/>
            <p:cNvSpPr>
              <a:spLocks noChangeShapeType="1"/>
            </p:cNvSpPr>
            <p:nvPr/>
          </p:nvSpPr>
          <p:spPr bwMode="auto">
            <a:xfrm>
              <a:off x="4545740" y="5203667"/>
              <a:ext cx="0" cy="119063"/>
            </a:xfrm>
            <a:prstGeom prst="line">
              <a:avLst/>
            </a:prstGeom>
            <a:noFill/>
            <a:ln w="9525">
              <a:solidFill>
                <a:srgbClr val="006699"/>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5612" name="Text Box 37"/>
            <p:cNvSpPr txBox="1">
              <a:spLocks noChangeArrowheads="1"/>
            </p:cNvSpPr>
            <p:nvPr/>
          </p:nvSpPr>
          <p:spPr bwMode="auto">
            <a:xfrm>
              <a:off x="704463" y="5357655"/>
              <a:ext cx="311150"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5000"/>
                </a:lnSpc>
                <a:spcBef>
                  <a:spcPct val="25000"/>
                </a:spcBef>
              </a:pPr>
              <a:r>
                <a:rPr lang="en-US" altLang="zh-CN"/>
                <a:t>0</a:t>
              </a:r>
            </a:p>
          </p:txBody>
        </p:sp>
        <p:sp>
          <p:nvSpPr>
            <p:cNvPr id="25613" name="Text Box 38"/>
            <p:cNvSpPr txBox="1">
              <a:spLocks noChangeArrowheads="1"/>
            </p:cNvSpPr>
            <p:nvPr/>
          </p:nvSpPr>
          <p:spPr bwMode="auto">
            <a:xfrm>
              <a:off x="2423975" y="5357655"/>
              <a:ext cx="505267" cy="327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5000"/>
                </a:lnSpc>
                <a:spcBef>
                  <a:spcPct val="25000"/>
                </a:spcBef>
              </a:pPr>
              <a:r>
                <a:rPr lang="en-US" altLang="zh-CN"/>
                <a:t>M1</a:t>
              </a:r>
            </a:p>
          </p:txBody>
        </p:sp>
        <p:sp>
          <p:nvSpPr>
            <p:cNvPr id="25614" name="Text Box 39"/>
            <p:cNvSpPr txBox="1">
              <a:spLocks noChangeArrowheads="1"/>
            </p:cNvSpPr>
            <p:nvPr/>
          </p:nvSpPr>
          <p:spPr bwMode="auto">
            <a:xfrm>
              <a:off x="4304363" y="5357655"/>
              <a:ext cx="505267" cy="327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5000"/>
                </a:lnSpc>
                <a:spcBef>
                  <a:spcPct val="25000"/>
                </a:spcBef>
              </a:pPr>
              <a:r>
                <a:rPr lang="en-US" altLang="zh-CN"/>
                <a:t>M2</a:t>
              </a:r>
            </a:p>
          </p:txBody>
        </p:sp>
        <p:sp>
          <p:nvSpPr>
            <p:cNvPr id="25615" name="Line 42"/>
            <p:cNvSpPr>
              <a:spLocks noChangeShapeType="1"/>
            </p:cNvSpPr>
            <p:nvPr/>
          </p:nvSpPr>
          <p:spPr bwMode="auto">
            <a:xfrm>
              <a:off x="845751" y="5186205"/>
              <a:ext cx="7683500" cy="0"/>
            </a:xfrm>
            <a:prstGeom prst="line">
              <a:avLst/>
            </a:prstGeom>
            <a:noFill/>
            <a:ln w="9525">
              <a:solidFill>
                <a:srgbClr val="006699"/>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5616" name="Line 35"/>
            <p:cNvSpPr>
              <a:spLocks noChangeShapeType="1"/>
            </p:cNvSpPr>
            <p:nvPr/>
          </p:nvSpPr>
          <p:spPr bwMode="auto">
            <a:xfrm>
              <a:off x="6512100" y="5204793"/>
              <a:ext cx="0" cy="119063"/>
            </a:xfrm>
            <a:prstGeom prst="line">
              <a:avLst/>
            </a:prstGeom>
            <a:noFill/>
            <a:ln w="9525">
              <a:solidFill>
                <a:srgbClr val="006699"/>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5617" name="Line 36"/>
            <p:cNvSpPr>
              <a:spLocks noChangeShapeType="1"/>
            </p:cNvSpPr>
            <p:nvPr/>
          </p:nvSpPr>
          <p:spPr bwMode="auto">
            <a:xfrm>
              <a:off x="8377970" y="5222255"/>
              <a:ext cx="0" cy="119063"/>
            </a:xfrm>
            <a:prstGeom prst="line">
              <a:avLst/>
            </a:prstGeom>
            <a:noFill/>
            <a:ln w="9525">
              <a:solidFill>
                <a:srgbClr val="006699"/>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5618" name="Text Box 38"/>
            <p:cNvSpPr txBox="1">
              <a:spLocks noChangeArrowheads="1"/>
            </p:cNvSpPr>
            <p:nvPr/>
          </p:nvSpPr>
          <p:spPr bwMode="auto">
            <a:xfrm>
              <a:off x="6256278" y="5376239"/>
              <a:ext cx="505267" cy="327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5000"/>
                </a:lnSpc>
                <a:spcBef>
                  <a:spcPct val="25000"/>
                </a:spcBef>
              </a:pPr>
              <a:r>
                <a:rPr lang="en-US" altLang="zh-CN"/>
                <a:t>M3</a:t>
              </a:r>
            </a:p>
          </p:txBody>
        </p:sp>
        <p:sp>
          <p:nvSpPr>
            <p:cNvPr id="25619" name="Text Box 39"/>
            <p:cNvSpPr txBox="1">
              <a:spLocks noChangeArrowheads="1"/>
            </p:cNvSpPr>
            <p:nvPr/>
          </p:nvSpPr>
          <p:spPr bwMode="auto">
            <a:xfrm>
              <a:off x="8136666" y="5376239"/>
              <a:ext cx="518091" cy="327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5000"/>
                </a:lnSpc>
                <a:spcBef>
                  <a:spcPct val="25000"/>
                </a:spcBef>
              </a:pPr>
              <a:r>
                <a:rPr lang="en-US" altLang="zh-CN"/>
                <a:t>GA</a:t>
              </a:r>
            </a:p>
          </p:txBody>
        </p:sp>
        <p:pic>
          <p:nvPicPr>
            <p:cNvPr id="25620" name="Picture 52" descr="C:\Program Files\IBM\RMC75\rmc\RUP.zh\LargeProjects\images\ar_doc.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0701" y="4741011"/>
              <a:ext cx="410466" cy="410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21" name="Picture 53" descr="C:\Program Files\IBM\RMC75\rmc\RUP.zh\LargeProjects\images\ar_dpkg.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96556" y="4719096"/>
              <a:ext cx="410466" cy="410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22" name="Picture 52" descr="C:\Program Files\IBM\RMC75\rmc\RUP.zh\LargeProjects\images\ar_doc.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8569" y="4781899"/>
              <a:ext cx="410466" cy="410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23" name="Picture 53" descr="C:\Program Files\IBM\RMC75\rmc\RUP.zh\LargeProjects\images\ar_dpkg.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99336" y="4737682"/>
              <a:ext cx="410466" cy="410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24" name="Picture 52" descr="C:\Program Files\IBM\RMC75\rmc\RUP.zh\LargeProjects\images\ar_doc.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8183" y="4555158"/>
              <a:ext cx="410466" cy="410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25" name="Picture 53" descr="C:\Program Files\IBM\RMC75\rmc\RUP.zh\LargeProjects\images\ar_dpkg.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84829" y="4466335"/>
              <a:ext cx="410466" cy="410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26" name="Picture 52" descr="C:\Program Files\IBM\RMC75\rmc\RUP.zh\LargeProjects\images\ar_doc.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1379" y="4711275"/>
              <a:ext cx="410466" cy="410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27" name="Picture 52" descr="C:\Program Files\IBM\RMC75\rmc\RUP.zh\LargeProjects\images\ar_doc.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2954" y="4729860"/>
              <a:ext cx="410466" cy="410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28" name="Picture 54" descr="C:\Program Files\IBM\RMC75\rmc\RUP.zh\LargeProjects\images\ar_anamd.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82884" y="4428234"/>
              <a:ext cx="322185" cy="322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29" name="Picture 54" descr="C:\Program Files\IBM\RMC75\rmc\RUP.zh\LargeProjects\images\ar_anamd.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1781" y="4379912"/>
              <a:ext cx="322185" cy="322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30" name="Picture 2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08844" y="4483244"/>
              <a:ext cx="773738" cy="624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2" name="圆角矩形 9"/>
          <p:cNvSpPr>
            <a:spLocks noChangeArrowheads="1"/>
          </p:cNvSpPr>
          <p:nvPr/>
        </p:nvSpPr>
        <p:spPr bwMode="auto">
          <a:xfrm>
            <a:off x="3541713" y="5486364"/>
            <a:ext cx="5459412" cy="716134"/>
          </a:xfrm>
          <a:prstGeom prst="roundRect">
            <a:avLst>
              <a:gd name="adj" fmla="val 16667"/>
            </a:avLst>
          </a:prstGeom>
          <a:noFill/>
          <a:ln w="635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pPr algn="l"/>
            <a:r>
              <a:rPr lang="zh-CN" altLang="en-US" sz="2400" dirty="0" smtClean="0">
                <a:latin typeface="微软雅黑" panose="020B0503020204020204" pitchFamily="34" charset="-122"/>
                <a:ea typeface="微软雅黑" panose="020B0503020204020204" pitchFamily="34" charset="-122"/>
              </a:rPr>
              <a:t>敏捷宣言：工作的软件高于详尽的文档</a:t>
            </a:r>
            <a:endParaRPr lang="en-US" altLang="zh-CN" sz="2400" dirty="0" smtClean="0">
              <a:latin typeface="微软雅黑" panose="020B0503020204020204" pitchFamily="34" charset="-122"/>
              <a:ea typeface="微软雅黑" panose="020B0503020204020204" pitchFamily="34" charset="-122"/>
            </a:endParaRPr>
          </a:p>
          <a:p>
            <a:pPr algn="l"/>
            <a:endParaRPr lang="en-US" altLang="zh-CN" sz="2400" dirty="0" smtClean="0">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0"/>
          </p:nvPr>
        </p:nvSpPr>
        <p:spPr/>
        <p:txBody>
          <a:bodyPr/>
          <a:lstStyle/>
          <a:p>
            <a:fld id="{51C954A1-9FE7-4ABB-8851-D5362BFC037D}" type="slidenum">
              <a:rPr lang="en-US" altLang="en-US" smtClean="0"/>
              <a:pPr/>
              <a:t>21</a:t>
            </a:fld>
            <a:endParaRPr lang="en-US" altLang="en-US"/>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4"/>
          <p:cNvSpPr>
            <a:spLocks noGrp="1" noChangeArrowheads="1"/>
          </p:cNvSpPr>
          <p:nvPr>
            <p:ph sz="quarter" idx="11"/>
          </p:nvPr>
        </p:nvSpPr>
        <p:spPr/>
        <p:txBody>
          <a:bodyPr/>
          <a:lstStyle/>
          <a:p>
            <a:r>
              <a:rPr lang="en-US" altLang="zh-CN" dirty="0" smtClean="0"/>
              <a:t>3. </a:t>
            </a:r>
            <a:r>
              <a:rPr lang="zh-CN" altLang="en-US" dirty="0" smtClean="0"/>
              <a:t>团队管理</a:t>
            </a:r>
            <a:endParaRPr lang="en-US" altLang="zh-CN" dirty="0" smtClean="0"/>
          </a:p>
          <a:p>
            <a:pPr lvl="1"/>
            <a:r>
              <a:rPr lang="zh-CN" altLang="en-US" dirty="0" smtClean="0"/>
              <a:t>配置管理和变更管理</a:t>
            </a:r>
          </a:p>
        </p:txBody>
      </p:sp>
      <p:grpSp>
        <p:nvGrpSpPr>
          <p:cNvPr id="26628" name="Group 246"/>
          <p:cNvGrpSpPr>
            <a:grpSpLocks/>
          </p:cNvGrpSpPr>
          <p:nvPr/>
        </p:nvGrpSpPr>
        <p:grpSpPr bwMode="auto">
          <a:xfrm>
            <a:off x="2853837" y="1803878"/>
            <a:ext cx="5965825" cy="3348038"/>
            <a:chOff x="816" y="1190"/>
            <a:chExt cx="3758" cy="2361"/>
          </a:xfrm>
        </p:grpSpPr>
        <p:grpSp>
          <p:nvGrpSpPr>
            <p:cNvPr id="26632" name="Group 7"/>
            <p:cNvGrpSpPr>
              <a:grpSpLocks/>
            </p:cNvGrpSpPr>
            <p:nvPr/>
          </p:nvGrpSpPr>
          <p:grpSpPr bwMode="auto">
            <a:xfrm>
              <a:off x="2384" y="1190"/>
              <a:ext cx="824" cy="819"/>
              <a:chOff x="3612" y="1175"/>
              <a:chExt cx="1856" cy="1909"/>
            </a:xfrm>
          </p:grpSpPr>
          <p:sp>
            <p:nvSpPr>
              <p:cNvPr id="26805" name="Oval 8"/>
              <p:cNvSpPr>
                <a:spLocks noChangeArrowheads="1"/>
              </p:cNvSpPr>
              <p:nvPr/>
            </p:nvSpPr>
            <p:spPr bwMode="invGray">
              <a:xfrm>
                <a:off x="3612" y="1183"/>
                <a:ext cx="1845" cy="1895"/>
              </a:xfrm>
              <a:prstGeom prst="ellipse">
                <a:avLst/>
              </a:prstGeom>
              <a:solidFill>
                <a:srgbClr val="5F5F5F"/>
              </a:solidFill>
              <a:ln>
                <a:noFill/>
              </a:ln>
              <a:extLst>
                <a:ext uri="{91240B29-F687-4F45-9708-019B960494DF}">
                  <a14:hiddenLine xmlns:a14="http://schemas.microsoft.com/office/drawing/2010/main" w="12700">
                    <a:solidFill>
                      <a:srgbClr val="000000"/>
                    </a:solidFill>
                    <a:round/>
                    <a:headEnd/>
                    <a:tailEnd/>
                  </a14:hiddenLine>
                </a:ext>
              </a:extLst>
            </p:spPr>
            <p:txBody>
              <a:bodyPr wrap="none" lIns="109728" tIns="91440" rIns="109728" bIns="54864"/>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a:p>
            </p:txBody>
          </p:sp>
          <p:sp>
            <p:nvSpPr>
              <p:cNvPr id="26806" name="Freeform 9"/>
              <p:cNvSpPr>
                <a:spLocks/>
              </p:cNvSpPr>
              <p:nvPr/>
            </p:nvSpPr>
            <p:spPr bwMode="auto">
              <a:xfrm rot="5400000" flipH="1" flipV="1">
                <a:off x="3976" y="878"/>
                <a:ext cx="1196" cy="1789"/>
              </a:xfrm>
              <a:custGeom>
                <a:avLst/>
                <a:gdLst>
                  <a:gd name="T0" fmla="*/ 1 w 1899"/>
                  <a:gd name="T1" fmla="*/ 1 h 2895"/>
                  <a:gd name="T2" fmla="*/ 1 w 1899"/>
                  <a:gd name="T3" fmla="*/ 1 h 2895"/>
                  <a:gd name="T4" fmla="*/ 1 w 1899"/>
                  <a:gd name="T5" fmla="*/ 1 h 2895"/>
                  <a:gd name="T6" fmla="*/ 1 w 1899"/>
                  <a:gd name="T7" fmla="*/ 1 h 2895"/>
                  <a:gd name="T8" fmla="*/ 1 w 1899"/>
                  <a:gd name="T9" fmla="*/ 1 h 2895"/>
                  <a:gd name="T10" fmla="*/ 1 w 1899"/>
                  <a:gd name="T11" fmla="*/ 1 h 2895"/>
                  <a:gd name="T12" fmla="*/ 1 w 1899"/>
                  <a:gd name="T13" fmla="*/ 1 h 2895"/>
                  <a:gd name="T14" fmla="*/ 1 w 1899"/>
                  <a:gd name="T15" fmla="*/ 1 h 2895"/>
                  <a:gd name="T16" fmla="*/ 1 w 1899"/>
                  <a:gd name="T17" fmla="*/ 1 h 2895"/>
                  <a:gd name="T18" fmla="*/ 1 w 1899"/>
                  <a:gd name="T19" fmla="*/ 1 h 2895"/>
                  <a:gd name="T20" fmla="*/ 1 w 1899"/>
                  <a:gd name="T21" fmla="*/ 1 h 2895"/>
                  <a:gd name="T22" fmla="*/ 1 w 1899"/>
                  <a:gd name="T23" fmla="*/ 1 h 2895"/>
                  <a:gd name="T24" fmla="*/ 0 w 1899"/>
                  <a:gd name="T25" fmla="*/ 1 h 2895"/>
                  <a:gd name="T26" fmla="*/ 1 w 1899"/>
                  <a:gd name="T27" fmla="*/ 1 h 2895"/>
                  <a:gd name="T28" fmla="*/ 1 w 1899"/>
                  <a:gd name="T29" fmla="*/ 1 h 2895"/>
                  <a:gd name="T30" fmla="*/ 1 w 1899"/>
                  <a:gd name="T31" fmla="*/ 1 h 2895"/>
                  <a:gd name="T32" fmla="*/ 1 w 1899"/>
                  <a:gd name="T33" fmla="*/ 1 h 2895"/>
                  <a:gd name="T34" fmla="*/ 1 w 1899"/>
                  <a:gd name="T35" fmla="*/ 1 h 2895"/>
                  <a:gd name="T36" fmla="*/ 1 w 1899"/>
                  <a:gd name="T37" fmla="*/ 1 h 2895"/>
                  <a:gd name="T38" fmla="*/ 1 w 1899"/>
                  <a:gd name="T39" fmla="*/ 1 h 2895"/>
                  <a:gd name="T40" fmla="*/ 1 w 1899"/>
                  <a:gd name="T41" fmla="*/ 1 h 2895"/>
                  <a:gd name="T42" fmla="*/ 1 w 1899"/>
                  <a:gd name="T43" fmla="*/ 1 h 2895"/>
                  <a:gd name="T44" fmla="*/ 1 w 1899"/>
                  <a:gd name="T45" fmla="*/ 1 h 2895"/>
                  <a:gd name="T46" fmla="*/ 1 w 1899"/>
                  <a:gd name="T47" fmla="*/ 1 h 2895"/>
                  <a:gd name="T48" fmla="*/ 1 w 1899"/>
                  <a:gd name="T49" fmla="*/ 1 h 2895"/>
                  <a:gd name="T50" fmla="*/ 1 w 1899"/>
                  <a:gd name="T51" fmla="*/ 1 h 2895"/>
                  <a:gd name="T52" fmla="*/ 1 w 1899"/>
                  <a:gd name="T53" fmla="*/ 1 h 2895"/>
                  <a:gd name="T54" fmla="*/ 1 w 1899"/>
                  <a:gd name="T55" fmla="*/ 1 h 2895"/>
                  <a:gd name="T56" fmla="*/ 1 w 1899"/>
                  <a:gd name="T57" fmla="*/ 1 h 2895"/>
                  <a:gd name="T58" fmla="*/ 1 w 1899"/>
                  <a:gd name="T59" fmla="*/ 1 h 2895"/>
                  <a:gd name="T60" fmla="*/ 1 w 1899"/>
                  <a:gd name="T61" fmla="*/ 1 h 2895"/>
                  <a:gd name="T62" fmla="*/ 1 w 1899"/>
                  <a:gd name="T63" fmla="*/ 1 h 2895"/>
                  <a:gd name="T64" fmla="*/ 1 w 1899"/>
                  <a:gd name="T65" fmla="*/ 1 h 2895"/>
                  <a:gd name="T66" fmla="*/ 1 w 1899"/>
                  <a:gd name="T67" fmla="*/ 1 h 2895"/>
                  <a:gd name="T68" fmla="*/ 1 w 1899"/>
                  <a:gd name="T69" fmla="*/ 1 h 2895"/>
                  <a:gd name="T70" fmla="*/ 1 w 1899"/>
                  <a:gd name="T71" fmla="*/ 1 h 2895"/>
                  <a:gd name="T72" fmla="*/ 1 w 1899"/>
                  <a:gd name="T73" fmla="*/ 1 h 2895"/>
                  <a:gd name="T74" fmla="*/ 1 w 1899"/>
                  <a:gd name="T75" fmla="*/ 1 h 2895"/>
                  <a:gd name="T76" fmla="*/ 1 w 1899"/>
                  <a:gd name="T77" fmla="*/ 1 h 2895"/>
                  <a:gd name="T78" fmla="*/ 1 w 1899"/>
                  <a:gd name="T79" fmla="*/ 1 h 2895"/>
                  <a:gd name="T80" fmla="*/ 1 w 1899"/>
                  <a:gd name="T81" fmla="*/ 1 h 2895"/>
                  <a:gd name="T82" fmla="*/ 1 w 1899"/>
                  <a:gd name="T83" fmla="*/ 1 h 2895"/>
                  <a:gd name="T84" fmla="*/ 1 w 1899"/>
                  <a:gd name="T85" fmla="*/ 1 h 2895"/>
                  <a:gd name="T86" fmla="*/ 1 w 1899"/>
                  <a:gd name="T87" fmla="*/ 1 h 2895"/>
                  <a:gd name="T88" fmla="*/ 1 w 1899"/>
                  <a:gd name="T89" fmla="*/ 1 h 2895"/>
                  <a:gd name="T90" fmla="*/ 1 w 1899"/>
                  <a:gd name="T91" fmla="*/ 1 h 2895"/>
                  <a:gd name="T92" fmla="*/ 1 w 1899"/>
                  <a:gd name="T93" fmla="*/ 1 h 2895"/>
                  <a:gd name="T94" fmla="*/ 1 w 1899"/>
                  <a:gd name="T95" fmla="*/ 1 h 2895"/>
                  <a:gd name="T96" fmla="*/ 1 w 1899"/>
                  <a:gd name="T97" fmla="*/ 1 h 2895"/>
                  <a:gd name="T98" fmla="*/ 1 w 1899"/>
                  <a:gd name="T99" fmla="*/ 1 h 2895"/>
                  <a:gd name="T100" fmla="*/ 1 w 1899"/>
                  <a:gd name="T101" fmla="*/ 1 h 289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899"/>
                  <a:gd name="T154" fmla="*/ 0 h 2895"/>
                  <a:gd name="T155" fmla="*/ 1899 w 1899"/>
                  <a:gd name="T156" fmla="*/ 2895 h 289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899" h="2895">
                    <a:moveTo>
                      <a:pt x="338" y="1270"/>
                    </a:moveTo>
                    <a:lnTo>
                      <a:pt x="405" y="1335"/>
                    </a:lnTo>
                    <a:lnTo>
                      <a:pt x="475" y="1390"/>
                    </a:lnTo>
                    <a:lnTo>
                      <a:pt x="625" y="1501"/>
                    </a:lnTo>
                    <a:lnTo>
                      <a:pt x="702" y="1573"/>
                    </a:lnTo>
                    <a:lnTo>
                      <a:pt x="758" y="1645"/>
                    </a:lnTo>
                    <a:lnTo>
                      <a:pt x="817" y="1756"/>
                    </a:lnTo>
                    <a:lnTo>
                      <a:pt x="850" y="1845"/>
                    </a:lnTo>
                    <a:lnTo>
                      <a:pt x="881" y="1937"/>
                    </a:lnTo>
                    <a:lnTo>
                      <a:pt x="892" y="2022"/>
                    </a:lnTo>
                    <a:lnTo>
                      <a:pt x="894" y="2106"/>
                    </a:lnTo>
                    <a:lnTo>
                      <a:pt x="889" y="2178"/>
                    </a:lnTo>
                    <a:lnTo>
                      <a:pt x="872" y="2278"/>
                    </a:lnTo>
                    <a:lnTo>
                      <a:pt x="839" y="2372"/>
                    </a:lnTo>
                    <a:lnTo>
                      <a:pt x="798" y="2455"/>
                    </a:lnTo>
                    <a:lnTo>
                      <a:pt x="743" y="2544"/>
                    </a:lnTo>
                    <a:lnTo>
                      <a:pt x="665" y="2634"/>
                    </a:lnTo>
                    <a:lnTo>
                      <a:pt x="604" y="2696"/>
                    </a:lnTo>
                    <a:lnTo>
                      <a:pt x="541" y="2744"/>
                    </a:lnTo>
                    <a:lnTo>
                      <a:pt x="477" y="2782"/>
                    </a:lnTo>
                    <a:lnTo>
                      <a:pt x="410" y="2812"/>
                    </a:lnTo>
                    <a:lnTo>
                      <a:pt x="338" y="2834"/>
                    </a:lnTo>
                    <a:lnTo>
                      <a:pt x="261" y="2845"/>
                    </a:lnTo>
                    <a:lnTo>
                      <a:pt x="209" y="2849"/>
                    </a:lnTo>
                    <a:lnTo>
                      <a:pt x="148" y="2851"/>
                    </a:lnTo>
                    <a:lnTo>
                      <a:pt x="0" y="2840"/>
                    </a:lnTo>
                    <a:lnTo>
                      <a:pt x="109" y="2866"/>
                    </a:lnTo>
                    <a:lnTo>
                      <a:pt x="189" y="2879"/>
                    </a:lnTo>
                    <a:lnTo>
                      <a:pt x="277" y="2890"/>
                    </a:lnTo>
                    <a:lnTo>
                      <a:pt x="366" y="2895"/>
                    </a:lnTo>
                    <a:lnTo>
                      <a:pt x="442" y="2895"/>
                    </a:lnTo>
                    <a:lnTo>
                      <a:pt x="521" y="2890"/>
                    </a:lnTo>
                    <a:lnTo>
                      <a:pt x="608" y="2882"/>
                    </a:lnTo>
                    <a:lnTo>
                      <a:pt x="687" y="2867"/>
                    </a:lnTo>
                    <a:lnTo>
                      <a:pt x="782" y="2845"/>
                    </a:lnTo>
                    <a:lnTo>
                      <a:pt x="885" y="2816"/>
                    </a:lnTo>
                    <a:lnTo>
                      <a:pt x="985" y="2777"/>
                    </a:lnTo>
                    <a:lnTo>
                      <a:pt x="1064" y="2740"/>
                    </a:lnTo>
                    <a:lnTo>
                      <a:pt x="1151" y="2694"/>
                    </a:lnTo>
                    <a:lnTo>
                      <a:pt x="1242" y="2638"/>
                    </a:lnTo>
                    <a:lnTo>
                      <a:pt x="1308" y="2586"/>
                    </a:lnTo>
                    <a:lnTo>
                      <a:pt x="1373" y="2533"/>
                    </a:lnTo>
                    <a:lnTo>
                      <a:pt x="1441" y="2470"/>
                    </a:lnTo>
                    <a:lnTo>
                      <a:pt x="1502" y="2411"/>
                    </a:lnTo>
                    <a:lnTo>
                      <a:pt x="1552" y="2350"/>
                    </a:lnTo>
                    <a:lnTo>
                      <a:pt x="1605" y="2283"/>
                    </a:lnTo>
                    <a:lnTo>
                      <a:pt x="1652" y="2217"/>
                    </a:lnTo>
                    <a:lnTo>
                      <a:pt x="1700" y="2145"/>
                    </a:lnTo>
                    <a:lnTo>
                      <a:pt x="1738" y="2071"/>
                    </a:lnTo>
                    <a:lnTo>
                      <a:pt x="1774" y="1993"/>
                    </a:lnTo>
                    <a:lnTo>
                      <a:pt x="1807" y="1912"/>
                    </a:lnTo>
                    <a:lnTo>
                      <a:pt x="1835" y="1823"/>
                    </a:lnTo>
                    <a:lnTo>
                      <a:pt x="1860" y="1738"/>
                    </a:lnTo>
                    <a:lnTo>
                      <a:pt x="1877" y="1651"/>
                    </a:lnTo>
                    <a:lnTo>
                      <a:pt x="1890" y="1551"/>
                    </a:lnTo>
                    <a:lnTo>
                      <a:pt x="1896" y="1468"/>
                    </a:lnTo>
                    <a:lnTo>
                      <a:pt x="1899" y="1385"/>
                    </a:lnTo>
                    <a:lnTo>
                      <a:pt x="1896" y="1298"/>
                    </a:lnTo>
                    <a:lnTo>
                      <a:pt x="1884" y="1198"/>
                    </a:lnTo>
                    <a:lnTo>
                      <a:pt x="1868" y="1094"/>
                    </a:lnTo>
                    <a:lnTo>
                      <a:pt x="1846" y="1006"/>
                    </a:lnTo>
                    <a:lnTo>
                      <a:pt x="1822" y="917"/>
                    </a:lnTo>
                    <a:lnTo>
                      <a:pt x="1794" y="845"/>
                    </a:lnTo>
                    <a:lnTo>
                      <a:pt x="1757" y="767"/>
                    </a:lnTo>
                    <a:lnTo>
                      <a:pt x="1724" y="695"/>
                    </a:lnTo>
                    <a:lnTo>
                      <a:pt x="1678" y="612"/>
                    </a:lnTo>
                    <a:lnTo>
                      <a:pt x="1624" y="530"/>
                    </a:lnTo>
                    <a:lnTo>
                      <a:pt x="1569" y="462"/>
                    </a:lnTo>
                    <a:lnTo>
                      <a:pt x="1517" y="397"/>
                    </a:lnTo>
                    <a:lnTo>
                      <a:pt x="1458" y="334"/>
                    </a:lnTo>
                    <a:lnTo>
                      <a:pt x="1397" y="275"/>
                    </a:lnTo>
                    <a:lnTo>
                      <a:pt x="1345" y="231"/>
                    </a:lnTo>
                    <a:lnTo>
                      <a:pt x="1279" y="177"/>
                    </a:lnTo>
                    <a:lnTo>
                      <a:pt x="1208" y="133"/>
                    </a:lnTo>
                    <a:lnTo>
                      <a:pt x="1151" y="99"/>
                    </a:lnTo>
                    <a:lnTo>
                      <a:pt x="1092" y="70"/>
                    </a:lnTo>
                    <a:lnTo>
                      <a:pt x="1036" y="48"/>
                    </a:lnTo>
                    <a:lnTo>
                      <a:pt x="981" y="31"/>
                    </a:lnTo>
                    <a:lnTo>
                      <a:pt x="898" y="11"/>
                    </a:lnTo>
                    <a:lnTo>
                      <a:pt x="835" y="3"/>
                    </a:lnTo>
                    <a:lnTo>
                      <a:pt x="770" y="0"/>
                    </a:lnTo>
                    <a:lnTo>
                      <a:pt x="710" y="3"/>
                    </a:lnTo>
                    <a:lnTo>
                      <a:pt x="630" y="14"/>
                    </a:lnTo>
                    <a:lnTo>
                      <a:pt x="552" y="33"/>
                    </a:lnTo>
                    <a:lnTo>
                      <a:pt x="482" y="61"/>
                    </a:lnTo>
                    <a:lnTo>
                      <a:pt x="425" y="94"/>
                    </a:lnTo>
                    <a:lnTo>
                      <a:pt x="360" y="133"/>
                    </a:lnTo>
                    <a:lnTo>
                      <a:pt x="309" y="177"/>
                    </a:lnTo>
                    <a:lnTo>
                      <a:pt x="255" y="227"/>
                    </a:lnTo>
                    <a:lnTo>
                      <a:pt x="209" y="286"/>
                    </a:lnTo>
                    <a:lnTo>
                      <a:pt x="166" y="349"/>
                    </a:lnTo>
                    <a:lnTo>
                      <a:pt x="133" y="416"/>
                    </a:lnTo>
                    <a:lnTo>
                      <a:pt x="109" y="491"/>
                    </a:lnTo>
                    <a:lnTo>
                      <a:pt x="89" y="569"/>
                    </a:lnTo>
                    <a:lnTo>
                      <a:pt x="78" y="649"/>
                    </a:lnTo>
                    <a:lnTo>
                      <a:pt x="76" y="732"/>
                    </a:lnTo>
                    <a:lnTo>
                      <a:pt x="87" y="824"/>
                    </a:lnTo>
                    <a:lnTo>
                      <a:pt x="105" y="904"/>
                    </a:lnTo>
                    <a:lnTo>
                      <a:pt x="137" y="981"/>
                    </a:lnTo>
                    <a:lnTo>
                      <a:pt x="172" y="1054"/>
                    </a:lnTo>
                    <a:lnTo>
                      <a:pt x="216" y="1118"/>
                    </a:lnTo>
                    <a:lnTo>
                      <a:pt x="272" y="1196"/>
                    </a:lnTo>
                    <a:lnTo>
                      <a:pt x="338" y="1270"/>
                    </a:lnTo>
                    <a:close/>
                  </a:path>
                </a:pathLst>
              </a:custGeom>
              <a:gradFill rotWithShape="0">
                <a:gsLst>
                  <a:gs pos="0">
                    <a:schemeClr val="accent1"/>
                  </a:gs>
                  <a:gs pos="100000">
                    <a:schemeClr val="bg2"/>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rot="10800000" wrap="none" anchor="ctr"/>
              <a:lstStyle/>
              <a:p>
                <a:endParaRPr lang="zh-CN" altLang="en-US"/>
              </a:p>
            </p:txBody>
          </p:sp>
          <p:sp>
            <p:nvSpPr>
              <p:cNvPr id="26807" name="Freeform 10"/>
              <p:cNvSpPr>
                <a:spLocks/>
              </p:cNvSpPr>
              <p:nvPr/>
            </p:nvSpPr>
            <p:spPr bwMode="auto">
              <a:xfrm rot="5400000">
                <a:off x="3909" y="1591"/>
                <a:ext cx="1196" cy="1789"/>
              </a:xfrm>
              <a:custGeom>
                <a:avLst/>
                <a:gdLst>
                  <a:gd name="T0" fmla="*/ 1 w 1899"/>
                  <a:gd name="T1" fmla="*/ 1 h 2895"/>
                  <a:gd name="T2" fmla="*/ 1 w 1899"/>
                  <a:gd name="T3" fmla="*/ 1 h 2895"/>
                  <a:gd name="T4" fmla="*/ 1 w 1899"/>
                  <a:gd name="T5" fmla="*/ 1 h 2895"/>
                  <a:gd name="T6" fmla="*/ 1 w 1899"/>
                  <a:gd name="T7" fmla="*/ 1 h 2895"/>
                  <a:gd name="T8" fmla="*/ 1 w 1899"/>
                  <a:gd name="T9" fmla="*/ 1 h 2895"/>
                  <a:gd name="T10" fmla="*/ 1 w 1899"/>
                  <a:gd name="T11" fmla="*/ 1 h 2895"/>
                  <a:gd name="T12" fmla="*/ 1 w 1899"/>
                  <a:gd name="T13" fmla="*/ 1 h 2895"/>
                  <a:gd name="T14" fmla="*/ 1 w 1899"/>
                  <a:gd name="T15" fmla="*/ 1 h 2895"/>
                  <a:gd name="T16" fmla="*/ 1 w 1899"/>
                  <a:gd name="T17" fmla="*/ 1 h 2895"/>
                  <a:gd name="T18" fmla="*/ 1 w 1899"/>
                  <a:gd name="T19" fmla="*/ 1 h 2895"/>
                  <a:gd name="T20" fmla="*/ 1 w 1899"/>
                  <a:gd name="T21" fmla="*/ 1 h 2895"/>
                  <a:gd name="T22" fmla="*/ 1 w 1899"/>
                  <a:gd name="T23" fmla="*/ 1 h 2895"/>
                  <a:gd name="T24" fmla="*/ 0 w 1899"/>
                  <a:gd name="T25" fmla="*/ 1 h 2895"/>
                  <a:gd name="T26" fmla="*/ 1 w 1899"/>
                  <a:gd name="T27" fmla="*/ 1 h 2895"/>
                  <a:gd name="T28" fmla="*/ 1 w 1899"/>
                  <a:gd name="T29" fmla="*/ 1 h 2895"/>
                  <a:gd name="T30" fmla="*/ 1 w 1899"/>
                  <a:gd name="T31" fmla="*/ 1 h 2895"/>
                  <a:gd name="T32" fmla="*/ 1 w 1899"/>
                  <a:gd name="T33" fmla="*/ 1 h 2895"/>
                  <a:gd name="T34" fmla="*/ 1 w 1899"/>
                  <a:gd name="T35" fmla="*/ 1 h 2895"/>
                  <a:gd name="T36" fmla="*/ 1 w 1899"/>
                  <a:gd name="T37" fmla="*/ 1 h 2895"/>
                  <a:gd name="T38" fmla="*/ 1 w 1899"/>
                  <a:gd name="T39" fmla="*/ 1 h 2895"/>
                  <a:gd name="T40" fmla="*/ 1 w 1899"/>
                  <a:gd name="T41" fmla="*/ 1 h 2895"/>
                  <a:gd name="T42" fmla="*/ 1 w 1899"/>
                  <a:gd name="T43" fmla="*/ 1 h 2895"/>
                  <a:gd name="T44" fmla="*/ 1 w 1899"/>
                  <a:gd name="T45" fmla="*/ 1 h 2895"/>
                  <a:gd name="T46" fmla="*/ 1 w 1899"/>
                  <a:gd name="T47" fmla="*/ 1 h 2895"/>
                  <a:gd name="T48" fmla="*/ 1 w 1899"/>
                  <a:gd name="T49" fmla="*/ 1 h 2895"/>
                  <a:gd name="T50" fmla="*/ 1 w 1899"/>
                  <a:gd name="T51" fmla="*/ 1 h 2895"/>
                  <a:gd name="T52" fmla="*/ 1 w 1899"/>
                  <a:gd name="T53" fmla="*/ 1 h 2895"/>
                  <a:gd name="T54" fmla="*/ 1 w 1899"/>
                  <a:gd name="T55" fmla="*/ 1 h 2895"/>
                  <a:gd name="T56" fmla="*/ 1 w 1899"/>
                  <a:gd name="T57" fmla="*/ 1 h 2895"/>
                  <a:gd name="T58" fmla="*/ 1 w 1899"/>
                  <a:gd name="T59" fmla="*/ 1 h 2895"/>
                  <a:gd name="T60" fmla="*/ 1 w 1899"/>
                  <a:gd name="T61" fmla="*/ 1 h 2895"/>
                  <a:gd name="T62" fmla="*/ 1 w 1899"/>
                  <a:gd name="T63" fmla="*/ 1 h 2895"/>
                  <a:gd name="T64" fmla="*/ 1 w 1899"/>
                  <a:gd name="T65" fmla="*/ 1 h 2895"/>
                  <a:gd name="T66" fmla="*/ 1 w 1899"/>
                  <a:gd name="T67" fmla="*/ 1 h 2895"/>
                  <a:gd name="T68" fmla="*/ 1 w 1899"/>
                  <a:gd name="T69" fmla="*/ 1 h 2895"/>
                  <a:gd name="T70" fmla="*/ 1 w 1899"/>
                  <a:gd name="T71" fmla="*/ 1 h 2895"/>
                  <a:gd name="T72" fmla="*/ 1 w 1899"/>
                  <a:gd name="T73" fmla="*/ 1 h 2895"/>
                  <a:gd name="T74" fmla="*/ 1 w 1899"/>
                  <a:gd name="T75" fmla="*/ 1 h 2895"/>
                  <a:gd name="T76" fmla="*/ 1 w 1899"/>
                  <a:gd name="T77" fmla="*/ 1 h 2895"/>
                  <a:gd name="T78" fmla="*/ 1 w 1899"/>
                  <a:gd name="T79" fmla="*/ 1 h 2895"/>
                  <a:gd name="T80" fmla="*/ 1 w 1899"/>
                  <a:gd name="T81" fmla="*/ 1 h 2895"/>
                  <a:gd name="T82" fmla="*/ 1 w 1899"/>
                  <a:gd name="T83" fmla="*/ 1 h 2895"/>
                  <a:gd name="T84" fmla="*/ 1 w 1899"/>
                  <a:gd name="T85" fmla="*/ 1 h 2895"/>
                  <a:gd name="T86" fmla="*/ 1 w 1899"/>
                  <a:gd name="T87" fmla="*/ 1 h 2895"/>
                  <a:gd name="T88" fmla="*/ 1 w 1899"/>
                  <a:gd name="T89" fmla="*/ 1 h 2895"/>
                  <a:gd name="T90" fmla="*/ 1 w 1899"/>
                  <a:gd name="T91" fmla="*/ 1 h 2895"/>
                  <a:gd name="T92" fmla="*/ 1 w 1899"/>
                  <a:gd name="T93" fmla="*/ 1 h 2895"/>
                  <a:gd name="T94" fmla="*/ 1 w 1899"/>
                  <a:gd name="T95" fmla="*/ 1 h 2895"/>
                  <a:gd name="T96" fmla="*/ 1 w 1899"/>
                  <a:gd name="T97" fmla="*/ 1 h 2895"/>
                  <a:gd name="T98" fmla="*/ 1 w 1899"/>
                  <a:gd name="T99" fmla="*/ 1 h 2895"/>
                  <a:gd name="T100" fmla="*/ 1 w 1899"/>
                  <a:gd name="T101" fmla="*/ 1 h 289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899"/>
                  <a:gd name="T154" fmla="*/ 0 h 2895"/>
                  <a:gd name="T155" fmla="*/ 1899 w 1899"/>
                  <a:gd name="T156" fmla="*/ 2895 h 289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899" h="2895">
                    <a:moveTo>
                      <a:pt x="338" y="1270"/>
                    </a:moveTo>
                    <a:lnTo>
                      <a:pt x="405" y="1335"/>
                    </a:lnTo>
                    <a:lnTo>
                      <a:pt x="475" y="1390"/>
                    </a:lnTo>
                    <a:lnTo>
                      <a:pt x="625" y="1501"/>
                    </a:lnTo>
                    <a:lnTo>
                      <a:pt x="702" y="1573"/>
                    </a:lnTo>
                    <a:lnTo>
                      <a:pt x="758" y="1645"/>
                    </a:lnTo>
                    <a:lnTo>
                      <a:pt x="817" y="1756"/>
                    </a:lnTo>
                    <a:lnTo>
                      <a:pt x="850" y="1845"/>
                    </a:lnTo>
                    <a:lnTo>
                      <a:pt x="881" y="1937"/>
                    </a:lnTo>
                    <a:lnTo>
                      <a:pt x="892" y="2022"/>
                    </a:lnTo>
                    <a:lnTo>
                      <a:pt x="894" y="2106"/>
                    </a:lnTo>
                    <a:lnTo>
                      <a:pt x="889" y="2178"/>
                    </a:lnTo>
                    <a:lnTo>
                      <a:pt x="872" y="2278"/>
                    </a:lnTo>
                    <a:lnTo>
                      <a:pt x="839" y="2372"/>
                    </a:lnTo>
                    <a:lnTo>
                      <a:pt x="798" y="2455"/>
                    </a:lnTo>
                    <a:lnTo>
                      <a:pt x="743" y="2544"/>
                    </a:lnTo>
                    <a:lnTo>
                      <a:pt x="665" y="2634"/>
                    </a:lnTo>
                    <a:lnTo>
                      <a:pt x="604" y="2696"/>
                    </a:lnTo>
                    <a:lnTo>
                      <a:pt x="541" y="2744"/>
                    </a:lnTo>
                    <a:lnTo>
                      <a:pt x="477" y="2782"/>
                    </a:lnTo>
                    <a:lnTo>
                      <a:pt x="410" y="2812"/>
                    </a:lnTo>
                    <a:lnTo>
                      <a:pt x="338" y="2834"/>
                    </a:lnTo>
                    <a:lnTo>
                      <a:pt x="261" y="2845"/>
                    </a:lnTo>
                    <a:lnTo>
                      <a:pt x="209" y="2849"/>
                    </a:lnTo>
                    <a:lnTo>
                      <a:pt x="148" y="2851"/>
                    </a:lnTo>
                    <a:lnTo>
                      <a:pt x="0" y="2840"/>
                    </a:lnTo>
                    <a:lnTo>
                      <a:pt x="109" y="2866"/>
                    </a:lnTo>
                    <a:lnTo>
                      <a:pt x="189" y="2879"/>
                    </a:lnTo>
                    <a:lnTo>
                      <a:pt x="277" y="2890"/>
                    </a:lnTo>
                    <a:lnTo>
                      <a:pt x="366" y="2895"/>
                    </a:lnTo>
                    <a:lnTo>
                      <a:pt x="442" y="2895"/>
                    </a:lnTo>
                    <a:lnTo>
                      <a:pt x="521" y="2890"/>
                    </a:lnTo>
                    <a:lnTo>
                      <a:pt x="608" y="2882"/>
                    </a:lnTo>
                    <a:lnTo>
                      <a:pt x="687" y="2867"/>
                    </a:lnTo>
                    <a:lnTo>
                      <a:pt x="782" y="2845"/>
                    </a:lnTo>
                    <a:lnTo>
                      <a:pt x="885" y="2816"/>
                    </a:lnTo>
                    <a:lnTo>
                      <a:pt x="985" y="2777"/>
                    </a:lnTo>
                    <a:lnTo>
                      <a:pt x="1064" y="2740"/>
                    </a:lnTo>
                    <a:lnTo>
                      <a:pt x="1151" y="2694"/>
                    </a:lnTo>
                    <a:lnTo>
                      <a:pt x="1242" y="2638"/>
                    </a:lnTo>
                    <a:lnTo>
                      <a:pt x="1308" y="2586"/>
                    </a:lnTo>
                    <a:lnTo>
                      <a:pt x="1373" y="2533"/>
                    </a:lnTo>
                    <a:lnTo>
                      <a:pt x="1441" y="2470"/>
                    </a:lnTo>
                    <a:lnTo>
                      <a:pt x="1502" y="2411"/>
                    </a:lnTo>
                    <a:lnTo>
                      <a:pt x="1552" y="2350"/>
                    </a:lnTo>
                    <a:lnTo>
                      <a:pt x="1605" y="2283"/>
                    </a:lnTo>
                    <a:lnTo>
                      <a:pt x="1652" y="2217"/>
                    </a:lnTo>
                    <a:lnTo>
                      <a:pt x="1700" y="2145"/>
                    </a:lnTo>
                    <a:lnTo>
                      <a:pt x="1738" y="2071"/>
                    </a:lnTo>
                    <a:lnTo>
                      <a:pt x="1774" y="1993"/>
                    </a:lnTo>
                    <a:lnTo>
                      <a:pt x="1807" y="1912"/>
                    </a:lnTo>
                    <a:lnTo>
                      <a:pt x="1835" y="1823"/>
                    </a:lnTo>
                    <a:lnTo>
                      <a:pt x="1860" y="1738"/>
                    </a:lnTo>
                    <a:lnTo>
                      <a:pt x="1877" y="1651"/>
                    </a:lnTo>
                    <a:lnTo>
                      <a:pt x="1890" y="1551"/>
                    </a:lnTo>
                    <a:lnTo>
                      <a:pt x="1896" y="1468"/>
                    </a:lnTo>
                    <a:lnTo>
                      <a:pt x="1899" y="1385"/>
                    </a:lnTo>
                    <a:lnTo>
                      <a:pt x="1896" y="1298"/>
                    </a:lnTo>
                    <a:lnTo>
                      <a:pt x="1884" y="1198"/>
                    </a:lnTo>
                    <a:lnTo>
                      <a:pt x="1868" y="1094"/>
                    </a:lnTo>
                    <a:lnTo>
                      <a:pt x="1846" y="1006"/>
                    </a:lnTo>
                    <a:lnTo>
                      <a:pt x="1822" y="917"/>
                    </a:lnTo>
                    <a:lnTo>
                      <a:pt x="1794" y="845"/>
                    </a:lnTo>
                    <a:lnTo>
                      <a:pt x="1757" y="767"/>
                    </a:lnTo>
                    <a:lnTo>
                      <a:pt x="1724" y="695"/>
                    </a:lnTo>
                    <a:lnTo>
                      <a:pt x="1678" y="612"/>
                    </a:lnTo>
                    <a:lnTo>
                      <a:pt x="1624" y="530"/>
                    </a:lnTo>
                    <a:lnTo>
                      <a:pt x="1569" y="462"/>
                    </a:lnTo>
                    <a:lnTo>
                      <a:pt x="1517" y="397"/>
                    </a:lnTo>
                    <a:lnTo>
                      <a:pt x="1458" y="334"/>
                    </a:lnTo>
                    <a:lnTo>
                      <a:pt x="1397" y="275"/>
                    </a:lnTo>
                    <a:lnTo>
                      <a:pt x="1345" y="231"/>
                    </a:lnTo>
                    <a:lnTo>
                      <a:pt x="1279" y="177"/>
                    </a:lnTo>
                    <a:lnTo>
                      <a:pt x="1208" y="133"/>
                    </a:lnTo>
                    <a:lnTo>
                      <a:pt x="1151" y="99"/>
                    </a:lnTo>
                    <a:lnTo>
                      <a:pt x="1092" y="70"/>
                    </a:lnTo>
                    <a:lnTo>
                      <a:pt x="1036" y="48"/>
                    </a:lnTo>
                    <a:lnTo>
                      <a:pt x="981" y="31"/>
                    </a:lnTo>
                    <a:lnTo>
                      <a:pt x="898" y="11"/>
                    </a:lnTo>
                    <a:lnTo>
                      <a:pt x="835" y="3"/>
                    </a:lnTo>
                    <a:lnTo>
                      <a:pt x="770" y="0"/>
                    </a:lnTo>
                    <a:lnTo>
                      <a:pt x="710" y="3"/>
                    </a:lnTo>
                    <a:lnTo>
                      <a:pt x="630" y="14"/>
                    </a:lnTo>
                    <a:lnTo>
                      <a:pt x="552" y="33"/>
                    </a:lnTo>
                    <a:lnTo>
                      <a:pt x="482" y="61"/>
                    </a:lnTo>
                    <a:lnTo>
                      <a:pt x="425" y="94"/>
                    </a:lnTo>
                    <a:lnTo>
                      <a:pt x="360" y="133"/>
                    </a:lnTo>
                    <a:lnTo>
                      <a:pt x="309" y="177"/>
                    </a:lnTo>
                    <a:lnTo>
                      <a:pt x="255" y="227"/>
                    </a:lnTo>
                    <a:lnTo>
                      <a:pt x="209" y="286"/>
                    </a:lnTo>
                    <a:lnTo>
                      <a:pt x="166" y="349"/>
                    </a:lnTo>
                    <a:lnTo>
                      <a:pt x="133" y="416"/>
                    </a:lnTo>
                    <a:lnTo>
                      <a:pt x="109" y="491"/>
                    </a:lnTo>
                    <a:lnTo>
                      <a:pt x="89" y="569"/>
                    </a:lnTo>
                    <a:lnTo>
                      <a:pt x="78" y="649"/>
                    </a:lnTo>
                    <a:lnTo>
                      <a:pt x="76" y="732"/>
                    </a:lnTo>
                    <a:lnTo>
                      <a:pt x="87" y="824"/>
                    </a:lnTo>
                    <a:lnTo>
                      <a:pt x="105" y="904"/>
                    </a:lnTo>
                    <a:lnTo>
                      <a:pt x="137" y="981"/>
                    </a:lnTo>
                    <a:lnTo>
                      <a:pt x="172" y="1054"/>
                    </a:lnTo>
                    <a:lnTo>
                      <a:pt x="216" y="1118"/>
                    </a:lnTo>
                    <a:lnTo>
                      <a:pt x="272" y="1196"/>
                    </a:lnTo>
                    <a:lnTo>
                      <a:pt x="338" y="1270"/>
                    </a:lnTo>
                    <a:close/>
                  </a:path>
                </a:pathLst>
              </a:custGeom>
              <a:gradFill rotWithShape="0">
                <a:gsLst>
                  <a:gs pos="0">
                    <a:schemeClr val="accent1"/>
                  </a:gs>
                  <a:gs pos="100000">
                    <a:schemeClr val="bg2"/>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nvGrpSpPr>
              <p:cNvPr id="26808" name="Group 11"/>
              <p:cNvGrpSpPr>
                <a:grpSpLocks/>
              </p:cNvGrpSpPr>
              <p:nvPr/>
            </p:nvGrpSpPr>
            <p:grpSpPr bwMode="auto">
              <a:xfrm>
                <a:off x="4226" y="2463"/>
                <a:ext cx="899" cy="384"/>
                <a:chOff x="2315" y="2840"/>
                <a:chExt cx="1455" cy="622"/>
              </a:xfrm>
            </p:grpSpPr>
            <p:sp>
              <p:nvSpPr>
                <p:cNvPr id="26835" name="AutoShape 12"/>
                <p:cNvSpPr>
                  <a:spLocks noChangeArrowheads="1"/>
                </p:cNvSpPr>
                <p:nvPr/>
              </p:nvSpPr>
              <p:spPr bwMode="auto">
                <a:xfrm>
                  <a:off x="2435" y="2847"/>
                  <a:ext cx="364" cy="476"/>
                </a:xfrm>
                <a:prstGeom prst="foldedCorner">
                  <a:avLst>
                    <a:gd name="adj" fmla="val 12500"/>
                  </a:avLst>
                </a:prstGeom>
                <a:solidFill>
                  <a:srgbClr val="B2B2B2"/>
                </a:solidFill>
                <a:ln w="12700">
                  <a:solidFill>
                    <a:schemeClr val="bg2"/>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a:p>
              </p:txBody>
            </p:sp>
            <p:sp>
              <p:nvSpPr>
                <p:cNvPr id="26836" name="AutoShape 13"/>
                <p:cNvSpPr>
                  <a:spLocks noChangeArrowheads="1"/>
                </p:cNvSpPr>
                <p:nvPr/>
              </p:nvSpPr>
              <p:spPr bwMode="auto">
                <a:xfrm>
                  <a:off x="2375" y="2916"/>
                  <a:ext cx="364" cy="477"/>
                </a:xfrm>
                <a:prstGeom prst="foldedCorner">
                  <a:avLst>
                    <a:gd name="adj" fmla="val 12500"/>
                  </a:avLst>
                </a:prstGeom>
                <a:solidFill>
                  <a:srgbClr val="B2B2B2"/>
                </a:solidFill>
                <a:ln w="12700">
                  <a:solidFill>
                    <a:schemeClr val="bg2"/>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a:p>
              </p:txBody>
            </p:sp>
            <p:sp>
              <p:nvSpPr>
                <p:cNvPr id="26837" name="AutoShape 14"/>
                <p:cNvSpPr>
                  <a:spLocks noChangeArrowheads="1"/>
                </p:cNvSpPr>
                <p:nvPr/>
              </p:nvSpPr>
              <p:spPr bwMode="auto">
                <a:xfrm>
                  <a:off x="2315" y="2986"/>
                  <a:ext cx="364" cy="476"/>
                </a:xfrm>
                <a:prstGeom prst="foldedCorner">
                  <a:avLst>
                    <a:gd name="adj" fmla="val 12500"/>
                  </a:avLst>
                </a:prstGeom>
                <a:solidFill>
                  <a:srgbClr val="B2B2B2"/>
                </a:solidFill>
                <a:ln w="12700">
                  <a:solidFill>
                    <a:schemeClr val="bg2"/>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a:p>
              </p:txBody>
            </p:sp>
            <p:sp>
              <p:nvSpPr>
                <p:cNvPr id="26838" name="Line 15"/>
                <p:cNvSpPr>
                  <a:spLocks noChangeShapeType="1"/>
                </p:cNvSpPr>
                <p:nvPr/>
              </p:nvSpPr>
              <p:spPr bwMode="auto">
                <a:xfrm flipV="1">
                  <a:off x="2356" y="3069"/>
                  <a:ext cx="256" cy="6"/>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839" name="Line 16"/>
                <p:cNvSpPr>
                  <a:spLocks noChangeShapeType="1"/>
                </p:cNvSpPr>
                <p:nvPr/>
              </p:nvSpPr>
              <p:spPr bwMode="auto">
                <a:xfrm flipV="1">
                  <a:off x="2356" y="3141"/>
                  <a:ext cx="256" cy="5"/>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840" name="Line 17"/>
                <p:cNvSpPr>
                  <a:spLocks noChangeShapeType="1"/>
                </p:cNvSpPr>
                <p:nvPr/>
              </p:nvSpPr>
              <p:spPr bwMode="auto">
                <a:xfrm flipV="1">
                  <a:off x="2356" y="3212"/>
                  <a:ext cx="256" cy="5"/>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841" name="Line 18"/>
                <p:cNvSpPr>
                  <a:spLocks noChangeShapeType="1"/>
                </p:cNvSpPr>
                <p:nvPr/>
              </p:nvSpPr>
              <p:spPr bwMode="auto">
                <a:xfrm flipV="1">
                  <a:off x="2356" y="3284"/>
                  <a:ext cx="256" cy="5"/>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842" name="Line 19"/>
                <p:cNvSpPr>
                  <a:spLocks noChangeShapeType="1"/>
                </p:cNvSpPr>
                <p:nvPr/>
              </p:nvSpPr>
              <p:spPr bwMode="auto">
                <a:xfrm flipV="1">
                  <a:off x="2356" y="3355"/>
                  <a:ext cx="256" cy="5"/>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843" name="AutoShape 20"/>
                <p:cNvSpPr>
                  <a:spLocks noChangeArrowheads="1"/>
                </p:cNvSpPr>
                <p:nvPr/>
              </p:nvSpPr>
              <p:spPr bwMode="auto">
                <a:xfrm>
                  <a:off x="2844" y="2840"/>
                  <a:ext cx="364" cy="476"/>
                </a:xfrm>
                <a:prstGeom prst="foldedCorner">
                  <a:avLst>
                    <a:gd name="adj" fmla="val 12500"/>
                  </a:avLst>
                </a:prstGeom>
                <a:solidFill>
                  <a:srgbClr val="B2B2B2"/>
                </a:solidFill>
                <a:ln w="12700">
                  <a:solidFill>
                    <a:schemeClr val="bg2"/>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a:p>
              </p:txBody>
            </p:sp>
            <p:sp>
              <p:nvSpPr>
                <p:cNvPr id="26844" name="AutoShape 21"/>
                <p:cNvSpPr>
                  <a:spLocks noChangeArrowheads="1"/>
                </p:cNvSpPr>
                <p:nvPr/>
              </p:nvSpPr>
              <p:spPr bwMode="auto">
                <a:xfrm>
                  <a:off x="2784" y="2909"/>
                  <a:ext cx="364" cy="477"/>
                </a:xfrm>
                <a:prstGeom prst="foldedCorner">
                  <a:avLst>
                    <a:gd name="adj" fmla="val 12500"/>
                  </a:avLst>
                </a:prstGeom>
                <a:solidFill>
                  <a:srgbClr val="B2B2B2"/>
                </a:solidFill>
                <a:ln w="12700">
                  <a:solidFill>
                    <a:schemeClr val="bg2"/>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a:p>
              </p:txBody>
            </p:sp>
            <p:sp>
              <p:nvSpPr>
                <p:cNvPr id="26845" name="AutoShape 22"/>
                <p:cNvSpPr>
                  <a:spLocks noChangeArrowheads="1"/>
                </p:cNvSpPr>
                <p:nvPr/>
              </p:nvSpPr>
              <p:spPr bwMode="auto">
                <a:xfrm>
                  <a:off x="2724" y="2979"/>
                  <a:ext cx="364" cy="476"/>
                </a:xfrm>
                <a:prstGeom prst="foldedCorner">
                  <a:avLst>
                    <a:gd name="adj" fmla="val 12500"/>
                  </a:avLst>
                </a:prstGeom>
                <a:solidFill>
                  <a:srgbClr val="B2B2B2"/>
                </a:solidFill>
                <a:ln w="12700">
                  <a:solidFill>
                    <a:schemeClr val="bg2"/>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a:p>
              </p:txBody>
            </p:sp>
            <p:sp>
              <p:nvSpPr>
                <p:cNvPr id="26846" name="AutoShape 23"/>
                <p:cNvSpPr>
                  <a:spLocks noChangeArrowheads="1"/>
                </p:cNvSpPr>
                <p:nvPr/>
              </p:nvSpPr>
              <p:spPr bwMode="auto">
                <a:xfrm>
                  <a:off x="3253" y="2995"/>
                  <a:ext cx="517" cy="314"/>
                </a:xfrm>
                <a:prstGeom prst="foldedCorner">
                  <a:avLst>
                    <a:gd name="adj" fmla="val 12500"/>
                  </a:avLst>
                </a:prstGeom>
                <a:solidFill>
                  <a:srgbClr val="B2B2B2"/>
                </a:solidFill>
                <a:ln w="12700">
                  <a:solidFill>
                    <a:schemeClr val="bg2"/>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a:p>
              </p:txBody>
            </p:sp>
            <p:sp>
              <p:nvSpPr>
                <p:cNvPr id="26847" name="AutoShape 24"/>
                <p:cNvSpPr>
                  <a:spLocks noChangeArrowheads="1"/>
                </p:cNvSpPr>
                <p:nvPr/>
              </p:nvSpPr>
              <p:spPr bwMode="auto">
                <a:xfrm>
                  <a:off x="3193" y="3064"/>
                  <a:ext cx="517" cy="314"/>
                </a:xfrm>
                <a:prstGeom prst="foldedCorner">
                  <a:avLst>
                    <a:gd name="adj" fmla="val 12500"/>
                  </a:avLst>
                </a:prstGeom>
                <a:solidFill>
                  <a:srgbClr val="B2B2B2"/>
                </a:solidFill>
                <a:ln w="12700">
                  <a:solidFill>
                    <a:schemeClr val="bg2"/>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a:p>
              </p:txBody>
            </p:sp>
            <p:sp>
              <p:nvSpPr>
                <p:cNvPr id="26848" name="AutoShape 25"/>
                <p:cNvSpPr>
                  <a:spLocks noChangeArrowheads="1"/>
                </p:cNvSpPr>
                <p:nvPr/>
              </p:nvSpPr>
              <p:spPr bwMode="auto">
                <a:xfrm>
                  <a:off x="3133" y="3134"/>
                  <a:ext cx="517" cy="314"/>
                </a:xfrm>
                <a:prstGeom prst="foldedCorner">
                  <a:avLst>
                    <a:gd name="adj" fmla="val 12500"/>
                  </a:avLst>
                </a:prstGeom>
                <a:solidFill>
                  <a:srgbClr val="B2B2B2"/>
                </a:solidFill>
                <a:ln w="12700">
                  <a:solidFill>
                    <a:schemeClr val="bg2"/>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a:p>
              </p:txBody>
            </p:sp>
            <p:sp>
              <p:nvSpPr>
                <p:cNvPr id="26849" name="AutoShape 26"/>
                <p:cNvSpPr>
                  <a:spLocks noChangeArrowheads="1"/>
                </p:cNvSpPr>
                <p:nvPr/>
              </p:nvSpPr>
              <p:spPr bwMode="auto">
                <a:xfrm>
                  <a:off x="2971" y="3145"/>
                  <a:ext cx="52" cy="78"/>
                </a:xfrm>
                <a:prstGeom prst="flowChartDecision">
                  <a:avLst/>
                </a:prstGeom>
                <a:solidFill>
                  <a:srgbClr val="B2B2B2"/>
                </a:solidFill>
                <a:ln w="9525">
                  <a:solidFill>
                    <a:schemeClr val="bg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a:p>
              </p:txBody>
            </p:sp>
            <p:sp>
              <p:nvSpPr>
                <p:cNvPr id="26850" name="Rectangle 27"/>
                <p:cNvSpPr>
                  <a:spLocks noChangeArrowheads="1"/>
                </p:cNvSpPr>
                <p:nvPr/>
              </p:nvSpPr>
              <p:spPr bwMode="auto">
                <a:xfrm>
                  <a:off x="2936" y="3057"/>
                  <a:ext cx="118" cy="95"/>
                </a:xfrm>
                <a:prstGeom prst="rect">
                  <a:avLst/>
                </a:prstGeom>
                <a:solidFill>
                  <a:srgbClr val="B2B2B2"/>
                </a:solidFill>
                <a:ln w="9525">
                  <a:solidFill>
                    <a:schemeClr val="bg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a:p>
              </p:txBody>
            </p:sp>
            <p:sp>
              <p:nvSpPr>
                <p:cNvPr id="26851" name="Rectangle 28"/>
                <p:cNvSpPr>
                  <a:spLocks noChangeArrowheads="1"/>
                </p:cNvSpPr>
                <p:nvPr/>
              </p:nvSpPr>
              <p:spPr bwMode="auto">
                <a:xfrm>
                  <a:off x="2887" y="3298"/>
                  <a:ext cx="118" cy="95"/>
                </a:xfrm>
                <a:prstGeom prst="rect">
                  <a:avLst/>
                </a:prstGeom>
                <a:solidFill>
                  <a:srgbClr val="B2B2B2"/>
                </a:solidFill>
                <a:ln w="9525">
                  <a:solidFill>
                    <a:schemeClr val="bg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a:p>
              </p:txBody>
            </p:sp>
            <p:grpSp>
              <p:nvGrpSpPr>
                <p:cNvPr id="26852" name="Group 29"/>
                <p:cNvGrpSpPr>
                  <a:grpSpLocks/>
                </p:cNvGrpSpPr>
                <p:nvPr/>
              </p:nvGrpSpPr>
              <p:grpSpPr bwMode="auto">
                <a:xfrm>
                  <a:off x="2766" y="3044"/>
                  <a:ext cx="114" cy="147"/>
                  <a:chOff x="1798" y="3150"/>
                  <a:chExt cx="114" cy="144"/>
                </a:xfrm>
              </p:grpSpPr>
              <p:sp>
                <p:nvSpPr>
                  <p:cNvPr id="26867" name="Oval 30"/>
                  <p:cNvSpPr>
                    <a:spLocks noChangeArrowheads="1"/>
                  </p:cNvSpPr>
                  <p:nvPr/>
                </p:nvSpPr>
                <p:spPr bwMode="auto">
                  <a:xfrm>
                    <a:off x="1834" y="3150"/>
                    <a:ext cx="47" cy="48"/>
                  </a:xfrm>
                  <a:prstGeom prst="ellipse">
                    <a:avLst/>
                  </a:prstGeom>
                  <a:solidFill>
                    <a:srgbClr val="B2B2B2"/>
                  </a:solidFill>
                  <a:ln w="9525">
                    <a:solidFill>
                      <a:schemeClr val="bg2"/>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a:p>
                </p:txBody>
              </p:sp>
              <p:sp>
                <p:nvSpPr>
                  <p:cNvPr id="26868" name="Line 31"/>
                  <p:cNvSpPr>
                    <a:spLocks noChangeShapeType="1"/>
                  </p:cNvSpPr>
                  <p:nvPr/>
                </p:nvSpPr>
                <p:spPr bwMode="auto">
                  <a:xfrm>
                    <a:off x="1858" y="3202"/>
                    <a:ext cx="0" cy="42"/>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869" name="Line 32"/>
                  <p:cNvSpPr>
                    <a:spLocks noChangeShapeType="1"/>
                  </p:cNvSpPr>
                  <p:nvPr/>
                </p:nvSpPr>
                <p:spPr bwMode="auto">
                  <a:xfrm flipH="1">
                    <a:off x="1798" y="3246"/>
                    <a:ext cx="58" cy="48"/>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870" name="Line 33"/>
                  <p:cNvSpPr>
                    <a:spLocks noChangeShapeType="1"/>
                  </p:cNvSpPr>
                  <p:nvPr/>
                </p:nvSpPr>
                <p:spPr bwMode="auto">
                  <a:xfrm>
                    <a:off x="1860" y="3246"/>
                    <a:ext cx="52" cy="4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871" name="Line 34"/>
                  <p:cNvSpPr>
                    <a:spLocks noChangeShapeType="1"/>
                  </p:cNvSpPr>
                  <p:nvPr/>
                </p:nvSpPr>
                <p:spPr bwMode="auto">
                  <a:xfrm>
                    <a:off x="1818" y="3214"/>
                    <a:ext cx="84"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6853" name="Line 35"/>
                <p:cNvSpPr>
                  <a:spLocks noChangeShapeType="1"/>
                </p:cNvSpPr>
                <p:nvPr/>
              </p:nvSpPr>
              <p:spPr bwMode="auto">
                <a:xfrm flipH="1">
                  <a:off x="2960" y="3221"/>
                  <a:ext cx="34" cy="78"/>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854" name="Line 36"/>
                <p:cNvSpPr>
                  <a:spLocks noChangeShapeType="1"/>
                </p:cNvSpPr>
                <p:nvPr/>
              </p:nvSpPr>
              <p:spPr bwMode="auto">
                <a:xfrm flipV="1">
                  <a:off x="2882" y="3119"/>
                  <a:ext cx="54"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855" name="Line 37"/>
                <p:cNvSpPr>
                  <a:spLocks noChangeShapeType="1"/>
                </p:cNvSpPr>
                <p:nvPr/>
              </p:nvSpPr>
              <p:spPr bwMode="auto">
                <a:xfrm>
                  <a:off x="2884" y="3123"/>
                  <a:ext cx="62" cy="174"/>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6856" name="Group 38"/>
                <p:cNvGrpSpPr>
                  <a:grpSpLocks/>
                </p:cNvGrpSpPr>
                <p:nvPr/>
              </p:nvGrpSpPr>
              <p:grpSpPr bwMode="auto">
                <a:xfrm>
                  <a:off x="3192" y="3160"/>
                  <a:ext cx="410" cy="231"/>
                  <a:chOff x="1298" y="3268"/>
                  <a:chExt cx="410" cy="226"/>
                </a:xfrm>
              </p:grpSpPr>
              <p:sp>
                <p:nvSpPr>
                  <p:cNvPr id="26857" name="Rectangle 39"/>
                  <p:cNvSpPr>
                    <a:spLocks noChangeArrowheads="1"/>
                  </p:cNvSpPr>
                  <p:nvPr/>
                </p:nvSpPr>
                <p:spPr bwMode="auto">
                  <a:xfrm>
                    <a:off x="1298" y="3269"/>
                    <a:ext cx="410" cy="200"/>
                  </a:xfrm>
                  <a:prstGeom prst="rect">
                    <a:avLst/>
                  </a:prstGeom>
                  <a:solidFill>
                    <a:srgbClr val="B2B2B2"/>
                  </a:solidFill>
                  <a:ln w="9525">
                    <a:solidFill>
                      <a:schemeClr val="bg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a:p>
                </p:txBody>
              </p:sp>
              <p:sp>
                <p:nvSpPr>
                  <p:cNvPr id="26858" name="Rectangle 40"/>
                  <p:cNvSpPr>
                    <a:spLocks noChangeArrowheads="1"/>
                  </p:cNvSpPr>
                  <p:nvPr/>
                </p:nvSpPr>
                <p:spPr bwMode="auto">
                  <a:xfrm>
                    <a:off x="1298" y="3269"/>
                    <a:ext cx="410" cy="47"/>
                  </a:xfrm>
                  <a:prstGeom prst="rect">
                    <a:avLst/>
                  </a:prstGeom>
                  <a:solidFill>
                    <a:srgbClr val="B2B2B2"/>
                  </a:solidFill>
                  <a:ln w="9525">
                    <a:solidFill>
                      <a:schemeClr val="bg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a:p>
                </p:txBody>
              </p:sp>
              <p:sp>
                <p:nvSpPr>
                  <p:cNvPr id="26859" name="Rectangle 41"/>
                  <p:cNvSpPr>
                    <a:spLocks noChangeArrowheads="1"/>
                  </p:cNvSpPr>
                  <p:nvPr/>
                </p:nvSpPr>
                <p:spPr bwMode="auto">
                  <a:xfrm>
                    <a:off x="1298" y="3313"/>
                    <a:ext cx="410" cy="47"/>
                  </a:xfrm>
                  <a:prstGeom prst="rect">
                    <a:avLst/>
                  </a:prstGeom>
                  <a:solidFill>
                    <a:srgbClr val="B2B2B2"/>
                  </a:solidFill>
                  <a:ln w="9525">
                    <a:solidFill>
                      <a:schemeClr val="bg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a:p>
                </p:txBody>
              </p:sp>
              <p:sp>
                <p:nvSpPr>
                  <p:cNvPr id="26860" name="Rectangle 42"/>
                  <p:cNvSpPr>
                    <a:spLocks noChangeArrowheads="1"/>
                  </p:cNvSpPr>
                  <p:nvPr/>
                </p:nvSpPr>
                <p:spPr bwMode="auto">
                  <a:xfrm>
                    <a:off x="1298" y="3357"/>
                    <a:ext cx="410" cy="47"/>
                  </a:xfrm>
                  <a:prstGeom prst="rect">
                    <a:avLst/>
                  </a:prstGeom>
                  <a:solidFill>
                    <a:srgbClr val="B2B2B2"/>
                  </a:solidFill>
                  <a:ln w="9525">
                    <a:solidFill>
                      <a:schemeClr val="bg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a:p>
                </p:txBody>
              </p:sp>
              <p:sp>
                <p:nvSpPr>
                  <p:cNvPr id="26861" name="Rectangle 43"/>
                  <p:cNvSpPr>
                    <a:spLocks noChangeArrowheads="1"/>
                  </p:cNvSpPr>
                  <p:nvPr/>
                </p:nvSpPr>
                <p:spPr bwMode="auto">
                  <a:xfrm>
                    <a:off x="1298" y="3401"/>
                    <a:ext cx="410" cy="47"/>
                  </a:xfrm>
                  <a:prstGeom prst="rect">
                    <a:avLst/>
                  </a:prstGeom>
                  <a:solidFill>
                    <a:srgbClr val="B2B2B2"/>
                  </a:solidFill>
                  <a:ln w="9525">
                    <a:solidFill>
                      <a:schemeClr val="bg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a:p>
                </p:txBody>
              </p:sp>
              <p:sp>
                <p:nvSpPr>
                  <p:cNvPr id="26862" name="Rectangle 44"/>
                  <p:cNvSpPr>
                    <a:spLocks noChangeArrowheads="1"/>
                  </p:cNvSpPr>
                  <p:nvPr/>
                </p:nvSpPr>
                <p:spPr bwMode="auto">
                  <a:xfrm>
                    <a:off x="1298" y="3445"/>
                    <a:ext cx="410" cy="47"/>
                  </a:xfrm>
                  <a:prstGeom prst="rect">
                    <a:avLst/>
                  </a:prstGeom>
                  <a:solidFill>
                    <a:srgbClr val="B2B2B2"/>
                  </a:solidFill>
                  <a:ln w="9525">
                    <a:solidFill>
                      <a:schemeClr val="bg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a:p>
                </p:txBody>
              </p:sp>
              <p:sp>
                <p:nvSpPr>
                  <p:cNvPr id="26863" name="Line 45"/>
                  <p:cNvSpPr>
                    <a:spLocks noChangeShapeType="1"/>
                  </p:cNvSpPr>
                  <p:nvPr/>
                </p:nvSpPr>
                <p:spPr bwMode="auto">
                  <a:xfrm>
                    <a:off x="1380" y="3268"/>
                    <a:ext cx="0" cy="22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864" name="Line 46"/>
                  <p:cNvSpPr>
                    <a:spLocks noChangeShapeType="1"/>
                  </p:cNvSpPr>
                  <p:nvPr/>
                </p:nvSpPr>
                <p:spPr bwMode="auto">
                  <a:xfrm>
                    <a:off x="1438" y="3268"/>
                    <a:ext cx="0" cy="22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865" name="Line 47"/>
                  <p:cNvSpPr>
                    <a:spLocks noChangeShapeType="1"/>
                  </p:cNvSpPr>
                  <p:nvPr/>
                </p:nvSpPr>
                <p:spPr bwMode="auto">
                  <a:xfrm>
                    <a:off x="1496" y="3268"/>
                    <a:ext cx="0" cy="22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866" name="Line 48"/>
                  <p:cNvSpPr>
                    <a:spLocks noChangeShapeType="1"/>
                  </p:cNvSpPr>
                  <p:nvPr/>
                </p:nvSpPr>
                <p:spPr bwMode="auto">
                  <a:xfrm>
                    <a:off x="1612" y="3268"/>
                    <a:ext cx="0" cy="22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26809" name="Text Box 49"/>
              <p:cNvSpPr txBox="1">
                <a:spLocks noChangeArrowheads="1"/>
              </p:cNvSpPr>
              <p:nvPr/>
            </p:nvSpPr>
            <p:spPr bwMode="auto">
              <a:xfrm>
                <a:off x="4758" y="2147"/>
                <a:ext cx="546"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marL="407988" indent="-407988" defTabSz="958850" eaLnBrk="0" hangingPunct="0">
                  <a:defRPr>
                    <a:solidFill>
                      <a:schemeClr val="tx1"/>
                    </a:solidFill>
                    <a:latin typeface="Arial" panose="020B0604020202020204" pitchFamily="34" charset="0"/>
                    <a:ea typeface="宋体" panose="02010600030101010101" pitchFamily="2" charset="-122"/>
                  </a:defRPr>
                </a:lvl1pPr>
                <a:lvl2pPr marL="742950" indent="-285750" defTabSz="958850" eaLnBrk="0" hangingPunct="0">
                  <a:defRPr>
                    <a:solidFill>
                      <a:schemeClr val="tx1"/>
                    </a:solidFill>
                    <a:latin typeface="Arial" panose="020B0604020202020204" pitchFamily="34" charset="0"/>
                    <a:ea typeface="宋体" panose="02010600030101010101" pitchFamily="2" charset="-122"/>
                  </a:defRPr>
                </a:lvl2pPr>
                <a:lvl3pPr marL="1143000" indent="-228600" defTabSz="958850" eaLnBrk="0" hangingPunct="0">
                  <a:defRPr>
                    <a:solidFill>
                      <a:schemeClr val="tx1"/>
                    </a:solidFill>
                    <a:latin typeface="Arial" panose="020B0604020202020204" pitchFamily="34" charset="0"/>
                    <a:ea typeface="宋体" panose="02010600030101010101" pitchFamily="2" charset="-122"/>
                  </a:defRPr>
                </a:lvl3pPr>
                <a:lvl4pPr marL="1600200" indent="-228600" defTabSz="958850" eaLnBrk="0" hangingPunct="0">
                  <a:defRPr>
                    <a:solidFill>
                      <a:schemeClr val="tx1"/>
                    </a:solidFill>
                    <a:latin typeface="Arial" panose="020B0604020202020204" pitchFamily="34" charset="0"/>
                    <a:ea typeface="宋体" panose="02010600030101010101" pitchFamily="2" charset="-122"/>
                  </a:defRPr>
                </a:lvl4pPr>
                <a:lvl5pPr marL="2057400" indent="-228600" defTabSz="958850" eaLnBrk="0" hangingPunct="0">
                  <a:defRPr>
                    <a:solidFill>
                      <a:schemeClr val="tx1"/>
                    </a:solidFill>
                    <a:latin typeface="Arial" panose="020B0604020202020204" pitchFamily="34" charset="0"/>
                    <a:ea typeface="宋体" panose="02010600030101010101" pitchFamily="2" charset="-122"/>
                  </a:defRPr>
                </a:lvl5pPr>
                <a:lvl6pPr marL="2514600" indent="-228600" defTabSz="9588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588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588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588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78000"/>
                  </a:lnSpc>
                  <a:spcBef>
                    <a:spcPct val="50000"/>
                  </a:spcBef>
                  <a:buClr>
                    <a:schemeClr val="tx1"/>
                  </a:buClr>
                  <a:buSzPct val="75000"/>
                  <a:buFont typeface="Monotype Sorts" pitchFamily="2" charset="2"/>
                  <a:buNone/>
                </a:pPr>
                <a:r>
                  <a:rPr lang="zh-CN" altLang="en-US" sz="1100" b="1" dirty="0"/>
                  <a:t>资产</a:t>
                </a:r>
                <a:endParaRPr lang="en-US" altLang="zh-CN" sz="1100" b="1" dirty="0"/>
              </a:p>
            </p:txBody>
          </p:sp>
          <p:sp>
            <p:nvSpPr>
              <p:cNvPr id="26810" name="Text Box 50"/>
              <p:cNvSpPr txBox="1">
                <a:spLocks noChangeArrowheads="1"/>
              </p:cNvSpPr>
              <p:nvPr/>
            </p:nvSpPr>
            <p:spPr bwMode="auto">
              <a:xfrm>
                <a:off x="4250" y="1287"/>
                <a:ext cx="546"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marL="407988" indent="-407988" defTabSz="958850" eaLnBrk="0" hangingPunct="0">
                  <a:defRPr>
                    <a:solidFill>
                      <a:schemeClr val="tx1"/>
                    </a:solidFill>
                    <a:latin typeface="Arial" panose="020B0604020202020204" pitchFamily="34" charset="0"/>
                    <a:ea typeface="宋体" panose="02010600030101010101" pitchFamily="2" charset="-122"/>
                  </a:defRPr>
                </a:lvl1pPr>
                <a:lvl2pPr marL="742950" indent="-285750" defTabSz="958850" eaLnBrk="0" hangingPunct="0">
                  <a:defRPr>
                    <a:solidFill>
                      <a:schemeClr val="tx1"/>
                    </a:solidFill>
                    <a:latin typeface="Arial" panose="020B0604020202020204" pitchFamily="34" charset="0"/>
                    <a:ea typeface="宋体" panose="02010600030101010101" pitchFamily="2" charset="-122"/>
                  </a:defRPr>
                </a:lvl2pPr>
                <a:lvl3pPr marL="1143000" indent="-228600" defTabSz="958850" eaLnBrk="0" hangingPunct="0">
                  <a:defRPr>
                    <a:solidFill>
                      <a:schemeClr val="tx1"/>
                    </a:solidFill>
                    <a:latin typeface="Arial" panose="020B0604020202020204" pitchFamily="34" charset="0"/>
                    <a:ea typeface="宋体" panose="02010600030101010101" pitchFamily="2" charset="-122"/>
                  </a:defRPr>
                </a:lvl3pPr>
                <a:lvl4pPr marL="1600200" indent="-228600" defTabSz="958850" eaLnBrk="0" hangingPunct="0">
                  <a:defRPr>
                    <a:solidFill>
                      <a:schemeClr val="tx1"/>
                    </a:solidFill>
                    <a:latin typeface="Arial" panose="020B0604020202020204" pitchFamily="34" charset="0"/>
                    <a:ea typeface="宋体" panose="02010600030101010101" pitchFamily="2" charset="-122"/>
                  </a:defRPr>
                </a:lvl4pPr>
                <a:lvl5pPr marL="2057400" indent="-228600" defTabSz="958850" eaLnBrk="0" hangingPunct="0">
                  <a:defRPr>
                    <a:solidFill>
                      <a:schemeClr val="tx1"/>
                    </a:solidFill>
                    <a:latin typeface="Arial" panose="020B0604020202020204" pitchFamily="34" charset="0"/>
                    <a:ea typeface="宋体" panose="02010600030101010101" pitchFamily="2" charset="-122"/>
                  </a:defRPr>
                </a:lvl5pPr>
                <a:lvl6pPr marL="2514600" indent="-228600" defTabSz="9588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588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588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588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78000"/>
                  </a:lnSpc>
                  <a:spcBef>
                    <a:spcPct val="50000"/>
                  </a:spcBef>
                  <a:buClr>
                    <a:schemeClr val="tx1"/>
                  </a:buClr>
                  <a:buSzPct val="75000"/>
                  <a:buFont typeface="Monotype Sorts" pitchFamily="2" charset="2"/>
                  <a:buNone/>
                </a:pPr>
                <a:r>
                  <a:rPr lang="zh-CN" altLang="en-US" sz="1100" b="1"/>
                  <a:t>活动</a:t>
                </a:r>
                <a:endParaRPr lang="en-US" altLang="zh-CN" sz="1200" b="1"/>
              </a:p>
            </p:txBody>
          </p:sp>
          <p:grpSp>
            <p:nvGrpSpPr>
              <p:cNvPr id="26811" name="Group 51"/>
              <p:cNvGrpSpPr>
                <a:grpSpLocks/>
              </p:cNvGrpSpPr>
              <p:nvPr/>
            </p:nvGrpSpPr>
            <p:grpSpPr bwMode="auto">
              <a:xfrm>
                <a:off x="4041" y="1638"/>
                <a:ext cx="483" cy="426"/>
                <a:chOff x="3828" y="1815"/>
                <a:chExt cx="483" cy="426"/>
              </a:xfrm>
            </p:grpSpPr>
            <p:grpSp>
              <p:nvGrpSpPr>
                <p:cNvPr id="26828" name="Group 52"/>
                <p:cNvGrpSpPr>
                  <a:grpSpLocks/>
                </p:cNvGrpSpPr>
                <p:nvPr/>
              </p:nvGrpSpPr>
              <p:grpSpPr bwMode="auto">
                <a:xfrm>
                  <a:off x="3843" y="1842"/>
                  <a:ext cx="456" cy="322"/>
                  <a:chOff x="3843" y="1842"/>
                  <a:chExt cx="456" cy="322"/>
                </a:xfrm>
              </p:grpSpPr>
              <p:sp>
                <p:nvSpPr>
                  <p:cNvPr id="26830" name="Rectangle 53"/>
                  <p:cNvSpPr>
                    <a:spLocks noChangeArrowheads="1"/>
                  </p:cNvSpPr>
                  <p:nvPr/>
                </p:nvSpPr>
                <p:spPr bwMode="gray">
                  <a:xfrm>
                    <a:off x="3844" y="1842"/>
                    <a:ext cx="451" cy="257"/>
                  </a:xfrm>
                  <a:prstGeom prst="rect">
                    <a:avLst/>
                  </a:prstGeom>
                  <a:solidFill>
                    <a:schemeClr val="tx1"/>
                  </a:solidFill>
                  <a:ln w="3175">
                    <a:solidFill>
                      <a:schemeClr val="bg2"/>
                    </a:solidFill>
                    <a:miter lim="800000"/>
                    <a:headEnd/>
                    <a:tailEnd/>
                  </a:ln>
                </p:spPr>
                <p:txBody>
                  <a:bodyPr wrap="none" anchor="ctr"/>
                  <a:lstStyle>
                    <a:lvl1pPr marL="407988" indent="-407988" defTabSz="958850" eaLnBrk="0" hangingPunct="0">
                      <a:defRPr>
                        <a:solidFill>
                          <a:schemeClr val="tx1"/>
                        </a:solidFill>
                        <a:latin typeface="Arial" panose="020B0604020202020204" pitchFamily="34" charset="0"/>
                        <a:ea typeface="宋体" panose="02010600030101010101" pitchFamily="2" charset="-122"/>
                      </a:defRPr>
                    </a:lvl1pPr>
                    <a:lvl2pPr marL="742950" indent="-285750" defTabSz="958850" eaLnBrk="0" hangingPunct="0">
                      <a:defRPr>
                        <a:solidFill>
                          <a:schemeClr val="tx1"/>
                        </a:solidFill>
                        <a:latin typeface="Arial" panose="020B0604020202020204" pitchFamily="34" charset="0"/>
                        <a:ea typeface="宋体" panose="02010600030101010101" pitchFamily="2" charset="-122"/>
                      </a:defRPr>
                    </a:lvl2pPr>
                    <a:lvl3pPr marL="1143000" indent="-228600" defTabSz="958850" eaLnBrk="0" hangingPunct="0">
                      <a:defRPr>
                        <a:solidFill>
                          <a:schemeClr val="tx1"/>
                        </a:solidFill>
                        <a:latin typeface="Arial" panose="020B0604020202020204" pitchFamily="34" charset="0"/>
                        <a:ea typeface="宋体" panose="02010600030101010101" pitchFamily="2" charset="-122"/>
                      </a:defRPr>
                    </a:lvl3pPr>
                    <a:lvl4pPr marL="1600200" indent="-228600" defTabSz="958850" eaLnBrk="0" hangingPunct="0">
                      <a:defRPr>
                        <a:solidFill>
                          <a:schemeClr val="tx1"/>
                        </a:solidFill>
                        <a:latin typeface="Arial" panose="020B0604020202020204" pitchFamily="34" charset="0"/>
                        <a:ea typeface="宋体" panose="02010600030101010101" pitchFamily="2" charset="-122"/>
                      </a:defRPr>
                    </a:lvl4pPr>
                    <a:lvl5pPr marL="2057400" indent="-228600" defTabSz="958850" eaLnBrk="0" hangingPunct="0">
                      <a:defRPr>
                        <a:solidFill>
                          <a:schemeClr val="tx1"/>
                        </a:solidFill>
                        <a:latin typeface="Arial" panose="020B0604020202020204" pitchFamily="34" charset="0"/>
                        <a:ea typeface="宋体" panose="02010600030101010101" pitchFamily="2" charset="-122"/>
                      </a:defRPr>
                    </a:lvl5pPr>
                    <a:lvl6pPr marL="2514600" indent="-228600" defTabSz="9588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588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588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588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88000"/>
                      </a:lnSpc>
                      <a:spcBef>
                        <a:spcPct val="50000"/>
                      </a:spcBef>
                      <a:buClr>
                        <a:srgbClr val="F6BF69"/>
                      </a:buClr>
                      <a:buFont typeface="Monotype Sorts" pitchFamily="2" charset="2"/>
                      <a:buNone/>
                    </a:pPr>
                    <a:endParaRPr lang="zh-CN" altLang="en-US" sz="1000" b="1"/>
                  </a:p>
                </p:txBody>
              </p:sp>
              <p:sp>
                <p:nvSpPr>
                  <p:cNvPr id="26831" name="Oval 54"/>
                  <p:cNvSpPr>
                    <a:spLocks noChangeArrowheads="1"/>
                  </p:cNvSpPr>
                  <p:nvPr/>
                </p:nvSpPr>
                <p:spPr bwMode="gray">
                  <a:xfrm flipH="1">
                    <a:off x="3943" y="1998"/>
                    <a:ext cx="55" cy="60"/>
                  </a:xfrm>
                  <a:prstGeom prst="ellipse">
                    <a:avLst/>
                  </a:prstGeom>
                  <a:gradFill rotWithShape="0">
                    <a:gsLst>
                      <a:gs pos="0">
                        <a:srgbClr val="05C9FF"/>
                      </a:gs>
                      <a:gs pos="100000">
                        <a:srgbClr val="025D76"/>
                      </a:gs>
                    </a:gsLst>
                    <a:path path="shape">
                      <a:fillToRect l="50000" t="50000" r="50000" b="50000"/>
                    </a:path>
                  </a:gradFill>
                  <a:ln>
                    <a:noFill/>
                  </a:ln>
                  <a:extLst>
                    <a:ext uri="{91240B29-F687-4F45-9708-019B960494DF}">
                      <a14:hiddenLine xmlns:a14="http://schemas.microsoft.com/office/drawing/2010/main" w="50800">
                        <a:solidFill>
                          <a:srgbClr val="000000"/>
                        </a:solidFill>
                        <a:round/>
                        <a:headEnd type="none" w="sm" len="sm"/>
                        <a:tailEnd type="none" w="med" len="lg"/>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a:p>
                </p:txBody>
              </p:sp>
              <p:sp>
                <p:nvSpPr>
                  <p:cNvPr id="26832" name="Oval 55"/>
                  <p:cNvSpPr>
                    <a:spLocks noChangeArrowheads="1"/>
                  </p:cNvSpPr>
                  <p:nvPr/>
                </p:nvSpPr>
                <p:spPr bwMode="gray">
                  <a:xfrm flipH="1">
                    <a:off x="4039" y="1997"/>
                    <a:ext cx="54" cy="60"/>
                  </a:xfrm>
                  <a:prstGeom prst="ellipse">
                    <a:avLst/>
                  </a:prstGeom>
                  <a:gradFill rotWithShape="0">
                    <a:gsLst>
                      <a:gs pos="0">
                        <a:srgbClr val="05C9FF"/>
                      </a:gs>
                      <a:gs pos="100000">
                        <a:srgbClr val="025D76"/>
                      </a:gs>
                    </a:gsLst>
                    <a:path path="shape">
                      <a:fillToRect l="50000" t="50000" r="50000" b="50000"/>
                    </a:path>
                  </a:gradFill>
                  <a:ln>
                    <a:noFill/>
                  </a:ln>
                  <a:extLst>
                    <a:ext uri="{91240B29-F687-4F45-9708-019B960494DF}">
                      <a14:hiddenLine xmlns:a14="http://schemas.microsoft.com/office/drawing/2010/main" w="50800">
                        <a:solidFill>
                          <a:srgbClr val="000000"/>
                        </a:solidFill>
                        <a:round/>
                        <a:headEnd type="none" w="sm" len="sm"/>
                        <a:tailEnd type="none" w="med" len="lg"/>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a:p>
                </p:txBody>
              </p:sp>
              <p:sp>
                <p:nvSpPr>
                  <p:cNvPr id="26833" name="Oval 56"/>
                  <p:cNvSpPr>
                    <a:spLocks noChangeArrowheads="1"/>
                  </p:cNvSpPr>
                  <p:nvPr/>
                </p:nvSpPr>
                <p:spPr bwMode="gray">
                  <a:xfrm flipH="1">
                    <a:off x="4134" y="1997"/>
                    <a:ext cx="55" cy="60"/>
                  </a:xfrm>
                  <a:prstGeom prst="ellipse">
                    <a:avLst/>
                  </a:prstGeom>
                  <a:gradFill rotWithShape="0">
                    <a:gsLst>
                      <a:gs pos="0">
                        <a:srgbClr val="05C9FF"/>
                      </a:gs>
                      <a:gs pos="100000">
                        <a:srgbClr val="025D76"/>
                      </a:gs>
                    </a:gsLst>
                    <a:path path="shape">
                      <a:fillToRect l="50000" t="50000" r="50000" b="50000"/>
                    </a:path>
                  </a:gradFill>
                  <a:ln>
                    <a:noFill/>
                  </a:ln>
                  <a:extLst>
                    <a:ext uri="{91240B29-F687-4F45-9708-019B960494DF}">
                      <a14:hiddenLine xmlns:a14="http://schemas.microsoft.com/office/drawing/2010/main" w="50800">
                        <a:solidFill>
                          <a:srgbClr val="000000"/>
                        </a:solidFill>
                        <a:round/>
                        <a:headEnd type="none" w="sm" len="sm"/>
                        <a:tailEnd type="none" w="med" len="lg"/>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a:p>
                </p:txBody>
              </p:sp>
              <p:sp>
                <p:nvSpPr>
                  <p:cNvPr id="26834" name="Rectangle 57"/>
                  <p:cNvSpPr>
                    <a:spLocks noChangeArrowheads="1"/>
                  </p:cNvSpPr>
                  <p:nvPr/>
                </p:nvSpPr>
                <p:spPr bwMode="auto">
                  <a:xfrm>
                    <a:off x="3843" y="1842"/>
                    <a:ext cx="456" cy="322"/>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a:solidFill>
                        <a:schemeClr val="bg1"/>
                      </a:solidFill>
                    </a:endParaRPr>
                  </a:p>
                </p:txBody>
              </p:sp>
            </p:grpSp>
            <p:sp>
              <p:nvSpPr>
                <p:cNvPr id="66618" name="Text Box 58"/>
                <p:cNvSpPr txBox="1">
                  <a:spLocks noChangeArrowheads="1"/>
                </p:cNvSpPr>
                <p:nvPr/>
              </p:nvSpPr>
              <p:spPr bwMode="auto">
                <a:xfrm>
                  <a:off x="3827" y="1816"/>
                  <a:ext cx="484" cy="425"/>
                </a:xfrm>
                <a:prstGeom prst="rect">
                  <a:avLst/>
                </a:prstGeom>
                <a:noFill/>
                <a:ln w="9525">
                  <a:noFill/>
                  <a:miter lim="800000"/>
                  <a:headEnd/>
                  <a:tailEnd/>
                </a:ln>
                <a:effectLst>
                  <a:outerShdw dist="17961" dir="2700000" algn="ctr" rotWithShape="0">
                    <a:schemeClr val="bg1"/>
                  </a:outerShdw>
                </a:effectLst>
              </p:spPr>
              <p:txBody>
                <a:bodyPr wrap="none"/>
                <a:lstStyle/>
                <a:p>
                  <a:pPr algn="ctr">
                    <a:lnSpc>
                      <a:spcPct val="85000"/>
                    </a:lnSpc>
                    <a:spcBef>
                      <a:spcPct val="50000"/>
                    </a:spcBef>
                    <a:defRPr/>
                  </a:pPr>
                  <a:r>
                    <a:rPr lang="zh-CN" altLang="en-US" sz="1000" b="1">
                      <a:solidFill>
                        <a:schemeClr val="bg1"/>
                      </a:solidFill>
                      <a:latin typeface="Arial" charset="0"/>
                      <a:ea typeface="宋体" charset="-122"/>
                    </a:rPr>
                    <a:t>活动</a:t>
                  </a:r>
                </a:p>
              </p:txBody>
            </p:sp>
          </p:grpSp>
          <p:grpSp>
            <p:nvGrpSpPr>
              <p:cNvPr id="26812" name="Group 59"/>
              <p:cNvGrpSpPr>
                <a:grpSpLocks/>
              </p:cNvGrpSpPr>
              <p:nvPr/>
            </p:nvGrpSpPr>
            <p:grpSpPr bwMode="auto">
              <a:xfrm>
                <a:off x="3935" y="1727"/>
                <a:ext cx="483" cy="426"/>
                <a:chOff x="3828" y="1815"/>
                <a:chExt cx="483" cy="426"/>
              </a:xfrm>
            </p:grpSpPr>
            <p:grpSp>
              <p:nvGrpSpPr>
                <p:cNvPr id="26821" name="Group 60"/>
                <p:cNvGrpSpPr>
                  <a:grpSpLocks/>
                </p:cNvGrpSpPr>
                <p:nvPr/>
              </p:nvGrpSpPr>
              <p:grpSpPr bwMode="auto">
                <a:xfrm>
                  <a:off x="3843" y="1842"/>
                  <a:ext cx="456" cy="322"/>
                  <a:chOff x="3843" y="1842"/>
                  <a:chExt cx="456" cy="322"/>
                </a:xfrm>
              </p:grpSpPr>
              <p:sp>
                <p:nvSpPr>
                  <p:cNvPr id="26823" name="Rectangle 61"/>
                  <p:cNvSpPr>
                    <a:spLocks noChangeArrowheads="1"/>
                  </p:cNvSpPr>
                  <p:nvPr/>
                </p:nvSpPr>
                <p:spPr bwMode="gray">
                  <a:xfrm>
                    <a:off x="3844" y="1842"/>
                    <a:ext cx="451" cy="257"/>
                  </a:xfrm>
                  <a:prstGeom prst="rect">
                    <a:avLst/>
                  </a:prstGeom>
                  <a:solidFill>
                    <a:schemeClr val="tx1"/>
                  </a:solidFill>
                  <a:ln w="3175">
                    <a:solidFill>
                      <a:schemeClr val="bg2"/>
                    </a:solidFill>
                    <a:miter lim="800000"/>
                    <a:headEnd/>
                    <a:tailEnd/>
                  </a:ln>
                </p:spPr>
                <p:txBody>
                  <a:bodyPr wrap="none" anchor="ctr"/>
                  <a:lstStyle>
                    <a:lvl1pPr marL="407988" indent="-407988" defTabSz="958850" eaLnBrk="0" hangingPunct="0">
                      <a:defRPr>
                        <a:solidFill>
                          <a:schemeClr val="tx1"/>
                        </a:solidFill>
                        <a:latin typeface="Arial" panose="020B0604020202020204" pitchFamily="34" charset="0"/>
                        <a:ea typeface="宋体" panose="02010600030101010101" pitchFamily="2" charset="-122"/>
                      </a:defRPr>
                    </a:lvl1pPr>
                    <a:lvl2pPr marL="742950" indent="-285750" defTabSz="958850" eaLnBrk="0" hangingPunct="0">
                      <a:defRPr>
                        <a:solidFill>
                          <a:schemeClr val="tx1"/>
                        </a:solidFill>
                        <a:latin typeface="Arial" panose="020B0604020202020204" pitchFamily="34" charset="0"/>
                        <a:ea typeface="宋体" panose="02010600030101010101" pitchFamily="2" charset="-122"/>
                      </a:defRPr>
                    </a:lvl2pPr>
                    <a:lvl3pPr marL="1143000" indent="-228600" defTabSz="958850" eaLnBrk="0" hangingPunct="0">
                      <a:defRPr>
                        <a:solidFill>
                          <a:schemeClr val="tx1"/>
                        </a:solidFill>
                        <a:latin typeface="Arial" panose="020B0604020202020204" pitchFamily="34" charset="0"/>
                        <a:ea typeface="宋体" panose="02010600030101010101" pitchFamily="2" charset="-122"/>
                      </a:defRPr>
                    </a:lvl3pPr>
                    <a:lvl4pPr marL="1600200" indent="-228600" defTabSz="958850" eaLnBrk="0" hangingPunct="0">
                      <a:defRPr>
                        <a:solidFill>
                          <a:schemeClr val="tx1"/>
                        </a:solidFill>
                        <a:latin typeface="Arial" panose="020B0604020202020204" pitchFamily="34" charset="0"/>
                        <a:ea typeface="宋体" panose="02010600030101010101" pitchFamily="2" charset="-122"/>
                      </a:defRPr>
                    </a:lvl4pPr>
                    <a:lvl5pPr marL="2057400" indent="-228600" defTabSz="958850" eaLnBrk="0" hangingPunct="0">
                      <a:defRPr>
                        <a:solidFill>
                          <a:schemeClr val="tx1"/>
                        </a:solidFill>
                        <a:latin typeface="Arial" panose="020B0604020202020204" pitchFamily="34" charset="0"/>
                        <a:ea typeface="宋体" panose="02010600030101010101" pitchFamily="2" charset="-122"/>
                      </a:defRPr>
                    </a:lvl5pPr>
                    <a:lvl6pPr marL="2514600" indent="-228600" defTabSz="9588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588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588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588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88000"/>
                      </a:lnSpc>
                      <a:spcBef>
                        <a:spcPct val="50000"/>
                      </a:spcBef>
                      <a:buClr>
                        <a:srgbClr val="F6BF69"/>
                      </a:buClr>
                      <a:buFont typeface="Monotype Sorts" pitchFamily="2" charset="2"/>
                      <a:buNone/>
                    </a:pPr>
                    <a:endParaRPr lang="zh-CN" altLang="en-US" sz="1000" b="1"/>
                  </a:p>
                </p:txBody>
              </p:sp>
              <p:sp>
                <p:nvSpPr>
                  <p:cNvPr id="26824" name="Oval 62"/>
                  <p:cNvSpPr>
                    <a:spLocks noChangeArrowheads="1"/>
                  </p:cNvSpPr>
                  <p:nvPr/>
                </p:nvSpPr>
                <p:spPr bwMode="gray">
                  <a:xfrm flipH="1">
                    <a:off x="3943" y="1998"/>
                    <a:ext cx="55" cy="60"/>
                  </a:xfrm>
                  <a:prstGeom prst="ellipse">
                    <a:avLst/>
                  </a:prstGeom>
                  <a:gradFill rotWithShape="0">
                    <a:gsLst>
                      <a:gs pos="0">
                        <a:srgbClr val="05C9FF"/>
                      </a:gs>
                      <a:gs pos="100000">
                        <a:srgbClr val="025D76"/>
                      </a:gs>
                    </a:gsLst>
                    <a:path path="shape">
                      <a:fillToRect l="50000" t="50000" r="50000" b="50000"/>
                    </a:path>
                  </a:gradFill>
                  <a:ln>
                    <a:noFill/>
                  </a:ln>
                  <a:extLst>
                    <a:ext uri="{91240B29-F687-4F45-9708-019B960494DF}">
                      <a14:hiddenLine xmlns:a14="http://schemas.microsoft.com/office/drawing/2010/main" w="50800">
                        <a:solidFill>
                          <a:srgbClr val="000000"/>
                        </a:solidFill>
                        <a:round/>
                        <a:headEnd type="none" w="sm" len="sm"/>
                        <a:tailEnd type="none" w="med" len="lg"/>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a:p>
                </p:txBody>
              </p:sp>
              <p:sp>
                <p:nvSpPr>
                  <p:cNvPr id="26825" name="Oval 63"/>
                  <p:cNvSpPr>
                    <a:spLocks noChangeArrowheads="1"/>
                  </p:cNvSpPr>
                  <p:nvPr/>
                </p:nvSpPr>
                <p:spPr bwMode="gray">
                  <a:xfrm flipH="1">
                    <a:off x="4039" y="1997"/>
                    <a:ext cx="54" cy="60"/>
                  </a:xfrm>
                  <a:prstGeom prst="ellipse">
                    <a:avLst/>
                  </a:prstGeom>
                  <a:gradFill rotWithShape="0">
                    <a:gsLst>
                      <a:gs pos="0">
                        <a:srgbClr val="05C9FF"/>
                      </a:gs>
                      <a:gs pos="100000">
                        <a:srgbClr val="025D76"/>
                      </a:gs>
                    </a:gsLst>
                    <a:path path="shape">
                      <a:fillToRect l="50000" t="50000" r="50000" b="50000"/>
                    </a:path>
                  </a:gradFill>
                  <a:ln>
                    <a:noFill/>
                  </a:ln>
                  <a:extLst>
                    <a:ext uri="{91240B29-F687-4F45-9708-019B960494DF}">
                      <a14:hiddenLine xmlns:a14="http://schemas.microsoft.com/office/drawing/2010/main" w="50800">
                        <a:solidFill>
                          <a:srgbClr val="000000"/>
                        </a:solidFill>
                        <a:round/>
                        <a:headEnd type="none" w="sm" len="sm"/>
                        <a:tailEnd type="none" w="med" len="lg"/>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a:p>
                </p:txBody>
              </p:sp>
              <p:sp>
                <p:nvSpPr>
                  <p:cNvPr id="26826" name="Oval 64"/>
                  <p:cNvSpPr>
                    <a:spLocks noChangeArrowheads="1"/>
                  </p:cNvSpPr>
                  <p:nvPr/>
                </p:nvSpPr>
                <p:spPr bwMode="gray">
                  <a:xfrm flipH="1">
                    <a:off x="4134" y="1997"/>
                    <a:ext cx="55" cy="60"/>
                  </a:xfrm>
                  <a:prstGeom prst="ellipse">
                    <a:avLst/>
                  </a:prstGeom>
                  <a:gradFill rotWithShape="0">
                    <a:gsLst>
                      <a:gs pos="0">
                        <a:srgbClr val="05C9FF"/>
                      </a:gs>
                      <a:gs pos="100000">
                        <a:srgbClr val="025D76"/>
                      </a:gs>
                    </a:gsLst>
                    <a:path path="shape">
                      <a:fillToRect l="50000" t="50000" r="50000" b="50000"/>
                    </a:path>
                  </a:gradFill>
                  <a:ln>
                    <a:noFill/>
                  </a:ln>
                  <a:extLst>
                    <a:ext uri="{91240B29-F687-4F45-9708-019B960494DF}">
                      <a14:hiddenLine xmlns:a14="http://schemas.microsoft.com/office/drawing/2010/main" w="50800">
                        <a:solidFill>
                          <a:srgbClr val="000000"/>
                        </a:solidFill>
                        <a:round/>
                        <a:headEnd type="none" w="sm" len="sm"/>
                        <a:tailEnd type="none" w="med" len="lg"/>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a:p>
                </p:txBody>
              </p:sp>
              <p:sp>
                <p:nvSpPr>
                  <p:cNvPr id="26827" name="Rectangle 65"/>
                  <p:cNvSpPr>
                    <a:spLocks noChangeArrowheads="1"/>
                  </p:cNvSpPr>
                  <p:nvPr/>
                </p:nvSpPr>
                <p:spPr bwMode="auto">
                  <a:xfrm>
                    <a:off x="3843" y="1842"/>
                    <a:ext cx="456" cy="322"/>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a:p>
                </p:txBody>
              </p:sp>
            </p:grpSp>
            <p:sp>
              <p:nvSpPr>
                <p:cNvPr id="66626" name="Text Box 66"/>
                <p:cNvSpPr txBox="1">
                  <a:spLocks noChangeArrowheads="1"/>
                </p:cNvSpPr>
                <p:nvPr/>
              </p:nvSpPr>
              <p:spPr bwMode="auto">
                <a:xfrm>
                  <a:off x="3827" y="1816"/>
                  <a:ext cx="484" cy="425"/>
                </a:xfrm>
                <a:prstGeom prst="rect">
                  <a:avLst/>
                </a:prstGeom>
                <a:noFill/>
                <a:ln w="9525">
                  <a:noFill/>
                  <a:miter lim="800000"/>
                  <a:headEnd/>
                  <a:tailEnd/>
                </a:ln>
                <a:effectLst>
                  <a:outerShdw dist="17961" dir="2700000" algn="ctr" rotWithShape="0">
                    <a:schemeClr val="bg1"/>
                  </a:outerShdw>
                </a:effectLst>
              </p:spPr>
              <p:txBody>
                <a:bodyPr wrap="none"/>
                <a:lstStyle/>
                <a:p>
                  <a:pPr algn="ctr">
                    <a:lnSpc>
                      <a:spcPct val="85000"/>
                    </a:lnSpc>
                    <a:spcBef>
                      <a:spcPct val="50000"/>
                    </a:spcBef>
                    <a:defRPr/>
                  </a:pPr>
                  <a:r>
                    <a:rPr lang="zh-CN" altLang="en-US" sz="1000" b="1">
                      <a:solidFill>
                        <a:schemeClr val="bg1"/>
                      </a:solidFill>
                      <a:latin typeface="Arial" charset="0"/>
                      <a:ea typeface="宋体" charset="-122"/>
                    </a:rPr>
                    <a:t>活动</a:t>
                  </a:r>
                  <a:endParaRPr lang="en-US" altLang="zh-CN" sz="1000" b="1">
                    <a:solidFill>
                      <a:schemeClr val="bg1"/>
                    </a:solidFill>
                    <a:latin typeface="Arial" charset="0"/>
                    <a:ea typeface="宋体" charset="-122"/>
                  </a:endParaRPr>
                </a:p>
              </p:txBody>
            </p:sp>
          </p:grpSp>
          <p:grpSp>
            <p:nvGrpSpPr>
              <p:cNvPr id="26813" name="Group 67"/>
              <p:cNvGrpSpPr>
                <a:grpSpLocks/>
              </p:cNvGrpSpPr>
              <p:nvPr/>
            </p:nvGrpSpPr>
            <p:grpSpPr bwMode="auto">
              <a:xfrm>
                <a:off x="3828" y="1815"/>
                <a:ext cx="483" cy="426"/>
                <a:chOff x="3828" y="1815"/>
                <a:chExt cx="483" cy="426"/>
              </a:xfrm>
            </p:grpSpPr>
            <p:grpSp>
              <p:nvGrpSpPr>
                <p:cNvPr id="26814" name="Group 68"/>
                <p:cNvGrpSpPr>
                  <a:grpSpLocks/>
                </p:cNvGrpSpPr>
                <p:nvPr/>
              </p:nvGrpSpPr>
              <p:grpSpPr bwMode="auto">
                <a:xfrm>
                  <a:off x="3843" y="1842"/>
                  <a:ext cx="456" cy="322"/>
                  <a:chOff x="3843" y="1842"/>
                  <a:chExt cx="456" cy="322"/>
                </a:xfrm>
              </p:grpSpPr>
              <p:sp>
                <p:nvSpPr>
                  <p:cNvPr id="26816" name="Rectangle 69"/>
                  <p:cNvSpPr>
                    <a:spLocks noChangeArrowheads="1"/>
                  </p:cNvSpPr>
                  <p:nvPr/>
                </p:nvSpPr>
                <p:spPr bwMode="gray">
                  <a:xfrm>
                    <a:off x="3844" y="1842"/>
                    <a:ext cx="451" cy="257"/>
                  </a:xfrm>
                  <a:prstGeom prst="rect">
                    <a:avLst/>
                  </a:prstGeom>
                  <a:solidFill>
                    <a:schemeClr val="tx1"/>
                  </a:solidFill>
                  <a:ln w="3175">
                    <a:solidFill>
                      <a:schemeClr val="bg2"/>
                    </a:solidFill>
                    <a:miter lim="800000"/>
                    <a:headEnd/>
                    <a:tailEnd/>
                  </a:ln>
                </p:spPr>
                <p:txBody>
                  <a:bodyPr wrap="none" anchor="ctr"/>
                  <a:lstStyle>
                    <a:lvl1pPr marL="407988" indent="-407988" defTabSz="958850" eaLnBrk="0" hangingPunct="0">
                      <a:defRPr>
                        <a:solidFill>
                          <a:schemeClr val="tx1"/>
                        </a:solidFill>
                        <a:latin typeface="Arial" panose="020B0604020202020204" pitchFamily="34" charset="0"/>
                        <a:ea typeface="宋体" panose="02010600030101010101" pitchFamily="2" charset="-122"/>
                      </a:defRPr>
                    </a:lvl1pPr>
                    <a:lvl2pPr marL="742950" indent="-285750" defTabSz="958850" eaLnBrk="0" hangingPunct="0">
                      <a:defRPr>
                        <a:solidFill>
                          <a:schemeClr val="tx1"/>
                        </a:solidFill>
                        <a:latin typeface="Arial" panose="020B0604020202020204" pitchFamily="34" charset="0"/>
                        <a:ea typeface="宋体" panose="02010600030101010101" pitchFamily="2" charset="-122"/>
                      </a:defRPr>
                    </a:lvl2pPr>
                    <a:lvl3pPr marL="1143000" indent="-228600" defTabSz="958850" eaLnBrk="0" hangingPunct="0">
                      <a:defRPr>
                        <a:solidFill>
                          <a:schemeClr val="tx1"/>
                        </a:solidFill>
                        <a:latin typeface="Arial" panose="020B0604020202020204" pitchFamily="34" charset="0"/>
                        <a:ea typeface="宋体" panose="02010600030101010101" pitchFamily="2" charset="-122"/>
                      </a:defRPr>
                    </a:lvl3pPr>
                    <a:lvl4pPr marL="1600200" indent="-228600" defTabSz="958850" eaLnBrk="0" hangingPunct="0">
                      <a:defRPr>
                        <a:solidFill>
                          <a:schemeClr val="tx1"/>
                        </a:solidFill>
                        <a:latin typeface="Arial" panose="020B0604020202020204" pitchFamily="34" charset="0"/>
                        <a:ea typeface="宋体" panose="02010600030101010101" pitchFamily="2" charset="-122"/>
                      </a:defRPr>
                    </a:lvl4pPr>
                    <a:lvl5pPr marL="2057400" indent="-228600" defTabSz="958850" eaLnBrk="0" hangingPunct="0">
                      <a:defRPr>
                        <a:solidFill>
                          <a:schemeClr val="tx1"/>
                        </a:solidFill>
                        <a:latin typeface="Arial" panose="020B0604020202020204" pitchFamily="34" charset="0"/>
                        <a:ea typeface="宋体" panose="02010600030101010101" pitchFamily="2" charset="-122"/>
                      </a:defRPr>
                    </a:lvl5pPr>
                    <a:lvl6pPr marL="2514600" indent="-228600" defTabSz="9588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588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588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588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88000"/>
                      </a:lnSpc>
                      <a:spcBef>
                        <a:spcPct val="50000"/>
                      </a:spcBef>
                      <a:buClr>
                        <a:srgbClr val="F6BF69"/>
                      </a:buClr>
                      <a:buFont typeface="Monotype Sorts" pitchFamily="2" charset="2"/>
                      <a:buNone/>
                    </a:pPr>
                    <a:endParaRPr lang="zh-CN" altLang="en-US" sz="1000" b="1"/>
                  </a:p>
                </p:txBody>
              </p:sp>
              <p:sp>
                <p:nvSpPr>
                  <p:cNvPr id="26817" name="Oval 70"/>
                  <p:cNvSpPr>
                    <a:spLocks noChangeArrowheads="1"/>
                  </p:cNvSpPr>
                  <p:nvPr/>
                </p:nvSpPr>
                <p:spPr bwMode="gray">
                  <a:xfrm flipH="1">
                    <a:off x="3943" y="1998"/>
                    <a:ext cx="55" cy="60"/>
                  </a:xfrm>
                  <a:prstGeom prst="ellipse">
                    <a:avLst/>
                  </a:prstGeom>
                  <a:gradFill rotWithShape="0">
                    <a:gsLst>
                      <a:gs pos="0">
                        <a:srgbClr val="05C9FF"/>
                      </a:gs>
                      <a:gs pos="100000">
                        <a:srgbClr val="025D76"/>
                      </a:gs>
                    </a:gsLst>
                    <a:path path="shape">
                      <a:fillToRect l="50000" t="50000" r="50000" b="50000"/>
                    </a:path>
                  </a:gradFill>
                  <a:ln>
                    <a:noFill/>
                  </a:ln>
                  <a:extLst>
                    <a:ext uri="{91240B29-F687-4F45-9708-019B960494DF}">
                      <a14:hiddenLine xmlns:a14="http://schemas.microsoft.com/office/drawing/2010/main" w="50800">
                        <a:solidFill>
                          <a:srgbClr val="000000"/>
                        </a:solidFill>
                        <a:round/>
                        <a:headEnd type="none" w="sm" len="sm"/>
                        <a:tailEnd type="none" w="med" len="lg"/>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a:p>
                </p:txBody>
              </p:sp>
              <p:sp>
                <p:nvSpPr>
                  <p:cNvPr id="26818" name="Oval 71"/>
                  <p:cNvSpPr>
                    <a:spLocks noChangeArrowheads="1"/>
                  </p:cNvSpPr>
                  <p:nvPr/>
                </p:nvSpPr>
                <p:spPr bwMode="gray">
                  <a:xfrm flipH="1">
                    <a:off x="4039" y="1997"/>
                    <a:ext cx="54" cy="60"/>
                  </a:xfrm>
                  <a:prstGeom prst="ellipse">
                    <a:avLst/>
                  </a:prstGeom>
                  <a:gradFill rotWithShape="0">
                    <a:gsLst>
                      <a:gs pos="0">
                        <a:srgbClr val="05C9FF"/>
                      </a:gs>
                      <a:gs pos="100000">
                        <a:srgbClr val="025D76"/>
                      </a:gs>
                    </a:gsLst>
                    <a:path path="shape">
                      <a:fillToRect l="50000" t="50000" r="50000" b="50000"/>
                    </a:path>
                  </a:gradFill>
                  <a:ln>
                    <a:noFill/>
                  </a:ln>
                  <a:extLst>
                    <a:ext uri="{91240B29-F687-4F45-9708-019B960494DF}">
                      <a14:hiddenLine xmlns:a14="http://schemas.microsoft.com/office/drawing/2010/main" w="50800">
                        <a:solidFill>
                          <a:srgbClr val="000000"/>
                        </a:solidFill>
                        <a:round/>
                        <a:headEnd type="none" w="sm" len="sm"/>
                        <a:tailEnd type="none" w="med" len="lg"/>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a:p>
                </p:txBody>
              </p:sp>
              <p:sp>
                <p:nvSpPr>
                  <p:cNvPr id="26819" name="Oval 72"/>
                  <p:cNvSpPr>
                    <a:spLocks noChangeArrowheads="1"/>
                  </p:cNvSpPr>
                  <p:nvPr/>
                </p:nvSpPr>
                <p:spPr bwMode="gray">
                  <a:xfrm flipH="1">
                    <a:off x="4134" y="1997"/>
                    <a:ext cx="55" cy="60"/>
                  </a:xfrm>
                  <a:prstGeom prst="ellipse">
                    <a:avLst/>
                  </a:prstGeom>
                  <a:gradFill rotWithShape="0">
                    <a:gsLst>
                      <a:gs pos="0">
                        <a:srgbClr val="05C9FF"/>
                      </a:gs>
                      <a:gs pos="100000">
                        <a:srgbClr val="025D76"/>
                      </a:gs>
                    </a:gsLst>
                    <a:path path="shape">
                      <a:fillToRect l="50000" t="50000" r="50000" b="50000"/>
                    </a:path>
                  </a:gradFill>
                  <a:ln>
                    <a:noFill/>
                  </a:ln>
                  <a:extLst>
                    <a:ext uri="{91240B29-F687-4F45-9708-019B960494DF}">
                      <a14:hiddenLine xmlns:a14="http://schemas.microsoft.com/office/drawing/2010/main" w="50800">
                        <a:solidFill>
                          <a:srgbClr val="000000"/>
                        </a:solidFill>
                        <a:round/>
                        <a:headEnd type="none" w="sm" len="sm"/>
                        <a:tailEnd type="none" w="med" len="lg"/>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a:p>
                </p:txBody>
              </p:sp>
              <p:sp>
                <p:nvSpPr>
                  <p:cNvPr id="26820" name="Rectangle 73"/>
                  <p:cNvSpPr>
                    <a:spLocks noChangeArrowheads="1"/>
                  </p:cNvSpPr>
                  <p:nvPr/>
                </p:nvSpPr>
                <p:spPr bwMode="auto">
                  <a:xfrm>
                    <a:off x="3843" y="1842"/>
                    <a:ext cx="456" cy="322"/>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a:p>
                </p:txBody>
              </p:sp>
            </p:grpSp>
            <p:sp>
              <p:nvSpPr>
                <p:cNvPr id="66634" name="Text Box 74"/>
                <p:cNvSpPr txBox="1">
                  <a:spLocks noChangeArrowheads="1"/>
                </p:cNvSpPr>
                <p:nvPr/>
              </p:nvSpPr>
              <p:spPr bwMode="auto">
                <a:xfrm>
                  <a:off x="3828" y="1814"/>
                  <a:ext cx="482" cy="428"/>
                </a:xfrm>
                <a:prstGeom prst="rect">
                  <a:avLst/>
                </a:prstGeom>
                <a:noFill/>
                <a:ln w="9525">
                  <a:noFill/>
                  <a:miter lim="800000"/>
                  <a:headEnd/>
                  <a:tailEnd/>
                </a:ln>
                <a:effectLst>
                  <a:outerShdw dist="17961" dir="2700000" algn="ctr" rotWithShape="0">
                    <a:schemeClr val="bg1"/>
                  </a:outerShdw>
                </a:effectLst>
              </p:spPr>
              <p:txBody>
                <a:bodyPr wrap="none"/>
                <a:lstStyle/>
                <a:p>
                  <a:pPr algn="ctr">
                    <a:lnSpc>
                      <a:spcPct val="85000"/>
                    </a:lnSpc>
                    <a:spcBef>
                      <a:spcPct val="50000"/>
                    </a:spcBef>
                    <a:defRPr/>
                  </a:pPr>
                  <a:r>
                    <a:rPr lang="zh-CN" altLang="en-US" sz="1000" b="1">
                      <a:solidFill>
                        <a:schemeClr val="bg1"/>
                      </a:solidFill>
                      <a:latin typeface="Arial" charset="0"/>
                      <a:ea typeface="宋体" charset="-122"/>
                    </a:rPr>
                    <a:t>活动</a:t>
                  </a:r>
                </a:p>
              </p:txBody>
            </p:sp>
          </p:grpSp>
        </p:grpSp>
        <p:grpSp>
          <p:nvGrpSpPr>
            <p:cNvPr id="26633" name="Group 77"/>
            <p:cNvGrpSpPr>
              <a:grpSpLocks/>
            </p:cNvGrpSpPr>
            <p:nvPr/>
          </p:nvGrpSpPr>
          <p:grpSpPr bwMode="auto">
            <a:xfrm>
              <a:off x="816" y="1817"/>
              <a:ext cx="3758" cy="1734"/>
              <a:chOff x="218" y="925"/>
              <a:chExt cx="5189" cy="2248"/>
            </a:xfrm>
          </p:grpSpPr>
          <p:pic>
            <p:nvPicPr>
              <p:cNvPr id="26634" name="Picture 78" descr="peopletalk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 y="1599"/>
                <a:ext cx="1745" cy="1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6635" name="Group 79"/>
              <p:cNvGrpSpPr>
                <a:grpSpLocks/>
              </p:cNvGrpSpPr>
              <p:nvPr/>
            </p:nvGrpSpPr>
            <p:grpSpPr bwMode="auto">
              <a:xfrm>
                <a:off x="2483" y="1954"/>
                <a:ext cx="912" cy="885"/>
                <a:chOff x="1908" y="1953"/>
                <a:chExt cx="912" cy="885"/>
              </a:xfrm>
            </p:grpSpPr>
            <p:sp>
              <p:nvSpPr>
                <p:cNvPr id="26788" name="Oval 80"/>
                <p:cNvSpPr>
                  <a:spLocks noChangeArrowheads="1"/>
                </p:cNvSpPr>
                <p:nvPr/>
              </p:nvSpPr>
              <p:spPr bwMode="invGray">
                <a:xfrm>
                  <a:off x="1996" y="2039"/>
                  <a:ext cx="736" cy="712"/>
                </a:xfrm>
                <a:prstGeom prst="ellipse">
                  <a:avLst/>
                </a:prstGeom>
                <a:solidFill>
                  <a:schemeClr val="accent2"/>
                </a:solidFill>
                <a:ln>
                  <a:noFill/>
                </a:ln>
                <a:extLst>
                  <a:ext uri="{91240B29-F687-4F45-9708-019B960494DF}">
                    <a14:hiddenLine xmlns:a14="http://schemas.microsoft.com/office/drawing/2010/main" w="12700">
                      <a:solidFill>
                        <a:srgbClr val="000000"/>
                      </a:solidFill>
                      <a:round/>
                      <a:headEnd/>
                      <a:tailEnd/>
                    </a14:hiddenLine>
                  </a:ext>
                </a:extLst>
              </p:spPr>
              <p:txBody>
                <a:bodyPr wrap="none" lIns="109728" tIns="91440" rIns="109728" bIns="54864"/>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a:p>
              </p:txBody>
            </p:sp>
            <p:sp>
              <p:nvSpPr>
                <p:cNvPr id="26789" name="Rectangle 81"/>
                <p:cNvSpPr>
                  <a:spLocks noChangeArrowheads="1"/>
                </p:cNvSpPr>
                <p:nvPr/>
              </p:nvSpPr>
              <p:spPr bwMode="invGray">
                <a:xfrm>
                  <a:off x="2328" y="2706"/>
                  <a:ext cx="84" cy="132"/>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109728" tIns="91440" rIns="109728" bIns="54864"/>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a:p>
              </p:txBody>
            </p:sp>
            <p:sp>
              <p:nvSpPr>
                <p:cNvPr id="26790" name="Rectangle 82"/>
                <p:cNvSpPr>
                  <a:spLocks noChangeArrowheads="1"/>
                </p:cNvSpPr>
                <p:nvPr/>
              </p:nvSpPr>
              <p:spPr bwMode="invGray">
                <a:xfrm>
                  <a:off x="2313" y="1953"/>
                  <a:ext cx="84" cy="132"/>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109728" tIns="91440" rIns="109728" bIns="54864"/>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a:p>
              </p:txBody>
            </p:sp>
            <p:sp>
              <p:nvSpPr>
                <p:cNvPr id="26791" name="Rectangle 83"/>
                <p:cNvSpPr>
                  <a:spLocks noChangeArrowheads="1"/>
                </p:cNvSpPr>
                <p:nvPr/>
              </p:nvSpPr>
              <p:spPr bwMode="invGray">
                <a:xfrm rot="-5400000">
                  <a:off x="2712" y="2316"/>
                  <a:ext cx="84" cy="132"/>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rot="10800000" wrap="none" lIns="109728" tIns="91440" rIns="109728" bIns="54864"/>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a:p>
              </p:txBody>
            </p:sp>
            <p:sp>
              <p:nvSpPr>
                <p:cNvPr id="26792" name="Rectangle 84"/>
                <p:cNvSpPr>
                  <a:spLocks noChangeArrowheads="1"/>
                </p:cNvSpPr>
                <p:nvPr/>
              </p:nvSpPr>
              <p:spPr bwMode="invGray">
                <a:xfrm rot="-5400000">
                  <a:off x="1932" y="2322"/>
                  <a:ext cx="84" cy="132"/>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rot="10800000" wrap="none" lIns="109728" tIns="91440" rIns="109728" bIns="54864"/>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a:p>
              </p:txBody>
            </p:sp>
            <p:sp>
              <p:nvSpPr>
                <p:cNvPr id="26793" name="Rectangle 85"/>
                <p:cNvSpPr>
                  <a:spLocks noChangeArrowheads="1"/>
                </p:cNvSpPr>
                <p:nvPr/>
              </p:nvSpPr>
              <p:spPr bwMode="invGray">
                <a:xfrm rot="-8139512">
                  <a:off x="2049" y="2592"/>
                  <a:ext cx="84" cy="132"/>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rot="10800000" wrap="none" lIns="109728" tIns="91440" rIns="109728" bIns="54864"/>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a:p>
              </p:txBody>
            </p:sp>
            <p:sp>
              <p:nvSpPr>
                <p:cNvPr id="26794" name="Rectangle 86"/>
                <p:cNvSpPr>
                  <a:spLocks noChangeArrowheads="1"/>
                </p:cNvSpPr>
                <p:nvPr/>
              </p:nvSpPr>
              <p:spPr bwMode="invGray">
                <a:xfrm rot="-8139512">
                  <a:off x="2592" y="2061"/>
                  <a:ext cx="84" cy="132"/>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rot="10800000" wrap="none" lIns="109728" tIns="91440" rIns="109728" bIns="54864"/>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a:p>
              </p:txBody>
            </p:sp>
            <p:sp>
              <p:nvSpPr>
                <p:cNvPr id="26795" name="Rectangle 87"/>
                <p:cNvSpPr>
                  <a:spLocks noChangeArrowheads="1"/>
                </p:cNvSpPr>
                <p:nvPr/>
              </p:nvSpPr>
              <p:spPr bwMode="invGray">
                <a:xfrm rot="-2887127">
                  <a:off x="2607" y="2586"/>
                  <a:ext cx="84" cy="132"/>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rot="10800000" wrap="none" lIns="109728" tIns="91440" rIns="109728" bIns="54864"/>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a:p>
              </p:txBody>
            </p:sp>
            <p:sp>
              <p:nvSpPr>
                <p:cNvPr id="26796" name="Rectangle 88"/>
                <p:cNvSpPr>
                  <a:spLocks noChangeArrowheads="1"/>
                </p:cNvSpPr>
                <p:nvPr/>
              </p:nvSpPr>
              <p:spPr bwMode="invGray">
                <a:xfrm rot="-2887127">
                  <a:off x="2028" y="2073"/>
                  <a:ext cx="84" cy="132"/>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rot="10800000" wrap="none" lIns="109728" tIns="91440" rIns="109728" bIns="54864"/>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a:p>
              </p:txBody>
            </p:sp>
            <p:sp>
              <p:nvSpPr>
                <p:cNvPr id="26797" name="Rectangle 89"/>
                <p:cNvSpPr>
                  <a:spLocks noChangeArrowheads="1"/>
                </p:cNvSpPr>
                <p:nvPr/>
              </p:nvSpPr>
              <p:spPr bwMode="invGray">
                <a:xfrm rot="-9426377">
                  <a:off x="2175" y="2673"/>
                  <a:ext cx="84" cy="132"/>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rot="10800000" wrap="none" lIns="109728" tIns="91440" rIns="109728" bIns="54864"/>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a:p>
              </p:txBody>
            </p:sp>
            <p:sp>
              <p:nvSpPr>
                <p:cNvPr id="26798" name="Rectangle 90"/>
                <p:cNvSpPr>
                  <a:spLocks noChangeArrowheads="1"/>
                </p:cNvSpPr>
                <p:nvPr/>
              </p:nvSpPr>
              <p:spPr bwMode="invGray">
                <a:xfrm rot="-9426377">
                  <a:off x="2460" y="1983"/>
                  <a:ext cx="84" cy="132"/>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rot="10800000" wrap="none" lIns="109728" tIns="91440" rIns="109728" bIns="54864"/>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a:p>
              </p:txBody>
            </p:sp>
            <p:sp>
              <p:nvSpPr>
                <p:cNvPr id="26799" name="Rectangle 91"/>
                <p:cNvSpPr>
                  <a:spLocks noChangeArrowheads="1"/>
                </p:cNvSpPr>
                <p:nvPr/>
              </p:nvSpPr>
              <p:spPr bwMode="invGray">
                <a:xfrm rot="-6955539">
                  <a:off x="2673" y="2178"/>
                  <a:ext cx="84" cy="132"/>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rot="10800000" wrap="none" lIns="109728" tIns="91440" rIns="109728" bIns="54864"/>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a:p>
              </p:txBody>
            </p:sp>
            <p:sp>
              <p:nvSpPr>
                <p:cNvPr id="26800" name="Rectangle 92"/>
                <p:cNvSpPr>
                  <a:spLocks noChangeArrowheads="1"/>
                </p:cNvSpPr>
                <p:nvPr/>
              </p:nvSpPr>
              <p:spPr bwMode="invGray">
                <a:xfrm rot="-6955539">
                  <a:off x="1959" y="2457"/>
                  <a:ext cx="84" cy="132"/>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rot="10800000" wrap="none" lIns="109728" tIns="91440" rIns="109728" bIns="54864"/>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a:p>
              </p:txBody>
            </p:sp>
            <p:sp>
              <p:nvSpPr>
                <p:cNvPr id="26801" name="Rectangle 93"/>
                <p:cNvSpPr>
                  <a:spLocks noChangeArrowheads="1"/>
                </p:cNvSpPr>
                <p:nvPr/>
              </p:nvSpPr>
              <p:spPr bwMode="invGray">
                <a:xfrm rot="-4078787">
                  <a:off x="1950" y="2193"/>
                  <a:ext cx="84" cy="132"/>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rot="10800000" wrap="none" lIns="109728" tIns="91440" rIns="109728" bIns="54864"/>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a:p>
              </p:txBody>
            </p:sp>
            <p:sp>
              <p:nvSpPr>
                <p:cNvPr id="26802" name="Rectangle 94"/>
                <p:cNvSpPr>
                  <a:spLocks noChangeArrowheads="1"/>
                </p:cNvSpPr>
                <p:nvPr/>
              </p:nvSpPr>
              <p:spPr bwMode="invGray">
                <a:xfrm rot="-4078787">
                  <a:off x="2691" y="2460"/>
                  <a:ext cx="84" cy="132"/>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rot="10800000" wrap="none" lIns="109728" tIns="91440" rIns="109728" bIns="54864"/>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a:p>
              </p:txBody>
            </p:sp>
            <p:sp>
              <p:nvSpPr>
                <p:cNvPr id="26803" name="Rectangle 95"/>
                <p:cNvSpPr>
                  <a:spLocks noChangeArrowheads="1"/>
                </p:cNvSpPr>
                <p:nvPr/>
              </p:nvSpPr>
              <p:spPr bwMode="invGray">
                <a:xfrm rot="-1460622">
                  <a:off x="2487" y="2670"/>
                  <a:ext cx="84" cy="132"/>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109728" tIns="91440" rIns="109728" bIns="54864"/>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a:p>
              </p:txBody>
            </p:sp>
            <p:sp>
              <p:nvSpPr>
                <p:cNvPr id="26804" name="Rectangle 96"/>
                <p:cNvSpPr>
                  <a:spLocks noChangeArrowheads="1"/>
                </p:cNvSpPr>
                <p:nvPr/>
              </p:nvSpPr>
              <p:spPr bwMode="invGray">
                <a:xfrm rot="-1460622">
                  <a:off x="2151" y="1983"/>
                  <a:ext cx="84" cy="132"/>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109728" tIns="91440" rIns="109728" bIns="54864"/>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a:p>
              </p:txBody>
            </p:sp>
          </p:grpSp>
          <p:grpSp>
            <p:nvGrpSpPr>
              <p:cNvPr id="26636" name="Group 97"/>
              <p:cNvGrpSpPr>
                <a:grpSpLocks/>
              </p:cNvGrpSpPr>
              <p:nvPr/>
            </p:nvGrpSpPr>
            <p:grpSpPr bwMode="auto">
              <a:xfrm rot="480577">
                <a:off x="2988" y="1470"/>
                <a:ext cx="685" cy="662"/>
                <a:chOff x="1759" y="1355"/>
                <a:chExt cx="685" cy="662"/>
              </a:xfrm>
            </p:grpSpPr>
            <p:sp>
              <p:nvSpPr>
                <p:cNvPr id="26779" name="Oval 98"/>
                <p:cNvSpPr>
                  <a:spLocks noChangeArrowheads="1"/>
                </p:cNvSpPr>
                <p:nvPr/>
              </p:nvSpPr>
              <p:spPr bwMode="invGray">
                <a:xfrm>
                  <a:off x="1813" y="1419"/>
                  <a:ext cx="563" cy="546"/>
                </a:xfrm>
                <a:prstGeom prst="ellipse">
                  <a:avLst/>
                </a:prstGeom>
                <a:solidFill>
                  <a:schemeClr val="accent1"/>
                </a:solidFill>
                <a:ln>
                  <a:noFill/>
                </a:ln>
                <a:extLst>
                  <a:ext uri="{91240B29-F687-4F45-9708-019B960494DF}">
                    <a14:hiddenLine xmlns:a14="http://schemas.microsoft.com/office/drawing/2010/main" w="12700">
                      <a:solidFill>
                        <a:srgbClr val="000000"/>
                      </a:solidFill>
                      <a:round/>
                      <a:headEnd/>
                      <a:tailEnd/>
                    </a14:hiddenLine>
                  </a:ext>
                </a:extLst>
              </p:spPr>
              <p:txBody>
                <a:bodyPr wrap="none" lIns="109728" tIns="91440" rIns="109728" bIns="54864"/>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a:p>
              </p:txBody>
            </p:sp>
            <p:sp>
              <p:nvSpPr>
                <p:cNvPr id="26780" name="Rectangle 99"/>
                <p:cNvSpPr>
                  <a:spLocks noChangeArrowheads="1"/>
                </p:cNvSpPr>
                <p:nvPr/>
              </p:nvSpPr>
              <p:spPr bwMode="invGray">
                <a:xfrm rot="-9426377">
                  <a:off x="1940" y="1884"/>
                  <a:ext cx="75" cy="120"/>
                </a:xfrm>
                <a:prstGeom prst="rect">
                  <a:avLst/>
                </a:prstGeom>
                <a:solidFill>
                  <a:schemeClr val="accent1"/>
                </a:solidFill>
                <a:ln>
                  <a:noFill/>
                </a:ln>
                <a:extLst>
                  <a:ext uri="{91240B29-F687-4F45-9708-019B960494DF}">
                    <a14:hiddenLine xmlns:a14="http://schemas.microsoft.com/office/drawing/2010/main" w="12700">
                      <a:solidFill>
                        <a:srgbClr val="000000"/>
                      </a:solidFill>
                      <a:miter lim="800000"/>
                      <a:headEnd/>
                      <a:tailEnd/>
                    </a14:hiddenLine>
                  </a:ext>
                </a:extLst>
              </p:spPr>
              <p:txBody>
                <a:bodyPr rot="10800000" wrap="none" lIns="109728" tIns="91440" rIns="109728" bIns="54864"/>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a:p>
              </p:txBody>
            </p:sp>
            <p:sp>
              <p:nvSpPr>
                <p:cNvPr id="26781" name="Rectangle 100"/>
                <p:cNvSpPr>
                  <a:spLocks noChangeArrowheads="1"/>
                </p:cNvSpPr>
                <p:nvPr/>
              </p:nvSpPr>
              <p:spPr bwMode="invGray">
                <a:xfrm rot="-9426377">
                  <a:off x="2159" y="1355"/>
                  <a:ext cx="75" cy="119"/>
                </a:xfrm>
                <a:prstGeom prst="rect">
                  <a:avLst/>
                </a:prstGeom>
                <a:solidFill>
                  <a:schemeClr val="accent1"/>
                </a:solidFill>
                <a:ln>
                  <a:noFill/>
                </a:ln>
                <a:extLst>
                  <a:ext uri="{91240B29-F687-4F45-9708-019B960494DF}">
                    <a14:hiddenLine xmlns:a14="http://schemas.microsoft.com/office/drawing/2010/main" w="12700">
                      <a:solidFill>
                        <a:srgbClr val="000000"/>
                      </a:solidFill>
                      <a:miter lim="800000"/>
                      <a:headEnd/>
                      <a:tailEnd/>
                    </a14:hiddenLine>
                  </a:ext>
                </a:extLst>
              </p:spPr>
              <p:txBody>
                <a:bodyPr rot="10800000" wrap="none" lIns="109728" tIns="91440" rIns="109728" bIns="54864"/>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a:p>
              </p:txBody>
            </p:sp>
            <p:sp>
              <p:nvSpPr>
                <p:cNvPr id="26782" name="Rectangle 101"/>
                <p:cNvSpPr>
                  <a:spLocks noChangeArrowheads="1"/>
                </p:cNvSpPr>
                <p:nvPr/>
              </p:nvSpPr>
              <p:spPr bwMode="invGray">
                <a:xfrm rot="-6955539">
                  <a:off x="2329" y="1505"/>
                  <a:ext cx="75" cy="119"/>
                </a:xfrm>
                <a:prstGeom prst="rect">
                  <a:avLst/>
                </a:prstGeom>
                <a:solidFill>
                  <a:schemeClr val="accent1"/>
                </a:solidFill>
                <a:ln>
                  <a:noFill/>
                </a:ln>
                <a:extLst>
                  <a:ext uri="{91240B29-F687-4F45-9708-019B960494DF}">
                    <a14:hiddenLine xmlns:a14="http://schemas.microsoft.com/office/drawing/2010/main" w="12700">
                      <a:solidFill>
                        <a:srgbClr val="000000"/>
                      </a:solidFill>
                      <a:miter lim="800000"/>
                      <a:headEnd/>
                      <a:tailEnd/>
                    </a14:hiddenLine>
                  </a:ext>
                </a:extLst>
              </p:spPr>
              <p:txBody>
                <a:bodyPr rot="10800000" wrap="none" lIns="109728" tIns="91440" rIns="109728" bIns="54864"/>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a:p>
              </p:txBody>
            </p:sp>
            <p:sp>
              <p:nvSpPr>
                <p:cNvPr id="26783" name="Rectangle 102"/>
                <p:cNvSpPr>
                  <a:spLocks noChangeArrowheads="1"/>
                </p:cNvSpPr>
                <p:nvPr/>
              </p:nvSpPr>
              <p:spPr bwMode="invGray">
                <a:xfrm rot="-6955539">
                  <a:off x="1783" y="1720"/>
                  <a:ext cx="77" cy="119"/>
                </a:xfrm>
                <a:prstGeom prst="rect">
                  <a:avLst/>
                </a:prstGeom>
                <a:solidFill>
                  <a:schemeClr val="accent1"/>
                </a:solidFill>
                <a:ln>
                  <a:noFill/>
                </a:ln>
                <a:extLst>
                  <a:ext uri="{91240B29-F687-4F45-9708-019B960494DF}">
                    <a14:hiddenLine xmlns:a14="http://schemas.microsoft.com/office/drawing/2010/main" w="12700">
                      <a:solidFill>
                        <a:srgbClr val="000000"/>
                      </a:solidFill>
                      <a:miter lim="800000"/>
                      <a:headEnd/>
                      <a:tailEnd/>
                    </a14:hiddenLine>
                  </a:ext>
                </a:extLst>
              </p:spPr>
              <p:txBody>
                <a:bodyPr rot="10800000" wrap="none" lIns="109728" tIns="91440" rIns="109728" bIns="54864"/>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a:p>
              </p:txBody>
            </p:sp>
            <p:sp>
              <p:nvSpPr>
                <p:cNvPr id="26784" name="Rectangle 103"/>
                <p:cNvSpPr>
                  <a:spLocks noChangeArrowheads="1"/>
                </p:cNvSpPr>
                <p:nvPr/>
              </p:nvSpPr>
              <p:spPr bwMode="invGray">
                <a:xfrm rot="-4078787">
                  <a:off x="1781" y="1525"/>
                  <a:ext cx="75" cy="119"/>
                </a:xfrm>
                <a:prstGeom prst="rect">
                  <a:avLst/>
                </a:prstGeom>
                <a:solidFill>
                  <a:schemeClr val="accent1"/>
                </a:solidFill>
                <a:ln>
                  <a:noFill/>
                </a:ln>
                <a:extLst>
                  <a:ext uri="{91240B29-F687-4F45-9708-019B960494DF}">
                    <a14:hiddenLine xmlns:a14="http://schemas.microsoft.com/office/drawing/2010/main" w="12700">
                      <a:solidFill>
                        <a:srgbClr val="000000"/>
                      </a:solidFill>
                      <a:miter lim="800000"/>
                      <a:headEnd/>
                      <a:tailEnd/>
                    </a14:hiddenLine>
                  </a:ext>
                </a:extLst>
              </p:spPr>
              <p:txBody>
                <a:bodyPr rot="10800000" wrap="none" lIns="109728" tIns="91440" rIns="109728" bIns="54864"/>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a:p>
              </p:txBody>
            </p:sp>
            <p:sp>
              <p:nvSpPr>
                <p:cNvPr id="26785" name="Rectangle 104"/>
                <p:cNvSpPr>
                  <a:spLocks noChangeArrowheads="1"/>
                </p:cNvSpPr>
                <p:nvPr/>
              </p:nvSpPr>
              <p:spPr bwMode="invGray">
                <a:xfrm rot="-4078787">
                  <a:off x="2346" y="1730"/>
                  <a:ext cx="77" cy="119"/>
                </a:xfrm>
                <a:prstGeom prst="rect">
                  <a:avLst/>
                </a:prstGeom>
                <a:solidFill>
                  <a:schemeClr val="accent1"/>
                </a:solidFill>
                <a:ln>
                  <a:noFill/>
                </a:ln>
                <a:extLst>
                  <a:ext uri="{91240B29-F687-4F45-9708-019B960494DF}">
                    <a14:hiddenLine xmlns:a14="http://schemas.microsoft.com/office/drawing/2010/main" w="12700">
                      <a:solidFill>
                        <a:srgbClr val="000000"/>
                      </a:solidFill>
                      <a:miter lim="800000"/>
                      <a:headEnd/>
                      <a:tailEnd/>
                    </a14:hiddenLine>
                  </a:ext>
                </a:extLst>
              </p:spPr>
              <p:txBody>
                <a:bodyPr rot="10800000" wrap="none" lIns="109728" tIns="91440" rIns="109728" bIns="54864"/>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a:p>
              </p:txBody>
            </p:sp>
            <p:sp>
              <p:nvSpPr>
                <p:cNvPr id="26786" name="Rectangle 105"/>
                <p:cNvSpPr>
                  <a:spLocks noChangeArrowheads="1"/>
                </p:cNvSpPr>
                <p:nvPr/>
              </p:nvSpPr>
              <p:spPr bwMode="invGray">
                <a:xfrm rot="-1460622">
                  <a:off x="2190" y="1898"/>
                  <a:ext cx="75" cy="119"/>
                </a:xfrm>
                <a:prstGeom prst="rect">
                  <a:avLst/>
                </a:prstGeom>
                <a:solidFill>
                  <a:schemeClr val="accent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109728" tIns="91440" rIns="109728" bIns="54864"/>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a:p>
              </p:txBody>
            </p:sp>
            <p:sp>
              <p:nvSpPr>
                <p:cNvPr id="26787" name="Rectangle 106"/>
                <p:cNvSpPr>
                  <a:spLocks noChangeArrowheads="1"/>
                </p:cNvSpPr>
                <p:nvPr/>
              </p:nvSpPr>
              <p:spPr bwMode="invGray">
                <a:xfrm rot="-1460622">
                  <a:off x="1933" y="1371"/>
                  <a:ext cx="75" cy="119"/>
                </a:xfrm>
                <a:prstGeom prst="rect">
                  <a:avLst/>
                </a:prstGeom>
                <a:solidFill>
                  <a:schemeClr val="accent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109728" tIns="91440" rIns="109728" bIns="54864"/>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a:p>
              </p:txBody>
            </p:sp>
          </p:grpSp>
          <p:sp>
            <p:nvSpPr>
              <p:cNvPr id="26637" name="Oval 107"/>
              <p:cNvSpPr>
                <a:spLocks noChangeArrowheads="1"/>
              </p:cNvSpPr>
              <p:nvPr/>
            </p:nvSpPr>
            <p:spPr bwMode="auto">
              <a:xfrm>
                <a:off x="3229" y="1717"/>
                <a:ext cx="189" cy="186"/>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a:p>
            </p:txBody>
          </p:sp>
          <p:sp>
            <p:nvSpPr>
              <p:cNvPr id="26638" name="Freeform 108"/>
              <p:cNvSpPr>
                <a:spLocks/>
              </p:cNvSpPr>
              <p:nvPr/>
            </p:nvSpPr>
            <p:spPr bwMode="auto">
              <a:xfrm>
                <a:off x="2819" y="2260"/>
                <a:ext cx="240" cy="273"/>
              </a:xfrm>
              <a:custGeom>
                <a:avLst/>
                <a:gdLst>
                  <a:gd name="T0" fmla="*/ 0 w 477"/>
                  <a:gd name="T1" fmla="*/ 1 h 513"/>
                  <a:gd name="T2" fmla="*/ 0 w 477"/>
                  <a:gd name="T3" fmla="*/ 1 h 513"/>
                  <a:gd name="T4" fmla="*/ 1 w 477"/>
                  <a:gd name="T5" fmla="*/ 0 h 513"/>
                  <a:gd name="T6" fmla="*/ 1 w 477"/>
                  <a:gd name="T7" fmla="*/ 1 h 513"/>
                  <a:gd name="T8" fmla="*/ 1 w 477"/>
                  <a:gd name="T9" fmla="*/ 1 h 513"/>
                  <a:gd name="T10" fmla="*/ 1 w 477"/>
                  <a:gd name="T11" fmla="*/ 1 h 513"/>
                  <a:gd name="T12" fmla="*/ 0 w 477"/>
                  <a:gd name="T13" fmla="*/ 1 h 513"/>
                  <a:gd name="T14" fmla="*/ 0 60000 65536"/>
                  <a:gd name="T15" fmla="*/ 0 60000 65536"/>
                  <a:gd name="T16" fmla="*/ 0 60000 65536"/>
                  <a:gd name="T17" fmla="*/ 0 60000 65536"/>
                  <a:gd name="T18" fmla="*/ 0 60000 65536"/>
                  <a:gd name="T19" fmla="*/ 0 60000 65536"/>
                  <a:gd name="T20" fmla="*/ 0 60000 65536"/>
                  <a:gd name="T21" fmla="*/ 0 w 477"/>
                  <a:gd name="T22" fmla="*/ 0 h 513"/>
                  <a:gd name="T23" fmla="*/ 477 w 477"/>
                  <a:gd name="T24" fmla="*/ 513 h 5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77" h="513">
                    <a:moveTo>
                      <a:pt x="0" y="384"/>
                    </a:moveTo>
                    <a:lnTo>
                      <a:pt x="0" y="132"/>
                    </a:lnTo>
                    <a:lnTo>
                      <a:pt x="240" y="0"/>
                    </a:lnTo>
                    <a:lnTo>
                      <a:pt x="477" y="129"/>
                    </a:lnTo>
                    <a:lnTo>
                      <a:pt x="477" y="384"/>
                    </a:lnTo>
                    <a:lnTo>
                      <a:pt x="237" y="513"/>
                    </a:lnTo>
                    <a:lnTo>
                      <a:pt x="0" y="384"/>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26639" name="Text Box 109"/>
              <p:cNvSpPr txBox="1">
                <a:spLocks noChangeArrowheads="1"/>
              </p:cNvSpPr>
              <p:nvPr/>
            </p:nvSpPr>
            <p:spPr bwMode="auto">
              <a:xfrm>
                <a:off x="2697" y="2811"/>
                <a:ext cx="428"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958850" eaLnBrk="0" hangingPunct="0">
                  <a:defRPr>
                    <a:solidFill>
                      <a:schemeClr val="tx1"/>
                    </a:solidFill>
                    <a:latin typeface="Arial" panose="020B0604020202020204" pitchFamily="34" charset="0"/>
                    <a:ea typeface="宋体" panose="02010600030101010101" pitchFamily="2" charset="-122"/>
                  </a:defRPr>
                </a:lvl1pPr>
                <a:lvl2pPr marL="742950" indent="-285750" defTabSz="958850" eaLnBrk="0" hangingPunct="0">
                  <a:defRPr>
                    <a:solidFill>
                      <a:schemeClr val="tx1"/>
                    </a:solidFill>
                    <a:latin typeface="Arial" panose="020B0604020202020204" pitchFamily="34" charset="0"/>
                    <a:ea typeface="宋体" panose="02010600030101010101" pitchFamily="2" charset="-122"/>
                  </a:defRPr>
                </a:lvl2pPr>
                <a:lvl3pPr marL="1143000" indent="-228600" defTabSz="958850" eaLnBrk="0" hangingPunct="0">
                  <a:defRPr>
                    <a:solidFill>
                      <a:schemeClr val="tx1"/>
                    </a:solidFill>
                    <a:latin typeface="Arial" panose="020B0604020202020204" pitchFamily="34" charset="0"/>
                    <a:ea typeface="宋体" panose="02010600030101010101" pitchFamily="2" charset="-122"/>
                  </a:defRPr>
                </a:lvl3pPr>
                <a:lvl4pPr marL="1600200" indent="-228600" defTabSz="958850" eaLnBrk="0" hangingPunct="0">
                  <a:defRPr>
                    <a:solidFill>
                      <a:schemeClr val="tx1"/>
                    </a:solidFill>
                    <a:latin typeface="Arial" panose="020B0604020202020204" pitchFamily="34" charset="0"/>
                    <a:ea typeface="宋体" panose="02010600030101010101" pitchFamily="2" charset="-122"/>
                  </a:defRPr>
                </a:lvl4pPr>
                <a:lvl5pPr marL="2057400" indent="-228600" defTabSz="958850" eaLnBrk="0" hangingPunct="0">
                  <a:defRPr>
                    <a:solidFill>
                      <a:schemeClr val="tx1"/>
                    </a:solidFill>
                    <a:latin typeface="Arial" panose="020B0604020202020204" pitchFamily="34" charset="0"/>
                    <a:ea typeface="宋体" panose="02010600030101010101" pitchFamily="2" charset="-122"/>
                  </a:defRPr>
                </a:lvl5pPr>
                <a:lvl6pPr marL="2514600" indent="-228600" defTabSz="9588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588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588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588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95000"/>
                  </a:lnSpc>
                  <a:buFont typeface="Monotype Sorts" pitchFamily="2" charset="2"/>
                  <a:buNone/>
                </a:pPr>
                <a:r>
                  <a:rPr lang="zh-CN" altLang="en-US" sz="1200" b="1"/>
                  <a:t>从事</a:t>
                </a:r>
              </a:p>
              <a:p>
                <a:pPr algn="ctr">
                  <a:lnSpc>
                    <a:spcPct val="95000"/>
                  </a:lnSpc>
                  <a:buFont typeface="Monotype Sorts" pitchFamily="2" charset="2"/>
                  <a:buNone/>
                </a:pPr>
                <a:r>
                  <a:rPr lang="zh-CN" altLang="en-US" sz="1200" b="1"/>
                  <a:t>活动</a:t>
                </a:r>
              </a:p>
            </p:txBody>
          </p:sp>
          <p:sp>
            <p:nvSpPr>
              <p:cNvPr id="26640" name="Oval 110"/>
              <p:cNvSpPr>
                <a:spLocks noChangeArrowheads="1"/>
              </p:cNvSpPr>
              <p:nvPr/>
            </p:nvSpPr>
            <p:spPr bwMode="auto">
              <a:xfrm>
                <a:off x="2900" y="2356"/>
                <a:ext cx="78" cy="81"/>
              </a:xfrm>
              <a:prstGeom prst="ellipse">
                <a:avLst/>
              </a:pr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a:p>
            </p:txBody>
          </p:sp>
          <p:sp>
            <p:nvSpPr>
              <p:cNvPr id="26641" name="Oval 111"/>
              <p:cNvSpPr>
                <a:spLocks noChangeArrowheads="1"/>
              </p:cNvSpPr>
              <p:nvPr/>
            </p:nvSpPr>
            <p:spPr bwMode="auto">
              <a:xfrm>
                <a:off x="3285" y="1765"/>
                <a:ext cx="78" cy="81"/>
              </a:xfrm>
              <a:prstGeom prst="ellipse">
                <a:avLst/>
              </a:pr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a:p>
            </p:txBody>
          </p:sp>
          <p:sp>
            <p:nvSpPr>
              <p:cNvPr id="26642" name="Line 112"/>
              <p:cNvSpPr>
                <a:spLocks noChangeShapeType="1"/>
              </p:cNvSpPr>
              <p:nvPr/>
            </p:nvSpPr>
            <p:spPr bwMode="invGray">
              <a:xfrm flipV="1">
                <a:off x="2640" y="925"/>
                <a:ext cx="2100" cy="12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round/>
                    <a:headEnd/>
                    <a:tailEnd type="triangle" w="med" len="med"/>
                  </a14:hiddenLine>
                </a:ext>
              </a:extLst>
            </p:spPr>
            <p:txBody>
              <a:bodyPr wrap="none" lIns="109728" tIns="91440" rIns="109728" bIns="54864" anchor="ctr"/>
              <a:lstStyle/>
              <a:p>
                <a:endParaRPr lang="zh-CN" altLang="en-US"/>
              </a:p>
            </p:txBody>
          </p:sp>
          <p:grpSp>
            <p:nvGrpSpPr>
              <p:cNvPr id="26643" name="Group 113"/>
              <p:cNvGrpSpPr>
                <a:grpSpLocks/>
              </p:cNvGrpSpPr>
              <p:nvPr/>
            </p:nvGrpSpPr>
            <p:grpSpPr bwMode="auto">
              <a:xfrm>
                <a:off x="4307" y="1556"/>
                <a:ext cx="1100" cy="1357"/>
                <a:chOff x="4212" y="1539"/>
                <a:chExt cx="1100" cy="1357"/>
              </a:xfrm>
            </p:grpSpPr>
            <p:grpSp>
              <p:nvGrpSpPr>
                <p:cNvPr id="26649" name="Group 114"/>
                <p:cNvGrpSpPr>
                  <a:grpSpLocks/>
                </p:cNvGrpSpPr>
                <p:nvPr/>
              </p:nvGrpSpPr>
              <p:grpSpPr bwMode="auto">
                <a:xfrm>
                  <a:off x="4462" y="1623"/>
                  <a:ext cx="344" cy="609"/>
                  <a:chOff x="4462" y="1623"/>
                  <a:chExt cx="344" cy="609"/>
                </a:xfrm>
              </p:grpSpPr>
              <p:sp>
                <p:nvSpPr>
                  <p:cNvPr id="26773" name="Freeform 115"/>
                  <p:cNvSpPr>
                    <a:spLocks/>
                  </p:cNvSpPr>
                  <p:nvPr/>
                </p:nvSpPr>
                <p:spPr bwMode="auto">
                  <a:xfrm>
                    <a:off x="4462" y="1753"/>
                    <a:ext cx="344" cy="86"/>
                  </a:xfrm>
                  <a:custGeom>
                    <a:avLst/>
                    <a:gdLst>
                      <a:gd name="T0" fmla="*/ 0 w 690"/>
                      <a:gd name="T1" fmla="*/ 1 h 172"/>
                      <a:gd name="T2" fmla="*/ 0 w 690"/>
                      <a:gd name="T3" fmla="*/ 1 h 172"/>
                      <a:gd name="T4" fmla="*/ 0 w 690"/>
                      <a:gd name="T5" fmla="*/ 0 h 172"/>
                      <a:gd name="T6" fmla="*/ 0 w 690"/>
                      <a:gd name="T7" fmla="*/ 1 h 172"/>
                      <a:gd name="T8" fmla="*/ 0 w 690"/>
                      <a:gd name="T9" fmla="*/ 1 h 172"/>
                      <a:gd name="T10" fmla="*/ 0 60000 65536"/>
                      <a:gd name="T11" fmla="*/ 0 60000 65536"/>
                      <a:gd name="T12" fmla="*/ 0 60000 65536"/>
                      <a:gd name="T13" fmla="*/ 0 60000 65536"/>
                      <a:gd name="T14" fmla="*/ 0 60000 65536"/>
                      <a:gd name="T15" fmla="*/ 0 w 690"/>
                      <a:gd name="T16" fmla="*/ 0 h 172"/>
                      <a:gd name="T17" fmla="*/ 690 w 690"/>
                      <a:gd name="T18" fmla="*/ 172 h 172"/>
                    </a:gdLst>
                    <a:ahLst/>
                    <a:cxnLst>
                      <a:cxn ang="T10">
                        <a:pos x="T0" y="T1"/>
                      </a:cxn>
                      <a:cxn ang="T11">
                        <a:pos x="T2" y="T3"/>
                      </a:cxn>
                      <a:cxn ang="T12">
                        <a:pos x="T4" y="T5"/>
                      </a:cxn>
                      <a:cxn ang="T13">
                        <a:pos x="T6" y="T7"/>
                      </a:cxn>
                      <a:cxn ang="T14">
                        <a:pos x="T8" y="T9"/>
                      </a:cxn>
                    </a:cxnLst>
                    <a:rect l="T15" t="T16" r="T17" b="T18"/>
                    <a:pathLst>
                      <a:path w="690" h="172">
                        <a:moveTo>
                          <a:pt x="511" y="172"/>
                        </a:moveTo>
                        <a:lnTo>
                          <a:pt x="690" y="81"/>
                        </a:lnTo>
                        <a:lnTo>
                          <a:pt x="193" y="0"/>
                        </a:lnTo>
                        <a:lnTo>
                          <a:pt x="0" y="94"/>
                        </a:lnTo>
                        <a:lnTo>
                          <a:pt x="511" y="172"/>
                        </a:lnTo>
                        <a:close/>
                      </a:path>
                    </a:pathLst>
                  </a:custGeom>
                  <a:solidFill>
                    <a:srgbClr val="4D4D4D"/>
                  </a:solidFill>
                  <a:ln w="9525">
                    <a:solidFill>
                      <a:srgbClr val="5F5F5F"/>
                    </a:solidFill>
                    <a:round/>
                    <a:headEnd/>
                    <a:tailEnd/>
                  </a:ln>
                </p:spPr>
                <p:txBody>
                  <a:bodyPr wrap="none" lIns="109728" tIns="91440" rIns="109728" bIns="54864"/>
                  <a:lstStyle/>
                  <a:p>
                    <a:endParaRPr lang="zh-CN" altLang="en-US"/>
                  </a:p>
                </p:txBody>
              </p:sp>
              <p:sp>
                <p:nvSpPr>
                  <p:cNvPr id="26774" name="Freeform 116"/>
                  <p:cNvSpPr>
                    <a:spLocks/>
                  </p:cNvSpPr>
                  <p:nvPr/>
                </p:nvSpPr>
                <p:spPr bwMode="auto">
                  <a:xfrm>
                    <a:off x="4479" y="1623"/>
                    <a:ext cx="287" cy="42"/>
                  </a:xfrm>
                  <a:custGeom>
                    <a:avLst/>
                    <a:gdLst>
                      <a:gd name="T0" fmla="*/ 0 w 573"/>
                      <a:gd name="T1" fmla="*/ 1 h 84"/>
                      <a:gd name="T2" fmla="*/ 1 w 573"/>
                      <a:gd name="T3" fmla="*/ 1 h 84"/>
                      <a:gd name="T4" fmla="*/ 1 w 573"/>
                      <a:gd name="T5" fmla="*/ 1 h 84"/>
                      <a:gd name="T6" fmla="*/ 1 w 573"/>
                      <a:gd name="T7" fmla="*/ 0 h 84"/>
                      <a:gd name="T8" fmla="*/ 0 w 573"/>
                      <a:gd name="T9" fmla="*/ 1 h 84"/>
                      <a:gd name="T10" fmla="*/ 0 60000 65536"/>
                      <a:gd name="T11" fmla="*/ 0 60000 65536"/>
                      <a:gd name="T12" fmla="*/ 0 60000 65536"/>
                      <a:gd name="T13" fmla="*/ 0 60000 65536"/>
                      <a:gd name="T14" fmla="*/ 0 60000 65536"/>
                      <a:gd name="T15" fmla="*/ 0 w 573"/>
                      <a:gd name="T16" fmla="*/ 0 h 84"/>
                      <a:gd name="T17" fmla="*/ 573 w 573"/>
                      <a:gd name="T18" fmla="*/ 84 h 84"/>
                    </a:gdLst>
                    <a:ahLst/>
                    <a:cxnLst>
                      <a:cxn ang="T10">
                        <a:pos x="T0" y="T1"/>
                      </a:cxn>
                      <a:cxn ang="T11">
                        <a:pos x="T2" y="T3"/>
                      </a:cxn>
                      <a:cxn ang="T12">
                        <a:pos x="T4" y="T5"/>
                      </a:cxn>
                      <a:cxn ang="T13">
                        <a:pos x="T6" y="T7"/>
                      </a:cxn>
                      <a:cxn ang="T14">
                        <a:pos x="T8" y="T9"/>
                      </a:cxn>
                    </a:cxnLst>
                    <a:rect l="T15" t="T16" r="T17" b="T18"/>
                    <a:pathLst>
                      <a:path w="573" h="84">
                        <a:moveTo>
                          <a:pt x="0" y="42"/>
                        </a:moveTo>
                        <a:lnTo>
                          <a:pt x="447" y="84"/>
                        </a:lnTo>
                        <a:lnTo>
                          <a:pt x="573" y="45"/>
                        </a:lnTo>
                        <a:lnTo>
                          <a:pt x="137" y="0"/>
                        </a:lnTo>
                        <a:lnTo>
                          <a:pt x="0" y="42"/>
                        </a:lnTo>
                        <a:close/>
                      </a:path>
                    </a:pathLst>
                  </a:custGeom>
                  <a:solidFill>
                    <a:srgbClr val="4D4D4D"/>
                  </a:solidFill>
                  <a:ln w="9525">
                    <a:solidFill>
                      <a:srgbClr val="5F5F5F"/>
                    </a:solidFill>
                    <a:round/>
                    <a:headEnd/>
                    <a:tailEnd/>
                  </a:ln>
                </p:spPr>
                <p:txBody>
                  <a:bodyPr wrap="none" lIns="109728" tIns="91440" rIns="109728" bIns="54864"/>
                  <a:lstStyle/>
                  <a:p>
                    <a:endParaRPr lang="zh-CN" altLang="en-US"/>
                  </a:p>
                </p:txBody>
              </p:sp>
              <p:sp>
                <p:nvSpPr>
                  <p:cNvPr id="26775" name="Freeform 117"/>
                  <p:cNvSpPr>
                    <a:spLocks/>
                  </p:cNvSpPr>
                  <p:nvPr/>
                </p:nvSpPr>
                <p:spPr bwMode="auto">
                  <a:xfrm>
                    <a:off x="4703" y="1646"/>
                    <a:ext cx="63" cy="177"/>
                  </a:xfrm>
                  <a:custGeom>
                    <a:avLst/>
                    <a:gdLst>
                      <a:gd name="T0" fmla="*/ 0 w 127"/>
                      <a:gd name="T1" fmla="*/ 1 h 354"/>
                      <a:gd name="T2" fmla="*/ 0 w 127"/>
                      <a:gd name="T3" fmla="*/ 0 h 354"/>
                      <a:gd name="T4" fmla="*/ 0 w 127"/>
                      <a:gd name="T5" fmla="*/ 1 h 354"/>
                      <a:gd name="T6" fmla="*/ 0 w 127"/>
                      <a:gd name="T7" fmla="*/ 1 h 354"/>
                      <a:gd name="T8" fmla="*/ 0 w 127"/>
                      <a:gd name="T9" fmla="*/ 1 h 354"/>
                      <a:gd name="T10" fmla="*/ 0 60000 65536"/>
                      <a:gd name="T11" fmla="*/ 0 60000 65536"/>
                      <a:gd name="T12" fmla="*/ 0 60000 65536"/>
                      <a:gd name="T13" fmla="*/ 0 60000 65536"/>
                      <a:gd name="T14" fmla="*/ 0 60000 65536"/>
                      <a:gd name="T15" fmla="*/ 0 w 127"/>
                      <a:gd name="T16" fmla="*/ 0 h 354"/>
                      <a:gd name="T17" fmla="*/ 127 w 127"/>
                      <a:gd name="T18" fmla="*/ 354 h 354"/>
                    </a:gdLst>
                    <a:ahLst/>
                    <a:cxnLst>
                      <a:cxn ang="T10">
                        <a:pos x="T0" y="T1"/>
                      </a:cxn>
                      <a:cxn ang="T11">
                        <a:pos x="T2" y="T3"/>
                      </a:cxn>
                      <a:cxn ang="T12">
                        <a:pos x="T4" y="T5"/>
                      </a:cxn>
                      <a:cxn ang="T13">
                        <a:pos x="T6" y="T7"/>
                      </a:cxn>
                      <a:cxn ang="T14">
                        <a:pos x="T8" y="T9"/>
                      </a:cxn>
                    </a:cxnLst>
                    <a:rect l="T15" t="T16" r="T17" b="T18"/>
                    <a:pathLst>
                      <a:path w="127" h="354">
                        <a:moveTo>
                          <a:pt x="0" y="37"/>
                        </a:moveTo>
                        <a:lnTo>
                          <a:pt x="127" y="0"/>
                        </a:lnTo>
                        <a:lnTo>
                          <a:pt x="127" y="296"/>
                        </a:lnTo>
                        <a:lnTo>
                          <a:pt x="0" y="354"/>
                        </a:lnTo>
                        <a:lnTo>
                          <a:pt x="0" y="37"/>
                        </a:lnTo>
                        <a:close/>
                      </a:path>
                    </a:pathLst>
                  </a:custGeom>
                  <a:solidFill>
                    <a:srgbClr val="4D4D4D"/>
                  </a:solidFill>
                  <a:ln w="9525">
                    <a:solidFill>
                      <a:srgbClr val="5F5F5F"/>
                    </a:solidFill>
                    <a:round/>
                    <a:headEnd/>
                    <a:tailEnd/>
                  </a:ln>
                </p:spPr>
                <p:txBody>
                  <a:bodyPr wrap="none" lIns="109728" tIns="91440" rIns="109728" bIns="54864"/>
                  <a:lstStyle/>
                  <a:p>
                    <a:endParaRPr lang="zh-CN" altLang="en-US"/>
                  </a:p>
                </p:txBody>
              </p:sp>
              <p:sp>
                <p:nvSpPr>
                  <p:cNvPr id="26776" name="Freeform 118"/>
                  <p:cNvSpPr>
                    <a:spLocks/>
                  </p:cNvSpPr>
                  <p:nvPr/>
                </p:nvSpPr>
                <p:spPr bwMode="auto">
                  <a:xfrm>
                    <a:off x="4478" y="1644"/>
                    <a:ext cx="225" cy="178"/>
                  </a:xfrm>
                  <a:custGeom>
                    <a:avLst/>
                    <a:gdLst>
                      <a:gd name="T0" fmla="*/ 1 w 450"/>
                      <a:gd name="T1" fmla="*/ 0 h 355"/>
                      <a:gd name="T2" fmla="*/ 1 w 450"/>
                      <a:gd name="T3" fmla="*/ 1 h 355"/>
                      <a:gd name="T4" fmla="*/ 1 w 450"/>
                      <a:gd name="T5" fmla="*/ 1 h 355"/>
                      <a:gd name="T6" fmla="*/ 0 w 450"/>
                      <a:gd name="T7" fmla="*/ 1 h 355"/>
                      <a:gd name="T8" fmla="*/ 1 w 450"/>
                      <a:gd name="T9" fmla="*/ 0 h 355"/>
                      <a:gd name="T10" fmla="*/ 0 60000 65536"/>
                      <a:gd name="T11" fmla="*/ 0 60000 65536"/>
                      <a:gd name="T12" fmla="*/ 0 60000 65536"/>
                      <a:gd name="T13" fmla="*/ 0 60000 65536"/>
                      <a:gd name="T14" fmla="*/ 0 60000 65536"/>
                      <a:gd name="T15" fmla="*/ 0 w 450"/>
                      <a:gd name="T16" fmla="*/ 0 h 355"/>
                      <a:gd name="T17" fmla="*/ 450 w 450"/>
                      <a:gd name="T18" fmla="*/ 355 h 355"/>
                    </a:gdLst>
                    <a:ahLst/>
                    <a:cxnLst>
                      <a:cxn ang="T10">
                        <a:pos x="T0" y="T1"/>
                      </a:cxn>
                      <a:cxn ang="T11">
                        <a:pos x="T2" y="T3"/>
                      </a:cxn>
                      <a:cxn ang="T12">
                        <a:pos x="T4" y="T5"/>
                      </a:cxn>
                      <a:cxn ang="T13">
                        <a:pos x="T6" y="T7"/>
                      </a:cxn>
                      <a:cxn ang="T14">
                        <a:pos x="T8" y="T9"/>
                      </a:cxn>
                    </a:cxnLst>
                    <a:rect l="T15" t="T16" r="T17" b="T18"/>
                    <a:pathLst>
                      <a:path w="450" h="355">
                        <a:moveTo>
                          <a:pt x="2" y="0"/>
                        </a:moveTo>
                        <a:lnTo>
                          <a:pt x="450" y="42"/>
                        </a:lnTo>
                        <a:lnTo>
                          <a:pt x="450" y="355"/>
                        </a:lnTo>
                        <a:lnTo>
                          <a:pt x="0" y="283"/>
                        </a:lnTo>
                        <a:lnTo>
                          <a:pt x="2" y="0"/>
                        </a:lnTo>
                        <a:close/>
                      </a:path>
                    </a:pathLst>
                  </a:custGeom>
                  <a:solidFill>
                    <a:srgbClr val="4D4D4D"/>
                  </a:solidFill>
                  <a:ln w="9525">
                    <a:solidFill>
                      <a:srgbClr val="5F5F5F"/>
                    </a:solidFill>
                    <a:round/>
                    <a:headEnd/>
                    <a:tailEnd/>
                  </a:ln>
                </p:spPr>
                <p:txBody>
                  <a:bodyPr wrap="none" lIns="109728" tIns="91440" rIns="109728" bIns="54864"/>
                  <a:lstStyle/>
                  <a:p>
                    <a:endParaRPr lang="zh-CN" altLang="en-US"/>
                  </a:p>
                </p:txBody>
              </p:sp>
              <p:sp>
                <p:nvSpPr>
                  <p:cNvPr id="26777" name="Freeform 119"/>
                  <p:cNvSpPr>
                    <a:spLocks/>
                  </p:cNvSpPr>
                  <p:nvPr/>
                </p:nvSpPr>
                <p:spPr bwMode="auto">
                  <a:xfrm>
                    <a:off x="4717" y="1793"/>
                    <a:ext cx="89" cy="439"/>
                  </a:xfrm>
                  <a:custGeom>
                    <a:avLst/>
                    <a:gdLst>
                      <a:gd name="T0" fmla="*/ 0 w 179"/>
                      <a:gd name="T1" fmla="*/ 0 h 878"/>
                      <a:gd name="T2" fmla="*/ 0 w 179"/>
                      <a:gd name="T3" fmla="*/ 1 h 878"/>
                      <a:gd name="T4" fmla="*/ 0 w 179"/>
                      <a:gd name="T5" fmla="*/ 1 h 878"/>
                      <a:gd name="T6" fmla="*/ 0 w 179"/>
                      <a:gd name="T7" fmla="*/ 1 h 878"/>
                      <a:gd name="T8" fmla="*/ 0 w 179"/>
                      <a:gd name="T9" fmla="*/ 0 h 878"/>
                      <a:gd name="T10" fmla="*/ 0 60000 65536"/>
                      <a:gd name="T11" fmla="*/ 0 60000 65536"/>
                      <a:gd name="T12" fmla="*/ 0 60000 65536"/>
                      <a:gd name="T13" fmla="*/ 0 60000 65536"/>
                      <a:gd name="T14" fmla="*/ 0 60000 65536"/>
                      <a:gd name="T15" fmla="*/ 0 w 179"/>
                      <a:gd name="T16" fmla="*/ 0 h 878"/>
                      <a:gd name="T17" fmla="*/ 179 w 179"/>
                      <a:gd name="T18" fmla="*/ 878 h 878"/>
                    </a:gdLst>
                    <a:ahLst/>
                    <a:cxnLst>
                      <a:cxn ang="T10">
                        <a:pos x="T0" y="T1"/>
                      </a:cxn>
                      <a:cxn ang="T11">
                        <a:pos x="T2" y="T3"/>
                      </a:cxn>
                      <a:cxn ang="T12">
                        <a:pos x="T4" y="T5"/>
                      </a:cxn>
                      <a:cxn ang="T13">
                        <a:pos x="T6" y="T7"/>
                      </a:cxn>
                      <a:cxn ang="T14">
                        <a:pos x="T8" y="T9"/>
                      </a:cxn>
                    </a:cxnLst>
                    <a:rect l="T15" t="T16" r="T17" b="T18"/>
                    <a:pathLst>
                      <a:path w="179" h="878">
                        <a:moveTo>
                          <a:pt x="179" y="0"/>
                        </a:moveTo>
                        <a:lnTo>
                          <a:pt x="0" y="93"/>
                        </a:lnTo>
                        <a:lnTo>
                          <a:pt x="0" y="878"/>
                        </a:lnTo>
                        <a:lnTo>
                          <a:pt x="179" y="766"/>
                        </a:lnTo>
                        <a:lnTo>
                          <a:pt x="179" y="0"/>
                        </a:lnTo>
                        <a:close/>
                      </a:path>
                    </a:pathLst>
                  </a:custGeom>
                  <a:solidFill>
                    <a:srgbClr val="4D4D4D"/>
                  </a:solidFill>
                  <a:ln w="9525">
                    <a:solidFill>
                      <a:srgbClr val="5F5F5F"/>
                    </a:solidFill>
                    <a:round/>
                    <a:headEnd/>
                    <a:tailEnd/>
                  </a:ln>
                </p:spPr>
                <p:txBody>
                  <a:bodyPr wrap="none" lIns="109728" tIns="91440" rIns="109728" bIns="54864"/>
                  <a:lstStyle/>
                  <a:p>
                    <a:endParaRPr lang="zh-CN" altLang="en-US"/>
                  </a:p>
                </p:txBody>
              </p:sp>
              <p:sp>
                <p:nvSpPr>
                  <p:cNvPr id="26778" name="Freeform 120"/>
                  <p:cNvSpPr>
                    <a:spLocks/>
                  </p:cNvSpPr>
                  <p:nvPr/>
                </p:nvSpPr>
                <p:spPr bwMode="auto">
                  <a:xfrm>
                    <a:off x="4462" y="1800"/>
                    <a:ext cx="255" cy="432"/>
                  </a:xfrm>
                  <a:custGeom>
                    <a:avLst/>
                    <a:gdLst>
                      <a:gd name="T0" fmla="*/ 0 w 512"/>
                      <a:gd name="T1" fmla="*/ 0 h 864"/>
                      <a:gd name="T2" fmla="*/ 0 w 512"/>
                      <a:gd name="T3" fmla="*/ 1 h 864"/>
                      <a:gd name="T4" fmla="*/ 0 w 512"/>
                      <a:gd name="T5" fmla="*/ 1 h 864"/>
                      <a:gd name="T6" fmla="*/ 0 w 512"/>
                      <a:gd name="T7" fmla="*/ 1 h 864"/>
                      <a:gd name="T8" fmla="*/ 0 w 512"/>
                      <a:gd name="T9" fmla="*/ 0 h 864"/>
                      <a:gd name="T10" fmla="*/ 0 60000 65536"/>
                      <a:gd name="T11" fmla="*/ 0 60000 65536"/>
                      <a:gd name="T12" fmla="*/ 0 60000 65536"/>
                      <a:gd name="T13" fmla="*/ 0 60000 65536"/>
                      <a:gd name="T14" fmla="*/ 0 60000 65536"/>
                      <a:gd name="T15" fmla="*/ 0 w 512"/>
                      <a:gd name="T16" fmla="*/ 0 h 864"/>
                      <a:gd name="T17" fmla="*/ 512 w 512"/>
                      <a:gd name="T18" fmla="*/ 864 h 864"/>
                    </a:gdLst>
                    <a:ahLst/>
                    <a:cxnLst>
                      <a:cxn ang="T10">
                        <a:pos x="T0" y="T1"/>
                      </a:cxn>
                      <a:cxn ang="T11">
                        <a:pos x="T2" y="T3"/>
                      </a:cxn>
                      <a:cxn ang="T12">
                        <a:pos x="T4" y="T5"/>
                      </a:cxn>
                      <a:cxn ang="T13">
                        <a:pos x="T6" y="T7"/>
                      </a:cxn>
                      <a:cxn ang="T14">
                        <a:pos x="T8" y="T9"/>
                      </a:cxn>
                    </a:cxnLst>
                    <a:rect l="T15" t="T16" r="T17" b="T18"/>
                    <a:pathLst>
                      <a:path w="512" h="864">
                        <a:moveTo>
                          <a:pt x="0" y="0"/>
                        </a:moveTo>
                        <a:lnTo>
                          <a:pt x="512" y="79"/>
                        </a:lnTo>
                        <a:lnTo>
                          <a:pt x="511" y="864"/>
                        </a:lnTo>
                        <a:lnTo>
                          <a:pt x="0" y="759"/>
                        </a:lnTo>
                        <a:lnTo>
                          <a:pt x="0" y="0"/>
                        </a:lnTo>
                        <a:close/>
                      </a:path>
                    </a:pathLst>
                  </a:custGeom>
                  <a:solidFill>
                    <a:srgbClr val="4D4D4D"/>
                  </a:solidFill>
                  <a:ln w="9525">
                    <a:solidFill>
                      <a:srgbClr val="5F5F5F"/>
                    </a:solidFill>
                    <a:round/>
                    <a:headEnd/>
                    <a:tailEnd/>
                  </a:ln>
                </p:spPr>
                <p:txBody>
                  <a:bodyPr wrap="none" lIns="109728" tIns="91440" rIns="109728" bIns="54864"/>
                  <a:lstStyle/>
                  <a:p>
                    <a:endParaRPr lang="zh-CN" altLang="en-US"/>
                  </a:p>
                </p:txBody>
              </p:sp>
            </p:grpSp>
            <p:grpSp>
              <p:nvGrpSpPr>
                <p:cNvPr id="26650" name="Group 121"/>
                <p:cNvGrpSpPr>
                  <a:grpSpLocks/>
                </p:cNvGrpSpPr>
                <p:nvPr/>
              </p:nvGrpSpPr>
              <p:grpSpPr bwMode="auto">
                <a:xfrm>
                  <a:off x="4489" y="1651"/>
                  <a:ext cx="217" cy="257"/>
                  <a:chOff x="4489" y="1651"/>
                  <a:chExt cx="217" cy="257"/>
                </a:xfrm>
              </p:grpSpPr>
              <p:sp>
                <p:nvSpPr>
                  <p:cNvPr id="26764" name="Freeform 122"/>
                  <p:cNvSpPr>
                    <a:spLocks/>
                  </p:cNvSpPr>
                  <p:nvPr/>
                </p:nvSpPr>
                <p:spPr bwMode="auto">
                  <a:xfrm>
                    <a:off x="4489" y="1651"/>
                    <a:ext cx="34" cy="16"/>
                  </a:xfrm>
                  <a:custGeom>
                    <a:avLst/>
                    <a:gdLst>
                      <a:gd name="T0" fmla="*/ 0 w 66"/>
                      <a:gd name="T1" fmla="*/ 0 h 31"/>
                      <a:gd name="T2" fmla="*/ 1 w 66"/>
                      <a:gd name="T3" fmla="*/ 1 h 31"/>
                      <a:gd name="T4" fmla="*/ 1 w 66"/>
                      <a:gd name="T5" fmla="*/ 1 h 31"/>
                      <a:gd name="T6" fmla="*/ 0 w 66"/>
                      <a:gd name="T7" fmla="*/ 1 h 31"/>
                      <a:gd name="T8" fmla="*/ 0 w 66"/>
                      <a:gd name="T9" fmla="*/ 0 h 31"/>
                      <a:gd name="T10" fmla="*/ 0 60000 65536"/>
                      <a:gd name="T11" fmla="*/ 0 60000 65536"/>
                      <a:gd name="T12" fmla="*/ 0 60000 65536"/>
                      <a:gd name="T13" fmla="*/ 0 60000 65536"/>
                      <a:gd name="T14" fmla="*/ 0 60000 65536"/>
                      <a:gd name="T15" fmla="*/ 0 w 66"/>
                      <a:gd name="T16" fmla="*/ 0 h 31"/>
                      <a:gd name="T17" fmla="*/ 66 w 66"/>
                      <a:gd name="T18" fmla="*/ 31 h 31"/>
                    </a:gdLst>
                    <a:ahLst/>
                    <a:cxnLst>
                      <a:cxn ang="T10">
                        <a:pos x="T0" y="T1"/>
                      </a:cxn>
                      <a:cxn ang="T11">
                        <a:pos x="T2" y="T3"/>
                      </a:cxn>
                      <a:cxn ang="T12">
                        <a:pos x="T4" y="T5"/>
                      </a:cxn>
                      <a:cxn ang="T13">
                        <a:pos x="T6" y="T7"/>
                      </a:cxn>
                      <a:cxn ang="T14">
                        <a:pos x="T8" y="T9"/>
                      </a:cxn>
                    </a:cxnLst>
                    <a:rect l="T15" t="T16" r="T17" b="T18"/>
                    <a:pathLst>
                      <a:path w="66" h="31">
                        <a:moveTo>
                          <a:pt x="0" y="0"/>
                        </a:moveTo>
                        <a:lnTo>
                          <a:pt x="66" y="8"/>
                        </a:lnTo>
                        <a:lnTo>
                          <a:pt x="66" y="31"/>
                        </a:lnTo>
                        <a:lnTo>
                          <a:pt x="0" y="2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zh-CN" altLang="en-US"/>
                  </a:p>
                </p:txBody>
              </p:sp>
              <p:sp>
                <p:nvSpPr>
                  <p:cNvPr id="26765" name="Freeform 123"/>
                  <p:cNvSpPr>
                    <a:spLocks/>
                  </p:cNvSpPr>
                  <p:nvPr/>
                </p:nvSpPr>
                <p:spPr bwMode="auto">
                  <a:xfrm>
                    <a:off x="4532" y="1678"/>
                    <a:ext cx="33" cy="15"/>
                  </a:xfrm>
                  <a:custGeom>
                    <a:avLst/>
                    <a:gdLst>
                      <a:gd name="T0" fmla="*/ 0 w 67"/>
                      <a:gd name="T1" fmla="*/ 0 h 30"/>
                      <a:gd name="T2" fmla="*/ 0 w 67"/>
                      <a:gd name="T3" fmla="*/ 1 h 30"/>
                      <a:gd name="T4" fmla="*/ 0 w 67"/>
                      <a:gd name="T5" fmla="*/ 1 h 30"/>
                      <a:gd name="T6" fmla="*/ 0 w 67"/>
                      <a:gd name="T7" fmla="*/ 1 h 30"/>
                      <a:gd name="T8" fmla="*/ 0 w 67"/>
                      <a:gd name="T9" fmla="*/ 0 h 30"/>
                      <a:gd name="T10" fmla="*/ 0 60000 65536"/>
                      <a:gd name="T11" fmla="*/ 0 60000 65536"/>
                      <a:gd name="T12" fmla="*/ 0 60000 65536"/>
                      <a:gd name="T13" fmla="*/ 0 60000 65536"/>
                      <a:gd name="T14" fmla="*/ 0 60000 65536"/>
                      <a:gd name="T15" fmla="*/ 0 w 67"/>
                      <a:gd name="T16" fmla="*/ 0 h 30"/>
                      <a:gd name="T17" fmla="*/ 67 w 67"/>
                      <a:gd name="T18" fmla="*/ 30 h 30"/>
                    </a:gdLst>
                    <a:ahLst/>
                    <a:cxnLst>
                      <a:cxn ang="T10">
                        <a:pos x="T0" y="T1"/>
                      </a:cxn>
                      <a:cxn ang="T11">
                        <a:pos x="T2" y="T3"/>
                      </a:cxn>
                      <a:cxn ang="T12">
                        <a:pos x="T4" y="T5"/>
                      </a:cxn>
                      <a:cxn ang="T13">
                        <a:pos x="T6" y="T7"/>
                      </a:cxn>
                      <a:cxn ang="T14">
                        <a:pos x="T8" y="T9"/>
                      </a:cxn>
                    </a:cxnLst>
                    <a:rect l="T15" t="T16" r="T17" b="T18"/>
                    <a:pathLst>
                      <a:path w="67" h="30">
                        <a:moveTo>
                          <a:pt x="0" y="0"/>
                        </a:moveTo>
                        <a:lnTo>
                          <a:pt x="67" y="7"/>
                        </a:lnTo>
                        <a:lnTo>
                          <a:pt x="67" y="30"/>
                        </a:lnTo>
                        <a:lnTo>
                          <a:pt x="0" y="2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zh-CN" altLang="en-US"/>
                  </a:p>
                </p:txBody>
              </p:sp>
              <p:sp>
                <p:nvSpPr>
                  <p:cNvPr id="26766" name="Freeform 124"/>
                  <p:cNvSpPr>
                    <a:spLocks/>
                  </p:cNvSpPr>
                  <p:nvPr/>
                </p:nvSpPr>
                <p:spPr bwMode="auto">
                  <a:xfrm>
                    <a:off x="4579" y="1660"/>
                    <a:ext cx="33" cy="15"/>
                  </a:xfrm>
                  <a:custGeom>
                    <a:avLst/>
                    <a:gdLst>
                      <a:gd name="T0" fmla="*/ 0 w 65"/>
                      <a:gd name="T1" fmla="*/ 0 h 31"/>
                      <a:gd name="T2" fmla="*/ 1 w 65"/>
                      <a:gd name="T3" fmla="*/ 0 h 31"/>
                      <a:gd name="T4" fmla="*/ 1 w 65"/>
                      <a:gd name="T5" fmla="*/ 0 h 31"/>
                      <a:gd name="T6" fmla="*/ 0 w 65"/>
                      <a:gd name="T7" fmla="*/ 0 h 31"/>
                      <a:gd name="T8" fmla="*/ 0 w 65"/>
                      <a:gd name="T9" fmla="*/ 0 h 31"/>
                      <a:gd name="T10" fmla="*/ 0 60000 65536"/>
                      <a:gd name="T11" fmla="*/ 0 60000 65536"/>
                      <a:gd name="T12" fmla="*/ 0 60000 65536"/>
                      <a:gd name="T13" fmla="*/ 0 60000 65536"/>
                      <a:gd name="T14" fmla="*/ 0 60000 65536"/>
                      <a:gd name="T15" fmla="*/ 0 w 65"/>
                      <a:gd name="T16" fmla="*/ 0 h 31"/>
                      <a:gd name="T17" fmla="*/ 65 w 65"/>
                      <a:gd name="T18" fmla="*/ 31 h 31"/>
                    </a:gdLst>
                    <a:ahLst/>
                    <a:cxnLst>
                      <a:cxn ang="T10">
                        <a:pos x="T0" y="T1"/>
                      </a:cxn>
                      <a:cxn ang="T11">
                        <a:pos x="T2" y="T3"/>
                      </a:cxn>
                      <a:cxn ang="T12">
                        <a:pos x="T4" y="T5"/>
                      </a:cxn>
                      <a:cxn ang="T13">
                        <a:pos x="T6" y="T7"/>
                      </a:cxn>
                      <a:cxn ang="T14">
                        <a:pos x="T8" y="T9"/>
                      </a:cxn>
                    </a:cxnLst>
                    <a:rect l="T15" t="T16" r="T17" b="T18"/>
                    <a:pathLst>
                      <a:path w="65" h="31">
                        <a:moveTo>
                          <a:pt x="0" y="0"/>
                        </a:moveTo>
                        <a:lnTo>
                          <a:pt x="65" y="7"/>
                        </a:lnTo>
                        <a:lnTo>
                          <a:pt x="65" y="31"/>
                        </a:lnTo>
                        <a:lnTo>
                          <a:pt x="0" y="2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zh-CN" altLang="en-US"/>
                  </a:p>
                </p:txBody>
              </p:sp>
              <p:sp>
                <p:nvSpPr>
                  <p:cNvPr id="26767" name="Freeform 125"/>
                  <p:cNvSpPr>
                    <a:spLocks/>
                  </p:cNvSpPr>
                  <p:nvPr/>
                </p:nvSpPr>
                <p:spPr bwMode="auto">
                  <a:xfrm>
                    <a:off x="4628" y="1665"/>
                    <a:ext cx="33" cy="15"/>
                  </a:xfrm>
                  <a:custGeom>
                    <a:avLst/>
                    <a:gdLst>
                      <a:gd name="T0" fmla="*/ 0 w 66"/>
                      <a:gd name="T1" fmla="*/ 0 h 29"/>
                      <a:gd name="T2" fmla="*/ 1 w 66"/>
                      <a:gd name="T3" fmla="*/ 1 h 29"/>
                      <a:gd name="T4" fmla="*/ 1 w 66"/>
                      <a:gd name="T5" fmla="*/ 1 h 29"/>
                      <a:gd name="T6" fmla="*/ 0 w 66"/>
                      <a:gd name="T7" fmla="*/ 1 h 29"/>
                      <a:gd name="T8" fmla="*/ 0 w 66"/>
                      <a:gd name="T9" fmla="*/ 0 h 29"/>
                      <a:gd name="T10" fmla="*/ 0 60000 65536"/>
                      <a:gd name="T11" fmla="*/ 0 60000 65536"/>
                      <a:gd name="T12" fmla="*/ 0 60000 65536"/>
                      <a:gd name="T13" fmla="*/ 0 60000 65536"/>
                      <a:gd name="T14" fmla="*/ 0 60000 65536"/>
                      <a:gd name="T15" fmla="*/ 0 w 66"/>
                      <a:gd name="T16" fmla="*/ 0 h 29"/>
                      <a:gd name="T17" fmla="*/ 66 w 66"/>
                      <a:gd name="T18" fmla="*/ 29 h 29"/>
                    </a:gdLst>
                    <a:ahLst/>
                    <a:cxnLst>
                      <a:cxn ang="T10">
                        <a:pos x="T0" y="T1"/>
                      </a:cxn>
                      <a:cxn ang="T11">
                        <a:pos x="T2" y="T3"/>
                      </a:cxn>
                      <a:cxn ang="T12">
                        <a:pos x="T4" y="T5"/>
                      </a:cxn>
                      <a:cxn ang="T13">
                        <a:pos x="T6" y="T7"/>
                      </a:cxn>
                      <a:cxn ang="T14">
                        <a:pos x="T8" y="T9"/>
                      </a:cxn>
                    </a:cxnLst>
                    <a:rect l="T15" t="T16" r="T17" b="T18"/>
                    <a:pathLst>
                      <a:path w="66" h="29">
                        <a:moveTo>
                          <a:pt x="0" y="0"/>
                        </a:moveTo>
                        <a:lnTo>
                          <a:pt x="66" y="6"/>
                        </a:lnTo>
                        <a:lnTo>
                          <a:pt x="66" y="29"/>
                        </a:lnTo>
                        <a:lnTo>
                          <a:pt x="0" y="2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zh-CN" altLang="en-US"/>
                  </a:p>
                </p:txBody>
              </p:sp>
              <p:sp>
                <p:nvSpPr>
                  <p:cNvPr id="26768" name="Freeform 126"/>
                  <p:cNvSpPr>
                    <a:spLocks/>
                  </p:cNvSpPr>
                  <p:nvPr/>
                </p:nvSpPr>
                <p:spPr bwMode="auto">
                  <a:xfrm>
                    <a:off x="4628" y="1689"/>
                    <a:ext cx="33" cy="15"/>
                  </a:xfrm>
                  <a:custGeom>
                    <a:avLst/>
                    <a:gdLst>
                      <a:gd name="T0" fmla="*/ 0 w 66"/>
                      <a:gd name="T1" fmla="*/ 0 h 30"/>
                      <a:gd name="T2" fmla="*/ 1 w 66"/>
                      <a:gd name="T3" fmla="*/ 1 h 30"/>
                      <a:gd name="T4" fmla="*/ 1 w 66"/>
                      <a:gd name="T5" fmla="*/ 1 h 30"/>
                      <a:gd name="T6" fmla="*/ 0 w 66"/>
                      <a:gd name="T7" fmla="*/ 1 h 30"/>
                      <a:gd name="T8" fmla="*/ 0 w 66"/>
                      <a:gd name="T9" fmla="*/ 0 h 30"/>
                      <a:gd name="T10" fmla="*/ 0 60000 65536"/>
                      <a:gd name="T11" fmla="*/ 0 60000 65536"/>
                      <a:gd name="T12" fmla="*/ 0 60000 65536"/>
                      <a:gd name="T13" fmla="*/ 0 60000 65536"/>
                      <a:gd name="T14" fmla="*/ 0 60000 65536"/>
                      <a:gd name="T15" fmla="*/ 0 w 66"/>
                      <a:gd name="T16" fmla="*/ 0 h 30"/>
                      <a:gd name="T17" fmla="*/ 66 w 66"/>
                      <a:gd name="T18" fmla="*/ 30 h 30"/>
                    </a:gdLst>
                    <a:ahLst/>
                    <a:cxnLst>
                      <a:cxn ang="T10">
                        <a:pos x="T0" y="T1"/>
                      </a:cxn>
                      <a:cxn ang="T11">
                        <a:pos x="T2" y="T3"/>
                      </a:cxn>
                      <a:cxn ang="T12">
                        <a:pos x="T4" y="T5"/>
                      </a:cxn>
                      <a:cxn ang="T13">
                        <a:pos x="T6" y="T7"/>
                      </a:cxn>
                      <a:cxn ang="T14">
                        <a:pos x="T8" y="T9"/>
                      </a:cxn>
                    </a:cxnLst>
                    <a:rect l="T15" t="T16" r="T17" b="T18"/>
                    <a:pathLst>
                      <a:path w="66" h="30">
                        <a:moveTo>
                          <a:pt x="0" y="0"/>
                        </a:moveTo>
                        <a:lnTo>
                          <a:pt x="66" y="6"/>
                        </a:lnTo>
                        <a:lnTo>
                          <a:pt x="66" y="30"/>
                        </a:lnTo>
                        <a:lnTo>
                          <a:pt x="0" y="2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zh-CN" altLang="en-US"/>
                  </a:p>
                </p:txBody>
              </p:sp>
              <p:sp>
                <p:nvSpPr>
                  <p:cNvPr id="26769" name="Freeform 127"/>
                  <p:cNvSpPr>
                    <a:spLocks/>
                  </p:cNvSpPr>
                  <p:nvPr/>
                </p:nvSpPr>
                <p:spPr bwMode="auto">
                  <a:xfrm>
                    <a:off x="4578" y="1712"/>
                    <a:ext cx="32" cy="15"/>
                  </a:xfrm>
                  <a:custGeom>
                    <a:avLst/>
                    <a:gdLst>
                      <a:gd name="T0" fmla="*/ 0 w 66"/>
                      <a:gd name="T1" fmla="*/ 0 h 31"/>
                      <a:gd name="T2" fmla="*/ 0 w 66"/>
                      <a:gd name="T3" fmla="*/ 0 h 31"/>
                      <a:gd name="T4" fmla="*/ 0 w 66"/>
                      <a:gd name="T5" fmla="*/ 0 h 31"/>
                      <a:gd name="T6" fmla="*/ 0 w 66"/>
                      <a:gd name="T7" fmla="*/ 0 h 31"/>
                      <a:gd name="T8" fmla="*/ 0 w 66"/>
                      <a:gd name="T9" fmla="*/ 0 h 31"/>
                      <a:gd name="T10" fmla="*/ 0 60000 65536"/>
                      <a:gd name="T11" fmla="*/ 0 60000 65536"/>
                      <a:gd name="T12" fmla="*/ 0 60000 65536"/>
                      <a:gd name="T13" fmla="*/ 0 60000 65536"/>
                      <a:gd name="T14" fmla="*/ 0 60000 65536"/>
                      <a:gd name="T15" fmla="*/ 0 w 66"/>
                      <a:gd name="T16" fmla="*/ 0 h 31"/>
                      <a:gd name="T17" fmla="*/ 66 w 66"/>
                      <a:gd name="T18" fmla="*/ 31 h 31"/>
                    </a:gdLst>
                    <a:ahLst/>
                    <a:cxnLst>
                      <a:cxn ang="T10">
                        <a:pos x="T0" y="T1"/>
                      </a:cxn>
                      <a:cxn ang="T11">
                        <a:pos x="T2" y="T3"/>
                      </a:cxn>
                      <a:cxn ang="T12">
                        <a:pos x="T4" y="T5"/>
                      </a:cxn>
                      <a:cxn ang="T13">
                        <a:pos x="T6" y="T7"/>
                      </a:cxn>
                      <a:cxn ang="T14">
                        <a:pos x="T8" y="T9"/>
                      </a:cxn>
                    </a:cxnLst>
                    <a:rect l="T15" t="T16" r="T17" b="T18"/>
                    <a:pathLst>
                      <a:path w="66" h="31">
                        <a:moveTo>
                          <a:pt x="0" y="0"/>
                        </a:moveTo>
                        <a:lnTo>
                          <a:pt x="66" y="8"/>
                        </a:lnTo>
                        <a:lnTo>
                          <a:pt x="66" y="31"/>
                        </a:lnTo>
                        <a:lnTo>
                          <a:pt x="0" y="2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zh-CN" altLang="en-US"/>
                  </a:p>
                </p:txBody>
              </p:sp>
              <p:sp>
                <p:nvSpPr>
                  <p:cNvPr id="26770" name="Freeform 128"/>
                  <p:cNvSpPr>
                    <a:spLocks/>
                  </p:cNvSpPr>
                  <p:nvPr/>
                </p:nvSpPr>
                <p:spPr bwMode="auto">
                  <a:xfrm>
                    <a:off x="4628" y="1741"/>
                    <a:ext cx="33" cy="15"/>
                  </a:xfrm>
                  <a:custGeom>
                    <a:avLst/>
                    <a:gdLst>
                      <a:gd name="T0" fmla="*/ 0 w 66"/>
                      <a:gd name="T1" fmla="*/ 0 h 29"/>
                      <a:gd name="T2" fmla="*/ 1 w 66"/>
                      <a:gd name="T3" fmla="*/ 1 h 29"/>
                      <a:gd name="T4" fmla="*/ 1 w 66"/>
                      <a:gd name="T5" fmla="*/ 1 h 29"/>
                      <a:gd name="T6" fmla="*/ 0 w 66"/>
                      <a:gd name="T7" fmla="*/ 1 h 29"/>
                      <a:gd name="T8" fmla="*/ 0 w 66"/>
                      <a:gd name="T9" fmla="*/ 0 h 29"/>
                      <a:gd name="T10" fmla="*/ 0 60000 65536"/>
                      <a:gd name="T11" fmla="*/ 0 60000 65536"/>
                      <a:gd name="T12" fmla="*/ 0 60000 65536"/>
                      <a:gd name="T13" fmla="*/ 0 60000 65536"/>
                      <a:gd name="T14" fmla="*/ 0 60000 65536"/>
                      <a:gd name="T15" fmla="*/ 0 w 66"/>
                      <a:gd name="T16" fmla="*/ 0 h 29"/>
                      <a:gd name="T17" fmla="*/ 66 w 66"/>
                      <a:gd name="T18" fmla="*/ 29 h 29"/>
                    </a:gdLst>
                    <a:ahLst/>
                    <a:cxnLst>
                      <a:cxn ang="T10">
                        <a:pos x="T0" y="T1"/>
                      </a:cxn>
                      <a:cxn ang="T11">
                        <a:pos x="T2" y="T3"/>
                      </a:cxn>
                      <a:cxn ang="T12">
                        <a:pos x="T4" y="T5"/>
                      </a:cxn>
                      <a:cxn ang="T13">
                        <a:pos x="T6" y="T7"/>
                      </a:cxn>
                      <a:cxn ang="T14">
                        <a:pos x="T8" y="T9"/>
                      </a:cxn>
                    </a:cxnLst>
                    <a:rect l="T15" t="T16" r="T17" b="T18"/>
                    <a:pathLst>
                      <a:path w="66" h="29">
                        <a:moveTo>
                          <a:pt x="0" y="0"/>
                        </a:moveTo>
                        <a:lnTo>
                          <a:pt x="66" y="6"/>
                        </a:lnTo>
                        <a:lnTo>
                          <a:pt x="66" y="29"/>
                        </a:lnTo>
                        <a:lnTo>
                          <a:pt x="0" y="2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zh-CN" altLang="en-US"/>
                  </a:p>
                </p:txBody>
              </p:sp>
              <p:sp>
                <p:nvSpPr>
                  <p:cNvPr id="26771" name="Freeform 129"/>
                  <p:cNvSpPr>
                    <a:spLocks/>
                  </p:cNvSpPr>
                  <p:nvPr/>
                </p:nvSpPr>
                <p:spPr bwMode="auto">
                  <a:xfrm>
                    <a:off x="4672" y="1845"/>
                    <a:ext cx="33" cy="16"/>
                  </a:xfrm>
                  <a:custGeom>
                    <a:avLst/>
                    <a:gdLst>
                      <a:gd name="T0" fmla="*/ 0 w 67"/>
                      <a:gd name="T1" fmla="*/ 0 h 30"/>
                      <a:gd name="T2" fmla="*/ 0 w 67"/>
                      <a:gd name="T3" fmla="*/ 1 h 30"/>
                      <a:gd name="T4" fmla="*/ 0 w 67"/>
                      <a:gd name="T5" fmla="*/ 1 h 30"/>
                      <a:gd name="T6" fmla="*/ 0 w 67"/>
                      <a:gd name="T7" fmla="*/ 1 h 30"/>
                      <a:gd name="T8" fmla="*/ 0 w 67"/>
                      <a:gd name="T9" fmla="*/ 0 h 30"/>
                      <a:gd name="T10" fmla="*/ 0 60000 65536"/>
                      <a:gd name="T11" fmla="*/ 0 60000 65536"/>
                      <a:gd name="T12" fmla="*/ 0 60000 65536"/>
                      <a:gd name="T13" fmla="*/ 0 60000 65536"/>
                      <a:gd name="T14" fmla="*/ 0 60000 65536"/>
                      <a:gd name="T15" fmla="*/ 0 w 67"/>
                      <a:gd name="T16" fmla="*/ 0 h 30"/>
                      <a:gd name="T17" fmla="*/ 67 w 67"/>
                      <a:gd name="T18" fmla="*/ 30 h 30"/>
                    </a:gdLst>
                    <a:ahLst/>
                    <a:cxnLst>
                      <a:cxn ang="T10">
                        <a:pos x="T0" y="T1"/>
                      </a:cxn>
                      <a:cxn ang="T11">
                        <a:pos x="T2" y="T3"/>
                      </a:cxn>
                      <a:cxn ang="T12">
                        <a:pos x="T4" y="T5"/>
                      </a:cxn>
                      <a:cxn ang="T13">
                        <a:pos x="T6" y="T7"/>
                      </a:cxn>
                      <a:cxn ang="T14">
                        <a:pos x="T8" y="T9"/>
                      </a:cxn>
                    </a:cxnLst>
                    <a:rect l="T15" t="T16" r="T17" b="T18"/>
                    <a:pathLst>
                      <a:path w="67" h="30">
                        <a:moveTo>
                          <a:pt x="0" y="0"/>
                        </a:moveTo>
                        <a:lnTo>
                          <a:pt x="67" y="7"/>
                        </a:lnTo>
                        <a:lnTo>
                          <a:pt x="67" y="30"/>
                        </a:lnTo>
                        <a:lnTo>
                          <a:pt x="0" y="2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zh-CN" altLang="en-US"/>
                  </a:p>
                </p:txBody>
              </p:sp>
              <p:sp>
                <p:nvSpPr>
                  <p:cNvPr id="26772" name="Freeform 130"/>
                  <p:cNvSpPr>
                    <a:spLocks/>
                  </p:cNvSpPr>
                  <p:nvPr/>
                </p:nvSpPr>
                <p:spPr bwMode="auto">
                  <a:xfrm>
                    <a:off x="4674" y="1893"/>
                    <a:ext cx="32" cy="15"/>
                  </a:xfrm>
                  <a:custGeom>
                    <a:avLst/>
                    <a:gdLst>
                      <a:gd name="T0" fmla="*/ 0 w 66"/>
                      <a:gd name="T1" fmla="*/ 0 h 30"/>
                      <a:gd name="T2" fmla="*/ 0 w 66"/>
                      <a:gd name="T3" fmla="*/ 1 h 30"/>
                      <a:gd name="T4" fmla="*/ 0 w 66"/>
                      <a:gd name="T5" fmla="*/ 1 h 30"/>
                      <a:gd name="T6" fmla="*/ 0 w 66"/>
                      <a:gd name="T7" fmla="*/ 1 h 30"/>
                      <a:gd name="T8" fmla="*/ 0 w 66"/>
                      <a:gd name="T9" fmla="*/ 0 h 30"/>
                      <a:gd name="T10" fmla="*/ 0 60000 65536"/>
                      <a:gd name="T11" fmla="*/ 0 60000 65536"/>
                      <a:gd name="T12" fmla="*/ 0 60000 65536"/>
                      <a:gd name="T13" fmla="*/ 0 60000 65536"/>
                      <a:gd name="T14" fmla="*/ 0 60000 65536"/>
                      <a:gd name="T15" fmla="*/ 0 w 66"/>
                      <a:gd name="T16" fmla="*/ 0 h 30"/>
                      <a:gd name="T17" fmla="*/ 66 w 66"/>
                      <a:gd name="T18" fmla="*/ 30 h 30"/>
                    </a:gdLst>
                    <a:ahLst/>
                    <a:cxnLst>
                      <a:cxn ang="T10">
                        <a:pos x="T0" y="T1"/>
                      </a:cxn>
                      <a:cxn ang="T11">
                        <a:pos x="T2" y="T3"/>
                      </a:cxn>
                      <a:cxn ang="T12">
                        <a:pos x="T4" y="T5"/>
                      </a:cxn>
                      <a:cxn ang="T13">
                        <a:pos x="T6" y="T7"/>
                      </a:cxn>
                      <a:cxn ang="T14">
                        <a:pos x="T8" y="T9"/>
                      </a:cxn>
                    </a:cxnLst>
                    <a:rect l="T15" t="T16" r="T17" b="T18"/>
                    <a:pathLst>
                      <a:path w="66" h="30">
                        <a:moveTo>
                          <a:pt x="0" y="0"/>
                        </a:moveTo>
                        <a:lnTo>
                          <a:pt x="66" y="6"/>
                        </a:lnTo>
                        <a:lnTo>
                          <a:pt x="66" y="30"/>
                        </a:lnTo>
                        <a:lnTo>
                          <a:pt x="0" y="2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zh-CN" altLang="en-US"/>
                  </a:p>
                </p:txBody>
              </p:sp>
            </p:grpSp>
            <p:grpSp>
              <p:nvGrpSpPr>
                <p:cNvPr id="26651" name="Group 131"/>
                <p:cNvGrpSpPr>
                  <a:grpSpLocks/>
                </p:cNvGrpSpPr>
                <p:nvPr/>
              </p:nvGrpSpPr>
              <p:grpSpPr bwMode="auto">
                <a:xfrm>
                  <a:off x="4736" y="1539"/>
                  <a:ext cx="426" cy="851"/>
                  <a:chOff x="4736" y="1539"/>
                  <a:chExt cx="426" cy="851"/>
                </a:xfrm>
              </p:grpSpPr>
              <p:sp>
                <p:nvSpPr>
                  <p:cNvPr id="26755" name="Freeform 132"/>
                  <p:cNvSpPr>
                    <a:spLocks/>
                  </p:cNvSpPr>
                  <p:nvPr/>
                </p:nvSpPr>
                <p:spPr bwMode="invGray">
                  <a:xfrm>
                    <a:off x="4738" y="1783"/>
                    <a:ext cx="424" cy="164"/>
                  </a:xfrm>
                  <a:custGeom>
                    <a:avLst/>
                    <a:gdLst>
                      <a:gd name="T0" fmla="*/ 0 w 847"/>
                      <a:gd name="T1" fmla="*/ 1 h 327"/>
                      <a:gd name="T2" fmla="*/ 1 w 847"/>
                      <a:gd name="T3" fmla="*/ 1 h 327"/>
                      <a:gd name="T4" fmla="*/ 1 w 847"/>
                      <a:gd name="T5" fmla="*/ 1 h 327"/>
                      <a:gd name="T6" fmla="*/ 1 w 847"/>
                      <a:gd name="T7" fmla="*/ 0 h 327"/>
                      <a:gd name="T8" fmla="*/ 0 w 847"/>
                      <a:gd name="T9" fmla="*/ 1 h 327"/>
                      <a:gd name="T10" fmla="*/ 0 60000 65536"/>
                      <a:gd name="T11" fmla="*/ 0 60000 65536"/>
                      <a:gd name="T12" fmla="*/ 0 60000 65536"/>
                      <a:gd name="T13" fmla="*/ 0 60000 65536"/>
                      <a:gd name="T14" fmla="*/ 0 60000 65536"/>
                      <a:gd name="T15" fmla="*/ 0 w 847"/>
                      <a:gd name="T16" fmla="*/ 0 h 327"/>
                      <a:gd name="T17" fmla="*/ 847 w 847"/>
                      <a:gd name="T18" fmla="*/ 327 h 327"/>
                    </a:gdLst>
                    <a:ahLst/>
                    <a:cxnLst>
                      <a:cxn ang="T10">
                        <a:pos x="T0" y="T1"/>
                      </a:cxn>
                      <a:cxn ang="T11">
                        <a:pos x="T2" y="T3"/>
                      </a:cxn>
                      <a:cxn ang="T12">
                        <a:pos x="T4" y="T5"/>
                      </a:cxn>
                      <a:cxn ang="T13">
                        <a:pos x="T6" y="T7"/>
                      </a:cxn>
                      <a:cxn ang="T14">
                        <a:pos x="T8" y="T9"/>
                      </a:cxn>
                    </a:cxnLst>
                    <a:rect l="T15" t="T16" r="T17" b="T18"/>
                    <a:pathLst>
                      <a:path w="847" h="327">
                        <a:moveTo>
                          <a:pt x="0" y="240"/>
                        </a:moveTo>
                        <a:lnTo>
                          <a:pt x="478" y="327"/>
                        </a:lnTo>
                        <a:lnTo>
                          <a:pt x="847" y="63"/>
                        </a:lnTo>
                        <a:lnTo>
                          <a:pt x="386" y="0"/>
                        </a:lnTo>
                        <a:lnTo>
                          <a:pt x="0" y="240"/>
                        </a:lnTo>
                        <a:close/>
                      </a:path>
                    </a:pathLst>
                  </a:custGeom>
                  <a:solidFill>
                    <a:srgbClr val="4D4D4D"/>
                  </a:solidFill>
                  <a:ln w="12700">
                    <a:solidFill>
                      <a:schemeClr val="bg2"/>
                    </a:solidFill>
                    <a:round/>
                    <a:headEnd/>
                    <a:tailEnd/>
                  </a:ln>
                </p:spPr>
                <p:txBody>
                  <a:bodyPr wrap="none" lIns="109728" tIns="91440" rIns="109728" bIns="54864"/>
                  <a:lstStyle/>
                  <a:p>
                    <a:endParaRPr lang="zh-CN" altLang="en-US"/>
                  </a:p>
                </p:txBody>
              </p:sp>
              <p:sp>
                <p:nvSpPr>
                  <p:cNvPr id="26756" name="Freeform 133"/>
                  <p:cNvSpPr>
                    <a:spLocks/>
                  </p:cNvSpPr>
                  <p:nvPr/>
                </p:nvSpPr>
                <p:spPr bwMode="invGray">
                  <a:xfrm>
                    <a:off x="4797" y="1644"/>
                    <a:ext cx="176" cy="278"/>
                  </a:xfrm>
                  <a:custGeom>
                    <a:avLst/>
                    <a:gdLst>
                      <a:gd name="T0" fmla="*/ 0 w 353"/>
                      <a:gd name="T1" fmla="*/ 0 h 555"/>
                      <a:gd name="T2" fmla="*/ 0 w 353"/>
                      <a:gd name="T3" fmla="*/ 1 h 555"/>
                      <a:gd name="T4" fmla="*/ 0 w 353"/>
                      <a:gd name="T5" fmla="*/ 1 h 555"/>
                      <a:gd name="T6" fmla="*/ 0 w 353"/>
                      <a:gd name="T7" fmla="*/ 1 h 555"/>
                      <a:gd name="T8" fmla="*/ 0 w 353"/>
                      <a:gd name="T9" fmla="*/ 0 h 555"/>
                      <a:gd name="T10" fmla="*/ 0 60000 65536"/>
                      <a:gd name="T11" fmla="*/ 0 60000 65536"/>
                      <a:gd name="T12" fmla="*/ 0 60000 65536"/>
                      <a:gd name="T13" fmla="*/ 0 60000 65536"/>
                      <a:gd name="T14" fmla="*/ 0 60000 65536"/>
                      <a:gd name="T15" fmla="*/ 0 w 353"/>
                      <a:gd name="T16" fmla="*/ 0 h 555"/>
                      <a:gd name="T17" fmla="*/ 353 w 353"/>
                      <a:gd name="T18" fmla="*/ 555 h 555"/>
                    </a:gdLst>
                    <a:ahLst/>
                    <a:cxnLst>
                      <a:cxn ang="T10">
                        <a:pos x="T0" y="T1"/>
                      </a:cxn>
                      <a:cxn ang="T11">
                        <a:pos x="T2" y="T3"/>
                      </a:cxn>
                      <a:cxn ang="T12">
                        <a:pos x="T4" y="T5"/>
                      </a:cxn>
                      <a:cxn ang="T13">
                        <a:pos x="T6" y="T7"/>
                      </a:cxn>
                      <a:cxn ang="T14">
                        <a:pos x="T8" y="T9"/>
                      </a:cxn>
                    </a:cxnLst>
                    <a:rect l="T15" t="T16" r="T17" b="T18"/>
                    <a:pathLst>
                      <a:path w="353" h="555">
                        <a:moveTo>
                          <a:pt x="0" y="0"/>
                        </a:moveTo>
                        <a:lnTo>
                          <a:pt x="353" y="27"/>
                        </a:lnTo>
                        <a:lnTo>
                          <a:pt x="353" y="555"/>
                        </a:lnTo>
                        <a:lnTo>
                          <a:pt x="0" y="481"/>
                        </a:lnTo>
                        <a:lnTo>
                          <a:pt x="0" y="0"/>
                        </a:lnTo>
                        <a:close/>
                      </a:path>
                    </a:pathLst>
                  </a:custGeom>
                  <a:solidFill>
                    <a:srgbClr val="4D4D4D"/>
                  </a:solidFill>
                  <a:ln w="12700">
                    <a:solidFill>
                      <a:schemeClr val="bg2"/>
                    </a:solidFill>
                    <a:round/>
                    <a:headEnd/>
                    <a:tailEnd/>
                  </a:ln>
                </p:spPr>
                <p:txBody>
                  <a:bodyPr wrap="none" lIns="109728" tIns="91440" rIns="109728" bIns="54864"/>
                  <a:lstStyle/>
                  <a:p>
                    <a:endParaRPr lang="zh-CN" altLang="en-US"/>
                  </a:p>
                </p:txBody>
              </p:sp>
              <p:sp>
                <p:nvSpPr>
                  <p:cNvPr id="26757" name="Freeform 134"/>
                  <p:cNvSpPr>
                    <a:spLocks/>
                  </p:cNvSpPr>
                  <p:nvPr/>
                </p:nvSpPr>
                <p:spPr bwMode="invGray">
                  <a:xfrm>
                    <a:off x="4970" y="1599"/>
                    <a:ext cx="152" cy="321"/>
                  </a:xfrm>
                  <a:custGeom>
                    <a:avLst/>
                    <a:gdLst>
                      <a:gd name="T0" fmla="*/ 0 w 304"/>
                      <a:gd name="T1" fmla="*/ 0 h 643"/>
                      <a:gd name="T2" fmla="*/ 0 w 304"/>
                      <a:gd name="T3" fmla="*/ 0 h 643"/>
                      <a:gd name="T4" fmla="*/ 1 w 304"/>
                      <a:gd name="T5" fmla="*/ 0 h 643"/>
                      <a:gd name="T6" fmla="*/ 1 w 304"/>
                      <a:gd name="T7" fmla="*/ 0 h 643"/>
                      <a:gd name="T8" fmla="*/ 0 w 304"/>
                      <a:gd name="T9" fmla="*/ 0 h 643"/>
                      <a:gd name="T10" fmla="*/ 0 60000 65536"/>
                      <a:gd name="T11" fmla="*/ 0 60000 65536"/>
                      <a:gd name="T12" fmla="*/ 0 60000 65536"/>
                      <a:gd name="T13" fmla="*/ 0 60000 65536"/>
                      <a:gd name="T14" fmla="*/ 0 60000 65536"/>
                      <a:gd name="T15" fmla="*/ 0 w 304"/>
                      <a:gd name="T16" fmla="*/ 0 h 643"/>
                      <a:gd name="T17" fmla="*/ 304 w 304"/>
                      <a:gd name="T18" fmla="*/ 643 h 643"/>
                    </a:gdLst>
                    <a:ahLst/>
                    <a:cxnLst>
                      <a:cxn ang="T10">
                        <a:pos x="T0" y="T1"/>
                      </a:cxn>
                      <a:cxn ang="T11">
                        <a:pos x="T2" y="T3"/>
                      </a:cxn>
                      <a:cxn ang="T12">
                        <a:pos x="T4" y="T5"/>
                      </a:cxn>
                      <a:cxn ang="T13">
                        <a:pos x="T6" y="T7"/>
                      </a:cxn>
                      <a:cxn ang="T14">
                        <a:pos x="T8" y="T9"/>
                      </a:cxn>
                    </a:cxnLst>
                    <a:rect l="T15" t="T16" r="T17" b="T18"/>
                    <a:pathLst>
                      <a:path w="304" h="643">
                        <a:moveTo>
                          <a:pt x="0" y="119"/>
                        </a:moveTo>
                        <a:lnTo>
                          <a:pt x="0" y="643"/>
                        </a:lnTo>
                        <a:lnTo>
                          <a:pt x="304" y="432"/>
                        </a:lnTo>
                        <a:lnTo>
                          <a:pt x="304" y="0"/>
                        </a:lnTo>
                        <a:lnTo>
                          <a:pt x="0" y="119"/>
                        </a:lnTo>
                        <a:close/>
                      </a:path>
                    </a:pathLst>
                  </a:custGeom>
                  <a:solidFill>
                    <a:srgbClr val="4D4D4D"/>
                  </a:solidFill>
                  <a:ln w="12700">
                    <a:solidFill>
                      <a:schemeClr val="bg2"/>
                    </a:solidFill>
                    <a:round/>
                    <a:headEnd/>
                    <a:tailEnd/>
                  </a:ln>
                </p:spPr>
                <p:txBody>
                  <a:bodyPr wrap="none" lIns="109728" tIns="91440" rIns="109728" bIns="54864"/>
                  <a:lstStyle/>
                  <a:p>
                    <a:endParaRPr lang="zh-CN" altLang="en-US"/>
                  </a:p>
                </p:txBody>
              </p:sp>
              <p:sp>
                <p:nvSpPr>
                  <p:cNvPr id="26758" name="Freeform 135"/>
                  <p:cNvSpPr>
                    <a:spLocks/>
                  </p:cNvSpPr>
                  <p:nvPr/>
                </p:nvSpPr>
                <p:spPr bwMode="invGray">
                  <a:xfrm>
                    <a:off x="4797" y="1586"/>
                    <a:ext cx="325" cy="72"/>
                  </a:xfrm>
                  <a:custGeom>
                    <a:avLst/>
                    <a:gdLst>
                      <a:gd name="T0" fmla="*/ 0 w 652"/>
                      <a:gd name="T1" fmla="*/ 1 h 144"/>
                      <a:gd name="T2" fmla="*/ 0 w 652"/>
                      <a:gd name="T3" fmla="*/ 1 h 144"/>
                      <a:gd name="T4" fmla="*/ 0 w 652"/>
                      <a:gd name="T5" fmla="*/ 1 h 144"/>
                      <a:gd name="T6" fmla="*/ 0 w 652"/>
                      <a:gd name="T7" fmla="*/ 0 h 144"/>
                      <a:gd name="T8" fmla="*/ 0 w 652"/>
                      <a:gd name="T9" fmla="*/ 1 h 144"/>
                      <a:gd name="T10" fmla="*/ 0 60000 65536"/>
                      <a:gd name="T11" fmla="*/ 0 60000 65536"/>
                      <a:gd name="T12" fmla="*/ 0 60000 65536"/>
                      <a:gd name="T13" fmla="*/ 0 60000 65536"/>
                      <a:gd name="T14" fmla="*/ 0 60000 65536"/>
                      <a:gd name="T15" fmla="*/ 0 w 652"/>
                      <a:gd name="T16" fmla="*/ 0 h 144"/>
                      <a:gd name="T17" fmla="*/ 652 w 652"/>
                      <a:gd name="T18" fmla="*/ 144 h 144"/>
                    </a:gdLst>
                    <a:ahLst/>
                    <a:cxnLst>
                      <a:cxn ang="T10">
                        <a:pos x="T0" y="T1"/>
                      </a:cxn>
                      <a:cxn ang="T11">
                        <a:pos x="T2" y="T3"/>
                      </a:cxn>
                      <a:cxn ang="T12">
                        <a:pos x="T4" y="T5"/>
                      </a:cxn>
                      <a:cxn ang="T13">
                        <a:pos x="T6" y="T7"/>
                      </a:cxn>
                      <a:cxn ang="T14">
                        <a:pos x="T8" y="T9"/>
                      </a:cxn>
                    </a:cxnLst>
                    <a:rect l="T15" t="T16" r="T17" b="T18"/>
                    <a:pathLst>
                      <a:path w="652" h="144">
                        <a:moveTo>
                          <a:pt x="0" y="117"/>
                        </a:moveTo>
                        <a:lnTo>
                          <a:pt x="348" y="144"/>
                        </a:lnTo>
                        <a:lnTo>
                          <a:pt x="652" y="25"/>
                        </a:lnTo>
                        <a:lnTo>
                          <a:pt x="348" y="0"/>
                        </a:lnTo>
                        <a:lnTo>
                          <a:pt x="0" y="117"/>
                        </a:lnTo>
                        <a:close/>
                      </a:path>
                    </a:pathLst>
                  </a:custGeom>
                  <a:solidFill>
                    <a:srgbClr val="4D4D4D"/>
                  </a:solidFill>
                  <a:ln w="12700">
                    <a:solidFill>
                      <a:schemeClr val="bg2"/>
                    </a:solidFill>
                    <a:round/>
                    <a:headEnd/>
                    <a:tailEnd/>
                  </a:ln>
                </p:spPr>
                <p:txBody>
                  <a:bodyPr wrap="none" lIns="109728" tIns="91440" rIns="109728" bIns="54864"/>
                  <a:lstStyle/>
                  <a:p>
                    <a:endParaRPr lang="zh-CN" altLang="en-US"/>
                  </a:p>
                </p:txBody>
              </p:sp>
              <p:sp>
                <p:nvSpPr>
                  <p:cNvPr id="26759" name="Freeform 136"/>
                  <p:cNvSpPr>
                    <a:spLocks/>
                  </p:cNvSpPr>
                  <p:nvPr/>
                </p:nvSpPr>
                <p:spPr bwMode="invGray">
                  <a:xfrm>
                    <a:off x="4839" y="1539"/>
                    <a:ext cx="238" cy="44"/>
                  </a:xfrm>
                  <a:custGeom>
                    <a:avLst/>
                    <a:gdLst>
                      <a:gd name="T0" fmla="*/ 0 w 476"/>
                      <a:gd name="T1" fmla="*/ 1 h 87"/>
                      <a:gd name="T2" fmla="*/ 1 w 476"/>
                      <a:gd name="T3" fmla="*/ 1 h 87"/>
                      <a:gd name="T4" fmla="*/ 1 w 476"/>
                      <a:gd name="T5" fmla="*/ 1 h 87"/>
                      <a:gd name="T6" fmla="*/ 1 w 476"/>
                      <a:gd name="T7" fmla="*/ 0 h 87"/>
                      <a:gd name="T8" fmla="*/ 0 w 476"/>
                      <a:gd name="T9" fmla="*/ 1 h 87"/>
                      <a:gd name="T10" fmla="*/ 0 60000 65536"/>
                      <a:gd name="T11" fmla="*/ 0 60000 65536"/>
                      <a:gd name="T12" fmla="*/ 0 60000 65536"/>
                      <a:gd name="T13" fmla="*/ 0 60000 65536"/>
                      <a:gd name="T14" fmla="*/ 0 60000 65536"/>
                      <a:gd name="T15" fmla="*/ 0 w 476"/>
                      <a:gd name="T16" fmla="*/ 0 h 87"/>
                      <a:gd name="T17" fmla="*/ 476 w 476"/>
                      <a:gd name="T18" fmla="*/ 87 h 87"/>
                    </a:gdLst>
                    <a:ahLst/>
                    <a:cxnLst>
                      <a:cxn ang="T10">
                        <a:pos x="T0" y="T1"/>
                      </a:cxn>
                      <a:cxn ang="T11">
                        <a:pos x="T2" y="T3"/>
                      </a:cxn>
                      <a:cxn ang="T12">
                        <a:pos x="T4" y="T5"/>
                      </a:cxn>
                      <a:cxn ang="T13">
                        <a:pos x="T6" y="T7"/>
                      </a:cxn>
                      <a:cxn ang="T14">
                        <a:pos x="T8" y="T9"/>
                      </a:cxn>
                    </a:cxnLst>
                    <a:rect l="T15" t="T16" r="T17" b="T18"/>
                    <a:pathLst>
                      <a:path w="476" h="87">
                        <a:moveTo>
                          <a:pt x="0" y="70"/>
                        </a:moveTo>
                        <a:lnTo>
                          <a:pt x="252" y="87"/>
                        </a:lnTo>
                        <a:lnTo>
                          <a:pt x="476" y="21"/>
                        </a:lnTo>
                        <a:lnTo>
                          <a:pt x="238" y="0"/>
                        </a:lnTo>
                        <a:lnTo>
                          <a:pt x="0" y="70"/>
                        </a:lnTo>
                        <a:close/>
                      </a:path>
                    </a:pathLst>
                  </a:custGeom>
                  <a:solidFill>
                    <a:srgbClr val="4D4D4D"/>
                  </a:solidFill>
                  <a:ln w="12700">
                    <a:solidFill>
                      <a:schemeClr val="bg2"/>
                    </a:solidFill>
                    <a:round/>
                    <a:headEnd/>
                    <a:tailEnd/>
                  </a:ln>
                </p:spPr>
                <p:txBody>
                  <a:bodyPr wrap="none" lIns="109728" tIns="91440" rIns="109728" bIns="54864"/>
                  <a:lstStyle/>
                  <a:p>
                    <a:endParaRPr lang="zh-CN" altLang="en-US"/>
                  </a:p>
                </p:txBody>
              </p:sp>
              <p:sp>
                <p:nvSpPr>
                  <p:cNvPr id="26760" name="Freeform 137"/>
                  <p:cNvSpPr>
                    <a:spLocks/>
                  </p:cNvSpPr>
                  <p:nvPr/>
                </p:nvSpPr>
                <p:spPr bwMode="invGray">
                  <a:xfrm>
                    <a:off x="4839" y="1574"/>
                    <a:ext cx="124" cy="67"/>
                  </a:xfrm>
                  <a:custGeom>
                    <a:avLst/>
                    <a:gdLst>
                      <a:gd name="T0" fmla="*/ 0 w 249"/>
                      <a:gd name="T1" fmla="*/ 0 h 133"/>
                      <a:gd name="T2" fmla="*/ 0 w 249"/>
                      <a:gd name="T3" fmla="*/ 1 h 133"/>
                      <a:gd name="T4" fmla="*/ 0 w 249"/>
                      <a:gd name="T5" fmla="*/ 1 h 133"/>
                      <a:gd name="T6" fmla="*/ 0 w 249"/>
                      <a:gd name="T7" fmla="*/ 1 h 133"/>
                      <a:gd name="T8" fmla="*/ 0 w 249"/>
                      <a:gd name="T9" fmla="*/ 0 h 133"/>
                      <a:gd name="T10" fmla="*/ 0 60000 65536"/>
                      <a:gd name="T11" fmla="*/ 0 60000 65536"/>
                      <a:gd name="T12" fmla="*/ 0 60000 65536"/>
                      <a:gd name="T13" fmla="*/ 0 60000 65536"/>
                      <a:gd name="T14" fmla="*/ 0 60000 65536"/>
                      <a:gd name="T15" fmla="*/ 0 w 249"/>
                      <a:gd name="T16" fmla="*/ 0 h 133"/>
                      <a:gd name="T17" fmla="*/ 249 w 249"/>
                      <a:gd name="T18" fmla="*/ 133 h 133"/>
                    </a:gdLst>
                    <a:ahLst/>
                    <a:cxnLst>
                      <a:cxn ang="T10">
                        <a:pos x="T0" y="T1"/>
                      </a:cxn>
                      <a:cxn ang="T11">
                        <a:pos x="T2" y="T3"/>
                      </a:cxn>
                      <a:cxn ang="T12">
                        <a:pos x="T4" y="T5"/>
                      </a:cxn>
                      <a:cxn ang="T13">
                        <a:pos x="T6" y="T7"/>
                      </a:cxn>
                      <a:cxn ang="T14">
                        <a:pos x="T8" y="T9"/>
                      </a:cxn>
                    </a:cxnLst>
                    <a:rect l="T15" t="T16" r="T17" b="T18"/>
                    <a:pathLst>
                      <a:path w="249" h="133">
                        <a:moveTo>
                          <a:pt x="0" y="0"/>
                        </a:moveTo>
                        <a:lnTo>
                          <a:pt x="249" y="16"/>
                        </a:lnTo>
                        <a:lnTo>
                          <a:pt x="249" y="133"/>
                        </a:lnTo>
                        <a:lnTo>
                          <a:pt x="0" y="112"/>
                        </a:lnTo>
                        <a:lnTo>
                          <a:pt x="0" y="0"/>
                        </a:lnTo>
                        <a:close/>
                      </a:path>
                    </a:pathLst>
                  </a:custGeom>
                  <a:solidFill>
                    <a:srgbClr val="4D4D4D"/>
                  </a:solidFill>
                  <a:ln w="12700">
                    <a:solidFill>
                      <a:schemeClr val="bg2"/>
                    </a:solidFill>
                    <a:round/>
                    <a:headEnd/>
                    <a:tailEnd/>
                  </a:ln>
                </p:spPr>
                <p:txBody>
                  <a:bodyPr wrap="none" lIns="109728" tIns="91440" rIns="109728" bIns="54864"/>
                  <a:lstStyle/>
                  <a:p>
                    <a:endParaRPr lang="zh-CN" altLang="en-US"/>
                  </a:p>
                </p:txBody>
              </p:sp>
              <p:sp>
                <p:nvSpPr>
                  <p:cNvPr id="26761" name="Freeform 138"/>
                  <p:cNvSpPr>
                    <a:spLocks/>
                  </p:cNvSpPr>
                  <p:nvPr/>
                </p:nvSpPr>
                <p:spPr bwMode="invGray">
                  <a:xfrm>
                    <a:off x="4963" y="1550"/>
                    <a:ext cx="114" cy="91"/>
                  </a:xfrm>
                  <a:custGeom>
                    <a:avLst/>
                    <a:gdLst>
                      <a:gd name="T0" fmla="*/ 0 w 227"/>
                      <a:gd name="T1" fmla="*/ 1 h 182"/>
                      <a:gd name="T2" fmla="*/ 0 w 227"/>
                      <a:gd name="T3" fmla="*/ 1 h 182"/>
                      <a:gd name="T4" fmla="*/ 1 w 227"/>
                      <a:gd name="T5" fmla="*/ 1 h 182"/>
                      <a:gd name="T6" fmla="*/ 1 w 227"/>
                      <a:gd name="T7" fmla="*/ 0 h 182"/>
                      <a:gd name="T8" fmla="*/ 0 w 227"/>
                      <a:gd name="T9" fmla="*/ 1 h 182"/>
                      <a:gd name="T10" fmla="*/ 0 60000 65536"/>
                      <a:gd name="T11" fmla="*/ 0 60000 65536"/>
                      <a:gd name="T12" fmla="*/ 0 60000 65536"/>
                      <a:gd name="T13" fmla="*/ 0 60000 65536"/>
                      <a:gd name="T14" fmla="*/ 0 60000 65536"/>
                      <a:gd name="T15" fmla="*/ 0 w 227"/>
                      <a:gd name="T16" fmla="*/ 0 h 182"/>
                      <a:gd name="T17" fmla="*/ 227 w 227"/>
                      <a:gd name="T18" fmla="*/ 182 h 182"/>
                    </a:gdLst>
                    <a:ahLst/>
                    <a:cxnLst>
                      <a:cxn ang="T10">
                        <a:pos x="T0" y="T1"/>
                      </a:cxn>
                      <a:cxn ang="T11">
                        <a:pos x="T2" y="T3"/>
                      </a:cxn>
                      <a:cxn ang="T12">
                        <a:pos x="T4" y="T5"/>
                      </a:cxn>
                      <a:cxn ang="T13">
                        <a:pos x="T6" y="T7"/>
                      </a:cxn>
                      <a:cxn ang="T14">
                        <a:pos x="T8" y="T9"/>
                      </a:cxn>
                    </a:cxnLst>
                    <a:rect l="T15" t="T16" r="T17" b="T18"/>
                    <a:pathLst>
                      <a:path w="227" h="182">
                        <a:moveTo>
                          <a:pt x="0" y="66"/>
                        </a:moveTo>
                        <a:lnTo>
                          <a:pt x="0" y="182"/>
                        </a:lnTo>
                        <a:lnTo>
                          <a:pt x="227" y="94"/>
                        </a:lnTo>
                        <a:lnTo>
                          <a:pt x="227" y="0"/>
                        </a:lnTo>
                        <a:lnTo>
                          <a:pt x="0" y="66"/>
                        </a:lnTo>
                        <a:close/>
                      </a:path>
                    </a:pathLst>
                  </a:custGeom>
                  <a:solidFill>
                    <a:srgbClr val="4D4D4D"/>
                  </a:solidFill>
                  <a:ln w="12700">
                    <a:solidFill>
                      <a:schemeClr val="bg2"/>
                    </a:solidFill>
                    <a:round/>
                    <a:headEnd/>
                    <a:tailEnd/>
                  </a:ln>
                </p:spPr>
                <p:txBody>
                  <a:bodyPr wrap="none" lIns="109728" tIns="91440" rIns="109728" bIns="54864"/>
                  <a:lstStyle/>
                  <a:p>
                    <a:endParaRPr lang="zh-CN" altLang="en-US"/>
                  </a:p>
                </p:txBody>
              </p:sp>
              <p:sp>
                <p:nvSpPr>
                  <p:cNvPr id="26762" name="Freeform 139"/>
                  <p:cNvSpPr>
                    <a:spLocks/>
                  </p:cNvSpPr>
                  <p:nvPr/>
                </p:nvSpPr>
                <p:spPr bwMode="invGray">
                  <a:xfrm>
                    <a:off x="4976" y="1813"/>
                    <a:ext cx="186" cy="577"/>
                  </a:xfrm>
                  <a:custGeom>
                    <a:avLst/>
                    <a:gdLst>
                      <a:gd name="T0" fmla="*/ 1 w 372"/>
                      <a:gd name="T1" fmla="*/ 0 h 1154"/>
                      <a:gd name="T2" fmla="*/ 1 w 372"/>
                      <a:gd name="T3" fmla="*/ 1 h 1154"/>
                      <a:gd name="T4" fmla="*/ 0 w 372"/>
                      <a:gd name="T5" fmla="*/ 1 h 1154"/>
                      <a:gd name="T6" fmla="*/ 1 w 372"/>
                      <a:gd name="T7" fmla="*/ 1 h 1154"/>
                      <a:gd name="T8" fmla="*/ 1 w 372"/>
                      <a:gd name="T9" fmla="*/ 0 h 1154"/>
                      <a:gd name="T10" fmla="*/ 0 60000 65536"/>
                      <a:gd name="T11" fmla="*/ 0 60000 65536"/>
                      <a:gd name="T12" fmla="*/ 0 60000 65536"/>
                      <a:gd name="T13" fmla="*/ 0 60000 65536"/>
                      <a:gd name="T14" fmla="*/ 0 60000 65536"/>
                      <a:gd name="T15" fmla="*/ 0 w 372"/>
                      <a:gd name="T16" fmla="*/ 0 h 1154"/>
                      <a:gd name="T17" fmla="*/ 372 w 372"/>
                      <a:gd name="T18" fmla="*/ 1154 h 1154"/>
                    </a:gdLst>
                    <a:ahLst/>
                    <a:cxnLst>
                      <a:cxn ang="T10">
                        <a:pos x="T0" y="T1"/>
                      </a:cxn>
                      <a:cxn ang="T11">
                        <a:pos x="T2" y="T3"/>
                      </a:cxn>
                      <a:cxn ang="T12">
                        <a:pos x="T4" y="T5"/>
                      </a:cxn>
                      <a:cxn ang="T13">
                        <a:pos x="T6" y="T7"/>
                      </a:cxn>
                      <a:cxn ang="T14">
                        <a:pos x="T8" y="T9"/>
                      </a:cxn>
                    </a:cxnLst>
                    <a:rect l="T15" t="T16" r="T17" b="T18"/>
                    <a:pathLst>
                      <a:path w="372" h="1154">
                        <a:moveTo>
                          <a:pt x="372" y="0"/>
                        </a:moveTo>
                        <a:lnTo>
                          <a:pt x="2" y="267"/>
                        </a:lnTo>
                        <a:lnTo>
                          <a:pt x="0" y="1154"/>
                        </a:lnTo>
                        <a:lnTo>
                          <a:pt x="372" y="808"/>
                        </a:lnTo>
                        <a:lnTo>
                          <a:pt x="372" y="0"/>
                        </a:lnTo>
                        <a:close/>
                      </a:path>
                    </a:pathLst>
                  </a:custGeom>
                  <a:solidFill>
                    <a:srgbClr val="4D4D4D"/>
                  </a:solidFill>
                  <a:ln w="12700">
                    <a:solidFill>
                      <a:schemeClr val="bg2"/>
                    </a:solidFill>
                    <a:round/>
                    <a:headEnd/>
                    <a:tailEnd/>
                  </a:ln>
                </p:spPr>
                <p:txBody>
                  <a:bodyPr wrap="none" lIns="109728" tIns="91440" rIns="109728" bIns="54864"/>
                  <a:lstStyle/>
                  <a:p>
                    <a:endParaRPr lang="zh-CN" altLang="en-US"/>
                  </a:p>
                </p:txBody>
              </p:sp>
              <p:sp>
                <p:nvSpPr>
                  <p:cNvPr id="26763" name="Freeform 140"/>
                  <p:cNvSpPr>
                    <a:spLocks/>
                  </p:cNvSpPr>
                  <p:nvPr/>
                </p:nvSpPr>
                <p:spPr bwMode="invGray">
                  <a:xfrm>
                    <a:off x="4736" y="1903"/>
                    <a:ext cx="241" cy="487"/>
                  </a:xfrm>
                  <a:custGeom>
                    <a:avLst/>
                    <a:gdLst>
                      <a:gd name="T0" fmla="*/ 1 w 482"/>
                      <a:gd name="T1" fmla="*/ 0 h 974"/>
                      <a:gd name="T2" fmla="*/ 1 w 482"/>
                      <a:gd name="T3" fmla="*/ 1 h 974"/>
                      <a:gd name="T4" fmla="*/ 1 w 482"/>
                      <a:gd name="T5" fmla="*/ 1 h 974"/>
                      <a:gd name="T6" fmla="*/ 0 w 482"/>
                      <a:gd name="T7" fmla="*/ 1 h 974"/>
                      <a:gd name="T8" fmla="*/ 1 w 482"/>
                      <a:gd name="T9" fmla="*/ 0 h 974"/>
                      <a:gd name="T10" fmla="*/ 0 60000 65536"/>
                      <a:gd name="T11" fmla="*/ 0 60000 65536"/>
                      <a:gd name="T12" fmla="*/ 0 60000 65536"/>
                      <a:gd name="T13" fmla="*/ 0 60000 65536"/>
                      <a:gd name="T14" fmla="*/ 0 60000 65536"/>
                      <a:gd name="T15" fmla="*/ 0 w 482"/>
                      <a:gd name="T16" fmla="*/ 0 h 974"/>
                      <a:gd name="T17" fmla="*/ 482 w 482"/>
                      <a:gd name="T18" fmla="*/ 974 h 974"/>
                    </a:gdLst>
                    <a:ahLst/>
                    <a:cxnLst>
                      <a:cxn ang="T10">
                        <a:pos x="T0" y="T1"/>
                      </a:cxn>
                      <a:cxn ang="T11">
                        <a:pos x="T2" y="T3"/>
                      </a:cxn>
                      <a:cxn ang="T12">
                        <a:pos x="T4" y="T5"/>
                      </a:cxn>
                      <a:cxn ang="T13">
                        <a:pos x="T6" y="T7"/>
                      </a:cxn>
                      <a:cxn ang="T14">
                        <a:pos x="T8" y="T9"/>
                      </a:cxn>
                    </a:cxnLst>
                    <a:rect l="T15" t="T16" r="T17" b="T18"/>
                    <a:pathLst>
                      <a:path w="482" h="974">
                        <a:moveTo>
                          <a:pt x="5" y="0"/>
                        </a:moveTo>
                        <a:lnTo>
                          <a:pt x="482" y="87"/>
                        </a:lnTo>
                        <a:lnTo>
                          <a:pt x="482" y="974"/>
                        </a:lnTo>
                        <a:lnTo>
                          <a:pt x="0" y="816"/>
                        </a:lnTo>
                        <a:lnTo>
                          <a:pt x="5" y="0"/>
                        </a:lnTo>
                        <a:close/>
                      </a:path>
                    </a:pathLst>
                  </a:custGeom>
                  <a:solidFill>
                    <a:srgbClr val="4D4D4D"/>
                  </a:solidFill>
                  <a:ln w="12700">
                    <a:solidFill>
                      <a:schemeClr val="bg2"/>
                    </a:solidFill>
                    <a:round/>
                    <a:headEnd/>
                    <a:tailEnd/>
                  </a:ln>
                </p:spPr>
                <p:txBody>
                  <a:bodyPr wrap="none" lIns="109728" tIns="91440" rIns="109728" bIns="54864"/>
                  <a:lstStyle/>
                  <a:p>
                    <a:endParaRPr lang="zh-CN" altLang="en-US"/>
                  </a:p>
                </p:txBody>
              </p:sp>
            </p:grpSp>
            <p:grpSp>
              <p:nvGrpSpPr>
                <p:cNvPr id="26652" name="Group 141"/>
                <p:cNvGrpSpPr>
                  <a:grpSpLocks/>
                </p:cNvGrpSpPr>
                <p:nvPr/>
              </p:nvGrpSpPr>
              <p:grpSpPr bwMode="auto">
                <a:xfrm>
                  <a:off x="4764" y="1652"/>
                  <a:ext cx="190" cy="362"/>
                  <a:chOff x="4764" y="1652"/>
                  <a:chExt cx="190" cy="362"/>
                </a:xfrm>
              </p:grpSpPr>
              <p:grpSp>
                <p:nvGrpSpPr>
                  <p:cNvPr id="26734" name="Group 142"/>
                  <p:cNvGrpSpPr>
                    <a:grpSpLocks/>
                  </p:cNvGrpSpPr>
                  <p:nvPr/>
                </p:nvGrpSpPr>
                <p:grpSpPr bwMode="auto">
                  <a:xfrm>
                    <a:off x="4808" y="1652"/>
                    <a:ext cx="146" cy="82"/>
                    <a:chOff x="4808" y="1652"/>
                    <a:chExt cx="146" cy="82"/>
                  </a:xfrm>
                </p:grpSpPr>
                <p:sp>
                  <p:nvSpPr>
                    <p:cNvPr id="26751" name="Freeform 143"/>
                    <p:cNvSpPr>
                      <a:spLocks/>
                    </p:cNvSpPr>
                    <p:nvPr/>
                  </p:nvSpPr>
                  <p:spPr bwMode="auto">
                    <a:xfrm>
                      <a:off x="4808" y="1652"/>
                      <a:ext cx="30" cy="65"/>
                    </a:xfrm>
                    <a:custGeom>
                      <a:avLst/>
                      <a:gdLst>
                        <a:gd name="T0" fmla="*/ 0 w 59"/>
                        <a:gd name="T1" fmla="*/ 0 h 131"/>
                        <a:gd name="T2" fmla="*/ 1 w 59"/>
                        <a:gd name="T3" fmla="*/ 0 h 131"/>
                        <a:gd name="T4" fmla="*/ 1 w 59"/>
                        <a:gd name="T5" fmla="*/ 0 h 131"/>
                        <a:gd name="T6" fmla="*/ 1 w 59"/>
                        <a:gd name="T7" fmla="*/ 0 h 131"/>
                        <a:gd name="T8" fmla="*/ 0 w 59"/>
                        <a:gd name="T9" fmla="*/ 0 h 131"/>
                        <a:gd name="T10" fmla="*/ 0 60000 65536"/>
                        <a:gd name="T11" fmla="*/ 0 60000 65536"/>
                        <a:gd name="T12" fmla="*/ 0 60000 65536"/>
                        <a:gd name="T13" fmla="*/ 0 60000 65536"/>
                        <a:gd name="T14" fmla="*/ 0 60000 65536"/>
                        <a:gd name="T15" fmla="*/ 0 w 59"/>
                        <a:gd name="T16" fmla="*/ 0 h 131"/>
                        <a:gd name="T17" fmla="*/ 59 w 59"/>
                        <a:gd name="T18" fmla="*/ 131 h 131"/>
                      </a:gdLst>
                      <a:ahLst/>
                      <a:cxnLst>
                        <a:cxn ang="T10">
                          <a:pos x="T0" y="T1"/>
                        </a:cxn>
                        <a:cxn ang="T11">
                          <a:pos x="T2" y="T3"/>
                        </a:cxn>
                        <a:cxn ang="T12">
                          <a:pos x="T4" y="T5"/>
                        </a:cxn>
                        <a:cxn ang="T13">
                          <a:pos x="T6" y="T7"/>
                        </a:cxn>
                        <a:cxn ang="T14">
                          <a:pos x="T8" y="T9"/>
                        </a:cxn>
                      </a:cxnLst>
                      <a:rect l="T15" t="T16" r="T17" b="T18"/>
                      <a:pathLst>
                        <a:path w="59" h="131">
                          <a:moveTo>
                            <a:pt x="0" y="0"/>
                          </a:moveTo>
                          <a:lnTo>
                            <a:pt x="59" y="6"/>
                          </a:lnTo>
                          <a:lnTo>
                            <a:pt x="59" y="131"/>
                          </a:lnTo>
                          <a:lnTo>
                            <a:pt x="1" y="12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zh-CN" altLang="en-US"/>
                    </a:p>
                  </p:txBody>
                </p:sp>
                <p:sp>
                  <p:nvSpPr>
                    <p:cNvPr id="26752" name="Freeform 144"/>
                    <p:cNvSpPr>
                      <a:spLocks/>
                    </p:cNvSpPr>
                    <p:nvPr/>
                  </p:nvSpPr>
                  <p:spPr bwMode="auto">
                    <a:xfrm>
                      <a:off x="4847" y="1657"/>
                      <a:ext cx="29" cy="66"/>
                    </a:xfrm>
                    <a:custGeom>
                      <a:avLst/>
                      <a:gdLst>
                        <a:gd name="T0" fmla="*/ 0 w 58"/>
                        <a:gd name="T1" fmla="*/ 0 h 133"/>
                        <a:gd name="T2" fmla="*/ 1 w 58"/>
                        <a:gd name="T3" fmla="*/ 0 h 133"/>
                        <a:gd name="T4" fmla="*/ 1 w 58"/>
                        <a:gd name="T5" fmla="*/ 0 h 133"/>
                        <a:gd name="T6" fmla="*/ 0 w 58"/>
                        <a:gd name="T7" fmla="*/ 0 h 133"/>
                        <a:gd name="T8" fmla="*/ 0 w 58"/>
                        <a:gd name="T9" fmla="*/ 0 h 133"/>
                        <a:gd name="T10" fmla="*/ 0 60000 65536"/>
                        <a:gd name="T11" fmla="*/ 0 60000 65536"/>
                        <a:gd name="T12" fmla="*/ 0 60000 65536"/>
                        <a:gd name="T13" fmla="*/ 0 60000 65536"/>
                        <a:gd name="T14" fmla="*/ 0 60000 65536"/>
                        <a:gd name="T15" fmla="*/ 0 w 58"/>
                        <a:gd name="T16" fmla="*/ 0 h 133"/>
                        <a:gd name="T17" fmla="*/ 58 w 58"/>
                        <a:gd name="T18" fmla="*/ 133 h 133"/>
                      </a:gdLst>
                      <a:ahLst/>
                      <a:cxnLst>
                        <a:cxn ang="T10">
                          <a:pos x="T0" y="T1"/>
                        </a:cxn>
                        <a:cxn ang="T11">
                          <a:pos x="T2" y="T3"/>
                        </a:cxn>
                        <a:cxn ang="T12">
                          <a:pos x="T4" y="T5"/>
                        </a:cxn>
                        <a:cxn ang="T13">
                          <a:pos x="T6" y="T7"/>
                        </a:cxn>
                        <a:cxn ang="T14">
                          <a:pos x="T8" y="T9"/>
                        </a:cxn>
                      </a:cxnLst>
                      <a:rect l="T15" t="T16" r="T17" b="T18"/>
                      <a:pathLst>
                        <a:path w="58" h="133">
                          <a:moveTo>
                            <a:pt x="0" y="0"/>
                          </a:moveTo>
                          <a:lnTo>
                            <a:pt x="58" y="5"/>
                          </a:lnTo>
                          <a:lnTo>
                            <a:pt x="58" y="133"/>
                          </a:lnTo>
                          <a:lnTo>
                            <a:pt x="0" y="12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zh-CN" altLang="en-US"/>
                    </a:p>
                  </p:txBody>
                </p:sp>
                <p:sp>
                  <p:nvSpPr>
                    <p:cNvPr id="26753" name="Freeform 145"/>
                    <p:cNvSpPr>
                      <a:spLocks/>
                    </p:cNvSpPr>
                    <p:nvPr/>
                  </p:nvSpPr>
                  <p:spPr bwMode="auto">
                    <a:xfrm>
                      <a:off x="4885" y="1660"/>
                      <a:ext cx="31" cy="68"/>
                    </a:xfrm>
                    <a:custGeom>
                      <a:avLst/>
                      <a:gdLst>
                        <a:gd name="T0" fmla="*/ 0 w 62"/>
                        <a:gd name="T1" fmla="*/ 0 h 136"/>
                        <a:gd name="T2" fmla="*/ 1 w 62"/>
                        <a:gd name="T3" fmla="*/ 1 h 136"/>
                        <a:gd name="T4" fmla="*/ 1 w 62"/>
                        <a:gd name="T5" fmla="*/ 1 h 136"/>
                        <a:gd name="T6" fmla="*/ 0 w 62"/>
                        <a:gd name="T7" fmla="*/ 1 h 136"/>
                        <a:gd name="T8" fmla="*/ 0 w 62"/>
                        <a:gd name="T9" fmla="*/ 0 h 136"/>
                        <a:gd name="T10" fmla="*/ 0 60000 65536"/>
                        <a:gd name="T11" fmla="*/ 0 60000 65536"/>
                        <a:gd name="T12" fmla="*/ 0 60000 65536"/>
                        <a:gd name="T13" fmla="*/ 0 60000 65536"/>
                        <a:gd name="T14" fmla="*/ 0 60000 65536"/>
                        <a:gd name="T15" fmla="*/ 0 w 62"/>
                        <a:gd name="T16" fmla="*/ 0 h 136"/>
                        <a:gd name="T17" fmla="*/ 62 w 62"/>
                        <a:gd name="T18" fmla="*/ 136 h 136"/>
                      </a:gdLst>
                      <a:ahLst/>
                      <a:cxnLst>
                        <a:cxn ang="T10">
                          <a:pos x="T0" y="T1"/>
                        </a:cxn>
                        <a:cxn ang="T11">
                          <a:pos x="T2" y="T3"/>
                        </a:cxn>
                        <a:cxn ang="T12">
                          <a:pos x="T4" y="T5"/>
                        </a:cxn>
                        <a:cxn ang="T13">
                          <a:pos x="T6" y="T7"/>
                        </a:cxn>
                        <a:cxn ang="T14">
                          <a:pos x="T8" y="T9"/>
                        </a:cxn>
                      </a:cxnLst>
                      <a:rect l="T15" t="T16" r="T17" b="T18"/>
                      <a:pathLst>
                        <a:path w="62" h="136">
                          <a:moveTo>
                            <a:pt x="0" y="0"/>
                          </a:moveTo>
                          <a:lnTo>
                            <a:pt x="62" y="6"/>
                          </a:lnTo>
                          <a:lnTo>
                            <a:pt x="59" y="136"/>
                          </a:lnTo>
                          <a:lnTo>
                            <a:pt x="0" y="12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zh-CN" altLang="en-US"/>
                    </a:p>
                  </p:txBody>
                </p:sp>
                <p:sp>
                  <p:nvSpPr>
                    <p:cNvPr id="26754" name="Freeform 146"/>
                    <p:cNvSpPr>
                      <a:spLocks/>
                    </p:cNvSpPr>
                    <p:nvPr/>
                  </p:nvSpPr>
                  <p:spPr bwMode="auto">
                    <a:xfrm>
                      <a:off x="4925" y="1664"/>
                      <a:ext cx="29" cy="70"/>
                    </a:xfrm>
                    <a:custGeom>
                      <a:avLst/>
                      <a:gdLst>
                        <a:gd name="T0" fmla="*/ 0 w 58"/>
                        <a:gd name="T1" fmla="*/ 0 h 140"/>
                        <a:gd name="T2" fmla="*/ 1 w 58"/>
                        <a:gd name="T3" fmla="*/ 1 h 140"/>
                        <a:gd name="T4" fmla="*/ 1 w 58"/>
                        <a:gd name="T5" fmla="*/ 1 h 140"/>
                        <a:gd name="T6" fmla="*/ 0 w 58"/>
                        <a:gd name="T7" fmla="*/ 1 h 140"/>
                        <a:gd name="T8" fmla="*/ 0 w 58"/>
                        <a:gd name="T9" fmla="*/ 0 h 140"/>
                        <a:gd name="T10" fmla="*/ 0 60000 65536"/>
                        <a:gd name="T11" fmla="*/ 0 60000 65536"/>
                        <a:gd name="T12" fmla="*/ 0 60000 65536"/>
                        <a:gd name="T13" fmla="*/ 0 60000 65536"/>
                        <a:gd name="T14" fmla="*/ 0 60000 65536"/>
                        <a:gd name="T15" fmla="*/ 0 w 58"/>
                        <a:gd name="T16" fmla="*/ 0 h 140"/>
                        <a:gd name="T17" fmla="*/ 58 w 58"/>
                        <a:gd name="T18" fmla="*/ 140 h 140"/>
                      </a:gdLst>
                      <a:ahLst/>
                      <a:cxnLst>
                        <a:cxn ang="T10">
                          <a:pos x="T0" y="T1"/>
                        </a:cxn>
                        <a:cxn ang="T11">
                          <a:pos x="T2" y="T3"/>
                        </a:cxn>
                        <a:cxn ang="T12">
                          <a:pos x="T4" y="T5"/>
                        </a:cxn>
                        <a:cxn ang="T13">
                          <a:pos x="T6" y="T7"/>
                        </a:cxn>
                        <a:cxn ang="T14">
                          <a:pos x="T8" y="T9"/>
                        </a:cxn>
                      </a:cxnLst>
                      <a:rect l="T15" t="T16" r="T17" b="T18"/>
                      <a:pathLst>
                        <a:path w="58" h="140">
                          <a:moveTo>
                            <a:pt x="0" y="0"/>
                          </a:moveTo>
                          <a:lnTo>
                            <a:pt x="58" y="6"/>
                          </a:lnTo>
                          <a:lnTo>
                            <a:pt x="58" y="140"/>
                          </a:lnTo>
                          <a:lnTo>
                            <a:pt x="0" y="13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zh-CN" altLang="en-US"/>
                    </a:p>
                  </p:txBody>
                </p:sp>
              </p:grpSp>
              <p:grpSp>
                <p:nvGrpSpPr>
                  <p:cNvPr id="26735" name="Group 147"/>
                  <p:cNvGrpSpPr>
                    <a:grpSpLocks/>
                  </p:cNvGrpSpPr>
                  <p:nvPr/>
                </p:nvGrpSpPr>
                <p:grpSpPr bwMode="auto">
                  <a:xfrm>
                    <a:off x="4808" y="1730"/>
                    <a:ext cx="145" cy="84"/>
                    <a:chOff x="4808" y="1730"/>
                    <a:chExt cx="145" cy="84"/>
                  </a:xfrm>
                </p:grpSpPr>
                <p:sp>
                  <p:nvSpPr>
                    <p:cNvPr id="26747" name="Freeform 148"/>
                    <p:cNvSpPr>
                      <a:spLocks/>
                    </p:cNvSpPr>
                    <p:nvPr/>
                  </p:nvSpPr>
                  <p:spPr bwMode="auto">
                    <a:xfrm>
                      <a:off x="4808" y="1730"/>
                      <a:ext cx="29" cy="67"/>
                    </a:xfrm>
                    <a:custGeom>
                      <a:avLst/>
                      <a:gdLst>
                        <a:gd name="T0" fmla="*/ 0 w 60"/>
                        <a:gd name="T1" fmla="*/ 0 h 135"/>
                        <a:gd name="T2" fmla="*/ 0 w 60"/>
                        <a:gd name="T3" fmla="*/ 0 h 135"/>
                        <a:gd name="T4" fmla="*/ 0 w 60"/>
                        <a:gd name="T5" fmla="*/ 0 h 135"/>
                        <a:gd name="T6" fmla="*/ 0 w 60"/>
                        <a:gd name="T7" fmla="*/ 0 h 135"/>
                        <a:gd name="T8" fmla="*/ 0 w 60"/>
                        <a:gd name="T9" fmla="*/ 0 h 135"/>
                        <a:gd name="T10" fmla="*/ 0 60000 65536"/>
                        <a:gd name="T11" fmla="*/ 0 60000 65536"/>
                        <a:gd name="T12" fmla="*/ 0 60000 65536"/>
                        <a:gd name="T13" fmla="*/ 0 60000 65536"/>
                        <a:gd name="T14" fmla="*/ 0 60000 65536"/>
                        <a:gd name="T15" fmla="*/ 0 w 60"/>
                        <a:gd name="T16" fmla="*/ 0 h 135"/>
                        <a:gd name="T17" fmla="*/ 60 w 60"/>
                        <a:gd name="T18" fmla="*/ 135 h 135"/>
                      </a:gdLst>
                      <a:ahLst/>
                      <a:cxnLst>
                        <a:cxn ang="T10">
                          <a:pos x="T0" y="T1"/>
                        </a:cxn>
                        <a:cxn ang="T11">
                          <a:pos x="T2" y="T3"/>
                        </a:cxn>
                        <a:cxn ang="T12">
                          <a:pos x="T4" y="T5"/>
                        </a:cxn>
                        <a:cxn ang="T13">
                          <a:pos x="T6" y="T7"/>
                        </a:cxn>
                        <a:cxn ang="T14">
                          <a:pos x="T8" y="T9"/>
                        </a:cxn>
                      </a:cxnLst>
                      <a:rect l="T15" t="T16" r="T17" b="T18"/>
                      <a:pathLst>
                        <a:path w="60" h="135">
                          <a:moveTo>
                            <a:pt x="0" y="0"/>
                          </a:moveTo>
                          <a:lnTo>
                            <a:pt x="60" y="9"/>
                          </a:lnTo>
                          <a:lnTo>
                            <a:pt x="60" y="135"/>
                          </a:lnTo>
                          <a:lnTo>
                            <a:pt x="2" y="12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zh-CN" altLang="en-US"/>
                    </a:p>
                  </p:txBody>
                </p:sp>
                <p:sp>
                  <p:nvSpPr>
                    <p:cNvPr id="26748" name="Freeform 149"/>
                    <p:cNvSpPr>
                      <a:spLocks/>
                    </p:cNvSpPr>
                    <p:nvPr/>
                  </p:nvSpPr>
                  <p:spPr bwMode="auto">
                    <a:xfrm>
                      <a:off x="4846" y="1735"/>
                      <a:ext cx="30" cy="68"/>
                    </a:xfrm>
                    <a:custGeom>
                      <a:avLst/>
                      <a:gdLst>
                        <a:gd name="T0" fmla="*/ 1 w 59"/>
                        <a:gd name="T1" fmla="*/ 0 h 136"/>
                        <a:gd name="T2" fmla="*/ 1 w 59"/>
                        <a:gd name="T3" fmla="*/ 1 h 136"/>
                        <a:gd name="T4" fmla="*/ 1 w 59"/>
                        <a:gd name="T5" fmla="*/ 1 h 136"/>
                        <a:gd name="T6" fmla="*/ 0 w 59"/>
                        <a:gd name="T7" fmla="*/ 1 h 136"/>
                        <a:gd name="T8" fmla="*/ 1 w 59"/>
                        <a:gd name="T9" fmla="*/ 0 h 136"/>
                        <a:gd name="T10" fmla="*/ 0 60000 65536"/>
                        <a:gd name="T11" fmla="*/ 0 60000 65536"/>
                        <a:gd name="T12" fmla="*/ 0 60000 65536"/>
                        <a:gd name="T13" fmla="*/ 0 60000 65536"/>
                        <a:gd name="T14" fmla="*/ 0 60000 65536"/>
                        <a:gd name="T15" fmla="*/ 0 w 59"/>
                        <a:gd name="T16" fmla="*/ 0 h 136"/>
                        <a:gd name="T17" fmla="*/ 59 w 59"/>
                        <a:gd name="T18" fmla="*/ 136 h 136"/>
                      </a:gdLst>
                      <a:ahLst/>
                      <a:cxnLst>
                        <a:cxn ang="T10">
                          <a:pos x="T0" y="T1"/>
                        </a:cxn>
                        <a:cxn ang="T11">
                          <a:pos x="T2" y="T3"/>
                        </a:cxn>
                        <a:cxn ang="T12">
                          <a:pos x="T4" y="T5"/>
                        </a:cxn>
                        <a:cxn ang="T13">
                          <a:pos x="T6" y="T7"/>
                        </a:cxn>
                        <a:cxn ang="T14">
                          <a:pos x="T8" y="T9"/>
                        </a:cxn>
                      </a:cxnLst>
                      <a:rect l="T15" t="T16" r="T17" b="T18"/>
                      <a:pathLst>
                        <a:path w="59" h="136">
                          <a:moveTo>
                            <a:pt x="1" y="0"/>
                          </a:moveTo>
                          <a:lnTo>
                            <a:pt x="59" y="12"/>
                          </a:lnTo>
                          <a:lnTo>
                            <a:pt x="58" y="136"/>
                          </a:lnTo>
                          <a:lnTo>
                            <a:pt x="0" y="127"/>
                          </a:lnTo>
                          <a:lnTo>
                            <a:pt x="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zh-CN" altLang="en-US"/>
                    </a:p>
                  </p:txBody>
                </p:sp>
                <p:sp>
                  <p:nvSpPr>
                    <p:cNvPr id="26749" name="Freeform 150"/>
                    <p:cNvSpPr>
                      <a:spLocks/>
                    </p:cNvSpPr>
                    <p:nvPr/>
                  </p:nvSpPr>
                  <p:spPr bwMode="auto">
                    <a:xfrm>
                      <a:off x="4884" y="1741"/>
                      <a:ext cx="31" cy="67"/>
                    </a:xfrm>
                    <a:custGeom>
                      <a:avLst/>
                      <a:gdLst>
                        <a:gd name="T0" fmla="*/ 0 w 62"/>
                        <a:gd name="T1" fmla="*/ 0 h 133"/>
                        <a:gd name="T2" fmla="*/ 1 w 62"/>
                        <a:gd name="T3" fmla="*/ 1 h 133"/>
                        <a:gd name="T4" fmla="*/ 1 w 62"/>
                        <a:gd name="T5" fmla="*/ 1 h 133"/>
                        <a:gd name="T6" fmla="*/ 0 w 62"/>
                        <a:gd name="T7" fmla="*/ 1 h 133"/>
                        <a:gd name="T8" fmla="*/ 0 w 62"/>
                        <a:gd name="T9" fmla="*/ 0 h 133"/>
                        <a:gd name="T10" fmla="*/ 0 60000 65536"/>
                        <a:gd name="T11" fmla="*/ 0 60000 65536"/>
                        <a:gd name="T12" fmla="*/ 0 60000 65536"/>
                        <a:gd name="T13" fmla="*/ 0 60000 65536"/>
                        <a:gd name="T14" fmla="*/ 0 60000 65536"/>
                        <a:gd name="T15" fmla="*/ 0 w 62"/>
                        <a:gd name="T16" fmla="*/ 0 h 133"/>
                        <a:gd name="T17" fmla="*/ 62 w 62"/>
                        <a:gd name="T18" fmla="*/ 133 h 133"/>
                      </a:gdLst>
                      <a:ahLst/>
                      <a:cxnLst>
                        <a:cxn ang="T10">
                          <a:pos x="T0" y="T1"/>
                        </a:cxn>
                        <a:cxn ang="T11">
                          <a:pos x="T2" y="T3"/>
                        </a:cxn>
                        <a:cxn ang="T12">
                          <a:pos x="T4" y="T5"/>
                        </a:cxn>
                        <a:cxn ang="T13">
                          <a:pos x="T6" y="T7"/>
                        </a:cxn>
                        <a:cxn ang="T14">
                          <a:pos x="T8" y="T9"/>
                        </a:cxn>
                      </a:cxnLst>
                      <a:rect l="T15" t="T16" r="T17" b="T18"/>
                      <a:pathLst>
                        <a:path w="62" h="133">
                          <a:moveTo>
                            <a:pt x="0" y="0"/>
                          </a:moveTo>
                          <a:lnTo>
                            <a:pt x="62" y="7"/>
                          </a:lnTo>
                          <a:lnTo>
                            <a:pt x="59" y="133"/>
                          </a:lnTo>
                          <a:lnTo>
                            <a:pt x="0" y="12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zh-CN" altLang="en-US"/>
                    </a:p>
                  </p:txBody>
                </p:sp>
                <p:sp>
                  <p:nvSpPr>
                    <p:cNvPr id="26750" name="Freeform 151"/>
                    <p:cNvSpPr>
                      <a:spLocks/>
                    </p:cNvSpPr>
                    <p:nvPr/>
                  </p:nvSpPr>
                  <p:spPr bwMode="auto">
                    <a:xfrm>
                      <a:off x="4924" y="1747"/>
                      <a:ext cx="29" cy="67"/>
                    </a:xfrm>
                    <a:custGeom>
                      <a:avLst/>
                      <a:gdLst>
                        <a:gd name="T0" fmla="*/ 0 w 58"/>
                        <a:gd name="T1" fmla="*/ 0 h 135"/>
                        <a:gd name="T2" fmla="*/ 1 w 58"/>
                        <a:gd name="T3" fmla="*/ 0 h 135"/>
                        <a:gd name="T4" fmla="*/ 1 w 58"/>
                        <a:gd name="T5" fmla="*/ 0 h 135"/>
                        <a:gd name="T6" fmla="*/ 0 w 58"/>
                        <a:gd name="T7" fmla="*/ 0 h 135"/>
                        <a:gd name="T8" fmla="*/ 0 w 58"/>
                        <a:gd name="T9" fmla="*/ 0 h 135"/>
                        <a:gd name="T10" fmla="*/ 0 60000 65536"/>
                        <a:gd name="T11" fmla="*/ 0 60000 65536"/>
                        <a:gd name="T12" fmla="*/ 0 60000 65536"/>
                        <a:gd name="T13" fmla="*/ 0 60000 65536"/>
                        <a:gd name="T14" fmla="*/ 0 60000 65536"/>
                        <a:gd name="T15" fmla="*/ 0 w 58"/>
                        <a:gd name="T16" fmla="*/ 0 h 135"/>
                        <a:gd name="T17" fmla="*/ 58 w 58"/>
                        <a:gd name="T18" fmla="*/ 135 h 135"/>
                      </a:gdLst>
                      <a:ahLst/>
                      <a:cxnLst>
                        <a:cxn ang="T10">
                          <a:pos x="T0" y="T1"/>
                        </a:cxn>
                        <a:cxn ang="T11">
                          <a:pos x="T2" y="T3"/>
                        </a:cxn>
                        <a:cxn ang="T12">
                          <a:pos x="T4" y="T5"/>
                        </a:cxn>
                        <a:cxn ang="T13">
                          <a:pos x="T6" y="T7"/>
                        </a:cxn>
                        <a:cxn ang="T14">
                          <a:pos x="T8" y="T9"/>
                        </a:cxn>
                      </a:cxnLst>
                      <a:rect l="T15" t="T16" r="T17" b="T18"/>
                      <a:pathLst>
                        <a:path w="58" h="135">
                          <a:moveTo>
                            <a:pt x="0" y="0"/>
                          </a:moveTo>
                          <a:lnTo>
                            <a:pt x="58" y="10"/>
                          </a:lnTo>
                          <a:lnTo>
                            <a:pt x="58" y="135"/>
                          </a:lnTo>
                          <a:lnTo>
                            <a:pt x="0" y="12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zh-CN" altLang="en-US"/>
                    </a:p>
                  </p:txBody>
                </p:sp>
              </p:grpSp>
              <p:grpSp>
                <p:nvGrpSpPr>
                  <p:cNvPr id="26736" name="Group 152"/>
                  <p:cNvGrpSpPr>
                    <a:grpSpLocks/>
                  </p:cNvGrpSpPr>
                  <p:nvPr/>
                </p:nvGrpSpPr>
                <p:grpSpPr bwMode="auto">
                  <a:xfrm>
                    <a:off x="4764" y="1919"/>
                    <a:ext cx="182" cy="95"/>
                    <a:chOff x="4764" y="1919"/>
                    <a:chExt cx="182" cy="95"/>
                  </a:xfrm>
                </p:grpSpPr>
                <p:grpSp>
                  <p:nvGrpSpPr>
                    <p:cNvPr id="26737" name="Group 153"/>
                    <p:cNvGrpSpPr>
                      <a:grpSpLocks/>
                    </p:cNvGrpSpPr>
                    <p:nvPr/>
                  </p:nvGrpSpPr>
                  <p:grpSpPr bwMode="auto">
                    <a:xfrm>
                      <a:off x="4764" y="1919"/>
                      <a:ext cx="182" cy="61"/>
                      <a:chOff x="4764" y="1919"/>
                      <a:chExt cx="182" cy="61"/>
                    </a:xfrm>
                  </p:grpSpPr>
                  <p:sp>
                    <p:nvSpPr>
                      <p:cNvPr id="26743" name="Freeform 154"/>
                      <p:cNvSpPr>
                        <a:spLocks/>
                      </p:cNvSpPr>
                      <p:nvPr/>
                    </p:nvSpPr>
                    <p:spPr bwMode="auto">
                      <a:xfrm>
                        <a:off x="4810" y="1929"/>
                        <a:ext cx="39" cy="31"/>
                      </a:xfrm>
                      <a:custGeom>
                        <a:avLst/>
                        <a:gdLst>
                          <a:gd name="T0" fmla="*/ 0 w 79"/>
                          <a:gd name="T1" fmla="*/ 0 h 62"/>
                          <a:gd name="T2" fmla="*/ 0 w 79"/>
                          <a:gd name="T3" fmla="*/ 1 h 62"/>
                          <a:gd name="T4" fmla="*/ 0 w 79"/>
                          <a:gd name="T5" fmla="*/ 1 h 62"/>
                          <a:gd name="T6" fmla="*/ 0 w 79"/>
                          <a:gd name="T7" fmla="*/ 1 h 62"/>
                          <a:gd name="T8" fmla="*/ 0 w 79"/>
                          <a:gd name="T9" fmla="*/ 0 h 62"/>
                          <a:gd name="T10" fmla="*/ 0 60000 65536"/>
                          <a:gd name="T11" fmla="*/ 0 60000 65536"/>
                          <a:gd name="T12" fmla="*/ 0 60000 65536"/>
                          <a:gd name="T13" fmla="*/ 0 60000 65536"/>
                          <a:gd name="T14" fmla="*/ 0 60000 65536"/>
                          <a:gd name="T15" fmla="*/ 0 w 79"/>
                          <a:gd name="T16" fmla="*/ 0 h 62"/>
                          <a:gd name="T17" fmla="*/ 79 w 79"/>
                          <a:gd name="T18" fmla="*/ 62 h 62"/>
                        </a:gdLst>
                        <a:ahLst/>
                        <a:cxnLst>
                          <a:cxn ang="T10">
                            <a:pos x="T0" y="T1"/>
                          </a:cxn>
                          <a:cxn ang="T11">
                            <a:pos x="T2" y="T3"/>
                          </a:cxn>
                          <a:cxn ang="T12">
                            <a:pos x="T4" y="T5"/>
                          </a:cxn>
                          <a:cxn ang="T13">
                            <a:pos x="T6" y="T7"/>
                          </a:cxn>
                          <a:cxn ang="T14">
                            <a:pos x="T8" y="T9"/>
                          </a:cxn>
                        </a:cxnLst>
                        <a:rect l="T15" t="T16" r="T17" b="T18"/>
                        <a:pathLst>
                          <a:path w="79" h="62">
                            <a:moveTo>
                              <a:pt x="1" y="0"/>
                            </a:moveTo>
                            <a:lnTo>
                              <a:pt x="79" y="15"/>
                            </a:lnTo>
                            <a:lnTo>
                              <a:pt x="79" y="62"/>
                            </a:lnTo>
                            <a:lnTo>
                              <a:pt x="0" y="46"/>
                            </a:lnTo>
                            <a:lnTo>
                              <a:pt x="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zh-CN" altLang="en-US"/>
                      </a:p>
                    </p:txBody>
                  </p:sp>
                  <p:sp>
                    <p:nvSpPr>
                      <p:cNvPr id="26744" name="Freeform 155"/>
                      <p:cNvSpPr>
                        <a:spLocks/>
                      </p:cNvSpPr>
                      <p:nvPr/>
                    </p:nvSpPr>
                    <p:spPr bwMode="auto">
                      <a:xfrm>
                        <a:off x="4858" y="1937"/>
                        <a:ext cx="39" cy="33"/>
                      </a:xfrm>
                      <a:custGeom>
                        <a:avLst/>
                        <a:gdLst>
                          <a:gd name="T0" fmla="*/ 0 w 78"/>
                          <a:gd name="T1" fmla="*/ 0 h 65"/>
                          <a:gd name="T2" fmla="*/ 1 w 78"/>
                          <a:gd name="T3" fmla="*/ 1 h 65"/>
                          <a:gd name="T4" fmla="*/ 1 w 78"/>
                          <a:gd name="T5" fmla="*/ 1 h 65"/>
                          <a:gd name="T6" fmla="*/ 0 w 78"/>
                          <a:gd name="T7" fmla="*/ 1 h 65"/>
                          <a:gd name="T8" fmla="*/ 0 w 78"/>
                          <a:gd name="T9" fmla="*/ 0 h 65"/>
                          <a:gd name="T10" fmla="*/ 0 60000 65536"/>
                          <a:gd name="T11" fmla="*/ 0 60000 65536"/>
                          <a:gd name="T12" fmla="*/ 0 60000 65536"/>
                          <a:gd name="T13" fmla="*/ 0 60000 65536"/>
                          <a:gd name="T14" fmla="*/ 0 60000 65536"/>
                          <a:gd name="T15" fmla="*/ 0 w 78"/>
                          <a:gd name="T16" fmla="*/ 0 h 65"/>
                          <a:gd name="T17" fmla="*/ 78 w 78"/>
                          <a:gd name="T18" fmla="*/ 65 h 65"/>
                        </a:gdLst>
                        <a:ahLst/>
                        <a:cxnLst>
                          <a:cxn ang="T10">
                            <a:pos x="T0" y="T1"/>
                          </a:cxn>
                          <a:cxn ang="T11">
                            <a:pos x="T2" y="T3"/>
                          </a:cxn>
                          <a:cxn ang="T12">
                            <a:pos x="T4" y="T5"/>
                          </a:cxn>
                          <a:cxn ang="T13">
                            <a:pos x="T6" y="T7"/>
                          </a:cxn>
                          <a:cxn ang="T14">
                            <a:pos x="T8" y="T9"/>
                          </a:cxn>
                        </a:cxnLst>
                        <a:rect l="T15" t="T16" r="T17" b="T18"/>
                        <a:pathLst>
                          <a:path w="78" h="65">
                            <a:moveTo>
                              <a:pt x="0" y="0"/>
                            </a:moveTo>
                            <a:lnTo>
                              <a:pt x="78" y="16"/>
                            </a:lnTo>
                            <a:lnTo>
                              <a:pt x="78" y="65"/>
                            </a:lnTo>
                            <a:lnTo>
                              <a:pt x="0" y="4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zh-CN" altLang="en-US"/>
                      </a:p>
                    </p:txBody>
                  </p:sp>
                  <p:sp>
                    <p:nvSpPr>
                      <p:cNvPr id="26745" name="Freeform 156"/>
                      <p:cNvSpPr>
                        <a:spLocks/>
                      </p:cNvSpPr>
                      <p:nvPr/>
                    </p:nvSpPr>
                    <p:spPr bwMode="auto">
                      <a:xfrm>
                        <a:off x="4907" y="1947"/>
                        <a:ext cx="39" cy="33"/>
                      </a:xfrm>
                      <a:custGeom>
                        <a:avLst/>
                        <a:gdLst>
                          <a:gd name="T0" fmla="*/ 0 w 78"/>
                          <a:gd name="T1" fmla="*/ 0 h 65"/>
                          <a:gd name="T2" fmla="*/ 1 w 78"/>
                          <a:gd name="T3" fmla="*/ 1 h 65"/>
                          <a:gd name="T4" fmla="*/ 1 w 78"/>
                          <a:gd name="T5" fmla="*/ 1 h 65"/>
                          <a:gd name="T6" fmla="*/ 0 w 78"/>
                          <a:gd name="T7" fmla="*/ 1 h 65"/>
                          <a:gd name="T8" fmla="*/ 0 w 78"/>
                          <a:gd name="T9" fmla="*/ 0 h 65"/>
                          <a:gd name="T10" fmla="*/ 0 60000 65536"/>
                          <a:gd name="T11" fmla="*/ 0 60000 65536"/>
                          <a:gd name="T12" fmla="*/ 0 60000 65536"/>
                          <a:gd name="T13" fmla="*/ 0 60000 65536"/>
                          <a:gd name="T14" fmla="*/ 0 60000 65536"/>
                          <a:gd name="T15" fmla="*/ 0 w 78"/>
                          <a:gd name="T16" fmla="*/ 0 h 65"/>
                          <a:gd name="T17" fmla="*/ 78 w 78"/>
                          <a:gd name="T18" fmla="*/ 65 h 65"/>
                        </a:gdLst>
                        <a:ahLst/>
                        <a:cxnLst>
                          <a:cxn ang="T10">
                            <a:pos x="T0" y="T1"/>
                          </a:cxn>
                          <a:cxn ang="T11">
                            <a:pos x="T2" y="T3"/>
                          </a:cxn>
                          <a:cxn ang="T12">
                            <a:pos x="T4" y="T5"/>
                          </a:cxn>
                          <a:cxn ang="T13">
                            <a:pos x="T6" y="T7"/>
                          </a:cxn>
                          <a:cxn ang="T14">
                            <a:pos x="T8" y="T9"/>
                          </a:cxn>
                        </a:cxnLst>
                        <a:rect l="T15" t="T16" r="T17" b="T18"/>
                        <a:pathLst>
                          <a:path w="78" h="65">
                            <a:moveTo>
                              <a:pt x="0" y="0"/>
                            </a:moveTo>
                            <a:lnTo>
                              <a:pt x="78" y="16"/>
                            </a:lnTo>
                            <a:lnTo>
                              <a:pt x="78" y="65"/>
                            </a:lnTo>
                            <a:lnTo>
                              <a:pt x="0" y="4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zh-CN" altLang="en-US"/>
                      </a:p>
                    </p:txBody>
                  </p:sp>
                  <p:sp>
                    <p:nvSpPr>
                      <p:cNvPr id="26746" name="Freeform 157"/>
                      <p:cNvSpPr>
                        <a:spLocks/>
                      </p:cNvSpPr>
                      <p:nvPr/>
                    </p:nvSpPr>
                    <p:spPr bwMode="auto">
                      <a:xfrm>
                        <a:off x="4764" y="1919"/>
                        <a:ext cx="39" cy="31"/>
                      </a:xfrm>
                      <a:custGeom>
                        <a:avLst/>
                        <a:gdLst>
                          <a:gd name="T0" fmla="*/ 0 w 78"/>
                          <a:gd name="T1" fmla="*/ 0 h 62"/>
                          <a:gd name="T2" fmla="*/ 1 w 78"/>
                          <a:gd name="T3" fmla="*/ 1 h 62"/>
                          <a:gd name="T4" fmla="*/ 1 w 78"/>
                          <a:gd name="T5" fmla="*/ 1 h 62"/>
                          <a:gd name="T6" fmla="*/ 0 w 78"/>
                          <a:gd name="T7" fmla="*/ 1 h 62"/>
                          <a:gd name="T8" fmla="*/ 0 w 78"/>
                          <a:gd name="T9" fmla="*/ 0 h 62"/>
                          <a:gd name="T10" fmla="*/ 0 60000 65536"/>
                          <a:gd name="T11" fmla="*/ 0 60000 65536"/>
                          <a:gd name="T12" fmla="*/ 0 60000 65536"/>
                          <a:gd name="T13" fmla="*/ 0 60000 65536"/>
                          <a:gd name="T14" fmla="*/ 0 60000 65536"/>
                          <a:gd name="T15" fmla="*/ 0 w 78"/>
                          <a:gd name="T16" fmla="*/ 0 h 62"/>
                          <a:gd name="T17" fmla="*/ 78 w 78"/>
                          <a:gd name="T18" fmla="*/ 62 h 62"/>
                        </a:gdLst>
                        <a:ahLst/>
                        <a:cxnLst>
                          <a:cxn ang="T10">
                            <a:pos x="T0" y="T1"/>
                          </a:cxn>
                          <a:cxn ang="T11">
                            <a:pos x="T2" y="T3"/>
                          </a:cxn>
                          <a:cxn ang="T12">
                            <a:pos x="T4" y="T5"/>
                          </a:cxn>
                          <a:cxn ang="T13">
                            <a:pos x="T6" y="T7"/>
                          </a:cxn>
                          <a:cxn ang="T14">
                            <a:pos x="T8" y="T9"/>
                          </a:cxn>
                        </a:cxnLst>
                        <a:rect l="T15" t="T16" r="T17" b="T18"/>
                        <a:pathLst>
                          <a:path w="78" h="62">
                            <a:moveTo>
                              <a:pt x="0" y="0"/>
                            </a:moveTo>
                            <a:lnTo>
                              <a:pt x="78" y="15"/>
                            </a:lnTo>
                            <a:lnTo>
                              <a:pt x="78" y="62"/>
                            </a:lnTo>
                            <a:lnTo>
                              <a:pt x="0" y="4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zh-CN" altLang="en-US"/>
                      </a:p>
                    </p:txBody>
                  </p:sp>
                </p:grpSp>
                <p:grpSp>
                  <p:nvGrpSpPr>
                    <p:cNvPr id="26738" name="Group 158"/>
                    <p:cNvGrpSpPr>
                      <a:grpSpLocks/>
                    </p:cNvGrpSpPr>
                    <p:nvPr/>
                  </p:nvGrpSpPr>
                  <p:grpSpPr bwMode="auto">
                    <a:xfrm>
                      <a:off x="4764" y="1953"/>
                      <a:ext cx="182" cy="61"/>
                      <a:chOff x="4764" y="1953"/>
                      <a:chExt cx="182" cy="61"/>
                    </a:xfrm>
                  </p:grpSpPr>
                  <p:sp>
                    <p:nvSpPr>
                      <p:cNvPr id="26739" name="Freeform 159"/>
                      <p:cNvSpPr>
                        <a:spLocks/>
                      </p:cNvSpPr>
                      <p:nvPr/>
                    </p:nvSpPr>
                    <p:spPr bwMode="auto">
                      <a:xfrm>
                        <a:off x="4810" y="1963"/>
                        <a:ext cx="39" cy="31"/>
                      </a:xfrm>
                      <a:custGeom>
                        <a:avLst/>
                        <a:gdLst>
                          <a:gd name="T0" fmla="*/ 0 w 79"/>
                          <a:gd name="T1" fmla="*/ 0 h 64"/>
                          <a:gd name="T2" fmla="*/ 0 w 79"/>
                          <a:gd name="T3" fmla="*/ 0 h 64"/>
                          <a:gd name="T4" fmla="*/ 0 w 79"/>
                          <a:gd name="T5" fmla="*/ 0 h 64"/>
                          <a:gd name="T6" fmla="*/ 0 w 79"/>
                          <a:gd name="T7" fmla="*/ 0 h 64"/>
                          <a:gd name="T8" fmla="*/ 0 w 79"/>
                          <a:gd name="T9" fmla="*/ 0 h 64"/>
                          <a:gd name="T10" fmla="*/ 0 60000 65536"/>
                          <a:gd name="T11" fmla="*/ 0 60000 65536"/>
                          <a:gd name="T12" fmla="*/ 0 60000 65536"/>
                          <a:gd name="T13" fmla="*/ 0 60000 65536"/>
                          <a:gd name="T14" fmla="*/ 0 60000 65536"/>
                          <a:gd name="T15" fmla="*/ 0 w 79"/>
                          <a:gd name="T16" fmla="*/ 0 h 64"/>
                          <a:gd name="T17" fmla="*/ 79 w 79"/>
                          <a:gd name="T18" fmla="*/ 64 h 64"/>
                        </a:gdLst>
                        <a:ahLst/>
                        <a:cxnLst>
                          <a:cxn ang="T10">
                            <a:pos x="T0" y="T1"/>
                          </a:cxn>
                          <a:cxn ang="T11">
                            <a:pos x="T2" y="T3"/>
                          </a:cxn>
                          <a:cxn ang="T12">
                            <a:pos x="T4" y="T5"/>
                          </a:cxn>
                          <a:cxn ang="T13">
                            <a:pos x="T6" y="T7"/>
                          </a:cxn>
                          <a:cxn ang="T14">
                            <a:pos x="T8" y="T9"/>
                          </a:cxn>
                        </a:cxnLst>
                        <a:rect l="T15" t="T16" r="T17" b="T18"/>
                        <a:pathLst>
                          <a:path w="79" h="64">
                            <a:moveTo>
                              <a:pt x="3" y="0"/>
                            </a:moveTo>
                            <a:lnTo>
                              <a:pt x="79" y="15"/>
                            </a:lnTo>
                            <a:lnTo>
                              <a:pt x="79" y="64"/>
                            </a:lnTo>
                            <a:lnTo>
                              <a:pt x="0" y="49"/>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zh-CN" altLang="en-US"/>
                      </a:p>
                    </p:txBody>
                  </p:sp>
                  <p:sp>
                    <p:nvSpPr>
                      <p:cNvPr id="26740" name="Freeform 160"/>
                      <p:cNvSpPr>
                        <a:spLocks/>
                      </p:cNvSpPr>
                      <p:nvPr/>
                    </p:nvSpPr>
                    <p:spPr bwMode="auto">
                      <a:xfrm>
                        <a:off x="4858" y="1972"/>
                        <a:ext cx="39" cy="32"/>
                      </a:xfrm>
                      <a:custGeom>
                        <a:avLst/>
                        <a:gdLst>
                          <a:gd name="T0" fmla="*/ 0 w 77"/>
                          <a:gd name="T1" fmla="*/ 0 h 63"/>
                          <a:gd name="T2" fmla="*/ 1 w 77"/>
                          <a:gd name="T3" fmla="*/ 1 h 63"/>
                          <a:gd name="T4" fmla="*/ 1 w 77"/>
                          <a:gd name="T5" fmla="*/ 1 h 63"/>
                          <a:gd name="T6" fmla="*/ 0 w 77"/>
                          <a:gd name="T7" fmla="*/ 1 h 63"/>
                          <a:gd name="T8" fmla="*/ 0 w 77"/>
                          <a:gd name="T9" fmla="*/ 0 h 63"/>
                          <a:gd name="T10" fmla="*/ 0 60000 65536"/>
                          <a:gd name="T11" fmla="*/ 0 60000 65536"/>
                          <a:gd name="T12" fmla="*/ 0 60000 65536"/>
                          <a:gd name="T13" fmla="*/ 0 60000 65536"/>
                          <a:gd name="T14" fmla="*/ 0 60000 65536"/>
                          <a:gd name="T15" fmla="*/ 0 w 77"/>
                          <a:gd name="T16" fmla="*/ 0 h 63"/>
                          <a:gd name="T17" fmla="*/ 77 w 77"/>
                          <a:gd name="T18" fmla="*/ 63 h 63"/>
                        </a:gdLst>
                        <a:ahLst/>
                        <a:cxnLst>
                          <a:cxn ang="T10">
                            <a:pos x="T0" y="T1"/>
                          </a:cxn>
                          <a:cxn ang="T11">
                            <a:pos x="T2" y="T3"/>
                          </a:cxn>
                          <a:cxn ang="T12">
                            <a:pos x="T4" y="T5"/>
                          </a:cxn>
                          <a:cxn ang="T13">
                            <a:pos x="T6" y="T7"/>
                          </a:cxn>
                          <a:cxn ang="T14">
                            <a:pos x="T8" y="T9"/>
                          </a:cxn>
                        </a:cxnLst>
                        <a:rect l="T15" t="T16" r="T17" b="T18"/>
                        <a:pathLst>
                          <a:path w="77" h="63">
                            <a:moveTo>
                              <a:pt x="0" y="0"/>
                            </a:moveTo>
                            <a:lnTo>
                              <a:pt x="77" y="16"/>
                            </a:lnTo>
                            <a:lnTo>
                              <a:pt x="77" y="63"/>
                            </a:lnTo>
                            <a:lnTo>
                              <a:pt x="0" y="4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zh-CN" altLang="en-US"/>
                      </a:p>
                    </p:txBody>
                  </p:sp>
                  <p:sp>
                    <p:nvSpPr>
                      <p:cNvPr id="26741" name="Freeform 161"/>
                      <p:cNvSpPr>
                        <a:spLocks/>
                      </p:cNvSpPr>
                      <p:nvPr/>
                    </p:nvSpPr>
                    <p:spPr bwMode="auto">
                      <a:xfrm>
                        <a:off x="4907" y="1983"/>
                        <a:ext cx="39" cy="31"/>
                      </a:xfrm>
                      <a:custGeom>
                        <a:avLst/>
                        <a:gdLst>
                          <a:gd name="T0" fmla="*/ 0 w 78"/>
                          <a:gd name="T1" fmla="*/ 0 h 63"/>
                          <a:gd name="T2" fmla="*/ 1 w 78"/>
                          <a:gd name="T3" fmla="*/ 0 h 63"/>
                          <a:gd name="T4" fmla="*/ 1 w 78"/>
                          <a:gd name="T5" fmla="*/ 0 h 63"/>
                          <a:gd name="T6" fmla="*/ 0 w 78"/>
                          <a:gd name="T7" fmla="*/ 0 h 63"/>
                          <a:gd name="T8" fmla="*/ 0 w 78"/>
                          <a:gd name="T9" fmla="*/ 0 h 63"/>
                          <a:gd name="T10" fmla="*/ 0 60000 65536"/>
                          <a:gd name="T11" fmla="*/ 0 60000 65536"/>
                          <a:gd name="T12" fmla="*/ 0 60000 65536"/>
                          <a:gd name="T13" fmla="*/ 0 60000 65536"/>
                          <a:gd name="T14" fmla="*/ 0 60000 65536"/>
                          <a:gd name="T15" fmla="*/ 0 w 78"/>
                          <a:gd name="T16" fmla="*/ 0 h 63"/>
                          <a:gd name="T17" fmla="*/ 78 w 78"/>
                          <a:gd name="T18" fmla="*/ 63 h 63"/>
                        </a:gdLst>
                        <a:ahLst/>
                        <a:cxnLst>
                          <a:cxn ang="T10">
                            <a:pos x="T0" y="T1"/>
                          </a:cxn>
                          <a:cxn ang="T11">
                            <a:pos x="T2" y="T3"/>
                          </a:cxn>
                          <a:cxn ang="T12">
                            <a:pos x="T4" y="T5"/>
                          </a:cxn>
                          <a:cxn ang="T13">
                            <a:pos x="T6" y="T7"/>
                          </a:cxn>
                          <a:cxn ang="T14">
                            <a:pos x="T8" y="T9"/>
                          </a:cxn>
                        </a:cxnLst>
                        <a:rect l="T15" t="T16" r="T17" b="T18"/>
                        <a:pathLst>
                          <a:path w="78" h="63">
                            <a:moveTo>
                              <a:pt x="0" y="0"/>
                            </a:moveTo>
                            <a:lnTo>
                              <a:pt x="78" y="17"/>
                            </a:lnTo>
                            <a:lnTo>
                              <a:pt x="78" y="63"/>
                            </a:lnTo>
                            <a:lnTo>
                              <a:pt x="0" y="4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zh-CN" altLang="en-US"/>
                      </a:p>
                    </p:txBody>
                  </p:sp>
                  <p:sp>
                    <p:nvSpPr>
                      <p:cNvPr id="26742" name="Freeform 162"/>
                      <p:cNvSpPr>
                        <a:spLocks/>
                      </p:cNvSpPr>
                      <p:nvPr/>
                    </p:nvSpPr>
                    <p:spPr bwMode="auto">
                      <a:xfrm>
                        <a:off x="4764" y="1953"/>
                        <a:ext cx="39" cy="32"/>
                      </a:xfrm>
                      <a:custGeom>
                        <a:avLst/>
                        <a:gdLst>
                          <a:gd name="T0" fmla="*/ 0 w 78"/>
                          <a:gd name="T1" fmla="*/ 0 h 63"/>
                          <a:gd name="T2" fmla="*/ 1 w 78"/>
                          <a:gd name="T3" fmla="*/ 1 h 63"/>
                          <a:gd name="T4" fmla="*/ 1 w 78"/>
                          <a:gd name="T5" fmla="*/ 1 h 63"/>
                          <a:gd name="T6" fmla="*/ 0 w 78"/>
                          <a:gd name="T7" fmla="*/ 1 h 63"/>
                          <a:gd name="T8" fmla="*/ 0 w 78"/>
                          <a:gd name="T9" fmla="*/ 0 h 63"/>
                          <a:gd name="T10" fmla="*/ 0 60000 65536"/>
                          <a:gd name="T11" fmla="*/ 0 60000 65536"/>
                          <a:gd name="T12" fmla="*/ 0 60000 65536"/>
                          <a:gd name="T13" fmla="*/ 0 60000 65536"/>
                          <a:gd name="T14" fmla="*/ 0 60000 65536"/>
                          <a:gd name="T15" fmla="*/ 0 w 78"/>
                          <a:gd name="T16" fmla="*/ 0 h 63"/>
                          <a:gd name="T17" fmla="*/ 78 w 78"/>
                          <a:gd name="T18" fmla="*/ 63 h 63"/>
                        </a:gdLst>
                        <a:ahLst/>
                        <a:cxnLst>
                          <a:cxn ang="T10">
                            <a:pos x="T0" y="T1"/>
                          </a:cxn>
                          <a:cxn ang="T11">
                            <a:pos x="T2" y="T3"/>
                          </a:cxn>
                          <a:cxn ang="T12">
                            <a:pos x="T4" y="T5"/>
                          </a:cxn>
                          <a:cxn ang="T13">
                            <a:pos x="T6" y="T7"/>
                          </a:cxn>
                          <a:cxn ang="T14">
                            <a:pos x="T8" y="T9"/>
                          </a:cxn>
                        </a:cxnLst>
                        <a:rect l="T15" t="T16" r="T17" b="T18"/>
                        <a:pathLst>
                          <a:path w="78" h="63">
                            <a:moveTo>
                              <a:pt x="0" y="0"/>
                            </a:moveTo>
                            <a:lnTo>
                              <a:pt x="78" y="15"/>
                            </a:lnTo>
                            <a:lnTo>
                              <a:pt x="78" y="63"/>
                            </a:lnTo>
                            <a:lnTo>
                              <a:pt x="0" y="4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zh-CN" altLang="en-US"/>
                      </a:p>
                    </p:txBody>
                  </p:sp>
                </p:grpSp>
              </p:grpSp>
            </p:grpSp>
            <p:grpSp>
              <p:nvGrpSpPr>
                <p:cNvPr id="26653" name="Group 163"/>
                <p:cNvGrpSpPr>
                  <a:grpSpLocks/>
                </p:cNvGrpSpPr>
                <p:nvPr/>
              </p:nvGrpSpPr>
              <p:grpSpPr bwMode="auto">
                <a:xfrm>
                  <a:off x="5010" y="1845"/>
                  <a:ext cx="302" cy="771"/>
                  <a:chOff x="5010" y="1845"/>
                  <a:chExt cx="302" cy="771"/>
                </a:xfrm>
              </p:grpSpPr>
              <p:sp>
                <p:nvSpPr>
                  <p:cNvPr id="26723" name="Freeform 164"/>
                  <p:cNvSpPr>
                    <a:spLocks/>
                  </p:cNvSpPr>
                  <p:nvPr/>
                </p:nvSpPr>
                <p:spPr bwMode="auto">
                  <a:xfrm>
                    <a:off x="5066" y="1871"/>
                    <a:ext cx="177" cy="66"/>
                  </a:xfrm>
                  <a:custGeom>
                    <a:avLst/>
                    <a:gdLst>
                      <a:gd name="T0" fmla="*/ 0 w 354"/>
                      <a:gd name="T1" fmla="*/ 0 h 134"/>
                      <a:gd name="T2" fmla="*/ 1 w 354"/>
                      <a:gd name="T3" fmla="*/ 0 h 134"/>
                      <a:gd name="T4" fmla="*/ 1 w 354"/>
                      <a:gd name="T5" fmla="*/ 0 h 134"/>
                      <a:gd name="T6" fmla="*/ 1 w 354"/>
                      <a:gd name="T7" fmla="*/ 0 h 134"/>
                      <a:gd name="T8" fmla="*/ 0 w 354"/>
                      <a:gd name="T9" fmla="*/ 0 h 134"/>
                      <a:gd name="T10" fmla="*/ 0 60000 65536"/>
                      <a:gd name="T11" fmla="*/ 0 60000 65536"/>
                      <a:gd name="T12" fmla="*/ 0 60000 65536"/>
                      <a:gd name="T13" fmla="*/ 0 60000 65536"/>
                      <a:gd name="T14" fmla="*/ 0 60000 65536"/>
                      <a:gd name="T15" fmla="*/ 0 w 354"/>
                      <a:gd name="T16" fmla="*/ 0 h 134"/>
                      <a:gd name="T17" fmla="*/ 354 w 354"/>
                      <a:gd name="T18" fmla="*/ 134 h 134"/>
                    </a:gdLst>
                    <a:ahLst/>
                    <a:cxnLst>
                      <a:cxn ang="T10">
                        <a:pos x="T0" y="T1"/>
                      </a:cxn>
                      <a:cxn ang="T11">
                        <a:pos x="T2" y="T3"/>
                      </a:cxn>
                      <a:cxn ang="T12">
                        <a:pos x="T4" y="T5"/>
                      </a:cxn>
                      <a:cxn ang="T13">
                        <a:pos x="T6" y="T7"/>
                      </a:cxn>
                      <a:cxn ang="T14">
                        <a:pos x="T8" y="T9"/>
                      </a:cxn>
                    </a:cxnLst>
                    <a:rect l="T15" t="T16" r="T17" b="T18"/>
                    <a:pathLst>
                      <a:path w="354" h="134">
                        <a:moveTo>
                          <a:pt x="0" y="105"/>
                        </a:moveTo>
                        <a:lnTo>
                          <a:pt x="218" y="134"/>
                        </a:lnTo>
                        <a:lnTo>
                          <a:pt x="354" y="20"/>
                        </a:lnTo>
                        <a:lnTo>
                          <a:pt x="149" y="0"/>
                        </a:lnTo>
                        <a:lnTo>
                          <a:pt x="0" y="105"/>
                        </a:lnTo>
                        <a:close/>
                      </a:path>
                    </a:pathLst>
                  </a:custGeom>
                  <a:solidFill>
                    <a:srgbClr val="4D4D4D"/>
                  </a:solidFill>
                  <a:ln w="9525">
                    <a:solidFill>
                      <a:srgbClr val="000000"/>
                    </a:solidFill>
                    <a:round/>
                    <a:headEnd/>
                    <a:tailEnd/>
                  </a:ln>
                </p:spPr>
                <p:txBody>
                  <a:bodyPr wrap="none"/>
                  <a:lstStyle/>
                  <a:p>
                    <a:endParaRPr lang="zh-CN" altLang="en-US"/>
                  </a:p>
                </p:txBody>
              </p:sp>
              <p:grpSp>
                <p:nvGrpSpPr>
                  <p:cNvPr id="26724" name="Group 165"/>
                  <p:cNvGrpSpPr>
                    <a:grpSpLocks/>
                  </p:cNvGrpSpPr>
                  <p:nvPr/>
                </p:nvGrpSpPr>
                <p:grpSpPr bwMode="auto">
                  <a:xfrm>
                    <a:off x="5095" y="1845"/>
                    <a:ext cx="123" cy="81"/>
                    <a:chOff x="5095" y="1845"/>
                    <a:chExt cx="123" cy="81"/>
                  </a:xfrm>
                </p:grpSpPr>
                <p:sp>
                  <p:nvSpPr>
                    <p:cNvPr id="26731" name="Freeform 166"/>
                    <p:cNvSpPr>
                      <a:spLocks/>
                    </p:cNvSpPr>
                    <p:nvPr/>
                  </p:nvSpPr>
                  <p:spPr bwMode="auto">
                    <a:xfrm>
                      <a:off x="5095" y="1877"/>
                      <a:ext cx="74" cy="49"/>
                    </a:xfrm>
                    <a:custGeom>
                      <a:avLst/>
                      <a:gdLst>
                        <a:gd name="T0" fmla="*/ 0 w 150"/>
                        <a:gd name="T1" fmla="*/ 0 h 97"/>
                        <a:gd name="T2" fmla="*/ 0 w 150"/>
                        <a:gd name="T3" fmla="*/ 1 h 97"/>
                        <a:gd name="T4" fmla="*/ 0 w 150"/>
                        <a:gd name="T5" fmla="*/ 1 h 97"/>
                        <a:gd name="T6" fmla="*/ 0 w 150"/>
                        <a:gd name="T7" fmla="*/ 1 h 97"/>
                        <a:gd name="T8" fmla="*/ 0 w 150"/>
                        <a:gd name="T9" fmla="*/ 0 h 97"/>
                        <a:gd name="T10" fmla="*/ 0 60000 65536"/>
                        <a:gd name="T11" fmla="*/ 0 60000 65536"/>
                        <a:gd name="T12" fmla="*/ 0 60000 65536"/>
                        <a:gd name="T13" fmla="*/ 0 60000 65536"/>
                        <a:gd name="T14" fmla="*/ 0 60000 65536"/>
                        <a:gd name="T15" fmla="*/ 0 w 150"/>
                        <a:gd name="T16" fmla="*/ 0 h 97"/>
                        <a:gd name="T17" fmla="*/ 150 w 150"/>
                        <a:gd name="T18" fmla="*/ 97 h 97"/>
                      </a:gdLst>
                      <a:ahLst/>
                      <a:cxnLst>
                        <a:cxn ang="T10">
                          <a:pos x="T0" y="T1"/>
                        </a:cxn>
                        <a:cxn ang="T11">
                          <a:pos x="T2" y="T3"/>
                        </a:cxn>
                        <a:cxn ang="T12">
                          <a:pos x="T4" y="T5"/>
                        </a:cxn>
                        <a:cxn ang="T13">
                          <a:pos x="T6" y="T7"/>
                        </a:cxn>
                        <a:cxn ang="T14">
                          <a:pos x="T8" y="T9"/>
                        </a:cxn>
                      </a:cxnLst>
                      <a:rect l="T15" t="T16" r="T17" b="T18"/>
                      <a:pathLst>
                        <a:path w="150" h="97">
                          <a:moveTo>
                            <a:pt x="1" y="0"/>
                          </a:moveTo>
                          <a:lnTo>
                            <a:pt x="150" y="16"/>
                          </a:lnTo>
                          <a:lnTo>
                            <a:pt x="150" y="97"/>
                          </a:lnTo>
                          <a:lnTo>
                            <a:pt x="0" y="79"/>
                          </a:lnTo>
                          <a:lnTo>
                            <a:pt x="1" y="0"/>
                          </a:lnTo>
                          <a:close/>
                        </a:path>
                      </a:pathLst>
                    </a:custGeom>
                    <a:solidFill>
                      <a:srgbClr val="4D4D4D"/>
                    </a:solidFill>
                    <a:ln w="9525">
                      <a:solidFill>
                        <a:srgbClr val="000000"/>
                      </a:solidFill>
                      <a:round/>
                      <a:headEnd/>
                      <a:tailEnd/>
                    </a:ln>
                  </p:spPr>
                  <p:txBody>
                    <a:bodyPr wrap="none"/>
                    <a:lstStyle/>
                    <a:p>
                      <a:endParaRPr lang="zh-CN" altLang="en-US"/>
                    </a:p>
                  </p:txBody>
                </p:sp>
                <p:sp>
                  <p:nvSpPr>
                    <p:cNvPr id="26732" name="Freeform 167"/>
                    <p:cNvSpPr>
                      <a:spLocks/>
                    </p:cNvSpPr>
                    <p:nvPr/>
                  </p:nvSpPr>
                  <p:spPr bwMode="auto">
                    <a:xfrm>
                      <a:off x="5169" y="1852"/>
                      <a:ext cx="49" cy="74"/>
                    </a:xfrm>
                    <a:custGeom>
                      <a:avLst/>
                      <a:gdLst>
                        <a:gd name="T0" fmla="*/ 0 w 97"/>
                        <a:gd name="T1" fmla="*/ 1 h 147"/>
                        <a:gd name="T2" fmla="*/ 0 w 97"/>
                        <a:gd name="T3" fmla="*/ 1 h 147"/>
                        <a:gd name="T4" fmla="*/ 1 w 97"/>
                        <a:gd name="T5" fmla="*/ 1 h 147"/>
                        <a:gd name="T6" fmla="*/ 1 w 97"/>
                        <a:gd name="T7" fmla="*/ 0 h 147"/>
                        <a:gd name="T8" fmla="*/ 0 w 97"/>
                        <a:gd name="T9" fmla="*/ 1 h 147"/>
                        <a:gd name="T10" fmla="*/ 0 60000 65536"/>
                        <a:gd name="T11" fmla="*/ 0 60000 65536"/>
                        <a:gd name="T12" fmla="*/ 0 60000 65536"/>
                        <a:gd name="T13" fmla="*/ 0 60000 65536"/>
                        <a:gd name="T14" fmla="*/ 0 60000 65536"/>
                        <a:gd name="T15" fmla="*/ 0 w 97"/>
                        <a:gd name="T16" fmla="*/ 0 h 147"/>
                        <a:gd name="T17" fmla="*/ 97 w 97"/>
                        <a:gd name="T18" fmla="*/ 147 h 147"/>
                      </a:gdLst>
                      <a:ahLst/>
                      <a:cxnLst>
                        <a:cxn ang="T10">
                          <a:pos x="T0" y="T1"/>
                        </a:cxn>
                        <a:cxn ang="T11">
                          <a:pos x="T2" y="T3"/>
                        </a:cxn>
                        <a:cxn ang="T12">
                          <a:pos x="T4" y="T5"/>
                        </a:cxn>
                        <a:cxn ang="T13">
                          <a:pos x="T6" y="T7"/>
                        </a:cxn>
                        <a:cxn ang="T14">
                          <a:pos x="T8" y="T9"/>
                        </a:cxn>
                      </a:cxnLst>
                      <a:rect l="T15" t="T16" r="T17" b="T18"/>
                      <a:pathLst>
                        <a:path w="97" h="147">
                          <a:moveTo>
                            <a:pt x="0" y="68"/>
                          </a:moveTo>
                          <a:lnTo>
                            <a:pt x="0" y="147"/>
                          </a:lnTo>
                          <a:lnTo>
                            <a:pt x="97" y="68"/>
                          </a:lnTo>
                          <a:lnTo>
                            <a:pt x="97" y="0"/>
                          </a:lnTo>
                          <a:lnTo>
                            <a:pt x="0" y="68"/>
                          </a:lnTo>
                          <a:close/>
                        </a:path>
                      </a:pathLst>
                    </a:custGeom>
                    <a:solidFill>
                      <a:srgbClr val="4D4D4D"/>
                    </a:solidFill>
                    <a:ln w="9525">
                      <a:solidFill>
                        <a:srgbClr val="000000"/>
                      </a:solidFill>
                      <a:round/>
                      <a:headEnd/>
                      <a:tailEnd/>
                    </a:ln>
                  </p:spPr>
                  <p:txBody>
                    <a:bodyPr wrap="none"/>
                    <a:lstStyle/>
                    <a:p>
                      <a:endParaRPr lang="zh-CN" altLang="en-US"/>
                    </a:p>
                  </p:txBody>
                </p:sp>
                <p:sp>
                  <p:nvSpPr>
                    <p:cNvPr id="26733" name="Freeform 168"/>
                    <p:cNvSpPr>
                      <a:spLocks/>
                    </p:cNvSpPr>
                    <p:nvPr/>
                  </p:nvSpPr>
                  <p:spPr bwMode="auto">
                    <a:xfrm>
                      <a:off x="5095" y="1845"/>
                      <a:ext cx="123" cy="40"/>
                    </a:xfrm>
                    <a:custGeom>
                      <a:avLst/>
                      <a:gdLst>
                        <a:gd name="T0" fmla="*/ 0 w 246"/>
                        <a:gd name="T1" fmla="*/ 1 h 80"/>
                        <a:gd name="T2" fmla="*/ 1 w 246"/>
                        <a:gd name="T3" fmla="*/ 1 h 80"/>
                        <a:gd name="T4" fmla="*/ 1 w 246"/>
                        <a:gd name="T5" fmla="*/ 1 h 80"/>
                        <a:gd name="T6" fmla="*/ 1 w 246"/>
                        <a:gd name="T7" fmla="*/ 0 h 80"/>
                        <a:gd name="T8" fmla="*/ 0 w 246"/>
                        <a:gd name="T9" fmla="*/ 1 h 80"/>
                        <a:gd name="T10" fmla="*/ 0 60000 65536"/>
                        <a:gd name="T11" fmla="*/ 0 60000 65536"/>
                        <a:gd name="T12" fmla="*/ 0 60000 65536"/>
                        <a:gd name="T13" fmla="*/ 0 60000 65536"/>
                        <a:gd name="T14" fmla="*/ 0 60000 65536"/>
                        <a:gd name="T15" fmla="*/ 0 w 246"/>
                        <a:gd name="T16" fmla="*/ 0 h 80"/>
                        <a:gd name="T17" fmla="*/ 246 w 246"/>
                        <a:gd name="T18" fmla="*/ 80 h 80"/>
                      </a:gdLst>
                      <a:ahLst/>
                      <a:cxnLst>
                        <a:cxn ang="T10">
                          <a:pos x="T0" y="T1"/>
                        </a:cxn>
                        <a:cxn ang="T11">
                          <a:pos x="T2" y="T3"/>
                        </a:cxn>
                        <a:cxn ang="T12">
                          <a:pos x="T4" y="T5"/>
                        </a:cxn>
                        <a:cxn ang="T13">
                          <a:pos x="T6" y="T7"/>
                        </a:cxn>
                        <a:cxn ang="T14">
                          <a:pos x="T8" y="T9"/>
                        </a:cxn>
                      </a:cxnLst>
                      <a:rect l="T15" t="T16" r="T17" b="T18"/>
                      <a:pathLst>
                        <a:path w="246" h="80">
                          <a:moveTo>
                            <a:pt x="0" y="63"/>
                          </a:moveTo>
                          <a:lnTo>
                            <a:pt x="149" y="80"/>
                          </a:lnTo>
                          <a:lnTo>
                            <a:pt x="246" y="13"/>
                          </a:lnTo>
                          <a:lnTo>
                            <a:pt x="100" y="0"/>
                          </a:lnTo>
                          <a:lnTo>
                            <a:pt x="0" y="63"/>
                          </a:lnTo>
                          <a:close/>
                        </a:path>
                      </a:pathLst>
                    </a:custGeom>
                    <a:solidFill>
                      <a:srgbClr val="4D4D4D"/>
                    </a:solidFill>
                    <a:ln w="9525">
                      <a:solidFill>
                        <a:srgbClr val="000000"/>
                      </a:solidFill>
                      <a:round/>
                      <a:headEnd/>
                      <a:tailEnd/>
                    </a:ln>
                  </p:spPr>
                  <p:txBody>
                    <a:bodyPr wrap="none"/>
                    <a:lstStyle/>
                    <a:p>
                      <a:endParaRPr lang="zh-CN" altLang="en-US"/>
                    </a:p>
                  </p:txBody>
                </p:sp>
              </p:grpSp>
              <p:sp>
                <p:nvSpPr>
                  <p:cNvPr id="26725" name="Freeform 169"/>
                  <p:cNvSpPr>
                    <a:spLocks/>
                  </p:cNvSpPr>
                  <p:nvPr/>
                </p:nvSpPr>
                <p:spPr bwMode="auto">
                  <a:xfrm>
                    <a:off x="5067" y="1923"/>
                    <a:ext cx="107" cy="266"/>
                  </a:xfrm>
                  <a:custGeom>
                    <a:avLst/>
                    <a:gdLst>
                      <a:gd name="T0" fmla="*/ 0 w 216"/>
                      <a:gd name="T1" fmla="*/ 0 h 532"/>
                      <a:gd name="T2" fmla="*/ 0 w 216"/>
                      <a:gd name="T3" fmla="*/ 1 h 532"/>
                      <a:gd name="T4" fmla="*/ 0 w 216"/>
                      <a:gd name="T5" fmla="*/ 1 h 532"/>
                      <a:gd name="T6" fmla="*/ 0 w 216"/>
                      <a:gd name="T7" fmla="*/ 1 h 532"/>
                      <a:gd name="T8" fmla="*/ 0 w 216"/>
                      <a:gd name="T9" fmla="*/ 0 h 532"/>
                      <a:gd name="T10" fmla="*/ 0 60000 65536"/>
                      <a:gd name="T11" fmla="*/ 0 60000 65536"/>
                      <a:gd name="T12" fmla="*/ 0 60000 65536"/>
                      <a:gd name="T13" fmla="*/ 0 60000 65536"/>
                      <a:gd name="T14" fmla="*/ 0 60000 65536"/>
                      <a:gd name="T15" fmla="*/ 0 w 216"/>
                      <a:gd name="T16" fmla="*/ 0 h 532"/>
                      <a:gd name="T17" fmla="*/ 216 w 216"/>
                      <a:gd name="T18" fmla="*/ 532 h 532"/>
                    </a:gdLst>
                    <a:ahLst/>
                    <a:cxnLst>
                      <a:cxn ang="T10">
                        <a:pos x="T0" y="T1"/>
                      </a:cxn>
                      <a:cxn ang="T11">
                        <a:pos x="T2" y="T3"/>
                      </a:cxn>
                      <a:cxn ang="T12">
                        <a:pos x="T4" y="T5"/>
                      </a:cxn>
                      <a:cxn ang="T13">
                        <a:pos x="T6" y="T7"/>
                      </a:cxn>
                      <a:cxn ang="T14">
                        <a:pos x="T8" y="T9"/>
                      </a:cxn>
                    </a:cxnLst>
                    <a:rect l="T15" t="T16" r="T17" b="T18"/>
                    <a:pathLst>
                      <a:path w="216" h="532">
                        <a:moveTo>
                          <a:pt x="0" y="0"/>
                        </a:moveTo>
                        <a:lnTo>
                          <a:pt x="216" y="28"/>
                        </a:lnTo>
                        <a:lnTo>
                          <a:pt x="216" y="532"/>
                        </a:lnTo>
                        <a:lnTo>
                          <a:pt x="0" y="479"/>
                        </a:lnTo>
                        <a:lnTo>
                          <a:pt x="0" y="0"/>
                        </a:lnTo>
                        <a:close/>
                      </a:path>
                    </a:pathLst>
                  </a:custGeom>
                  <a:solidFill>
                    <a:srgbClr val="4D4D4D"/>
                  </a:solidFill>
                  <a:ln w="9525">
                    <a:solidFill>
                      <a:srgbClr val="000000"/>
                    </a:solidFill>
                    <a:round/>
                    <a:headEnd/>
                    <a:tailEnd/>
                  </a:ln>
                </p:spPr>
                <p:txBody>
                  <a:bodyPr wrap="none"/>
                  <a:lstStyle/>
                  <a:p>
                    <a:endParaRPr lang="zh-CN" altLang="en-US"/>
                  </a:p>
                </p:txBody>
              </p:sp>
              <p:sp>
                <p:nvSpPr>
                  <p:cNvPr id="26726" name="Freeform 170"/>
                  <p:cNvSpPr>
                    <a:spLocks/>
                  </p:cNvSpPr>
                  <p:nvPr/>
                </p:nvSpPr>
                <p:spPr bwMode="auto">
                  <a:xfrm>
                    <a:off x="5174" y="1881"/>
                    <a:ext cx="68" cy="308"/>
                  </a:xfrm>
                  <a:custGeom>
                    <a:avLst/>
                    <a:gdLst>
                      <a:gd name="T0" fmla="*/ 0 w 136"/>
                      <a:gd name="T1" fmla="*/ 1 h 616"/>
                      <a:gd name="T2" fmla="*/ 1 w 136"/>
                      <a:gd name="T3" fmla="*/ 0 h 616"/>
                      <a:gd name="T4" fmla="*/ 1 w 136"/>
                      <a:gd name="T5" fmla="*/ 1 h 616"/>
                      <a:gd name="T6" fmla="*/ 0 w 136"/>
                      <a:gd name="T7" fmla="*/ 1 h 616"/>
                      <a:gd name="T8" fmla="*/ 0 w 136"/>
                      <a:gd name="T9" fmla="*/ 1 h 616"/>
                      <a:gd name="T10" fmla="*/ 0 60000 65536"/>
                      <a:gd name="T11" fmla="*/ 0 60000 65536"/>
                      <a:gd name="T12" fmla="*/ 0 60000 65536"/>
                      <a:gd name="T13" fmla="*/ 0 60000 65536"/>
                      <a:gd name="T14" fmla="*/ 0 60000 65536"/>
                      <a:gd name="T15" fmla="*/ 0 w 136"/>
                      <a:gd name="T16" fmla="*/ 0 h 616"/>
                      <a:gd name="T17" fmla="*/ 136 w 136"/>
                      <a:gd name="T18" fmla="*/ 616 h 616"/>
                    </a:gdLst>
                    <a:ahLst/>
                    <a:cxnLst>
                      <a:cxn ang="T10">
                        <a:pos x="T0" y="T1"/>
                      </a:cxn>
                      <a:cxn ang="T11">
                        <a:pos x="T2" y="T3"/>
                      </a:cxn>
                      <a:cxn ang="T12">
                        <a:pos x="T4" y="T5"/>
                      </a:cxn>
                      <a:cxn ang="T13">
                        <a:pos x="T6" y="T7"/>
                      </a:cxn>
                      <a:cxn ang="T14">
                        <a:pos x="T8" y="T9"/>
                      </a:cxn>
                    </a:cxnLst>
                    <a:rect l="T15" t="T16" r="T17" b="T18"/>
                    <a:pathLst>
                      <a:path w="136" h="616">
                        <a:moveTo>
                          <a:pt x="0" y="113"/>
                        </a:moveTo>
                        <a:lnTo>
                          <a:pt x="136" y="0"/>
                        </a:lnTo>
                        <a:lnTo>
                          <a:pt x="136" y="471"/>
                        </a:lnTo>
                        <a:lnTo>
                          <a:pt x="0" y="616"/>
                        </a:lnTo>
                        <a:lnTo>
                          <a:pt x="0" y="113"/>
                        </a:lnTo>
                        <a:close/>
                      </a:path>
                    </a:pathLst>
                  </a:custGeom>
                  <a:solidFill>
                    <a:srgbClr val="4D4D4D"/>
                  </a:solidFill>
                  <a:ln w="9525">
                    <a:solidFill>
                      <a:srgbClr val="000000"/>
                    </a:solidFill>
                    <a:round/>
                    <a:headEnd/>
                    <a:tailEnd/>
                  </a:ln>
                </p:spPr>
                <p:txBody>
                  <a:bodyPr wrap="none"/>
                  <a:lstStyle/>
                  <a:p>
                    <a:endParaRPr lang="zh-CN" altLang="en-US"/>
                  </a:p>
                </p:txBody>
              </p:sp>
              <p:sp>
                <p:nvSpPr>
                  <p:cNvPr id="26727" name="Freeform 171"/>
                  <p:cNvSpPr>
                    <a:spLocks/>
                  </p:cNvSpPr>
                  <p:nvPr/>
                </p:nvSpPr>
                <p:spPr bwMode="auto">
                  <a:xfrm>
                    <a:off x="5173" y="2117"/>
                    <a:ext cx="139" cy="219"/>
                  </a:xfrm>
                  <a:custGeom>
                    <a:avLst/>
                    <a:gdLst>
                      <a:gd name="T0" fmla="*/ 1 w 277"/>
                      <a:gd name="T1" fmla="*/ 0 h 439"/>
                      <a:gd name="T2" fmla="*/ 0 w 277"/>
                      <a:gd name="T3" fmla="*/ 0 h 439"/>
                      <a:gd name="T4" fmla="*/ 1 w 277"/>
                      <a:gd name="T5" fmla="*/ 0 h 439"/>
                      <a:gd name="T6" fmla="*/ 1 w 277"/>
                      <a:gd name="T7" fmla="*/ 0 h 439"/>
                      <a:gd name="T8" fmla="*/ 1 w 277"/>
                      <a:gd name="T9" fmla="*/ 0 h 439"/>
                      <a:gd name="T10" fmla="*/ 0 60000 65536"/>
                      <a:gd name="T11" fmla="*/ 0 60000 65536"/>
                      <a:gd name="T12" fmla="*/ 0 60000 65536"/>
                      <a:gd name="T13" fmla="*/ 0 60000 65536"/>
                      <a:gd name="T14" fmla="*/ 0 60000 65536"/>
                      <a:gd name="T15" fmla="*/ 0 w 277"/>
                      <a:gd name="T16" fmla="*/ 0 h 439"/>
                      <a:gd name="T17" fmla="*/ 277 w 277"/>
                      <a:gd name="T18" fmla="*/ 439 h 439"/>
                    </a:gdLst>
                    <a:ahLst/>
                    <a:cxnLst>
                      <a:cxn ang="T10">
                        <a:pos x="T0" y="T1"/>
                      </a:cxn>
                      <a:cxn ang="T11">
                        <a:pos x="T2" y="T3"/>
                      </a:cxn>
                      <a:cxn ang="T12">
                        <a:pos x="T4" y="T5"/>
                      </a:cxn>
                      <a:cxn ang="T13">
                        <a:pos x="T6" y="T7"/>
                      </a:cxn>
                      <a:cxn ang="T14">
                        <a:pos x="T8" y="T9"/>
                      </a:cxn>
                    </a:cxnLst>
                    <a:rect l="T15" t="T16" r="T17" b="T18"/>
                    <a:pathLst>
                      <a:path w="277" h="439">
                        <a:moveTo>
                          <a:pt x="139" y="0"/>
                        </a:moveTo>
                        <a:lnTo>
                          <a:pt x="0" y="144"/>
                        </a:lnTo>
                        <a:lnTo>
                          <a:pt x="52" y="439"/>
                        </a:lnTo>
                        <a:lnTo>
                          <a:pt x="277" y="162"/>
                        </a:lnTo>
                        <a:lnTo>
                          <a:pt x="139" y="0"/>
                        </a:lnTo>
                        <a:close/>
                      </a:path>
                    </a:pathLst>
                  </a:custGeom>
                  <a:solidFill>
                    <a:srgbClr val="4D4D4D"/>
                  </a:solidFill>
                  <a:ln w="9525">
                    <a:solidFill>
                      <a:srgbClr val="000000"/>
                    </a:solidFill>
                    <a:round/>
                    <a:headEnd/>
                    <a:tailEnd/>
                  </a:ln>
                </p:spPr>
                <p:txBody>
                  <a:bodyPr wrap="none"/>
                  <a:lstStyle/>
                  <a:p>
                    <a:endParaRPr lang="zh-CN" altLang="en-US"/>
                  </a:p>
                </p:txBody>
              </p:sp>
              <p:sp>
                <p:nvSpPr>
                  <p:cNvPr id="26728" name="Freeform 172"/>
                  <p:cNvSpPr>
                    <a:spLocks/>
                  </p:cNvSpPr>
                  <p:nvPr/>
                </p:nvSpPr>
                <p:spPr bwMode="auto">
                  <a:xfrm>
                    <a:off x="5010" y="2162"/>
                    <a:ext cx="189" cy="174"/>
                  </a:xfrm>
                  <a:custGeom>
                    <a:avLst/>
                    <a:gdLst>
                      <a:gd name="T0" fmla="*/ 1 w 378"/>
                      <a:gd name="T1" fmla="*/ 0 h 347"/>
                      <a:gd name="T2" fmla="*/ 1 w 378"/>
                      <a:gd name="T3" fmla="*/ 1 h 347"/>
                      <a:gd name="T4" fmla="*/ 1 w 378"/>
                      <a:gd name="T5" fmla="*/ 1 h 347"/>
                      <a:gd name="T6" fmla="*/ 0 w 378"/>
                      <a:gd name="T7" fmla="*/ 1 h 347"/>
                      <a:gd name="T8" fmla="*/ 1 w 378"/>
                      <a:gd name="T9" fmla="*/ 0 h 347"/>
                      <a:gd name="T10" fmla="*/ 0 60000 65536"/>
                      <a:gd name="T11" fmla="*/ 0 60000 65536"/>
                      <a:gd name="T12" fmla="*/ 0 60000 65536"/>
                      <a:gd name="T13" fmla="*/ 0 60000 65536"/>
                      <a:gd name="T14" fmla="*/ 0 60000 65536"/>
                      <a:gd name="T15" fmla="*/ 0 w 378"/>
                      <a:gd name="T16" fmla="*/ 0 h 347"/>
                      <a:gd name="T17" fmla="*/ 378 w 378"/>
                      <a:gd name="T18" fmla="*/ 347 h 347"/>
                    </a:gdLst>
                    <a:ahLst/>
                    <a:cxnLst>
                      <a:cxn ang="T10">
                        <a:pos x="T0" y="T1"/>
                      </a:cxn>
                      <a:cxn ang="T11">
                        <a:pos x="T2" y="T3"/>
                      </a:cxn>
                      <a:cxn ang="T12">
                        <a:pos x="T4" y="T5"/>
                      </a:cxn>
                      <a:cxn ang="T13">
                        <a:pos x="T6" y="T7"/>
                      </a:cxn>
                      <a:cxn ang="T14">
                        <a:pos x="T8" y="T9"/>
                      </a:cxn>
                    </a:cxnLst>
                    <a:rect l="T15" t="T16" r="T17" b="T18"/>
                    <a:pathLst>
                      <a:path w="378" h="347">
                        <a:moveTo>
                          <a:pt x="110" y="0"/>
                        </a:moveTo>
                        <a:lnTo>
                          <a:pt x="327" y="52"/>
                        </a:lnTo>
                        <a:lnTo>
                          <a:pt x="378" y="347"/>
                        </a:lnTo>
                        <a:lnTo>
                          <a:pt x="0" y="250"/>
                        </a:lnTo>
                        <a:lnTo>
                          <a:pt x="110" y="0"/>
                        </a:lnTo>
                        <a:close/>
                      </a:path>
                    </a:pathLst>
                  </a:custGeom>
                  <a:solidFill>
                    <a:srgbClr val="4D4D4D"/>
                  </a:solidFill>
                  <a:ln w="9525">
                    <a:solidFill>
                      <a:srgbClr val="000000"/>
                    </a:solidFill>
                    <a:round/>
                    <a:headEnd/>
                    <a:tailEnd/>
                  </a:ln>
                </p:spPr>
                <p:txBody>
                  <a:bodyPr wrap="none"/>
                  <a:lstStyle/>
                  <a:p>
                    <a:endParaRPr lang="zh-CN" altLang="en-US"/>
                  </a:p>
                </p:txBody>
              </p:sp>
              <p:sp>
                <p:nvSpPr>
                  <p:cNvPr id="26729" name="Freeform 173"/>
                  <p:cNvSpPr>
                    <a:spLocks/>
                  </p:cNvSpPr>
                  <p:nvPr/>
                </p:nvSpPr>
                <p:spPr bwMode="auto">
                  <a:xfrm>
                    <a:off x="5198" y="2198"/>
                    <a:ext cx="113" cy="418"/>
                  </a:xfrm>
                  <a:custGeom>
                    <a:avLst/>
                    <a:gdLst>
                      <a:gd name="T0" fmla="*/ 1 w 226"/>
                      <a:gd name="T1" fmla="*/ 1 h 836"/>
                      <a:gd name="T2" fmla="*/ 1 w 226"/>
                      <a:gd name="T3" fmla="*/ 0 h 836"/>
                      <a:gd name="T4" fmla="*/ 1 w 226"/>
                      <a:gd name="T5" fmla="*/ 1 h 836"/>
                      <a:gd name="T6" fmla="*/ 0 w 226"/>
                      <a:gd name="T7" fmla="*/ 1 h 836"/>
                      <a:gd name="T8" fmla="*/ 1 w 226"/>
                      <a:gd name="T9" fmla="*/ 1 h 836"/>
                      <a:gd name="T10" fmla="*/ 0 60000 65536"/>
                      <a:gd name="T11" fmla="*/ 0 60000 65536"/>
                      <a:gd name="T12" fmla="*/ 0 60000 65536"/>
                      <a:gd name="T13" fmla="*/ 0 60000 65536"/>
                      <a:gd name="T14" fmla="*/ 0 60000 65536"/>
                      <a:gd name="T15" fmla="*/ 0 w 226"/>
                      <a:gd name="T16" fmla="*/ 0 h 836"/>
                      <a:gd name="T17" fmla="*/ 226 w 226"/>
                      <a:gd name="T18" fmla="*/ 836 h 836"/>
                    </a:gdLst>
                    <a:ahLst/>
                    <a:cxnLst>
                      <a:cxn ang="T10">
                        <a:pos x="T0" y="T1"/>
                      </a:cxn>
                      <a:cxn ang="T11">
                        <a:pos x="T2" y="T3"/>
                      </a:cxn>
                      <a:cxn ang="T12">
                        <a:pos x="T4" y="T5"/>
                      </a:cxn>
                      <a:cxn ang="T13">
                        <a:pos x="T6" y="T7"/>
                      </a:cxn>
                      <a:cxn ang="T14">
                        <a:pos x="T8" y="T9"/>
                      </a:cxn>
                    </a:cxnLst>
                    <a:rect l="T15" t="T16" r="T17" b="T18"/>
                    <a:pathLst>
                      <a:path w="226" h="836">
                        <a:moveTo>
                          <a:pt x="1" y="277"/>
                        </a:moveTo>
                        <a:lnTo>
                          <a:pt x="226" y="0"/>
                        </a:lnTo>
                        <a:lnTo>
                          <a:pt x="226" y="453"/>
                        </a:lnTo>
                        <a:lnTo>
                          <a:pt x="0" y="836"/>
                        </a:lnTo>
                        <a:lnTo>
                          <a:pt x="1" y="277"/>
                        </a:lnTo>
                        <a:close/>
                      </a:path>
                    </a:pathLst>
                  </a:custGeom>
                  <a:solidFill>
                    <a:srgbClr val="4D4D4D"/>
                  </a:solidFill>
                  <a:ln w="9525">
                    <a:solidFill>
                      <a:srgbClr val="000000"/>
                    </a:solidFill>
                    <a:round/>
                    <a:headEnd/>
                    <a:tailEnd/>
                  </a:ln>
                </p:spPr>
                <p:txBody>
                  <a:bodyPr wrap="none"/>
                  <a:lstStyle/>
                  <a:p>
                    <a:endParaRPr lang="zh-CN" altLang="en-US"/>
                  </a:p>
                </p:txBody>
              </p:sp>
              <p:sp>
                <p:nvSpPr>
                  <p:cNvPr id="26730" name="Freeform 174"/>
                  <p:cNvSpPr>
                    <a:spLocks/>
                  </p:cNvSpPr>
                  <p:nvPr/>
                </p:nvSpPr>
                <p:spPr bwMode="auto">
                  <a:xfrm>
                    <a:off x="5010" y="2287"/>
                    <a:ext cx="188" cy="328"/>
                  </a:xfrm>
                  <a:custGeom>
                    <a:avLst/>
                    <a:gdLst>
                      <a:gd name="T0" fmla="*/ 0 w 377"/>
                      <a:gd name="T1" fmla="*/ 0 h 655"/>
                      <a:gd name="T2" fmla="*/ 0 w 377"/>
                      <a:gd name="T3" fmla="*/ 1 h 655"/>
                      <a:gd name="T4" fmla="*/ 0 w 377"/>
                      <a:gd name="T5" fmla="*/ 1 h 655"/>
                      <a:gd name="T6" fmla="*/ 0 w 377"/>
                      <a:gd name="T7" fmla="*/ 1 h 655"/>
                      <a:gd name="T8" fmla="*/ 0 w 377"/>
                      <a:gd name="T9" fmla="*/ 0 h 655"/>
                      <a:gd name="T10" fmla="*/ 0 60000 65536"/>
                      <a:gd name="T11" fmla="*/ 0 60000 65536"/>
                      <a:gd name="T12" fmla="*/ 0 60000 65536"/>
                      <a:gd name="T13" fmla="*/ 0 60000 65536"/>
                      <a:gd name="T14" fmla="*/ 0 60000 65536"/>
                      <a:gd name="T15" fmla="*/ 0 w 377"/>
                      <a:gd name="T16" fmla="*/ 0 h 655"/>
                      <a:gd name="T17" fmla="*/ 377 w 377"/>
                      <a:gd name="T18" fmla="*/ 655 h 655"/>
                    </a:gdLst>
                    <a:ahLst/>
                    <a:cxnLst>
                      <a:cxn ang="T10">
                        <a:pos x="T0" y="T1"/>
                      </a:cxn>
                      <a:cxn ang="T11">
                        <a:pos x="T2" y="T3"/>
                      </a:cxn>
                      <a:cxn ang="T12">
                        <a:pos x="T4" y="T5"/>
                      </a:cxn>
                      <a:cxn ang="T13">
                        <a:pos x="T6" y="T7"/>
                      </a:cxn>
                      <a:cxn ang="T14">
                        <a:pos x="T8" y="T9"/>
                      </a:cxn>
                    </a:cxnLst>
                    <a:rect l="T15" t="T16" r="T17" b="T18"/>
                    <a:pathLst>
                      <a:path w="377" h="655">
                        <a:moveTo>
                          <a:pt x="0" y="0"/>
                        </a:moveTo>
                        <a:lnTo>
                          <a:pt x="377" y="96"/>
                        </a:lnTo>
                        <a:lnTo>
                          <a:pt x="377" y="655"/>
                        </a:lnTo>
                        <a:lnTo>
                          <a:pt x="0" y="529"/>
                        </a:lnTo>
                        <a:lnTo>
                          <a:pt x="0" y="0"/>
                        </a:lnTo>
                        <a:close/>
                      </a:path>
                    </a:pathLst>
                  </a:custGeom>
                  <a:solidFill>
                    <a:srgbClr val="4D4D4D"/>
                  </a:solidFill>
                  <a:ln w="9525">
                    <a:solidFill>
                      <a:srgbClr val="000000"/>
                    </a:solidFill>
                    <a:round/>
                    <a:headEnd/>
                    <a:tailEnd/>
                  </a:ln>
                </p:spPr>
                <p:txBody>
                  <a:bodyPr wrap="none"/>
                  <a:lstStyle/>
                  <a:p>
                    <a:endParaRPr lang="zh-CN" altLang="en-US"/>
                  </a:p>
                </p:txBody>
              </p:sp>
            </p:grpSp>
            <p:grpSp>
              <p:nvGrpSpPr>
                <p:cNvPr id="26654" name="Group 175"/>
                <p:cNvGrpSpPr>
                  <a:grpSpLocks/>
                </p:cNvGrpSpPr>
                <p:nvPr/>
              </p:nvGrpSpPr>
              <p:grpSpPr bwMode="auto">
                <a:xfrm>
                  <a:off x="5078" y="1936"/>
                  <a:ext cx="81" cy="171"/>
                  <a:chOff x="5078" y="1936"/>
                  <a:chExt cx="81" cy="171"/>
                </a:xfrm>
              </p:grpSpPr>
              <p:grpSp>
                <p:nvGrpSpPr>
                  <p:cNvPr id="26711" name="Group 176"/>
                  <p:cNvGrpSpPr>
                    <a:grpSpLocks/>
                  </p:cNvGrpSpPr>
                  <p:nvPr/>
                </p:nvGrpSpPr>
                <p:grpSpPr bwMode="auto">
                  <a:xfrm>
                    <a:off x="5078" y="1936"/>
                    <a:ext cx="81" cy="56"/>
                    <a:chOff x="5078" y="1936"/>
                    <a:chExt cx="81" cy="56"/>
                  </a:xfrm>
                </p:grpSpPr>
                <p:sp>
                  <p:nvSpPr>
                    <p:cNvPr id="26720" name="Freeform 177"/>
                    <p:cNvSpPr>
                      <a:spLocks/>
                    </p:cNvSpPr>
                    <p:nvPr/>
                  </p:nvSpPr>
                  <p:spPr bwMode="auto">
                    <a:xfrm>
                      <a:off x="5078" y="1936"/>
                      <a:ext cx="17" cy="46"/>
                    </a:xfrm>
                    <a:custGeom>
                      <a:avLst/>
                      <a:gdLst>
                        <a:gd name="T0" fmla="*/ 0 w 34"/>
                        <a:gd name="T1" fmla="*/ 0 h 93"/>
                        <a:gd name="T2" fmla="*/ 1 w 34"/>
                        <a:gd name="T3" fmla="*/ 0 h 93"/>
                        <a:gd name="T4" fmla="*/ 1 w 34"/>
                        <a:gd name="T5" fmla="*/ 0 h 93"/>
                        <a:gd name="T6" fmla="*/ 0 w 34"/>
                        <a:gd name="T7" fmla="*/ 0 h 93"/>
                        <a:gd name="T8" fmla="*/ 0 w 34"/>
                        <a:gd name="T9" fmla="*/ 0 h 93"/>
                        <a:gd name="T10" fmla="*/ 0 60000 65536"/>
                        <a:gd name="T11" fmla="*/ 0 60000 65536"/>
                        <a:gd name="T12" fmla="*/ 0 60000 65536"/>
                        <a:gd name="T13" fmla="*/ 0 60000 65536"/>
                        <a:gd name="T14" fmla="*/ 0 60000 65536"/>
                        <a:gd name="T15" fmla="*/ 0 w 34"/>
                        <a:gd name="T16" fmla="*/ 0 h 93"/>
                        <a:gd name="T17" fmla="*/ 34 w 34"/>
                        <a:gd name="T18" fmla="*/ 93 h 93"/>
                      </a:gdLst>
                      <a:ahLst/>
                      <a:cxnLst>
                        <a:cxn ang="T10">
                          <a:pos x="T0" y="T1"/>
                        </a:cxn>
                        <a:cxn ang="T11">
                          <a:pos x="T2" y="T3"/>
                        </a:cxn>
                        <a:cxn ang="T12">
                          <a:pos x="T4" y="T5"/>
                        </a:cxn>
                        <a:cxn ang="T13">
                          <a:pos x="T6" y="T7"/>
                        </a:cxn>
                        <a:cxn ang="T14">
                          <a:pos x="T8" y="T9"/>
                        </a:cxn>
                      </a:cxnLst>
                      <a:rect l="T15" t="T16" r="T17" b="T18"/>
                      <a:pathLst>
                        <a:path w="34" h="93">
                          <a:moveTo>
                            <a:pt x="0" y="0"/>
                          </a:moveTo>
                          <a:lnTo>
                            <a:pt x="34" y="4"/>
                          </a:lnTo>
                          <a:lnTo>
                            <a:pt x="34" y="93"/>
                          </a:lnTo>
                          <a:lnTo>
                            <a:pt x="0" y="8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zh-CN" altLang="en-US"/>
                    </a:p>
                  </p:txBody>
                </p:sp>
                <p:sp>
                  <p:nvSpPr>
                    <p:cNvPr id="26721" name="Freeform 178"/>
                    <p:cNvSpPr>
                      <a:spLocks/>
                    </p:cNvSpPr>
                    <p:nvPr/>
                  </p:nvSpPr>
                  <p:spPr bwMode="auto">
                    <a:xfrm>
                      <a:off x="5109" y="1939"/>
                      <a:ext cx="17" cy="49"/>
                    </a:xfrm>
                    <a:custGeom>
                      <a:avLst/>
                      <a:gdLst>
                        <a:gd name="T0" fmla="*/ 0 w 34"/>
                        <a:gd name="T1" fmla="*/ 0 h 98"/>
                        <a:gd name="T2" fmla="*/ 1 w 34"/>
                        <a:gd name="T3" fmla="*/ 1 h 98"/>
                        <a:gd name="T4" fmla="*/ 1 w 34"/>
                        <a:gd name="T5" fmla="*/ 1 h 98"/>
                        <a:gd name="T6" fmla="*/ 0 w 34"/>
                        <a:gd name="T7" fmla="*/ 1 h 98"/>
                        <a:gd name="T8" fmla="*/ 0 w 34"/>
                        <a:gd name="T9" fmla="*/ 0 h 98"/>
                        <a:gd name="T10" fmla="*/ 0 60000 65536"/>
                        <a:gd name="T11" fmla="*/ 0 60000 65536"/>
                        <a:gd name="T12" fmla="*/ 0 60000 65536"/>
                        <a:gd name="T13" fmla="*/ 0 60000 65536"/>
                        <a:gd name="T14" fmla="*/ 0 60000 65536"/>
                        <a:gd name="T15" fmla="*/ 0 w 34"/>
                        <a:gd name="T16" fmla="*/ 0 h 98"/>
                        <a:gd name="T17" fmla="*/ 34 w 34"/>
                        <a:gd name="T18" fmla="*/ 98 h 98"/>
                      </a:gdLst>
                      <a:ahLst/>
                      <a:cxnLst>
                        <a:cxn ang="T10">
                          <a:pos x="T0" y="T1"/>
                        </a:cxn>
                        <a:cxn ang="T11">
                          <a:pos x="T2" y="T3"/>
                        </a:cxn>
                        <a:cxn ang="T12">
                          <a:pos x="T4" y="T5"/>
                        </a:cxn>
                        <a:cxn ang="T13">
                          <a:pos x="T6" y="T7"/>
                        </a:cxn>
                        <a:cxn ang="T14">
                          <a:pos x="T8" y="T9"/>
                        </a:cxn>
                      </a:cxnLst>
                      <a:rect l="T15" t="T16" r="T17" b="T18"/>
                      <a:pathLst>
                        <a:path w="34" h="98">
                          <a:moveTo>
                            <a:pt x="0" y="0"/>
                          </a:moveTo>
                          <a:lnTo>
                            <a:pt x="34" y="5"/>
                          </a:lnTo>
                          <a:lnTo>
                            <a:pt x="34" y="98"/>
                          </a:lnTo>
                          <a:lnTo>
                            <a:pt x="0" y="9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zh-CN" altLang="en-US"/>
                    </a:p>
                  </p:txBody>
                </p:sp>
                <p:sp>
                  <p:nvSpPr>
                    <p:cNvPr id="26722" name="Freeform 179"/>
                    <p:cNvSpPr>
                      <a:spLocks/>
                    </p:cNvSpPr>
                    <p:nvPr/>
                  </p:nvSpPr>
                  <p:spPr bwMode="auto">
                    <a:xfrm>
                      <a:off x="5142" y="1945"/>
                      <a:ext cx="17" cy="47"/>
                    </a:xfrm>
                    <a:custGeom>
                      <a:avLst/>
                      <a:gdLst>
                        <a:gd name="T0" fmla="*/ 0 w 35"/>
                        <a:gd name="T1" fmla="*/ 0 h 95"/>
                        <a:gd name="T2" fmla="*/ 0 w 35"/>
                        <a:gd name="T3" fmla="*/ 0 h 95"/>
                        <a:gd name="T4" fmla="*/ 0 w 35"/>
                        <a:gd name="T5" fmla="*/ 0 h 95"/>
                        <a:gd name="T6" fmla="*/ 0 w 35"/>
                        <a:gd name="T7" fmla="*/ 0 h 95"/>
                        <a:gd name="T8" fmla="*/ 0 w 35"/>
                        <a:gd name="T9" fmla="*/ 0 h 95"/>
                        <a:gd name="T10" fmla="*/ 0 60000 65536"/>
                        <a:gd name="T11" fmla="*/ 0 60000 65536"/>
                        <a:gd name="T12" fmla="*/ 0 60000 65536"/>
                        <a:gd name="T13" fmla="*/ 0 60000 65536"/>
                        <a:gd name="T14" fmla="*/ 0 60000 65536"/>
                        <a:gd name="T15" fmla="*/ 0 w 35"/>
                        <a:gd name="T16" fmla="*/ 0 h 95"/>
                        <a:gd name="T17" fmla="*/ 35 w 35"/>
                        <a:gd name="T18" fmla="*/ 95 h 95"/>
                      </a:gdLst>
                      <a:ahLst/>
                      <a:cxnLst>
                        <a:cxn ang="T10">
                          <a:pos x="T0" y="T1"/>
                        </a:cxn>
                        <a:cxn ang="T11">
                          <a:pos x="T2" y="T3"/>
                        </a:cxn>
                        <a:cxn ang="T12">
                          <a:pos x="T4" y="T5"/>
                        </a:cxn>
                        <a:cxn ang="T13">
                          <a:pos x="T6" y="T7"/>
                        </a:cxn>
                        <a:cxn ang="T14">
                          <a:pos x="T8" y="T9"/>
                        </a:cxn>
                      </a:cxnLst>
                      <a:rect l="T15" t="T16" r="T17" b="T18"/>
                      <a:pathLst>
                        <a:path w="35" h="95">
                          <a:moveTo>
                            <a:pt x="0" y="0"/>
                          </a:moveTo>
                          <a:lnTo>
                            <a:pt x="35" y="5"/>
                          </a:lnTo>
                          <a:lnTo>
                            <a:pt x="35" y="95"/>
                          </a:lnTo>
                          <a:lnTo>
                            <a:pt x="0" y="9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zh-CN" altLang="en-US"/>
                    </a:p>
                  </p:txBody>
                </p:sp>
              </p:grpSp>
              <p:grpSp>
                <p:nvGrpSpPr>
                  <p:cNvPr id="26712" name="Group 180"/>
                  <p:cNvGrpSpPr>
                    <a:grpSpLocks/>
                  </p:cNvGrpSpPr>
                  <p:nvPr/>
                </p:nvGrpSpPr>
                <p:grpSpPr bwMode="auto">
                  <a:xfrm>
                    <a:off x="5078" y="1990"/>
                    <a:ext cx="81" cy="61"/>
                    <a:chOff x="5078" y="1990"/>
                    <a:chExt cx="81" cy="61"/>
                  </a:xfrm>
                </p:grpSpPr>
                <p:sp>
                  <p:nvSpPr>
                    <p:cNvPr id="26717" name="Freeform 181"/>
                    <p:cNvSpPr>
                      <a:spLocks/>
                    </p:cNvSpPr>
                    <p:nvPr/>
                  </p:nvSpPr>
                  <p:spPr bwMode="auto">
                    <a:xfrm>
                      <a:off x="5078" y="1990"/>
                      <a:ext cx="17" cy="48"/>
                    </a:xfrm>
                    <a:custGeom>
                      <a:avLst/>
                      <a:gdLst>
                        <a:gd name="T0" fmla="*/ 0 w 34"/>
                        <a:gd name="T1" fmla="*/ 0 h 96"/>
                        <a:gd name="T2" fmla="*/ 1 w 34"/>
                        <a:gd name="T3" fmla="*/ 1 h 96"/>
                        <a:gd name="T4" fmla="*/ 1 w 34"/>
                        <a:gd name="T5" fmla="*/ 1 h 96"/>
                        <a:gd name="T6" fmla="*/ 0 w 34"/>
                        <a:gd name="T7" fmla="*/ 1 h 96"/>
                        <a:gd name="T8" fmla="*/ 0 w 34"/>
                        <a:gd name="T9" fmla="*/ 0 h 96"/>
                        <a:gd name="T10" fmla="*/ 0 60000 65536"/>
                        <a:gd name="T11" fmla="*/ 0 60000 65536"/>
                        <a:gd name="T12" fmla="*/ 0 60000 65536"/>
                        <a:gd name="T13" fmla="*/ 0 60000 65536"/>
                        <a:gd name="T14" fmla="*/ 0 60000 65536"/>
                        <a:gd name="T15" fmla="*/ 0 w 34"/>
                        <a:gd name="T16" fmla="*/ 0 h 96"/>
                        <a:gd name="T17" fmla="*/ 34 w 34"/>
                        <a:gd name="T18" fmla="*/ 96 h 96"/>
                      </a:gdLst>
                      <a:ahLst/>
                      <a:cxnLst>
                        <a:cxn ang="T10">
                          <a:pos x="T0" y="T1"/>
                        </a:cxn>
                        <a:cxn ang="T11">
                          <a:pos x="T2" y="T3"/>
                        </a:cxn>
                        <a:cxn ang="T12">
                          <a:pos x="T4" y="T5"/>
                        </a:cxn>
                        <a:cxn ang="T13">
                          <a:pos x="T6" y="T7"/>
                        </a:cxn>
                        <a:cxn ang="T14">
                          <a:pos x="T8" y="T9"/>
                        </a:cxn>
                      </a:cxnLst>
                      <a:rect l="T15" t="T16" r="T17" b="T18"/>
                      <a:pathLst>
                        <a:path w="34" h="96">
                          <a:moveTo>
                            <a:pt x="0" y="0"/>
                          </a:moveTo>
                          <a:lnTo>
                            <a:pt x="34" y="7"/>
                          </a:lnTo>
                          <a:lnTo>
                            <a:pt x="34" y="96"/>
                          </a:lnTo>
                          <a:lnTo>
                            <a:pt x="0" y="8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zh-CN" altLang="en-US"/>
                    </a:p>
                  </p:txBody>
                </p:sp>
                <p:sp>
                  <p:nvSpPr>
                    <p:cNvPr id="26718" name="Freeform 182"/>
                    <p:cNvSpPr>
                      <a:spLocks/>
                    </p:cNvSpPr>
                    <p:nvPr/>
                  </p:nvSpPr>
                  <p:spPr bwMode="auto">
                    <a:xfrm>
                      <a:off x="5109" y="1997"/>
                      <a:ext cx="17" cy="48"/>
                    </a:xfrm>
                    <a:custGeom>
                      <a:avLst/>
                      <a:gdLst>
                        <a:gd name="T0" fmla="*/ 0 w 34"/>
                        <a:gd name="T1" fmla="*/ 0 h 97"/>
                        <a:gd name="T2" fmla="*/ 1 w 34"/>
                        <a:gd name="T3" fmla="*/ 0 h 97"/>
                        <a:gd name="T4" fmla="*/ 1 w 34"/>
                        <a:gd name="T5" fmla="*/ 0 h 97"/>
                        <a:gd name="T6" fmla="*/ 0 w 34"/>
                        <a:gd name="T7" fmla="*/ 0 h 97"/>
                        <a:gd name="T8" fmla="*/ 0 w 34"/>
                        <a:gd name="T9" fmla="*/ 0 h 97"/>
                        <a:gd name="T10" fmla="*/ 0 60000 65536"/>
                        <a:gd name="T11" fmla="*/ 0 60000 65536"/>
                        <a:gd name="T12" fmla="*/ 0 60000 65536"/>
                        <a:gd name="T13" fmla="*/ 0 60000 65536"/>
                        <a:gd name="T14" fmla="*/ 0 60000 65536"/>
                        <a:gd name="T15" fmla="*/ 0 w 34"/>
                        <a:gd name="T16" fmla="*/ 0 h 97"/>
                        <a:gd name="T17" fmla="*/ 34 w 34"/>
                        <a:gd name="T18" fmla="*/ 97 h 97"/>
                      </a:gdLst>
                      <a:ahLst/>
                      <a:cxnLst>
                        <a:cxn ang="T10">
                          <a:pos x="T0" y="T1"/>
                        </a:cxn>
                        <a:cxn ang="T11">
                          <a:pos x="T2" y="T3"/>
                        </a:cxn>
                        <a:cxn ang="T12">
                          <a:pos x="T4" y="T5"/>
                        </a:cxn>
                        <a:cxn ang="T13">
                          <a:pos x="T6" y="T7"/>
                        </a:cxn>
                        <a:cxn ang="T14">
                          <a:pos x="T8" y="T9"/>
                        </a:cxn>
                      </a:cxnLst>
                      <a:rect l="T15" t="T16" r="T17" b="T18"/>
                      <a:pathLst>
                        <a:path w="34" h="97">
                          <a:moveTo>
                            <a:pt x="0" y="0"/>
                          </a:moveTo>
                          <a:lnTo>
                            <a:pt x="34" y="8"/>
                          </a:lnTo>
                          <a:lnTo>
                            <a:pt x="34" y="97"/>
                          </a:lnTo>
                          <a:lnTo>
                            <a:pt x="0" y="9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zh-CN" altLang="en-US"/>
                    </a:p>
                  </p:txBody>
                </p:sp>
                <p:sp>
                  <p:nvSpPr>
                    <p:cNvPr id="26719" name="Freeform 183"/>
                    <p:cNvSpPr>
                      <a:spLocks/>
                    </p:cNvSpPr>
                    <p:nvPr/>
                  </p:nvSpPr>
                  <p:spPr bwMode="auto">
                    <a:xfrm>
                      <a:off x="5142" y="2003"/>
                      <a:ext cx="17" cy="48"/>
                    </a:xfrm>
                    <a:custGeom>
                      <a:avLst/>
                      <a:gdLst>
                        <a:gd name="T0" fmla="*/ 0 w 35"/>
                        <a:gd name="T1" fmla="*/ 0 h 96"/>
                        <a:gd name="T2" fmla="*/ 0 w 35"/>
                        <a:gd name="T3" fmla="*/ 1 h 96"/>
                        <a:gd name="T4" fmla="*/ 0 w 35"/>
                        <a:gd name="T5" fmla="*/ 1 h 96"/>
                        <a:gd name="T6" fmla="*/ 0 w 35"/>
                        <a:gd name="T7" fmla="*/ 1 h 96"/>
                        <a:gd name="T8" fmla="*/ 0 w 35"/>
                        <a:gd name="T9" fmla="*/ 0 h 96"/>
                        <a:gd name="T10" fmla="*/ 0 60000 65536"/>
                        <a:gd name="T11" fmla="*/ 0 60000 65536"/>
                        <a:gd name="T12" fmla="*/ 0 60000 65536"/>
                        <a:gd name="T13" fmla="*/ 0 60000 65536"/>
                        <a:gd name="T14" fmla="*/ 0 60000 65536"/>
                        <a:gd name="T15" fmla="*/ 0 w 35"/>
                        <a:gd name="T16" fmla="*/ 0 h 96"/>
                        <a:gd name="T17" fmla="*/ 35 w 35"/>
                        <a:gd name="T18" fmla="*/ 96 h 96"/>
                      </a:gdLst>
                      <a:ahLst/>
                      <a:cxnLst>
                        <a:cxn ang="T10">
                          <a:pos x="T0" y="T1"/>
                        </a:cxn>
                        <a:cxn ang="T11">
                          <a:pos x="T2" y="T3"/>
                        </a:cxn>
                        <a:cxn ang="T12">
                          <a:pos x="T4" y="T5"/>
                        </a:cxn>
                        <a:cxn ang="T13">
                          <a:pos x="T6" y="T7"/>
                        </a:cxn>
                        <a:cxn ang="T14">
                          <a:pos x="T8" y="T9"/>
                        </a:cxn>
                      </a:cxnLst>
                      <a:rect l="T15" t="T16" r="T17" b="T18"/>
                      <a:pathLst>
                        <a:path w="35" h="96">
                          <a:moveTo>
                            <a:pt x="0" y="0"/>
                          </a:moveTo>
                          <a:lnTo>
                            <a:pt x="35" y="7"/>
                          </a:lnTo>
                          <a:lnTo>
                            <a:pt x="35" y="96"/>
                          </a:lnTo>
                          <a:lnTo>
                            <a:pt x="0" y="8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zh-CN" altLang="en-US"/>
                    </a:p>
                  </p:txBody>
                </p:sp>
              </p:grpSp>
              <p:grpSp>
                <p:nvGrpSpPr>
                  <p:cNvPr id="26713" name="Group 184"/>
                  <p:cNvGrpSpPr>
                    <a:grpSpLocks/>
                  </p:cNvGrpSpPr>
                  <p:nvPr/>
                </p:nvGrpSpPr>
                <p:grpSpPr bwMode="auto">
                  <a:xfrm>
                    <a:off x="5078" y="2046"/>
                    <a:ext cx="81" cy="61"/>
                    <a:chOff x="5078" y="2046"/>
                    <a:chExt cx="81" cy="61"/>
                  </a:xfrm>
                </p:grpSpPr>
                <p:sp>
                  <p:nvSpPr>
                    <p:cNvPr id="26714" name="Freeform 185"/>
                    <p:cNvSpPr>
                      <a:spLocks/>
                    </p:cNvSpPr>
                    <p:nvPr/>
                  </p:nvSpPr>
                  <p:spPr bwMode="auto">
                    <a:xfrm>
                      <a:off x="5078" y="2046"/>
                      <a:ext cx="17" cy="48"/>
                    </a:xfrm>
                    <a:custGeom>
                      <a:avLst/>
                      <a:gdLst>
                        <a:gd name="T0" fmla="*/ 0 w 34"/>
                        <a:gd name="T1" fmla="*/ 0 h 98"/>
                        <a:gd name="T2" fmla="*/ 1 w 34"/>
                        <a:gd name="T3" fmla="*/ 0 h 98"/>
                        <a:gd name="T4" fmla="*/ 1 w 34"/>
                        <a:gd name="T5" fmla="*/ 0 h 98"/>
                        <a:gd name="T6" fmla="*/ 0 w 34"/>
                        <a:gd name="T7" fmla="*/ 0 h 98"/>
                        <a:gd name="T8" fmla="*/ 0 w 34"/>
                        <a:gd name="T9" fmla="*/ 0 h 98"/>
                        <a:gd name="T10" fmla="*/ 0 60000 65536"/>
                        <a:gd name="T11" fmla="*/ 0 60000 65536"/>
                        <a:gd name="T12" fmla="*/ 0 60000 65536"/>
                        <a:gd name="T13" fmla="*/ 0 60000 65536"/>
                        <a:gd name="T14" fmla="*/ 0 60000 65536"/>
                        <a:gd name="T15" fmla="*/ 0 w 34"/>
                        <a:gd name="T16" fmla="*/ 0 h 98"/>
                        <a:gd name="T17" fmla="*/ 34 w 34"/>
                        <a:gd name="T18" fmla="*/ 98 h 98"/>
                      </a:gdLst>
                      <a:ahLst/>
                      <a:cxnLst>
                        <a:cxn ang="T10">
                          <a:pos x="T0" y="T1"/>
                        </a:cxn>
                        <a:cxn ang="T11">
                          <a:pos x="T2" y="T3"/>
                        </a:cxn>
                        <a:cxn ang="T12">
                          <a:pos x="T4" y="T5"/>
                        </a:cxn>
                        <a:cxn ang="T13">
                          <a:pos x="T6" y="T7"/>
                        </a:cxn>
                        <a:cxn ang="T14">
                          <a:pos x="T8" y="T9"/>
                        </a:cxn>
                      </a:cxnLst>
                      <a:rect l="T15" t="T16" r="T17" b="T18"/>
                      <a:pathLst>
                        <a:path w="34" h="98">
                          <a:moveTo>
                            <a:pt x="0" y="0"/>
                          </a:moveTo>
                          <a:lnTo>
                            <a:pt x="34" y="9"/>
                          </a:lnTo>
                          <a:lnTo>
                            <a:pt x="34" y="98"/>
                          </a:lnTo>
                          <a:lnTo>
                            <a:pt x="0" y="9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zh-CN" altLang="en-US"/>
                    </a:p>
                  </p:txBody>
                </p:sp>
                <p:sp>
                  <p:nvSpPr>
                    <p:cNvPr id="26715" name="Freeform 186"/>
                    <p:cNvSpPr>
                      <a:spLocks/>
                    </p:cNvSpPr>
                    <p:nvPr/>
                  </p:nvSpPr>
                  <p:spPr bwMode="auto">
                    <a:xfrm>
                      <a:off x="5109" y="2053"/>
                      <a:ext cx="17" cy="48"/>
                    </a:xfrm>
                    <a:custGeom>
                      <a:avLst/>
                      <a:gdLst>
                        <a:gd name="T0" fmla="*/ 0 w 34"/>
                        <a:gd name="T1" fmla="*/ 0 h 96"/>
                        <a:gd name="T2" fmla="*/ 1 w 34"/>
                        <a:gd name="T3" fmla="*/ 1 h 96"/>
                        <a:gd name="T4" fmla="*/ 1 w 34"/>
                        <a:gd name="T5" fmla="*/ 1 h 96"/>
                        <a:gd name="T6" fmla="*/ 0 w 34"/>
                        <a:gd name="T7" fmla="*/ 1 h 96"/>
                        <a:gd name="T8" fmla="*/ 0 w 34"/>
                        <a:gd name="T9" fmla="*/ 0 h 96"/>
                        <a:gd name="T10" fmla="*/ 0 60000 65536"/>
                        <a:gd name="T11" fmla="*/ 0 60000 65536"/>
                        <a:gd name="T12" fmla="*/ 0 60000 65536"/>
                        <a:gd name="T13" fmla="*/ 0 60000 65536"/>
                        <a:gd name="T14" fmla="*/ 0 60000 65536"/>
                        <a:gd name="T15" fmla="*/ 0 w 34"/>
                        <a:gd name="T16" fmla="*/ 0 h 96"/>
                        <a:gd name="T17" fmla="*/ 34 w 34"/>
                        <a:gd name="T18" fmla="*/ 96 h 96"/>
                      </a:gdLst>
                      <a:ahLst/>
                      <a:cxnLst>
                        <a:cxn ang="T10">
                          <a:pos x="T0" y="T1"/>
                        </a:cxn>
                        <a:cxn ang="T11">
                          <a:pos x="T2" y="T3"/>
                        </a:cxn>
                        <a:cxn ang="T12">
                          <a:pos x="T4" y="T5"/>
                        </a:cxn>
                        <a:cxn ang="T13">
                          <a:pos x="T6" y="T7"/>
                        </a:cxn>
                        <a:cxn ang="T14">
                          <a:pos x="T8" y="T9"/>
                        </a:cxn>
                      </a:cxnLst>
                      <a:rect l="T15" t="T16" r="T17" b="T18"/>
                      <a:pathLst>
                        <a:path w="34" h="96">
                          <a:moveTo>
                            <a:pt x="0" y="0"/>
                          </a:moveTo>
                          <a:lnTo>
                            <a:pt x="34" y="6"/>
                          </a:lnTo>
                          <a:lnTo>
                            <a:pt x="34" y="96"/>
                          </a:lnTo>
                          <a:lnTo>
                            <a:pt x="0" y="9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zh-CN" altLang="en-US"/>
                    </a:p>
                  </p:txBody>
                </p:sp>
                <p:sp>
                  <p:nvSpPr>
                    <p:cNvPr id="26716" name="Freeform 187"/>
                    <p:cNvSpPr>
                      <a:spLocks/>
                    </p:cNvSpPr>
                    <p:nvPr/>
                  </p:nvSpPr>
                  <p:spPr bwMode="auto">
                    <a:xfrm>
                      <a:off x="5142" y="2059"/>
                      <a:ext cx="17" cy="48"/>
                    </a:xfrm>
                    <a:custGeom>
                      <a:avLst/>
                      <a:gdLst>
                        <a:gd name="T0" fmla="*/ 0 w 35"/>
                        <a:gd name="T1" fmla="*/ 0 h 97"/>
                        <a:gd name="T2" fmla="*/ 0 w 35"/>
                        <a:gd name="T3" fmla="*/ 0 h 97"/>
                        <a:gd name="T4" fmla="*/ 0 w 35"/>
                        <a:gd name="T5" fmla="*/ 0 h 97"/>
                        <a:gd name="T6" fmla="*/ 0 w 35"/>
                        <a:gd name="T7" fmla="*/ 0 h 97"/>
                        <a:gd name="T8" fmla="*/ 0 w 35"/>
                        <a:gd name="T9" fmla="*/ 0 h 97"/>
                        <a:gd name="T10" fmla="*/ 0 60000 65536"/>
                        <a:gd name="T11" fmla="*/ 0 60000 65536"/>
                        <a:gd name="T12" fmla="*/ 0 60000 65536"/>
                        <a:gd name="T13" fmla="*/ 0 60000 65536"/>
                        <a:gd name="T14" fmla="*/ 0 60000 65536"/>
                        <a:gd name="T15" fmla="*/ 0 w 35"/>
                        <a:gd name="T16" fmla="*/ 0 h 97"/>
                        <a:gd name="T17" fmla="*/ 35 w 35"/>
                        <a:gd name="T18" fmla="*/ 97 h 97"/>
                      </a:gdLst>
                      <a:ahLst/>
                      <a:cxnLst>
                        <a:cxn ang="T10">
                          <a:pos x="T0" y="T1"/>
                        </a:cxn>
                        <a:cxn ang="T11">
                          <a:pos x="T2" y="T3"/>
                        </a:cxn>
                        <a:cxn ang="T12">
                          <a:pos x="T4" y="T5"/>
                        </a:cxn>
                        <a:cxn ang="T13">
                          <a:pos x="T6" y="T7"/>
                        </a:cxn>
                        <a:cxn ang="T14">
                          <a:pos x="T8" y="T9"/>
                        </a:cxn>
                      </a:cxnLst>
                      <a:rect l="T15" t="T16" r="T17" b="T18"/>
                      <a:pathLst>
                        <a:path w="35" h="97">
                          <a:moveTo>
                            <a:pt x="0" y="0"/>
                          </a:moveTo>
                          <a:lnTo>
                            <a:pt x="35" y="8"/>
                          </a:lnTo>
                          <a:lnTo>
                            <a:pt x="35" y="97"/>
                          </a:lnTo>
                          <a:lnTo>
                            <a:pt x="0" y="8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zh-CN" altLang="en-US"/>
                    </a:p>
                  </p:txBody>
                </p:sp>
              </p:grpSp>
            </p:grpSp>
            <p:sp>
              <p:nvSpPr>
                <p:cNvPr id="26655" name="Freeform 188"/>
                <p:cNvSpPr>
                  <a:spLocks/>
                </p:cNvSpPr>
                <p:nvPr/>
              </p:nvSpPr>
              <p:spPr bwMode="auto">
                <a:xfrm>
                  <a:off x="4212" y="1738"/>
                  <a:ext cx="450" cy="103"/>
                </a:xfrm>
                <a:custGeom>
                  <a:avLst/>
                  <a:gdLst>
                    <a:gd name="T0" fmla="*/ 0 w 900"/>
                    <a:gd name="T1" fmla="*/ 0 h 207"/>
                    <a:gd name="T2" fmla="*/ 1 w 900"/>
                    <a:gd name="T3" fmla="*/ 0 h 207"/>
                    <a:gd name="T4" fmla="*/ 1 w 900"/>
                    <a:gd name="T5" fmla="*/ 0 h 207"/>
                    <a:gd name="T6" fmla="*/ 1 w 900"/>
                    <a:gd name="T7" fmla="*/ 0 h 207"/>
                    <a:gd name="T8" fmla="*/ 0 w 900"/>
                    <a:gd name="T9" fmla="*/ 0 h 207"/>
                    <a:gd name="T10" fmla="*/ 0 60000 65536"/>
                    <a:gd name="T11" fmla="*/ 0 60000 65536"/>
                    <a:gd name="T12" fmla="*/ 0 60000 65536"/>
                    <a:gd name="T13" fmla="*/ 0 60000 65536"/>
                    <a:gd name="T14" fmla="*/ 0 60000 65536"/>
                    <a:gd name="T15" fmla="*/ 0 w 900"/>
                    <a:gd name="T16" fmla="*/ 0 h 207"/>
                    <a:gd name="T17" fmla="*/ 900 w 900"/>
                    <a:gd name="T18" fmla="*/ 207 h 207"/>
                  </a:gdLst>
                  <a:ahLst/>
                  <a:cxnLst>
                    <a:cxn ang="T10">
                      <a:pos x="T0" y="T1"/>
                    </a:cxn>
                    <a:cxn ang="T11">
                      <a:pos x="T2" y="T3"/>
                    </a:cxn>
                    <a:cxn ang="T12">
                      <a:pos x="T4" y="T5"/>
                    </a:cxn>
                    <a:cxn ang="T13">
                      <a:pos x="T6" y="T7"/>
                    </a:cxn>
                    <a:cxn ang="T14">
                      <a:pos x="T8" y="T9"/>
                    </a:cxn>
                  </a:cxnLst>
                  <a:rect l="T15" t="T16" r="T17" b="T18"/>
                  <a:pathLst>
                    <a:path w="900" h="207">
                      <a:moveTo>
                        <a:pt x="0" y="123"/>
                      </a:moveTo>
                      <a:lnTo>
                        <a:pt x="513" y="207"/>
                      </a:lnTo>
                      <a:lnTo>
                        <a:pt x="900" y="61"/>
                      </a:lnTo>
                      <a:lnTo>
                        <a:pt x="428" y="0"/>
                      </a:lnTo>
                      <a:lnTo>
                        <a:pt x="0" y="123"/>
                      </a:lnTo>
                      <a:close/>
                    </a:path>
                  </a:pathLst>
                </a:custGeom>
                <a:solidFill>
                  <a:srgbClr val="5F5F5F"/>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zh-CN" altLang="en-US"/>
                </a:p>
              </p:txBody>
            </p:sp>
            <p:sp>
              <p:nvSpPr>
                <p:cNvPr id="26656" name="Freeform 189"/>
                <p:cNvSpPr>
                  <a:spLocks/>
                </p:cNvSpPr>
                <p:nvPr/>
              </p:nvSpPr>
              <p:spPr bwMode="auto">
                <a:xfrm>
                  <a:off x="4212" y="1798"/>
                  <a:ext cx="257" cy="824"/>
                </a:xfrm>
                <a:custGeom>
                  <a:avLst/>
                  <a:gdLst>
                    <a:gd name="T0" fmla="*/ 0 w 513"/>
                    <a:gd name="T1" fmla="*/ 0 h 1650"/>
                    <a:gd name="T2" fmla="*/ 1 w 513"/>
                    <a:gd name="T3" fmla="*/ 0 h 1650"/>
                    <a:gd name="T4" fmla="*/ 1 w 513"/>
                    <a:gd name="T5" fmla="*/ 0 h 1650"/>
                    <a:gd name="T6" fmla="*/ 1 w 513"/>
                    <a:gd name="T7" fmla="*/ 0 h 1650"/>
                    <a:gd name="T8" fmla="*/ 1 w 513"/>
                    <a:gd name="T9" fmla="*/ 0 h 1650"/>
                    <a:gd name="T10" fmla="*/ 1 w 513"/>
                    <a:gd name="T11" fmla="*/ 0 h 1650"/>
                    <a:gd name="T12" fmla="*/ 1 w 513"/>
                    <a:gd name="T13" fmla="*/ 0 h 1650"/>
                    <a:gd name="T14" fmla="*/ 1 w 513"/>
                    <a:gd name="T15" fmla="*/ 0 h 1650"/>
                    <a:gd name="T16" fmla="*/ 1 w 513"/>
                    <a:gd name="T17" fmla="*/ 0 h 1650"/>
                    <a:gd name="T18" fmla="*/ 1 w 513"/>
                    <a:gd name="T19" fmla="*/ 0 h 1650"/>
                    <a:gd name="T20" fmla="*/ 1 w 513"/>
                    <a:gd name="T21" fmla="*/ 0 h 1650"/>
                    <a:gd name="T22" fmla="*/ 0 w 513"/>
                    <a:gd name="T23" fmla="*/ 0 h 1650"/>
                    <a:gd name="T24" fmla="*/ 0 w 513"/>
                    <a:gd name="T25" fmla="*/ 0 h 165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13"/>
                    <a:gd name="T40" fmla="*/ 0 h 1650"/>
                    <a:gd name="T41" fmla="*/ 513 w 513"/>
                    <a:gd name="T42" fmla="*/ 1650 h 165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13" h="1650">
                      <a:moveTo>
                        <a:pt x="0" y="0"/>
                      </a:moveTo>
                      <a:lnTo>
                        <a:pt x="513" y="86"/>
                      </a:lnTo>
                      <a:lnTo>
                        <a:pt x="513" y="1650"/>
                      </a:lnTo>
                      <a:lnTo>
                        <a:pt x="404" y="1614"/>
                      </a:lnTo>
                      <a:lnTo>
                        <a:pt x="405" y="1416"/>
                      </a:lnTo>
                      <a:lnTo>
                        <a:pt x="261" y="1359"/>
                      </a:lnTo>
                      <a:lnTo>
                        <a:pt x="261" y="1536"/>
                      </a:lnTo>
                      <a:lnTo>
                        <a:pt x="179" y="1499"/>
                      </a:lnTo>
                      <a:lnTo>
                        <a:pt x="179" y="1323"/>
                      </a:lnTo>
                      <a:lnTo>
                        <a:pt x="64" y="1271"/>
                      </a:lnTo>
                      <a:lnTo>
                        <a:pt x="64" y="1450"/>
                      </a:lnTo>
                      <a:lnTo>
                        <a:pt x="0" y="1421"/>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zh-CN" altLang="en-US"/>
                </a:p>
              </p:txBody>
            </p:sp>
            <p:sp>
              <p:nvSpPr>
                <p:cNvPr id="26657" name="Freeform 190"/>
                <p:cNvSpPr>
                  <a:spLocks/>
                </p:cNvSpPr>
                <p:nvPr/>
              </p:nvSpPr>
              <p:spPr bwMode="invGray">
                <a:xfrm>
                  <a:off x="4469" y="1767"/>
                  <a:ext cx="194" cy="856"/>
                </a:xfrm>
                <a:custGeom>
                  <a:avLst/>
                  <a:gdLst>
                    <a:gd name="T0" fmla="*/ 0 w 388"/>
                    <a:gd name="T1" fmla="*/ 1 h 1711"/>
                    <a:gd name="T2" fmla="*/ 1 w 388"/>
                    <a:gd name="T3" fmla="*/ 0 h 1711"/>
                    <a:gd name="T4" fmla="*/ 1 w 388"/>
                    <a:gd name="T5" fmla="*/ 1 h 1711"/>
                    <a:gd name="T6" fmla="*/ 0 w 388"/>
                    <a:gd name="T7" fmla="*/ 1 h 1711"/>
                    <a:gd name="T8" fmla="*/ 0 w 388"/>
                    <a:gd name="T9" fmla="*/ 1 h 1711"/>
                    <a:gd name="T10" fmla="*/ 0 60000 65536"/>
                    <a:gd name="T11" fmla="*/ 0 60000 65536"/>
                    <a:gd name="T12" fmla="*/ 0 60000 65536"/>
                    <a:gd name="T13" fmla="*/ 0 60000 65536"/>
                    <a:gd name="T14" fmla="*/ 0 60000 65536"/>
                    <a:gd name="T15" fmla="*/ 0 w 388"/>
                    <a:gd name="T16" fmla="*/ 0 h 1711"/>
                    <a:gd name="T17" fmla="*/ 388 w 388"/>
                    <a:gd name="T18" fmla="*/ 1711 h 1711"/>
                  </a:gdLst>
                  <a:ahLst/>
                  <a:cxnLst>
                    <a:cxn ang="T10">
                      <a:pos x="T0" y="T1"/>
                    </a:cxn>
                    <a:cxn ang="T11">
                      <a:pos x="T2" y="T3"/>
                    </a:cxn>
                    <a:cxn ang="T12">
                      <a:pos x="T4" y="T5"/>
                    </a:cxn>
                    <a:cxn ang="T13">
                      <a:pos x="T6" y="T7"/>
                    </a:cxn>
                    <a:cxn ang="T14">
                      <a:pos x="T8" y="T9"/>
                    </a:cxn>
                  </a:cxnLst>
                  <a:rect l="T15" t="T16" r="T17" b="T18"/>
                  <a:pathLst>
                    <a:path w="388" h="1711">
                      <a:moveTo>
                        <a:pt x="0" y="144"/>
                      </a:moveTo>
                      <a:lnTo>
                        <a:pt x="383" y="0"/>
                      </a:lnTo>
                      <a:lnTo>
                        <a:pt x="388" y="1323"/>
                      </a:lnTo>
                      <a:lnTo>
                        <a:pt x="0" y="1711"/>
                      </a:lnTo>
                      <a:lnTo>
                        <a:pt x="0" y="144"/>
                      </a:lnTo>
                      <a:close/>
                    </a:path>
                  </a:pathLst>
                </a:custGeom>
                <a:solidFill>
                  <a:srgbClr val="808080"/>
                </a:solidFill>
                <a:ln>
                  <a:noFill/>
                </a:ln>
                <a:extLst>
                  <a:ext uri="{91240B29-F687-4F45-9708-019B960494DF}">
                    <a14:hiddenLine xmlns:a14="http://schemas.microsoft.com/office/drawing/2010/main" w="12700">
                      <a:solidFill>
                        <a:srgbClr val="000000"/>
                      </a:solidFill>
                      <a:round/>
                      <a:headEnd/>
                      <a:tailEnd/>
                    </a14:hiddenLine>
                  </a:ext>
                </a:extLst>
              </p:spPr>
              <p:txBody>
                <a:bodyPr wrap="none" lIns="109728" tIns="91440" rIns="109728" bIns="54864"/>
                <a:lstStyle/>
                <a:p>
                  <a:endParaRPr lang="zh-CN" altLang="en-US"/>
                </a:p>
              </p:txBody>
            </p:sp>
            <p:sp>
              <p:nvSpPr>
                <p:cNvPr id="26658" name="Freeform 191"/>
                <p:cNvSpPr>
                  <a:spLocks/>
                </p:cNvSpPr>
                <p:nvPr/>
              </p:nvSpPr>
              <p:spPr bwMode="invGray">
                <a:xfrm>
                  <a:off x="4244" y="2430"/>
                  <a:ext cx="43" cy="93"/>
                </a:xfrm>
                <a:custGeom>
                  <a:avLst/>
                  <a:gdLst>
                    <a:gd name="T0" fmla="*/ 0 w 86"/>
                    <a:gd name="T1" fmla="*/ 0 h 186"/>
                    <a:gd name="T2" fmla="*/ 0 w 86"/>
                    <a:gd name="T3" fmla="*/ 1 h 186"/>
                    <a:gd name="T4" fmla="*/ 1 w 86"/>
                    <a:gd name="T5" fmla="*/ 1 h 186"/>
                    <a:gd name="T6" fmla="*/ 1 w 86"/>
                    <a:gd name="T7" fmla="*/ 1 h 186"/>
                    <a:gd name="T8" fmla="*/ 0 w 86"/>
                    <a:gd name="T9" fmla="*/ 0 h 186"/>
                    <a:gd name="T10" fmla="*/ 0 60000 65536"/>
                    <a:gd name="T11" fmla="*/ 0 60000 65536"/>
                    <a:gd name="T12" fmla="*/ 0 60000 65536"/>
                    <a:gd name="T13" fmla="*/ 0 60000 65536"/>
                    <a:gd name="T14" fmla="*/ 0 60000 65536"/>
                    <a:gd name="T15" fmla="*/ 0 w 86"/>
                    <a:gd name="T16" fmla="*/ 0 h 186"/>
                    <a:gd name="T17" fmla="*/ 86 w 86"/>
                    <a:gd name="T18" fmla="*/ 186 h 186"/>
                  </a:gdLst>
                  <a:ahLst/>
                  <a:cxnLst>
                    <a:cxn ang="T10">
                      <a:pos x="T0" y="T1"/>
                    </a:cxn>
                    <a:cxn ang="T11">
                      <a:pos x="T2" y="T3"/>
                    </a:cxn>
                    <a:cxn ang="T12">
                      <a:pos x="T4" y="T5"/>
                    </a:cxn>
                    <a:cxn ang="T13">
                      <a:pos x="T6" y="T7"/>
                    </a:cxn>
                    <a:cxn ang="T14">
                      <a:pos x="T8" y="T9"/>
                    </a:cxn>
                  </a:cxnLst>
                  <a:rect l="T15" t="T16" r="T17" b="T18"/>
                  <a:pathLst>
                    <a:path w="86" h="186">
                      <a:moveTo>
                        <a:pt x="0" y="0"/>
                      </a:moveTo>
                      <a:lnTo>
                        <a:pt x="0" y="186"/>
                      </a:lnTo>
                      <a:lnTo>
                        <a:pt x="86" y="134"/>
                      </a:lnTo>
                      <a:lnTo>
                        <a:pt x="86" y="41"/>
                      </a:lnTo>
                      <a:lnTo>
                        <a:pt x="0" y="0"/>
                      </a:lnTo>
                      <a:close/>
                    </a:path>
                  </a:pathLst>
                </a:custGeom>
                <a:solidFill>
                  <a:srgbClr val="808080"/>
                </a:solidFill>
                <a:ln w="12700">
                  <a:solidFill>
                    <a:schemeClr val="accent1"/>
                  </a:solidFill>
                  <a:round/>
                  <a:headEnd/>
                  <a:tailEnd/>
                </a:ln>
              </p:spPr>
              <p:txBody>
                <a:bodyPr wrap="none" lIns="109728" tIns="91440" rIns="109728" bIns="54864"/>
                <a:lstStyle/>
                <a:p>
                  <a:endParaRPr lang="zh-CN" altLang="en-US"/>
                </a:p>
              </p:txBody>
            </p:sp>
            <p:grpSp>
              <p:nvGrpSpPr>
                <p:cNvPr id="26659" name="Group 192"/>
                <p:cNvGrpSpPr>
                  <a:grpSpLocks/>
                </p:cNvGrpSpPr>
                <p:nvPr/>
              </p:nvGrpSpPr>
              <p:grpSpPr bwMode="auto">
                <a:xfrm>
                  <a:off x="4221" y="1817"/>
                  <a:ext cx="231" cy="652"/>
                  <a:chOff x="4221" y="1817"/>
                  <a:chExt cx="231" cy="652"/>
                </a:xfrm>
              </p:grpSpPr>
              <p:sp>
                <p:nvSpPr>
                  <p:cNvPr id="26700" name="Freeform 193"/>
                  <p:cNvSpPr>
                    <a:spLocks/>
                  </p:cNvSpPr>
                  <p:nvPr/>
                </p:nvSpPr>
                <p:spPr bwMode="auto">
                  <a:xfrm>
                    <a:off x="4230" y="1819"/>
                    <a:ext cx="210" cy="650"/>
                  </a:xfrm>
                  <a:custGeom>
                    <a:avLst/>
                    <a:gdLst>
                      <a:gd name="T0" fmla="*/ 0 w 419"/>
                      <a:gd name="T1" fmla="*/ 0 h 1301"/>
                      <a:gd name="T2" fmla="*/ 1 w 419"/>
                      <a:gd name="T3" fmla="*/ 0 h 1301"/>
                      <a:gd name="T4" fmla="*/ 1 w 419"/>
                      <a:gd name="T5" fmla="*/ 0 h 1301"/>
                      <a:gd name="T6" fmla="*/ 1 w 419"/>
                      <a:gd name="T7" fmla="*/ 0 h 1301"/>
                      <a:gd name="T8" fmla="*/ 0 w 419"/>
                      <a:gd name="T9" fmla="*/ 0 h 1301"/>
                      <a:gd name="T10" fmla="*/ 0 60000 65536"/>
                      <a:gd name="T11" fmla="*/ 0 60000 65536"/>
                      <a:gd name="T12" fmla="*/ 0 60000 65536"/>
                      <a:gd name="T13" fmla="*/ 0 60000 65536"/>
                      <a:gd name="T14" fmla="*/ 0 60000 65536"/>
                      <a:gd name="T15" fmla="*/ 0 w 419"/>
                      <a:gd name="T16" fmla="*/ 0 h 1301"/>
                      <a:gd name="T17" fmla="*/ 419 w 419"/>
                      <a:gd name="T18" fmla="*/ 1301 h 1301"/>
                    </a:gdLst>
                    <a:ahLst/>
                    <a:cxnLst>
                      <a:cxn ang="T10">
                        <a:pos x="T0" y="T1"/>
                      </a:cxn>
                      <a:cxn ang="T11">
                        <a:pos x="T2" y="T3"/>
                      </a:cxn>
                      <a:cxn ang="T12">
                        <a:pos x="T4" y="T5"/>
                      </a:cxn>
                      <a:cxn ang="T13">
                        <a:pos x="T6" y="T7"/>
                      </a:cxn>
                      <a:cxn ang="T14">
                        <a:pos x="T8" y="T9"/>
                      </a:cxn>
                    </a:cxnLst>
                    <a:rect l="T15" t="T16" r="T17" b="T18"/>
                    <a:pathLst>
                      <a:path w="419" h="1301">
                        <a:moveTo>
                          <a:pt x="0" y="0"/>
                        </a:moveTo>
                        <a:lnTo>
                          <a:pt x="419" y="70"/>
                        </a:lnTo>
                        <a:lnTo>
                          <a:pt x="419" y="1301"/>
                        </a:lnTo>
                        <a:lnTo>
                          <a:pt x="2" y="1126"/>
                        </a:lnTo>
                        <a:lnTo>
                          <a:pt x="0" y="0"/>
                        </a:lnTo>
                        <a:close/>
                      </a:path>
                    </a:pathLst>
                  </a:custGeom>
                  <a:solidFill>
                    <a:srgbClr val="777777"/>
                  </a:solidFill>
                  <a:ln w="9525">
                    <a:solidFill>
                      <a:schemeClr val="bg2"/>
                    </a:solidFill>
                    <a:round/>
                    <a:headEnd/>
                    <a:tailEnd/>
                  </a:ln>
                </p:spPr>
                <p:txBody>
                  <a:bodyPr wrap="none"/>
                  <a:lstStyle/>
                  <a:p>
                    <a:endParaRPr lang="zh-CN" altLang="en-US"/>
                  </a:p>
                </p:txBody>
              </p:sp>
              <p:grpSp>
                <p:nvGrpSpPr>
                  <p:cNvPr id="26701" name="Group 194"/>
                  <p:cNvGrpSpPr>
                    <a:grpSpLocks/>
                  </p:cNvGrpSpPr>
                  <p:nvPr/>
                </p:nvGrpSpPr>
                <p:grpSpPr bwMode="auto">
                  <a:xfrm>
                    <a:off x="4221" y="1817"/>
                    <a:ext cx="231" cy="638"/>
                    <a:chOff x="4221" y="1817"/>
                    <a:chExt cx="231" cy="638"/>
                  </a:xfrm>
                </p:grpSpPr>
                <p:sp>
                  <p:nvSpPr>
                    <p:cNvPr id="26702" name="Line 195"/>
                    <p:cNvSpPr>
                      <a:spLocks noChangeShapeType="1"/>
                    </p:cNvSpPr>
                    <p:nvPr/>
                  </p:nvSpPr>
                  <p:spPr bwMode="auto">
                    <a:xfrm>
                      <a:off x="4223" y="2306"/>
                      <a:ext cx="229" cy="77"/>
                    </a:xfrm>
                    <a:prstGeom prst="line">
                      <a:avLst/>
                    </a:prstGeom>
                    <a:noFill/>
                    <a:ln w="7938">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6703" name="Line 196"/>
                    <p:cNvSpPr>
                      <a:spLocks noChangeShapeType="1"/>
                    </p:cNvSpPr>
                    <p:nvPr/>
                  </p:nvSpPr>
                  <p:spPr bwMode="auto">
                    <a:xfrm>
                      <a:off x="4221" y="2224"/>
                      <a:ext cx="229" cy="66"/>
                    </a:xfrm>
                    <a:prstGeom prst="line">
                      <a:avLst/>
                    </a:prstGeom>
                    <a:noFill/>
                    <a:ln w="7938">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6704" name="Line 197"/>
                    <p:cNvSpPr>
                      <a:spLocks noChangeShapeType="1"/>
                    </p:cNvSpPr>
                    <p:nvPr/>
                  </p:nvSpPr>
                  <p:spPr bwMode="auto">
                    <a:xfrm>
                      <a:off x="4226" y="2140"/>
                      <a:ext cx="224" cy="59"/>
                    </a:xfrm>
                    <a:prstGeom prst="line">
                      <a:avLst/>
                    </a:prstGeom>
                    <a:noFill/>
                    <a:ln w="7938">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6705" name="Line 198"/>
                    <p:cNvSpPr>
                      <a:spLocks noChangeShapeType="1"/>
                    </p:cNvSpPr>
                    <p:nvPr/>
                  </p:nvSpPr>
                  <p:spPr bwMode="auto">
                    <a:xfrm>
                      <a:off x="4224" y="2052"/>
                      <a:ext cx="225" cy="54"/>
                    </a:xfrm>
                    <a:prstGeom prst="line">
                      <a:avLst/>
                    </a:prstGeom>
                    <a:noFill/>
                    <a:ln w="7938">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6706" name="Line 199"/>
                    <p:cNvSpPr>
                      <a:spLocks noChangeShapeType="1"/>
                    </p:cNvSpPr>
                    <p:nvPr/>
                  </p:nvSpPr>
                  <p:spPr bwMode="auto">
                    <a:xfrm>
                      <a:off x="4228" y="1968"/>
                      <a:ext cx="221" cy="45"/>
                    </a:xfrm>
                    <a:prstGeom prst="line">
                      <a:avLst/>
                    </a:prstGeom>
                    <a:noFill/>
                    <a:ln w="7938">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6707" name="Line 200"/>
                    <p:cNvSpPr>
                      <a:spLocks noChangeShapeType="1"/>
                    </p:cNvSpPr>
                    <p:nvPr/>
                  </p:nvSpPr>
                  <p:spPr bwMode="auto">
                    <a:xfrm>
                      <a:off x="4221" y="1890"/>
                      <a:ext cx="225" cy="39"/>
                    </a:xfrm>
                    <a:prstGeom prst="line">
                      <a:avLst/>
                    </a:prstGeom>
                    <a:noFill/>
                    <a:ln w="7938">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6708" name="Line 201"/>
                    <p:cNvSpPr>
                      <a:spLocks noChangeShapeType="1"/>
                    </p:cNvSpPr>
                    <p:nvPr/>
                  </p:nvSpPr>
                  <p:spPr bwMode="auto">
                    <a:xfrm>
                      <a:off x="4275" y="1817"/>
                      <a:ext cx="1" cy="595"/>
                    </a:xfrm>
                    <a:prstGeom prst="line">
                      <a:avLst/>
                    </a:prstGeom>
                    <a:noFill/>
                    <a:ln w="7938">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6709" name="Line 202"/>
                    <p:cNvSpPr>
                      <a:spLocks noChangeShapeType="1"/>
                    </p:cNvSpPr>
                    <p:nvPr/>
                  </p:nvSpPr>
                  <p:spPr bwMode="auto">
                    <a:xfrm>
                      <a:off x="4327" y="1827"/>
                      <a:ext cx="1" cy="609"/>
                    </a:xfrm>
                    <a:prstGeom prst="line">
                      <a:avLst/>
                    </a:prstGeom>
                    <a:noFill/>
                    <a:ln w="7938">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6710" name="Line 203"/>
                    <p:cNvSpPr>
                      <a:spLocks noChangeShapeType="1"/>
                    </p:cNvSpPr>
                    <p:nvPr/>
                  </p:nvSpPr>
                  <p:spPr bwMode="auto">
                    <a:xfrm>
                      <a:off x="4382" y="1836"/>
                      <a:ext cx="1" cy="619"/>
                    </a:xfrm>
                    <a:prstGeom prst="line">
                      <a:avLst/>
                    </a:prstGeom>
                    <a:noFill/>
                    <a:ln w="7938">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grpSp>
              <p:nvGrpSpPr>
                <p:cNvPr id="26660" name="Group 204"/>
                <p:cNvGrpSpPr>
                  <a:grpSpLocks/>
                </p:cNvGrpSpPr>
                <p:nvPr/>
              </p:nvGrpSpPr>
              <p:grpSpPr bwMode="auto">
                <a:xfrm>
                  <a:off x="4308" y="1682"/>
                  <a:ext cx="269" cy="132"/>
                  <a:chOff x="4308" y="1682"/>
                  <a:chExt cx="269" cy="132"/>
                </a:xfrm>
              </p:grpSpPr>
              <p:grpSp>
                <p:nvGrpSpPr>
                  <p:cNvPr id="26695" name="Group 205"/>
                  <p:cNvGrpSpPr>
                    <a:grpSpLocks/>
                  </p:cNvGrpSpPr>
                  <p:nvPr/>
                </p:nvGrpSpPr>
                <p:grpSpPr bwMode="auto">
                  <a:xfrm>
                    <a:off x="4308" y="1682"/>
                    <a:ext cx="269" cy="132"/>
                    <a:chOff x="4308" y="1682"/>
                    <a:chExt cx="269" cy="132"/>
                  </a:xfrm>
                </p:grpSpPr>
                <p:sp>
                  <p:nvSpPr>
                    <p:cNvPr id="26697" name="Freeform 206"/>
                    <p:cNvSpPr>
                      <a:spLocks/>
                    </p:cNvSpPr>
                    <p:nvPr/>
                  </p:nvSpPr>
                  <p:spPr bwMode="auto">
                    <a:xfrm>
                      <a:off x="4308" y="1682"/>
                      <a:ext cx="269" cy="53"/>
                    </a:xfrm>
                    <a:custGeom>
                      <a:avLst/>
                      <a:gdLst>
                        <a:gd name="T0" fmla="*/ 0 w 538"/>
                        <a:gd name="T1" fmla="*/ 1 h 105"/>
                        <a:gd name="T2" fmla="*/ 1 w 538"/>
                        <a:gd name="T3" fmla="*/ 1 h 105"/>
                        <a:gd name="T4" fmla="*/ 1 w 538"/>
                        <a:gd name="T5" fmla="*/ 1 h 105"/>
                        <a:gd name="T6" fmla="*/ 1 w 538"/>
                        <a:gd name="T7" fmla="*/ 0 h 105"/>
                        <a:gd name="T8" fmla="*/ 0 w 538"/>
                        <a:gd name="T9" fmla="*/ 1 h 105"/>
                        <a:gd name="T10" fmla="*/ 0 60000 65536"/>
                        <a:gd name="T11" fmla="*/ 0 60000 65536"/>
                        <a:gd name="T12" fmla="*/ 0 60000 65536"/>
                        <a:gd name="T13" fmla="*/ 0 60000 65536"/>
                        <a:gd name="T14" fmla="*/ 0 60000 65536"/>
                        <a:gd name="T15" fmla="*/ 0 w 538"/>
                        <a:gd name="T16" fmla="*/ 0 h 105"/>
                        <a:gd name="T17" fmla="*/ 538 w 538"/>
                        <a:gd name="T18" fmla="*/ 105 h 105"/>
                      </a:gdLst>
                      <a:ahLst/>
                      <a:cxnLst>
                        <a:cxn ang="T10">
                          <a:pos x="T0" y="T1"/>
                        </a:cxn>
                        <a:cxn ang="T11">
                          <a:pos x="T2" y="T3"/>
                        </a:cxn>
                        <a:cxn ang="T12">
                          <a:pos x="T4" y="T5"/>
                        </a:cxn>
                        <a:cxn ang="T13">
                          <a:pos x="T6" y="T7"/>
                        </a:cxn>
                        <a:cxn ang="T14">
                          <a:pos x="T8" y="T9"/>
                        </a:cxn>
                      </a:cxnLst>
                      <a:rect l="T15" t="T16" r="T17" b="T18"/>
                      <a:pathLst>
                        <a:path w="538" h="105">
                          <a:moveTo>
                            <a:pt x="0" y="68"/>
                          </a:moveTo>
                          <a:lnTo>
                            <a:pt x="313" y="105"/>
                          </a:lnTo>
                          <a:lnTo>
                            <a:pt x="538" y="35"/>
                          </a:lnTo>
                          <a:lnTo>
                            <a:pt x="234" y="0"/>
                          </a:lnTo>
                          <a:lnTo>
                            <a:pt x="0" y="68"/>
                          </a:lnTo>
                          <a:close/>
                        </a:path>
                      </a:pathLst>
                    </a:custGeom>
                    <a:solidFill>
                      <a:srgbClr val="808080"/>
                    </a:solidFill>
                    <a:ln w="9525">
                      <a:solidFill>
                        <a:srgbClr val="000000"/>
                      </a:solidFill>
                      <a:round/>
                      <a:headEnd/>
                      <a:tailEnd/>
                    </a:ln>
                  </p:spPr>
                  <p:txBody>
                    <a:bodyPr wrap="none"/>
                    <a:lstStyle/>
                    <a:p>
                      <a:endParaRPr lang="zh-CN" altLang="en-US"/>
                    </a:p>
                  </p:txBody>
                </p:sp>
                <p:sp>
                  <p:nvSpPr>
                    <p:cNvPr id="26698" name="Freeform 207"/>
                    <p:cNvSpPr>
                      <a:spLocks/>
                    </p:cNvSpPr>
                    <p:nvPr/>
                  </p:nvSpPr>
                  <p:spPr bwMode="invGray">
                    <a:xfrm>
                      <a:off x="4464" y="1699"/>
                      <a:ext cx="111" cy="115"/>
                    </a:xfrm>
                    <a:custGeom>
                      <a:avLst/>
                      <a:gdLst>
                        <a:gd name="T0" fmla="*/ 0 w 223"/>
                        <a:gd name="T1" fmla="*/ 1 h 230"/>
                        <a:gd name="T2" fmla="*/ 0 w 223"/>
                        <a:gd name="T3" fmla="*/ 0 h 230"/>
                        <a:gd name="T4" fmla="*/ 0 w 223"/>
                        <a:gd name="T5" fmla="*/ 1 h 230"/>
                        <a:gd name="T6" fmla="*/ 0 w 223"/>
                        <a:gd name="T7" fmla="*/ 1 h 230"/>
                        <a:gd name="T8" fmla="*/ 0 w 223"/>
                        <a:gd name="T9" fmla="*/ 1 h 230"/>
                        <a:gd name="T10" fmla="*/ 0 60000 65536"/>
                        <a:gd name="T11" fmla="*/ 0 60000 65536"/>
                        <a:gd name="T12" fmla="*/ 0 60000 65536"/>
                        <a:gd name="T13" fmla="*/ 0 60000 65536"/>
                        <a:gd name="T14" fmla="*/ 0 60000 65536"/>
                        <a:gd name="T15" fmla="*/ 0 w 223"/>
                        <a:gd name="T16" fmla="*/ 0 h 230"/>
                        <a:gd name="T17" fmla="*/ 223 w 223"/>
                        <a:gd name="T18" fmla="*/ 230 h 230"/>
                      </a:gdLst>
                      <a:ahLst/>
                      <a:cxnLst>
                        <a:cxn ang="T10">
                          <a:pos x="T0" y="T1"/>
                        </a:cxn>
                        <a:cxn ang="T11">
                          <a:pos x="T2" y="T3"/>
                        </a:cxn>
                        <a:cxn ang="T12">
                          <a:pos x="T4" y="T5"/>
                        </a:cxn>
                        <a:cxn ang="T13">
                          <a:pos x="T6" y="T7"/>
                        </a:cxn>
                        <a:cxn ang="T14">
                          <a:pos x="T8" y="T9"/>
                        </a:cxn>
                      </a:cxnLst>
                      <a:rect l="T15" t="T16" r="T17" b="T18"/>
                      <a:pathLst>
                        <a:path w="223" h="230">
                          <a:moveTo>
                            <a:pt x="0" y="70"/>
                          </a:moveTo>
                          <a:lnTo>
                            <a:pt x="223" y="0"/>
                          </a:lnTo>
                          <a:lnTo>
                            <a:pt x="223" y="146"/>
                          </a:lnTo>
                          <a:lnTo>
                            <a:pt x="0" y="230"/>
                          </a:lnTo>
                          <a:lnTo>
                            <a:pt x="0" y="70"/>
                          </a:lnTo>
                          <a:close/>
                        </a:path>
                      </a:pathLst>
                    </a:custGeom>
                    <a:solidFill>
                      <a:srgbClr val="808080"/>
                    </a:solidFill>
                    <a:ln w="12700">
                      <a:solidFill>
                        <a:schemeClr val="bg2"/>
                      </a:solidFill>
                      <a:round/>
                      <a:headEnd/>
                      <a:tailEnd/>
                    </a:ln>
                  </p:spPr>
                  <p:txBody>
                    <a:bodyPr wrap="none" lIns="109728" tIns="91440" rIns="109728" bIns="54864"/>
                    <a:lstStyle/>
                    <a:p>
                      <a:endParaRPr lang="zh-CN" altLang="en-US"/>
                    </a:p>
                  </p:txBody>
                </p:sp>
                <p:sp>
                  <p:nvSpPr>
                    <p:cNvPr id="26699" name="Freeform 208"/>
                    <p:cNvSpPr>
                      <a:spLocks/>
                    </p:cNvSpPr>
                    <p:nvPr/>
                  </p:nvSpPr>
                  <p:spPr bwMode="auto">
                    <a:xfrm>
                      <a:off x="4308" y="1716"/>
                      <a:ext cx="156" cy="98"/>
                    </a:xfrm>
                    <a:custGeom>
                      <a:avLst/>
                      <a:gdLst>
                        <a:gd name="T0" fmla="*/ 1 w 312"/>
                        <a:gd name="T1" fmla="*/ 0 h 197"/>
                        <a:gd name="T2" fmla="*/ 1 w 312"/>
                        <a:gd name="T3" fmla="*/ 0 h 197"/>
                        <a:gd name="T4" fmla="*/ 0 w 312"/>
                        <a:gd name="T5" fmla="*/ 0 h 197"/>
                        <a:gd name="T6" fmla="*/ 0 w 312"/>
                        <a:gd name="T7" fmla="*/ 0 h 197"/>
                        <a:gd name="T8" fmla="*/ 1 w 312"/>
                        <a:gd name="T9" fmla="*/ 0 h 197"/>
                        <a:gd name="T10" fmla="*/ 0 60000 65536"/>
                        <a:gd name="T11" fmla="*/ 0 60000 65536"/>
                        <a:gd name="T12" fmla="*/ 0 60000 65536"/>
                        <a:gd name="T13" fmla="*/ 0 60000 65536"/>
                        <a:gd name="T14" fmla="*/ 0 60000 65536"/>
                        <a:gd name="T15" fmla="*/ 0 w 312"/>
                        <a:gd name="T16" fmla="*/ 0 h 197"/>
                        <a:gd name="T17" fmla="*/ 312 w 312"/>
                        <a:gd name="T18" fmla="*/ 197 h 197"/>
                      </a:gdLst>
                      <a:ahLst/>
                      <a:cxnLst>
                        <a:cxn ang="T10">
                          <a:pos x="T0" y="T1"/>
                        </a:cxn>
                        <a:cxn ang="T11">
                          <a:pos x="T2" y="T3"/>
                        </a:cxn>
                        <a:cxn ang="T12">
                          <a:pos x="T4" y="T5"/>
                        </a:cxn>
                        <a:cxn ang="T13">
                          <a:pos x="T6" y="T7"/>
                        </a:cxn>
                        <a:cxn ang="T14">
                          <a:pos x="T8" y="T9"/>
                        </a:cxn>
                      </a:cxnLst>
                      <a:rect l="T15" t="T16" r="T17" b="T18"/>
                      <a:pathLst>
                        <a:path w="312" h="197">
                          <a:moveTo>
                            <a:pt x="312" y="37"/>
                          </a:moveTo>
                          <a:lnTo>
                            <a:pt x="312" y="197"/>
                          </a:lnTo>
                          <a:lnTo>
                            <a:pt x="0" y="152"/>
                          </a:lnTo>
                          <a:lnTo>
                            <a:pt x="0" y="0"/>
                          </a:lnTo>
                          <a:lnTo>
                            <a:pt x="312" y="37"/>
                          </a:lnTo>
                          <a:close/>
                        </a:path>
                      </a:pathLst>
                    </a:custGeom>
                    <a:solidFill>
                      <a:srgbClr val="808080"/>
                    </a:solidFill>
                    <a:ln w="9525">
                      <a:solidFill>
                        <a:srgbClr val="000000"/>
                      </a:solidFill>
                      <a:round/>
                      <a:headEnd/>
                      <a:tailEnd/>
                    </a:ln>
                  </p:spPr>
                  <p:txBody>
                    <a:bodyPr wrap="none"/>
                    <a:lstStyle/>
                    <a:p>
                      <a:endParaRPr lang="zh-CN" altLang="en-US"/>
                    </a:p>
                  </p:txBody>
                </p:sp>
              </p:grpSp>
              <p:sp>
                <p:nvSpPr>
                  <p:cNvPr id="26696" name="Freeform 209"/>
                  <p:cNvSpPr>
                    <a:spLocks/>
                  </p:cNvSpPr>
                  <p:nvPr/>
                </p:nvSpPr>
                <p:spPr bwMode="auto">
                  <a:xfrm>
                    <a:off x="4329" y="1732"/>
                    <a:ext cx="89" cy="24"/>
                  </a:xfrm>
                  <a:custGeom>
                    <a:avLst/>
                    <a:gdLst>
                      <a:gd name="T0" fmla="*/ 0 w 179"/>
                      <a:gd name="T1" fmla="*/ 0 h 47"/>
                      <a:gd name="T2" fmla="*/ 0 w 179"/>
                      <a:gd name="T3" fmla="*/ 1 h 47"/>
                      <a:gd name="T4" fmla="*/ 0 w 179"/>
                      <a:gd name="T5" fmla="*/ 1 h 47"/>
                      <a:gd name="T6" fmla="*/ 0 w 179"/>
                      <a:gd name="T7" fmla="*/ 1 h 47"/>
                      <a:gd name="T8" fmla="*/ 0 w 179"/>
                      <a:gd name="T9" fmla="*/ 0 h 47"/>
                      <a:gd name="T10" fmla="*/ 0 60000 65536"/>
                      <a:gd name="T11" fmla="*/ 0 60000 65536"/>
                      <a:gd name="T12" fmla="*/ 0 60000 65536"/>
                      <a:gd name="T13" fmla="*/ 0 60000 65536"/>
                      <a:gd name="T14" fmla="*/ 0 60000 65536"/>
                      <a:gd name="T15" fmla="*/ 0 w 179"/>
                      <a:gd name="T16" fmla="*/ 0 h 47"/>
                      <a:gd name="T17" fmla="*/ 179 w 179"/>
                      <a:gd name="T18" fmla="*/ 47 h 47"/>
                    </a:gdLst>
                    <a:ahLst/>
                    <a:cxnLst>
                      <a:cxn ang="T10">
                        <a:pos x="T0" y="T1"/>
                      </a:cxn>
                      <a:cxn ang="T11">
                        <a:pos x="T2" y="T3"/>
                      </a:cxn>
                      <a:cxn ang="T12">
                        <a:pos x="T4" y="T5"/>
                      </a:cxn>
                      <a:cxn ang="T13">
                        <a:pos x="T6" y="T7"/>
                      </a:cxn>
                      <a:cxn ang="T14">
                        <a:pos x="T8" y="T9"/>
                      </a:cxn>
                    </a:cxnLst>
                    <a:rect l="T15" t="T16" r="T17" b="T18"/>
                    <a:pathLst>
                      <a:path w="179" h="47">
                        <a:moveTo>
                          <a:pt x="1" y="0"/>
                        </a:moveTo>
                        <a:lnTo>
                          <a:pt x="179" y="19"/>
                        </a:lnTo>
                        <a:lnTo>
                          <a:pt x="179" y="47"/>
                        </a:lnTo>
                        <a:lnTo>
                          <a:pt x="0" y="30"/>
                        </a:lnTo>
                        <a:lnTo>
                          <a:pt x="1" y="0"/>
                        </a:lnTo>
                        <a:close/>
                      </a:path>
                    </a:pathLst>
                  </a:custGeom>
                  <a:solidFill>
                    <a:srgbClr val="808080"/>
                  </a:solidFill>
                  <a:ln w="9525">
                    <a:solidFill>
                      <a:srgbClr val="000000"/>
                    </a:solidFill>
                    <a:round/>
                    <a:headEnd/>
                    <a:tailEnd/>
                  </a:ln>
                </p:spPr>
                <p:txBody>
                  <a:bodyPr wrap="none"/>
                  <a:lstStyle/>
                  <a:p>
                    <a:endParaRPr lang="zh-CN" altLang="en-US"/>
                  </a:p>
                </p:txBody>
              </p:sp>
            </p:grpSp>
            <p:grpSp>
              <p:nvGrpSpPr>
                <p:cNvPr id="26661" name="Group 210"/>
                <p:cNvGrpSpPr>
                  <a:grpSpLocks/>
                </p:cNvGrpSpPr>
                <p:nvPr/>
              </p:nvGrpSpPr>
              <p:grpSpPr bwMode="auto">
                <a:xfrm>
                  <a:off x="4507" y="1980"/>
                  <a:ext cx="429" cy="754"/>
                  <a:chOff x="4507" y="1980"/>
                  <a:chExt cx="429" cy="754"/>
                </a:xfrm>
              </p:grpSpPr>
              <p:sp>
                <p:nvSpPr>
                  <p:cNvPr id="26688" name="Freeform 211"/>
                  <p:cNvSpPr>
                    <a:spLocks/>
                  </p:cNvSpPr>
                  <p:nvPr/>
                </p:nvSpPr>
                <p:spPr bwMode="invGray">
                  <a:xfrm>
                    <a:off x="4507" y="1992"/>
                    <a:ext cx="429" cy="204"/>
                  </a:xfrm>
                  <a:custGeom>
                    <a:avLst/>
                    <a:gdLst>
                      <a:gd name="T0" fmla="*/ 0 w 860"/>
                      <a:gd name="T1" fmla="*/ 0 h 409"/>
                      <a:gd name="T2" fmla="*/ 0 w 860"/>
                      <a:gd name="T3" fmla="*/ 0 h 409"/>
                      <a:gd name="T4" fmla="*/ 0 w 860"/>
                      <a:gd name="T5" fmla="*/ 0 h 409"/>
                      <a:gd name="T6" fmla="*/ 0 w 860"/>
                      <a:gd name="T7" fmla="*/ 0 h 409"/>
                      <a:gd name="T8" fmla="*/ 0 w 860"/>
                      <a:gd name="T9" fmla="*/ 0 h 409"/>
                      <a:gd name="T10" fmla="*/ 0 60000 65536"/>
                      <a:gd name="T11" fmla="*/ 0 60000 65536"/>
                      <a:gd name="T12" fmla="*/ 0 60000 65536"/>
                      <a:gd name="T13" fmla="*/ 0 60000 65536"/>
                      <a:gd name="T14" fmla="*/ 0 60000 65536"/>
                      <a:gd name="T15" fmla="*/ 0 w 860"/>
                      <a:gd name="T16" fmla="*/ 0 h 409"/>
                      <a:gd name="T17" fmla="*/ 860 w 860"/>
                      <a:gd name="T18" fmla="*/ 409 h 409"/>
                    </a:gdLst>
                    <a:ahLst/>
                    <a:cxnLst>
                      <a:cxn ang="T10">
                        <a:pos x="T0" y="T1"/>
                      </a:cxn>
                      <a:cxn ang="T11">
                        <a:pos x="T2" y="T3"/>
                      </a:cxn>
                      <a:cxn ang="T12">
                        <a:pos x="T4" y="T5"/>
                      </a:cxn>
                      <a:cxn ang="T13">
                        <a:pos x="T6" y="T7"/>
                      </a:cxn>
                      <a:cxn ang="T14">
                        <a:pos x="T8" y="T9"/>
                      </a:cxn>
                    </a:cxnLst>
                    <a:rect l="T15" t="T16" r="T17" b="T18"/>
                    <a:pathLst>
                      <a:path w="860" h="409">
                        <a:moveTo>
                          <a:pt x="0" y="300"/>
                        </a:moveTo>
                        <a:lnTo>
                          <a:pt x="416" y="409"/>
                        </a:lnTo>
                        <a:lnTo>
                          <a:pt x="860" y="75"/>
                        </a:lnTo>
                        <a:lnTo>
                          <a:pt x="501" y="0"/>
                        </a:lnTo>
                        <a:lnTo>
                          <a:pt x="0" y="300"/>
                        </a:lnTo>
                        <a:close/>
                      </a:path>
                    </a:pathLst>
                  </a:custGeom>
                  <a:solidFill>
                    <a:srgbClr val="777777"/>
                  </a:solidFill>
                  <a:ln w="12700">
                    <a:solidFill>
                      <a:schemeClr val="bg2"/>
                    </a:solidFill>
                    <a:round/>
                    <a:headEnd/>
                    <a:tailEnd/>
                  </a:ln>
                </p:spPr>
                <p:txBody>
                  <a:bodyPr wrap="none" lIns="109728" tIns="91440" rIns="109728" bIns="54864"/>
                  <a:lstStyle/>
                  <a:p>
                    <a:endParaRPr lang="zh-CN" altLang="en-US"/>
                  </a:p>
                </p:txBody>
              </p:sp>
              <p:sp>
                <p:nvSpPr>
                  <p:cNvPr id="26689" name="Freeform 212"/>
                  <p:cNvSpPr>
                    <a:spLocks/>
                  </p:cNvSpPr>
                  <p:nvPr/>
                </p:nvSpPr>
                <p:spPr bwMode="invGray">
                  <a:xfrm>
                    <a:off x="4507" y="2142"/>
                    <a:ext cx="207" cy="592"/>
                  </a:xfrm>
                  <a:custGeom>
                    <a:avLst/>
                    <a:gdLst>
                      <a:gd name="T0" fmla="*/ 0 w 416"/>
                      <a:gd name="T1" fmla="*/ 0 h 1183"/>
                      <a:gd name="T2" fmla="*/ 0 w 416"/>
                      <a:gd name="T3" fmla="*/ 1 h 1183"/>
                      <a:gd name="T4" fmla="*/ 0 w 416"/>
                      <a:gd name="T5" fmla="*/ 1 h 1183"/>
                      <a:gd name="T6" fmla="*/ 0 w 416"/>
                      <a:gd name="T7" fmla="*/ 1 h 1183"/>
                      <a:gd name="T8" fmla="*/ 0 w 416"/>
                      <a:gd name="T9" fmla="*/ 0 h 1183"/>
                      <a:gd name="T10" fmla="*/ 0 60000 65536"/>
                      <a:gd name="T11" fmla="*/ 0 60000 65536"/>
                      <a:gd name="T12" fmla="*/ 0 60000 65536"/>
                      <a:gd name="T13" fmla="*/ 0 60000 65536"/>
                      <a:gd name="T14" fmla="*/ 0 60000 65536"/>
                      <a:gd name="T15" fmla="*/ 0 w 416"/>
                      <a:gd name="T16" fmla="*/ 0 h 1183"/>
                      <a:gd name="T17" fmla="*/ 416 w 416"/>
                      <a:gd name="T18" fmla="*/ 1183 h 1183"/>
                    </a:gdLst>
                    <a:ahLst/>
                    <a:cxnLst>
                      <a:cxn ang="T10">
                        <a:pos x="T0" y="T1"/>
                      </a:cxn>
                      <a:cxn ang="T11">
                        <a:pos x="T2" y="T3"/>
                      </a:cxn>
                      <a:cxn ang="T12">
                        <a:pos x="T4" y="T5"/>
                      </a:cxn>
                      <a:cxn ang="T13">
                        <a:pos x="T6" y="T7"/>
                      </a:cxn>
                      <a:cxn ang="T14">
                        <a:pos x="T8" y="T9"/>
                      </a:cxn>
                    </a:cxnLst>
                    <a:rect l="T15" t="T16" r="T17" b="T18"/>
                    <a:pathLst>
                      <a:path w="416" h="1183">
                        <a:moveTo>
                          <a:pt x="0" y="0"/>
                        </a:moveTo>
                        <a:lnTo>
                          <a:pt x="416" y="108"/>
                        </a:lnTo>
                        <a:lnTo>
                          <a:pt x="416" y="1183"/>
                        </a:lnTo>
                        <a:lnTo>
                          <a:pt x="0" y="1007"/>
                        </a:lnTo>
                        <a:lnTo>
                          <a:pt x="0" y="0"/>
                        </a:lnTo>
                        <a:close/>
                      </a:path>
                    </a:pathLst>
                  </a:custGeom>
                  <a:solidFill>
                    <a:srgbClr val="777777"/>
                  </a:solidFill>
                  <a:ln w="12700">
                    <a:solidFill>
                      <a:schemeClr val="bg2"/>
                    </a:solidFill>
                    <a:round/>
                    <a:headEnd/>
                    <a:tailEnd/>
                  </a:ln>
                </p:spPr>
                <p:txBody>
                  <a:bodyPr wrap="none" lIns="109728" tIns="91440" rIns="109728" bIns="54864"/>
                  <a:lstStyle/>
                  <a:p>
                    <a:endParaRPr lang="zh-CN" altLang="en-US"/>
                  </a:p>
                </p:txBody>
              </p:sp>
              <p:sp>
                <p:nvSpPr>
                  <p:cNvPr id="26690" name="Freeform 213"/>
                  <p:cNvSpPr>
                    <a:spLocks/>
                  </p:cNvSpPr>
                  <p:nvPr/>
                </p:nvSpPr>
                <p:spPr bwMode="invGray">
                  <a:xfrm>
                    <a:off x="4714" y="2030"/>
                    <a:ext cx="222" cy="704"/>
                  </a:xfrm>
                  <a:custGeom>
                    <a:avLst/>
                    <a:gdLst>
                      <a:gd name="T0" fmla="*/ 0 w 444"/>
                      <a:gd name="T1" fmla="*/ 1 h 1408"/>
                      <a:gd name="T2" fmla="*/ 0 w 444"/>
                      <a:gd name="T3" fmla="*/ 1 h 1408"/>
                      <a:gd name="T4" fmla="*/ 1 w 444"/>
                      <a:gd name="T5" fmla="*/ 1 h 1408"/>
                      <a:gd name="T6" fmla="*/ 1 w 444"/>
                      <a:gd name="T7" fmla="*/ 0 h 1408"/>
                      <a:gd name="T8" fmla="*/ 0 w 444"/>
                      <a:gd name="T9" fmla="*/ 1 h 1408"/>
                      <a:gd name="T10" fmla="*/ 0 60000 65536"/>
                      <a:gd name="T11" fmla="*/ 0 60000 65536"/>
                      <a:gd name="T12" fmla="*/ 0 60000 65536"/>
                      <a:gd name="T13" fmla="*/ 0 60000 65536"/>
                      <a:gd name="T14" fmla="*/ 0 60000 65536"/>
                      <a:gd name="T15" fmla="*/ 0 w 444"/>
                      <a:gd name="T16" fmla="*/ 0 h 1408"/>
                      <a:gd name="T17" fmla="*/ 444 w 444"/>
                      <a:gd name="T18" fmla="*/ 1408 h 1408"/>
                    </a:gdLst>
                    <a:ahLst/>
                    <a:cxnLst>
                      <a:cxn ang="T10">
                        <a:pos x="T0" y="T1"/>
                      </a:cxn>
                      <a:cxn ang="T11">
                        <a:pos x="T2" y="T3"/>
                      </a:cxn>
                      <a:cxn ang="T12">
                        <a:pos x="T4" y="T5"/>
                      </a:cxn>
                      <a:cxn ang="T13">
                        <a:pos x="T6" y="T7"/>
                      </a:cxn>
                      <a:cxn ang="T14">
                        <a:pos x="T8" y="T9"/>
                      </a:cxn>
                    </a:cxnLst>
                    <a:rect l="T15" t="T16" r="T17" b="T18"/>
                    <a:pathLst>
                      <a:path w="444" h="1408">
                        <a:moveTo>
                          <a:pt x="0" y="334"/>
                        </a:moveTo>
                        <a:lnTo>
                          <a:pt x="0" y="1408"/>
                        </a:lnTo>
                        <a:lnTo>
                          <a:pt x="444" y="898"/>
                        </a:lnTo>
                        <a:lnTo>
                          <a:pt x="444" y="0"/>
                        </a:lnTo>
                        <a:lnTo>
                          <a:pt x="0" y="334"/>
                        </a:lnTo>
                        <a:close/>
                      </a:path>
                    </a:pathLst>
                  </a:custGeom>
                  <a:solidFill>
                    <a:srgbClr val="777777"/>
                  </a:solidFill>
                  <a:ln w="12700">
                    <a:solidFill>
                      <a:schemeClr val="bg2"/>
                    </a:solidFill>
                    <a:round/>
                    <a:headEnd/>
                    <a:tailEnd/>
                  </a:ln>
                </p:spPr>
                <p:txBody>
                  <a:bodyPr wrap="none" lIns="109728" tIns="91440" rIns="109728" bIns="54864"/>
                  <a:lstStyle/>
                  <a:p>
                    <a:endParaRPr lang="zh-CN" altLang="en-US"/>
                  </a:p>
                </p:txBody>
              </p:sp>
              <p:grpSp>
                <p:nvGrpSpPr>
                  <p:cNvPr id="26691" name="Group 214"/>
                  <p:cNvGrpSpPr>
                    <a:grpSpLocks/>
                  </p:cNvGrpSpPr>
                  <p:nvPr/>
                </p:nvGrpSpPr>
                <p:grpSpPr bwMode="auto">
                  <a:xfrm>
                    <a:off x="4560" y="1980"/>
                    <a:ext cx="327" cy="187"/>
                    <a:chOff x="4560" y="1980"/>
                    <a:chExt cx="327" cy="187"/>
                  </a:xfrm>
                </p:grpSpPr>
                <p:sp>
                  <p:nvSpPr>
                    <p:cNvPr id="26692" name="Freeform 215"/>
                    <p:cNvSpPr>
                      <a:spLocks/>
                    </p:cNvSpPr>
                    <p:nvPr/>
                  </p:nvSpPr>
                  <p:spPr bwMode="invGray">
                    <a:xfrm>
                      <a:off x="4560" y="1980"/>
                      <a:ext cx="327" cy="153"/>
                    </a:xfrm>
                    <a:custGeom>
                      <a:avLst/>
                      <a:gdLst>
                        <a:gd name="T0" fmla="*/ 0 w 654"/>
                        <a:gd name="T1" fmla="*/ 0 h 307"/>
                        <a:gd name="T2" fmla="*/ 1 w 654"/>
                        <a:gd name="T3" fmla="*/ 0 h 307"/>
                        <a:gd name="T4" fmla="*/ 1 w 654"/>
                        <a:gd name="T5" fmla="*/ 0 h 307"/>
                        <a:gd name="T6" fmla="*/ 1 w 654"/>
                        <a:gd name="T7" fmla="*/ 0 h 307"/>
                        <a:gd name="T8" fmla="*/ 0 w 654"/>
                        <a:gd name="T9" fmla="*/ 0 h 307"/>
                        <a:gd name="T10" fmla="*/ 0 60000 65536"/>
                        <a:gd name="T11" fmla="*/ 0 60000 65536"/>
                        <a:gd name="T12" fmla="*/ 0 60000 65536"/>
                        <a:gd name="T13" fmla="*/ 0 60000 65536"/>
                        <a:gd name="T14" fmla="*/ 0 60000 65536"/>
                        <a:gd name="T15" fmla="*/ 0 w 654"/>
                        <a:gd name="T16" fmla="*/ 0 h 307"/>
                        <a:gd name="T17" fmla="*/ 654 w 654"/>
                        <a:gd name="T18" fmla="*/ 307 h 307"/>
                      </a:gdLst>
                      <a:ahLst/>
                      <a:cxnLst>
                        <a:cxn ang="T10">
                          <a:pos x="T0" y="T1"/>
                        </a:cxn>
                        <a:cxn ang="T11">
                          <a:pos x="T2" y="T3"/>
                        </a:cxn>
                        <a:cxn ang="T12">
                          <a:pos x="T4" y="T5"/>
                        </a:cxn>
                        <a:cxn ang="T13">
                          <a:pos x="T6" y="T7"/>
                        </a:cxn>
                        <a:cxn ang="T14">
                          <a:pos x="T8" y="T9"/>
                        </a:cxn>
                      </a:cxnLst>
                      <a:rect l="T15" t="T16" r="T17" b="T18"/>
                      <a:pathLst>
                        <a:path w="654" h="307">
                          <a:moveTo>
                            <a:pt x="0" y="230"/>
                          </a:moveTo>
                          <a:lnTo>
                            <a:pt x="298" y="307"/>
                          </a:lnTo>
                          <a:lnTo>
                            <a:pt x="654" y="51"/>
                          </a:lnTo>
                          <a:lnTo>
                            <a:pt x="391" y="0"/>
                          </a:lnTo>
                          <a:lnTo>
                            <a:pt x="0" y="230"/>
                          </a:lnTo>
                          <a:close/>
                        </a:path>
                      </a:pathLst>
                    </a:custGeom>
                    <a:solidFill>
                      <a:srgbClr val="777777"/>
                    </a:solidFill>
                    <a:ln w="12700">
                      <a:solidFill>
                        <a:schemeClr val="bg2"/>
                      </a:solidFill>
                      <a:round/>
                      <a:headEnd/>
                      <a:tailEnd/>
                    </a:ln>
                  </p:spPr>
                  <p:txBody>
                    <a:bodyPr wrap="none" lIns="109728" tIns="91440" rIns="109728" bIns="54864"/>
                    <a:lstStyle/>
                    <a:p>
                      <a:endParaRPr lang="zh-CN" altLang="en-US"/>
                    </a:p>
                  </p:txBody>
                </p:sp>
                <p:sp>
                  <p:nvSpPr>
                    <p:cNvPr id="26693" name="Freeform 216"/>
                    <p:cNvSpPr>
                      <a:spLocks/>
                    </p:cNvSpPr>
                    <p:nvPr/>
                  </p:nvSpPr>
                  <p:spPr bwMode="invGray">
                    <a:xfrm>
                      <a:off x="4709" y="2006"/>
                      <a:ext cx="178" cy="161"/>
                    </a:xfrm>
                    <a:custGeom>
                      <a:avLst/>
                      <a:gdLst>
                        <a:gd name="T0" fmla="*/ 0 w 357"/>
                        <a:gd name="T1" fmla="*/ 1 h 322"/>
                        <a:gd name="T2" fmla="*/ 0 w 357"/>
                        <a:gd name="T3" fmla="*/ 0 h 322"/>
                        <a:gd name="T4" fmla="*/ 0 w 357"/>
                        <a:gd name="T5" fmla="*/ 1 h 322"/>
                        <a:gd name="T6" fmla="*/ 0 w 357"/>
                        <a:gd name="T7" fmla="*/ 1 h 322"/>
                        <a:gd name="T8" fmla="*/ 0 w 357"/>
                        <a:gd name="T9" fmla="*/ 1 h 322"/>
                        <a:gd name="T10" fmla="*/ 0 60000 65536"/>
                        <a:gd name="T11" fmla="*/ 0 60000 65536"/>
                        <a:gd name="T12" fmla="*/ 0 60000 65536"/>
                        <a:gd name="T13" fmla="*/ 0 60000 65536"/>
                        <a:gd name="T14" fmla="*/ 0 60000 65536"/>
                        <a:gd name="T15" fmla="*/ 0 w 357"/>
                        <a:gd name="T16" fmla="*/ 0 h 322"/>
                        <a:gd name="T17" fmla="*/ 357 w 357"/>
                        <a:gd name="T18" fmla="*/ 322 h 322"/>
                      </a:gdLst>
                      <a:ahLst/>
                      <a:cxnLst>
                        <a:cxn ang="T10">
                          <a:pos x="T0" y="T1"/>
                        </a:cxn>
                        <a:cxn ang="T11">
                          <a:pos x="T2" y="T3"/>
                        </a:cxn>
                        <a:cxn ang="T12">
                          <a:pos x="T4" y="T5"/>
                        </a:cxn>
                        <a:cxn ang="T13">
                          <a:pos x="T6" y="T7"/>
                        </a:cxn>
                        <a:cxn ang="T14">
                          <a:pos x="T8" y="T9"/>
                        </a:cxn>
                      </a:cxnLst>
                      <a:rect l="T15" t="T16" r="T17" b="T18"/>
                      <a:pathLst>
                        <a:path w="357" h="322">
                          <a:moveTo>
                            <a:pt x="0" y="255"/>
                          </a:moveTo>
                          <a:lnTo>
                            <a:pt x="357" y="0"/>
                          </a:lnTo>
                          <a:lnTo>
                            <a:pt x="357" y="61"/>
                          </a:lnTo>
                          <a:lnTo>
                            <a:pt x="0" y="322"/>
                          </a:lnTo>
                          <a:lnTo>
                            <a:pt x="0" y="255"/>
                          </a:lnTo>
                          <a:close/>
                        </a:path>
                      </a:pathLst>
                    </a:custGeom>
                    <a:solidFill>
                      <a:srgbClr val="777777"/>
                    </a:solidFill>
                    <a:ln w="12700">
                      <a:solidFill>
                        <a:schemeClr val="bg2"/>
                      </a:solidFill>
                      <a:round/>
                      <a:headEnd/>
                      <a:tailEnd/>
                    </a:ln>
                  </p:spPr>
                  <p:txBody>
                    <a:bodyPr wrap="none" lIns="109728" tIns="91440" rIns="109728" bIns="54864"/>
                    <a:lstStyle/>
                    <a:p>
                      <a:endParaRPr lang="zh-CN" altLang="en-US"/>
                    </a:p>
                  </p:txBody>
                </p:sp>
                <p:sp>
                  <p:nvSpPr>
                    <p:cNvPr id="26694" name="Freeform 217"/>
                    <p:cNvSpPr>
                      <a:spLocks/>
                    </p:cNvSpPr>
                    <p:nvPr/>
                  </p:nvSpPr>
                  <p:spPr bwMode="invGray">
                    <a:xfrm>
                      <a:off x="4560" y="2095"/>
                      <a:ext cx="149" cy="71"/>
                    </a:xfrm>
                    <a:custGeom>
                      <a:avLst/>
                      <a:gdLst>
                        <a:gd name="T0" fmla="*/ 1 w 297"/>
                        <a:gd name="T1" fmla="*/ 1 h 142"/>
                        <a:gd name="T2" fmla="*/ 1 w 297"/>
                        <a:gd name="T3" fmla="*/ 1 h 142"/>
                        <a:gd name="T4" fmla="*/ 0 w 297"/>
                        <a:gd name="T5" fmla="*/ 1 h 142"/>
                        <a:gd name="T6" fmla="*/ 0 w 297"/>
                        <a:gd name="T7" fmla="*/ 0 h 142"/>
                        <a:gd name="T8" fmla="*/ 1 w 297"/>
                        <a:gd name="T9" fmla="*/ 1 h 142"/>
                        <a:gd name="T10" fmla="*/ 0 60000 65536"/>
                        <a:gd name="T11" fmla="*/ 0 60000 65536"/>
                        <a:gd name="T12" fmla="*/ 0 60000 65536"/>
                        <a:gd name="T13" fmla="*/ 0 60000 65536"/>
                        <a:gd name="T14" fmla="*/ 0 60000 65536"/>
                        <a:gd name="T15" fmla="*/ 0 w 297"/>
                        <a:gd name="T16" fmla="*/ 0 h 142"/>
                        <a:gd name="T17" fmla="*/ 297 w 297"/>
                        <a:gd name="T18" fmla="*/ 142 h 142"/>
                      </a:gdLst>
                      <a:ahLst/>
                      <a:cxnLst>
                        <a:cxn ang="T10">
                          <a:pos x="T0" y="T1"/>
                        </a:cxn>
                        <a:cxn ang="T11">
                          <a:pos x="T2" y="T3"/>
                        </a:cxn>
                        <a:cxn ang="T12">
                          <a:pos x="T4" y="T5"/>
                        </a:cxn>
                        <a:cxn ang="T13">
                          <a:pos x="T6" y="T7"/>
                        </a:cxn>
                        <a:cxn ang="T14">
                          <a:pos x="T8" y="T9"/>
                        </a:cxn>
                      </a:cxnLst>
                      <a:rect l="T15" t="T16" r="T17" b="T18"/>
                      <a:pathLst>
                        <a:path w="297" h="142">
                          <a:moveTo>
                            <a:pt x="297" y="76"/>
                          </a:moveTo>
                          <a:lnTo>
                            <a:pt x="297" y="142"/>
                          </a:lnTo>
                          <a:lnTo>
                            <a:pt x="0" y="63"/>
                          </a:lnTo>
                          <a:lnTo>
                            <a:pt x="0" y="0"/>
                          </a:lnTo>
                          <a:lnTo>
                            <a:pt x="297" y="76"/>
                          </a:lnTo>
                          <a:close/>
                        </a:path>
                      </a:pathLst>
                    </a:custGeom>
                    <a:solidFill>
                      <a:srgbClr val="777777"/>
                    </a:solidFill>
                    <a:ln w="12700">
                      <a:solidFill>
                        <a:schemeClr val="bg2"/>
                      </a:solidFill>
                      <a:round/>
                      <a:headEnd/>
                      <a:tailEnd/>
                    </a:ln>
                  </p:spPr>
                  <p:txBody>
                    <a:bodyPr wrap="none" lIns="109728" tIns="91440" rIns="109728" bIns="54864"/>
                    <a:lstStyle/>
                    <a:p>
                      <a:endParaRPr lang="zh-CN" altLang="en-US"/>
                    </a:p>
                  </p:txBody>
                </p:sp>
              </p:grpSp>
            </p:grpSp>
            <p:grpSp>
              <p:nvGrpSpPr>
                <p:cNvPr id="26662" name="Group 218"/>
                <p:cNvGrpSpPr>
                  <a:grpSpLocks/>
                </p:cNvGrpSpPr>
                <p:nvPr/>
              </p:nvGrpSpPr>
              <p:grpSpPr bwMode="auto">
                <a:xfrm>
                  <a:off x="4517" y="2161"/>
                  <a:ext cx="186" cy="548"/>
                  <a:chOff x="4517" y="2161"/>
                  <a:chExt cx="186" cy="548"/>
                </a:xfrm>
              </p:grpSpPr>
              <p:sp>
                <p:nvSpPr>
                  <p:cNvPr id="26684" name="Freeform 219"/>
                  <p:cNvSpPr>
                    <a:spLocks/>
                  </p:cNvSpPr>
                  <p:nvPr/>
                </p:nvSpPr>
                <p:spPr bwMode="auto">
                  <a:xfrm>
                    <a:off x="4517" y="2161"/>
                    <a:ext cx="186" cy="548"/>
                  </a:xfrm>
                  <a:custGeom>
                    <a:avLst/>
                    <a:gdLst>
                      <a:gd name="T0" fmla="*/ 0 w 371"/>
                      <a:gd name="T1" fmla="*/ 0 h 1096"/>
                      <a:gd name="T2" fmla="*/ 1 w 371"/>
                      <a:gd name="T3" fmla="*/ 1 h 1096"/>
                      <a:gd name="T4" fmla="*/ 1 w 371"/>
                      <a:gd name="T5" fmla="*/ 1 h 1096"/>
                      <a:gd name="T6" fmla="*/ 0 w 371"/>
                      <a:gd name="T7" fmla="*/ 1 h 1096"/>
                      <a:gd name="T8" fmla="*/ 0 w 371"/>
                      <a:gd name="T9" fmla="*/ 0 h 1096"/>
                      <a:gd name="T10" fmla="*/ 0 60000 65536"/>
                      <a:gd name="T11" fmla="*/ 0 60000 65536"/>
                      <a:gd name="T12" fmla="*/ 0 60000 65536"/>
                      <a:gd name="T13" fmla="*/ 0 60000 65536"/>
                      <a:gd name="T14" fmla="*/ 0 60000 65536"/>
                      <a:gd name="T15" fmla="*/ 0 w 371"/>
                      <a:gd name="T16" fmla="*/ 0 h 1096"/>
                      <a:gd name="T17" fmla="*/ 371 w 371"/>
                      <a:gd name="T18" fmla="*/ 1096 h 1096"/>
                    </a:gdLst>
                    <a:ahLst/>
                    <a:cxnLst>
                      <a:cxn ang="T10">
                        <a:pos x="T0" y="T1"/>
                      </a:cxn>
                      <a:cxn ang="T11">
                        <a:pos x="T2" y="T3"/>
                      </a:cxn>
                      <a:cxn ang="T12">
                        <a:pos x="T4" y="T5"/>
                      </a:cxn>
                      <a:cxn ang="T13">
                        <a:pos x="T6" y="T7"/>
                      </a:cxn>
                      <a:cxn ang="T14">
                        <a:pos x="T8" y="T9"/>
                      </a:cxn>
                    </a:cxnLst>
                    <a:rect l="T15" t="T16" r="T17" b="T18"/>
                    <a:pathLst>
                      <a:path w="371" h="1096">
                        <a:moveTo>
                          <a:pt x="0" y="0"/>
                        </a:moveTo>
                        <a:lnTo>
                          <a:pt x="371" y="98"/>
                        </a:lnTo>
                        <a:lnTo>
                          <a:pt x="371" y="1096"/>
                        </a:lnTo>
                        <a:lnTo>
                          <a:pt x="0" y="934"/>
                        </a:lnTo>
                        <a:lnTo>
                          <a:pt x="0" y="0"/>
                        </a:lnTo>
                        <a:close/>
                      </a:path>
                    </a:pathLst>
                  </a:custGeom>
                  <a:solidFill>
                    <a:srgbClr val="5F5F5F"/>
                  </a:solidFill>
                  <a:ln w="9525">
                    <a:solidFill>
                      <a:srgbClr val="000000"/>
                    </a:solidFill>
                    <a:round/>
                    <a:headEnd/>
                    <a:tailEnd/>
                  </a:ln>
                </p:spPr>
                <p:txBody>
                  <a:bodyPr wrap="none"/>
                  <a:lstStyle/>
                  <a:p>
                    <a:endParaRPr lang="zh-CN" altLang="en-US"/>
                  </a:p>
                </p:txBody>
              </p:sp>
              <p:sp>
                <p:nvSpPr>
                  <p:cNvPr id="26685" name="Freeform 220"/>
                  <p:cNvSpPr>
                    <a:spLocks/>
                  </p:cNvSpPr>
                  <p:nvPr/>
                </p:nvSpPr>
                <p:spPr bwMode="auto">
                  <a:xfrm>
                    <a:off x="4544" y="2167"/>
                    <a:ext cx="20" cy="485"/>
                  </a:xfrm>
                  <a:custGeom>
                    <a:avLst/>
                    <a:gdLst>
                      <a:gd name="T0" fmla="*/ 1 w 40"/>
                      <a:gd name="T1" fmla="*/ 0 h 969"/>
                      <a:gd name="T2" fmla="*/ 0 w 40"/>
                      <a:gd name="T3" fmla="*/ 1 h 969"/>
                      <a:gd name="T4" fmla="*/ 1 w 40"/>
                      <a:gd name="T5" fmla="*/ 1 h 969"/>
                      <a:gd name="T6" fmla="*/ 1 w 40"/>
                      <a:gd name="T7" fmla="*/ 1 h 969"/>
                      <a:gd name="T8" fmla="*/ 1 w 40"/>
                      <a:gd name="T9" fmla="*/ 0 h 969"/>
                      <a:gd name="T10" fmla="*/ 0 60000 65536"/>
                      <a:gd name="T11" fmla="*/ 0 60000 65536"/>
                      <a:gd name="T12" fmla="*/ 0 60000 65536"/>
                      <a:gd name="T13" fmla="*/ 0 60000 65536"/>
                      <a:gd name="T14" fmla="*/ 0 60000 65536"/>
                      <a:gd name="T15" fmla="*/ 0 w 40"/>
                      <a:gd name="T16" fmla="*/ 0 h 969"/>
                      <a:gd name="T17" fmla="*/ 40 w 40"/>
                      <a:gd name="T18" fmla="*/ 969 h 969"/>
                    </a:gdLst>
                    <a:ahLst/>
                    <a:cxnLst>
                      <a:cxn ang="T10">
                        <a:pos x="T0" y="T1"/>
                      </a:cxn>
                      <a:cxn ang="T11">
                        <a:pos x="T2" y="T3"/>
                      </a:cxn>
                      <a:cxn ang="T12">
                        <a:pos x="T4" y="T5"/>
                      </a:cxn>
                      <a:cxn ang="T13">
                        <a:pos x="T6" y="T7"/>
                      </a:cxn>
                      <a:cxn ang="T14">
                        <a:pos x="T8" y="T9"/>
                      </a:cxn>
                    </a:cxnLst>
                    <a:rect l="T15" t="T16" r="T17" b="T18"/>
                    <a:pathLst>
                      <a:path w="40" h="969">
                        <a:moveTo>
                          <a:pt x="2" y="0"/>
                        </a:moveTo>
                        <a:lnTo>
                          <a:pt x="0" y="954"/>
                        </a:lnTo>
                        <a:lnTo>
                          <a:pt x="39" y="969"/>
                        </a:lnTo>
                        <a:lnTo>
                          <a:pt x="40" y="10"/>
                        </a:lnTo>
                        <a:lnTo>
                          <a:pt x="2" y="0"/>
                        </a:lnTo>
                        <a:close/>
                      </a:path>
                    </a:pathLst>
                  </a:custGeom>
                  <a:solidFill>
                    <a:srgbClr val="5F5F5F"/>
                  </a:solidFill>
                  <a:ln w="9525">
                    <a:solidFill>
                      <a:srgbClr val="000000"/>
                    </a:solidFill>
                    <a:round/>
                    <a:headEnd/>
                    <a:tailEnd/>
                  </a:ln>
                </p:spPr>
                <p:txBody>
                  <a:bodyPr wrap="none"/>
                  <a:lstStyle/>
                  <a:p>
                    <a:endParaRPr lang="zh-CN" altLang="en-US"/>
                  </a:p>
                </p:txBody>
              </p:sp>
              <p:sp>
                <p:nvSpPr>
                  <p:cNvPr id="26686" name="Freeform 221"/>
                  <p:cNvSpPr>
                    <a:spLocks/>
                  </p:cNvSpPr>
                  <p:nvPr/>
                </p:nvSpPr>
                <p:spPr bwMode="auto">
                  <a:xfrm>
                    <a:off x="4594" y="2178"/>
                    <a:ext cx="21" cy="495"/>
                  </a:xfrm>
                  <a:custGeom>
                    <a:avLst/>
                    <a:gdLst>
                      <a:gd name="T0" fmla="*/ 0 w 42"/>
                      <a:gd name="T1" fmla="*/ 0 h 990"/>
                      <a:gd name="T2" fmla="*/ 0 w 42"/>
                      <a:gd name="T3" fmla="*/ 1 h 990"/>
                      <a:gd name="T4" fmla="*/ 1 w 42"/>
                      <a:gd name="T5" fmla="*/ 1 h 990"/>
                      <a:gd name="T6" fmla="*/ 1 w 42"/>
                      <a:gd name="T7" fmla="*/ 1 h 990"/>
                      <a:gd name="T8" fmla="*/ 0 w 42"/>
                      <a:gd name="T9" fmla="*/ 0 h 990"/>
                      <a:gd name="T10" fmla="*/ 0 60000 65536"/>
                      <a:gd name="T11" fmla="*/ 0 60000 65536"/>
                      <a:gd name="T12" fmla="*/ 0 60000 65536"/>
                      <a:gd name="T13" fmla="*/ 0 60000 65536"/>
                      <a:gd name="T14" fmla="*/ 0 60000 65536"/>
                      <a:gd name="T15" fmla="*/ 0 w 42"/>
                      <a:gd name="T16" fmla="*/ 0 h 990"/>
                      <a:gd name="T17" fmla="*/ 42 w 42"/>
                      <a:gd name="T18" fmla="*/ 990 h 990"/>
                    </a:gdLst>
                    <a:ahLst/>
                    <a:cxnLst>
                      <a:cxn ang="T10">
                        <a:pos x="T0" y="T1"/>
                      </a:cxn>
                      <a:cxn ang="T11">
                        <a:pos x="T2" y="T3"/>
                      </a:cxn>
                      <a:cxn ang="T12">
                        <a:pos x="T4" y="T5"/>
                      </a:cxn>
                      <a:cxn ang="T13">
                        <a:pos x="T6" y="T7"/>
                      </a:cxn>
                      <a:cxn ang="T14">
                        <a:pos x="T8" y="T9"/>
                      </a:cxn>
                    </a:cxnLst>
                    <a:rect l="T15" t="T16" r="T17" b="T18"/>
                    <a:pathLst>
                      <a:path w="42" h="990">
                        <a:moveTo>
                          <a:pt x="0" y="0"/>
                        </a:moveTo>
                        <a:lnTo>
                          <a:pt x="0" y="972"/>
                        </a:lnTo>
                        <a:lnTo>
                          <a:pt x="39" y="990"/>
                        </a:lnTo>
                        <a:lnTo>
                          <a:pt x="42" y="15"/>
                        </a:lnTo>
                        <a:lnTo>
                          <a:pt x="0" y="0"/>
                        </a:lnTo>
                        <a:close/>
                      </a:path>
                    </a:pathLst>
                  </a:custGeom>
                  <a:solidFill>
                    <a:srgbClr val="5F5F5F"/>
                  </a:solidFill>
                  <a:ln w="9525">
                    <a:solidFill>
                      <a:srgbClr val="000000"/>
                    </a:solidFill>
                    <a:round/>
                    <a:headEnd/>
                    <a:tailEnd/>
                  </a:ln>
                </p:spPr>
                <p:txBody>
                  <a:bodyPr wrap="none"/>
                  <a:lstStyle/>
                  <a:p>
                    <a:endParaRPr lang="zh-CN" altLang="en-US"/>
                  </a:p>
                </p:txBody>
              </p:sp>
              <p:sp>
                <p:nvSpPr>
                  <p:cNvPr id="26687" name="Freeform 222"/>
                  <p:cNvSpPr>
                    <a:spLocks/>
                  </p:cNvSpPr>
                  <p:nvPr/>
                </p:nvSpPr>
                <p:spPr bwMode="auto">
                  <a:xfrm>
                    <a:off x="4649" y="2195"/>
                    <a:ext cx="21" cy="499"/>
                  </a:xfrm>
                  <a:custGeom>
                    <a:avLst/>
                    <a:gdLst>
                      <a:gd name="T0" fmla="*/ 0 w 43"/>
                      <a:gd name="T1" fmla="*/ 0 h 998"/>
                      <a:gd name="T2" fmla="*/ 0 w 43"/>
                      <a:gd name="T3" fmla="*/ 1 h 998"/>
                      <a:gd name="T4" fmla="*/ 0 w 43"/>
                      <a:gd name="T5" fmla="*/ 1 h 998"/>
                      <a:gd name="T6" fmla="*/ 0 w 43"/>
                      <a:gd name="T7" fmla="*/ 1 h 998"/>
                      <a:gd name="T8" fmla="*/ 0 w 43"/>
                      <a:gd name="T9" fmla="*/ 0 h 998"/>
                      <a:gd name="T10" fmla="*/ 0 60000 65536"/>
                      <a:gd name="T11" fmla="*/ 0 60000 65536"/>
                      <a:gd name="T12" fmla="*/ 0 60000 65536"/>
                      <a:gd name="T13" fmla="*/ 0 60000 65536"/>
                      <a:gd name="T14" fmla="*/ 0 60000 65536"/>
                      <a:gd name="T15" fmla="*/ 0 w 43"/>
                      <a:gd name="T16" fmla="*/ 0 h 998"/>
                      <a:gd name="T17" fmla="*/ 43 w 43"/>
                      <a:gd name="T18" fmla="*/ 998 h 998"/>
                    </a:gdLst>
                    <a:ahLst/>
                    <a:cxnLst>
                      <a:cxn ang="T10">
                        <a:pos x="T0" y="T1"/>
                      </a:cxn>
                      <a:cxn ang="T11">
                        <a:pos x="T2" y="T3"/>
                      </a:cxn>
                      <a:cxn ang="T12">
                        <a:pos x="T4" y="T5"/>
                      </a:cxn>
                      <a:cxn ang="T13">
                        <a:pos x="T6" y="T7"/>
                      </a:cxn>
                      <a:cxn ang="T14">
                        <a:pos x="T8" y="T9"/>
                      </a:cxn>
                    </a:cxnLst>
                    <a:rect l="T15" t="T16" r="T17" b="T18"/>
                    <a:pathLst>
                      <a:path w="43" h="998">
                        <a:moveTo>
                          <a:pt x="1" y="0"/>
                        </a:moveTo>
                        <a:lnTo>
                          <a:pt x="0" y="976"/>
                        </a:lnTo>
                        <a:lnTo>
                          <a:pt x="43" y="998"/>
                        </a:lnTo>
                        <a:lnTo>
                          <a:pt x="40" y="9"/>
                        </a:lnTo>
                        <a:lnTo>
                          <a:pt x="1" y="0"/>
                        </a:lnTo>
                        <a:close/>
                      </a:path>
                    </a:pathLst>
                  </a:custGeom>
                  <a:solidFill>
                    <a:srgbClr val="5F5F5F"/>
                  </a:solidFill>
                  <a:ln w="9525">
                    <a:solidFill>
                      <a:srgbClr val="000000"/>
                    </a:solidFill>
                    <a:round/>
                    <a:headEnd/>
                    <a:tailEnd/>
                  </a:ln>
                </p:spPr>
                <p:txBody>
                  <a:bodyPr wrap="none"/>
                  <a:lstStyle/>
                  <a:p>
                    <a:endParaRPr lang="zh-CN" altLang="en-US"/>
                  </a:p>
                </p:txBody>
              </p:sp>
            </p:grpSp>
            <p:grpSp>
              <p:nvGrpSpPr>
                <p:cNvPr id="26663" name="Group 223"/>
                <p:cNvGrpSpPr>
                  <a:grpSpLocks/>
                </p:cNvGrpSpPr>
                <p:nvPr/>
              </p:nvGrpSpPr>
              <p:grpSpPr bwMode="auto">
                <a:xfrm>
                  <a:off x="4805" y="2017"/>
                  <a:ext cx="400" cy="879"/>
                  <a:chOff x="4805" y="2017"/>
                  <a:chExt cx="400" cy="879"/>
                </a:xfrm>
              </p:grpSpPr>
              <p:grpSp>
                <p:nvGrpSpPr>
                  <p:cNvPr id="26673" name="Group 224"/>
                  <p:cNvGrpSpPr>
                    <a:grpSpLocks/>
                  </p:cNvGrpSpPr>
                  <p:nvPr/>
                </p:nvGrpSpPr>
                <p:grpSpPr bwMode="auto">
                  <a:xfrm>
                    <a:off x="4850" y="2680"/>
                    <a:ext cx="310" cy="216"/>
                    <a:chOff x="4850" y="2680"/>
                    <a:chExt cx="310" cy="216"/>
                  </a:xfrm>
                </p:grpSpPr>
                <p:sp>
                  <p:nvSpPr>
                    <p:cNvPr id="26682" name="Freeform 225"/>
                    <p:cNvSpPr>
                      <a:spLocks/>
                    </p:cNvSpPr>
                    <p:nvPr/>
                  </p:nvSpPr>
                  <p:spPr bwMode="invGray">
                    <a:xfrm>
                      <a:off x="4850" y="2762"/>
                      <a:ext cx="199" cy="134"/>
                    </a:xfrm>
                    <a:custGeom>
                      <a:avLst/>
                      <a:gdLst>
                        <a:gd name="T0" fmla="*/ 0 w 399"/>
                        <a:gd name="T1" fmla="*/ 0 h 268"/>
                        <a:gd name="T2" fmla="*/ 0 w 399"/>
                        <a:gd name="T3" fmla="*/ 1 h 268"/>
                        <a:gd name="T4" fmla="*/ 0 w 399"/>
                        <a:gd name="T5" fmla="*/ 1 h 268"/>
                        <a:gd name="T6" fmla="*/ 0 w 399"/>
                        <a:gd name="T7" fmla="*/ 1 h 268"/>
                        <a:gd name="T8" fmla="*/ 0 w 399"/>
                        <a:gd name="T9" fmla="*/ 0 h 268"/>
                        <a:gd name="T10" fmla="*/ 0 60000 65536"/>
                        <a:gd name="T11" fmla="*/ 0 60000 65536"/>
                        <a:gd name="T12" fmla="*/ 0 60000 65536"/>
                        <a:gd name="T13" fmla="*/ 0 60000 65536"/>
                        <a:gd name="T14" fmla="*/ 0 60000 65536"/>
                        <a:gd name="T15" fmla="*/ 0 w 399"/>
                        <a:gd name="T16" fmla="*/ 0 h 268"/>
                        <a:gd name="T17" fmla="*/ 399 w 399"/>
                        <a:gd name="T18" fmla="*/ 268 h 268"/>
                      </a:gdLst>
                      <a:ahLst/>
                      <a:cxnLst>
                        <a:cxn ang="T10">
                          <a:pos x="T0" y="T1"/>
                        </a:cxn>
                        <a:cxn ang="T11">
                          <a:pos x="T2" y="T3"/>
                        </a:cxn>
                        <a:cxn ang="T12">
                          <a:pos x="T4" y="T5"/>
                        </a:cxn>
                        <a:cxn ang="T13">
                          <a:pos x="T6" y="T7"/>
                        </a:cxn>
                        <a:cxn ang="T14">
                          <a:pos x="T8" y="T9"/>
                        </a:cxn>
                      </a:cxnLst>
                      <a:rect l="T15" t="T16" r="T17" b="T18"/>
                      <a:pathLst>
                        <a:path w="399" h="268">
                          <a:moveTo>
                            <a:pt x="0" y="0"/>
                          </a:moveTo>
                          <a:lnTo>
                            <a:pt x="0" y="80"/>
                          </a:lnTo>
                          <a:lnTo>
                            <a:pt x="399" y="268"/>
                          </a:lnTo>
                          <a:lnTo>
                            <a:pt x="399" y="184"/>
                          </a:lnTo>
                          <a:lnTo>
                            <a:pt x="0" y="0"/>
                          </a:lnTo>
                          <a:close/>
                        </a:path>
                      </a:pathLst>
                    </a:custGeom>
                    <a:solidFill>
                      <a:srgbClr val="777777"/>
                    </a:solidFill>
                    <a:ln w="12700">
                      <a:solidFill>
                        <a:schemeClr val="bg2"/>
                      </a:solidFill>
                      <a:round/>
                      <a:headEnd/>
                      <a:tailEnd/>
                    </a:ln>
                  </p:spPr>
                  <p:txBody>
                    <a:bodyPr wrap="none" lIns="109728" tIns="91440" rIns="109728" bIns="54864"/>
                    <a:lstStyle/>
                    <a:p>
                      <a:endParaRPr lang="zh-CN" altLang="en-US"/>
                    </a:p>
                  </p:txBody>
                </p:sp>
                <p:sp>
                  <p:nvSpPr>
                    <p:cNvPr id="26683" name="Freeform 226"/>
                    <p:cNvSpPr>
                      <a:spLocks/>
                    </p:cNvSpPr>
                    <p:nvPr/>
                  </p:nvSpPr>
                  <p:spPr bwMode="invGray">
                    <a:xfrm>
                      <a:off x="5049" y="2680"/>
                      <a:ext cx="111" cy="216"/>
                    </a:xfrm>
                    <a:custGeom>
                      <a:avLst/>
                      <a:gdLst>
                        <a:gd name="T0" fmla="*/ 0 w 222"/>
                        <a:gd name="T1" fmla="*/ 1 h 431"/>
                        <a:gd name="T2" fmla="*/ 0 w 222"/>
                        <a:gd name="T3" fmla="*/ 1 h 431"/>
                        <a:gd name="T4" fmla="*/ 1 w 222"/>
                        <a:gd name="T5" fmla="*/ 1 h 431"/>
                        <a:gd name="T6" fmla="*/ 1 w 222"/>
                        <a:gd name="T7" fmla="*/ 0 h 431"/>
                        <a:gd name="T8" fmla="*/ 0 w 222"/>
                        <a:gd name="T9" fmla="*/ 1 h 431"/>
                        <a:gd name="T10" fmla="*/ 0 60000 65536"/>
                        <a:gd name="T11" fmla="*/ 0 60000 65536"/>
                        <a:gd name="T12" fmla="*/ 0 60000 65536"/>
                        <a:gd name="T13" fmla="*/ 0 60000 65536"/>
                        <a:gd name="T14" fmla="*/ 0 60000 65536"/>
                        <a:gd name="T15" fmla="*/ 0 w 222"/>
                        <a:gd name="T16" fmla="*/ 0 h 431"/>
                        <a:gd name="T17" fmla="*/ 222 w 222"/>
                        <a:gd name="T18" fmla="*/ 431 h 431"/>
                      </a:gdLst>
                      <a:ahLst/>
                      <a:cxnLst>
                        <a:cxn ang="T10">
                          <a:pos x="T0" y="T1"/>
                        </a:cxn>
                        <a:cxn ang="T11">
                          <a:pos x="T2" y="T3"/>
                        </a:cxn>
                        <a:cxn ang="T12">
                          <a:pos x="T4" y="T5"/>
                        </a:cxn>
                        <a:cxn ang="T13">
                          <a:pos x="T6" y="T7"/>
                        </a:cxn>
                        <a:cxn ang="T14">
                          <a:pos x="T8" y="T9"/>
                        </a:cxn>
                      </a:cxnLst>
                      <a:rect l="T15" t="T16" r="T17" b="T18"/>
                      <a:pathLst>
                        <a:path w="222" h="431">
                          <a:moveTo>
                            <a:pt x="0" y="347"/>
                          </a:moveTo>
                          <a:lnTo>
                            <a:pt x="0" y="431"/>
                          </a:lnTo>
                          <a:lnTo>
                            <a:pt x="222" y="68"/>
                          </a:lnTo>
                          <a:lnTo>
                            <a:pt x="222" y="0"/>
                          </a:lnTo>
                          <a:lnTo>
                            <a:pt x="0" y="347"/>
                          </a:lnTo>
                          <a:close/>
                        </a:path>
                      </a:pathLst>
                    </a:custGeom>
                    <a:solidFill>
                      <a:srgbClr val="777777"/>
                    </a:solidFill>
                    <a:ln w="12700">
                      <a:solidFill>
                        <a:schemeClr val="bg2"/>
                      </a:solidFill>
                      <a:round/>
                      <a:headEnd/>
                      <a:tailEnd/>
                    </a:ln>
                  </p:spPr>
                  <p:txBody>
                    <a:bodyPr wrap="none" lIns="109728" tIns="91440" rIns="109728" bIns="54864"/>
                    <a:lstStyle/>
                    <a:p>
                      <a:endParaRPr lang="zh-CN" altLang="en-US"/>
                    </a:p>
                  </p:txBody>
                </p:sp>
              </p:grpSp>
              <p:sp>
                <p:nvSpPr>
                  <p:cNvPr id="26674" name="Freeform 227"/>
                  <p:cNvSpPr>
                    <a:spLocks/>
                  </p:cNvSpPr>
                  <p:nvPr/>
                </p:nvSpPr>
                <p:spPr bwMode="invGray">
                  <a:xfrm>
                    <a:off x="4805" y="2535"/>
                    <a:ext cx="400" cy="333"/>
                  </a:xfrm>
                  <a:custGeom>
                    <a:avLst/>
                    <a:gdLst>
                      <a:gd name="T0" fmla="*/ 0 w 800"/>
                      <a:gd name="T1" fmla="*/ 0 h 667"/>
                      <a:gd name="T2" fmla="*/ 1 w 800"/>
                      <a:gd name="T3" fmla="*/ 0 h 667"/>
                      <a:gd name="T4" fmla="*/ 1 w 800"/>
                      <a:gd name="T5" fmla="*/ 0 h 667"/>
                      <a:gd name="T6" fmla="*/ 1 w 800"/>
                      <a:gd name="T7" fmla="*/ 0 h 667"/>
                      <a:gd name="T8" fmla="*/ 0 w 800"/>
                      <a:gd name="T9" fmla="*/ 0 h 667"/>
                      <a:gd name="T10" fmla="*/ 0 60000 65536"/>
                      <a:gd name="T11" fmla="*/ 0 60000 65536"/>
                      <a:gd name="T12" fmla="*/ 0 60000 65536"/>
                      <a:gd name="T13" fmla="*/ 0 60000 65536"/>
                      <a:gd name="T14" fmla="*/ 0 60000 65536"/>
                      <a:gd name="T15" fmla="*/ 0 w 800"/>
                      <a:gd name="T16" fmla="*/ 0 h 667"/>
                      <a:gd name="T17" fmla="*/ 800 w 800"/>
                      <a:gd name="T18" fmla="*/ 667 h 667"/>
                    </a:gdLst>
                    <a:ahLst/>
                    <a:cxnLst>
                      <a:cxn ang="T10">
                        <a:pos x="T0" y="T1"/>
                      </a:cxn>
                      <a:cxn ang="T11">
                        <a:pos x="T2" y="T3"/>
                      </a:cxn>
                      <a:cxn ang="T12">
                        <a:pos x="T4" y="T5"/>
                      </a:cxn>
                      <a:cxn ang="T13">
                        <a:pos x="T6" y="T7"/>
                      </a:cxn>
                      <a:cxn ang="T14">
                        <a:pos x="T8" y="T9"/>
                      </a:cxn>
                    </a:cxnLst>
                    <a:rect l="T15" t="T16" r="T17" b="T18"/>
                    <a:pathLst>
                      <a:path w="800" h="667">
                        <a:moveTo>
                          <a:pt x="0" y="419"/>
                        </a:moveTo>
                        <a:lnTo>
                          <a:pt x="532" y="667"/>
                        </a:lnTo>
                        <a:lnTo>
                          <a:pt x="800" y="227"/>
                        </a:lnTo>
                        <a:lnTo>
                          <a:pt x="291" y="0"/>
                        </a:lnTo>
                        <a:lnTo>
                          <a:pt x="0" y="419"/>
                        </a:lnTo>
                        <a:close/>
                      </a:path>
                    </a:pathLst>
                  </a:custGeom>
                  <a:solidFill>
                    <a:srgbClr val="777777"/>
                  </a:solidFill>
                  <a:ln w="12700">
                    <a:solidFill>
                      <a:schemeClr val="bg2"/>
                    </a:solidFill>
                    <a:round/>
                    <a:headEnd/>
                    <a:tailEnd/>
                  </a:ln>
                </p:spPr>
                <p:txBody>
                  <a:bodyPr wrap="none" lIns="109728" tIns="91440" rIns="109728" bIns="54864"/>
                  <a:lstStyle/>
                  <a:p>
                    <a:endParaRPr lang="zh-CN" altLang="en-US"/>
                  </a:p>
                </p:txBody>
              </p:sp>
              <p:sp>
                <p:nvSpPr>
                  <p:cNvPr id="26675" name="Freeform 228"/>
                  <p:cNvSpPr>
                    <a:spLocks/>
                  </p:cNvSpPr>
                  <p:nvPr/>
                </p:nvSpPr>
                <p:spPr bwMode="invGray">
                  <a:xfrm>
                    <a:off x="4840" y="2328"/>
                    <a:ext cx="316" cy="189"/>
                  </a:xfrm>
                  <a:custGeom>
                    <a:avLst/>
                    <a:gdLst>
                      <a:gd name="T0" fmla="*/ 1 w 630"/>
                      <a:gd name="T1" fmla="*/ 0 h 379"/>
                      <a:gd name="T2" fmla="*/ 1 w 630"/>
                      <a:gd name="T3" fmla="*/ 0 h 379"/>
                      <a:gd name="T4" fmla="*/ 1 w 630"/>
                      <a:gd name="T5" fmla="*/ 0 h 379"/>
                      <a:gd name="T6" fmla="*/ 0 w 630"/>
                      <a:gd name="T7" fmla="*/ 0 h 379"/>
                      <a:gd name="T8" fmla="*/ 1 w 630"/>
                      <a:gd name="T9" fmla="*/ 0 h 379"/>
                      <a:gd name="T10" fmla="*/ 0 60000 65536"/>
                      <a:gd name="T11" fmla="*/ 0 60000 65536"/>
                      <a:gd name="T12" fmla="*/ 0 60000 65536"/>
                      <a:gd name="T13" fmla="*/ 0 60000 65536"/>
                      <a:gd name="T14" fmla="*/ 0 60000 65536"/>
                      <a:gd name="T15" fmla="*/ 0 w 630"/>
                      <a:gd name="T16" fmla="*/ 0 h 379"/>
                      <a:gd name="T17" fmla="*/ 630 w 630"/>
                      <a:gd name="T18" fmla="*/ 379 h 379"/>
                    </a:gdLst>
                    <a:ahLst/>
                    <a:cxnLst>
                      <a:cxn ang="T10">
                        <a:pos x="T0" y="T1"/>
                      </a:cxn>
                      <a:cxn ang="T11">
                        <a:pos x="T2" y="T3"/>
                      </a:cxn>
                      <a:cxn ang="T12">
                        <a:pos x="T4" y="T5"/>
                      </a:cxn>
                      <a:cxn ang="T13">
                        <a:pos x="T6" y="T7"/>
                      </a:cxn>
                      <a:cxn ang="T14">
                        <a:pos x="T8" y="T9"/>
                      </a:cxn>
                    </a:cxnLst>
                    <a:rect l="T15" t="T16" r="T17" b="T18"/>
                    <a:pathLst>
                      <a:path w="630" h="379">
                        <a:moveTo>
                          <a:pt x="415" y="379"/>
                        </a:moveTo>
                        <a:lnTo>
                          <a:pt x="630" y="131"/>
                        </a:lnTo>
                        <a:lnTo>
                          <a:pt x="237" y="0"/>
                        </a:lnTo>
                        <a:lnTo>
                          <a:pt x="0" y="241"/>
                        </a:lnTo>
                        <a:lnTo>
                          <a:pt x="415" y="379"/>
                        </a:lnTo>
                        <a:close/>
                      </a:path>
                    </a:pathLst>
                  </a:custGeom>
                  <a:solidFill>
                    <a:srgbClr val="777777"/>
                  </a:solidFill>
                  <a:ln w="12700">
                    <a:solidFill>
                      <a:schemeClr val="bg2"/>
                    </a:solidFill>
                    <a:round/>
                    <a:headEnd/>
                    <a:tailEnd/>
                  </a:ln>
                </p:spPr>
                <p:txBody>
                  <a:bodyPr wrap="none" lIns="109728" tIns="91440" rIns="109728" bIns="54864"/>
                  <a:lstStyle/>
                  <a:p>
                    <a:endParaRPr lang="zh-CN" altLang="en-US"/>
                  </a:p>
                </p:txBody>
              </p:sp>
              <p:sp>
                <p:nvSpPr>
                  <p:cNvPr id="26676" name="Freeform 229"/>
                  <p:cNvSpPr>
                    <a:spLocks/>
                  </p:cNvSpPr>
                  <p:nvPr/>
                </p:nvSpPr>
                <p:spPr bwMode="invGray">
                  <a:xfrm>
                    <a:off x="4999" y="2018"/>
                    <a:ext cx="109" cy="222"/>
                  </a:xfrm>
                  <a:custGeom>
                    <a:avLst/>
                    <a:gdLst>
                      <a:gd name="T0" fmla="*/ 0 w 219"/>
                      <a:gd name="T1" fmla="*/ 0 h 444"/>
                      <a:gd name="T2" fmla="*/ 0 w 219"/>
                      <a:gd name="T3" fmla="*/ 1 h 444"/>
                      <a:gd name="T4" fmla="*/ 0 w 219"/>
                      <a:gd name="T5" fmla="*/ 1 h 444"/>
                      <a:gd name="T6" fmla="*/ 0 w 219"/>
                      <a:gd name="T7" fmla="*/ 0 h 444"/>
                      <a:gd name="T8" fmla="*/ 0 60000 65536"/>
                      <a:gd name="T9" fmla="*/ 0 60000 65536"/>
                      <a:gd name="T10" fmla="*/ 0 60000 65536"/>
                      <a:gd name="T11" fmla="*/ 0 60000 65536"/>
                      <a:gd name="T12" fmla="*/ 0 w 219"/>
                      <a:gd name="T13" fmla="*/ 0 h 444"/>
                      <a:gd name="T14" fmla="*/ 219 w 219"/>
                      <a:gd name="T15" fmla="*/ 444 h 444"/>
                    </a:gdLst>
                    <a:ahLst/>
                    <a:cxnLst>
                      <a:cxn ang="T8">
                        <a:pos x="T0" y="T1"/>
                      </a:cxn>
                      <a:cxn ang="T9">
                        <a:pos x="T2" y="T3"/>
                      </a:cxn>
                      <a:cxn ang="T10">
                        <a:pos x="T4" y="T5"/>
                      </a:cxn>
                      <a:cxn ang="T11">
                        <a:pos x="T6" y="T7"/>
                      </a:cxn>
                    </a:cxnLst>
                    <a:rect l="T12" t="T13" r="T14" b="T15"/>
                    <a:pathLst>
                      <a:path w="219" h="444">
                        <a:moveTo>
                          <a:pt x="0" y="0"/>
                        </a:moveTo>
                        <a:lnTo>
                          <a:pt x="54" y="444"/>
                        </a:lnTo>
                        <a:lnTo>
                          <a:pt x="219" y="297"/>
                        </a:lnTo>
                        <a:lnTo>
                          <a:pt x="0" y="0"/>
                        </a:lnTo>
                        <a:close/>
                      </a:path>
                    </a:pathLst>
                  </a:custGeom>
                  <a:solidFill>
                    <a:srgbClr val="777777"/>
                  </a:solidFill>
                  <a:ln w="12700">
                    <a:solidFill>
                      <a:schemeClr val="bg2"/>
                    </a:solidFill>
                    <a:round/>
                    <a:headEnd/>
                    <a:tailEnd/>
                  </a:ln>
                </p:spPr>
                <p:txBody>
                  <a:bodyPr wrap="none" lIns="109728" tIns="91440" rIns="109728" bIns="54864"/>
                  <a:lstStyle/>
                  <a:p>
                    <a:endParaRPr lang="zh-CN" altLang="en-US"/>
                  </a:p>
                </p:txBody>
              </p:sp>
              <p:sp>
                <p:nvSpPr>
                  <p:cNvPr id="26677" name="Freeform 230"/>
                  <p:cNvSpPr>
                    <a:spLocks/>
                  </p:cNvSpPr>
                  <p:nvPr/>
                </p:nvSpPr>
                <p:spPr bwMode="invGray">
                  <a:xfrm>
                    <a:off x="4904" y="2017"/>
                    <a:ext cx="121" cy="223"/>
                  </a:xfrm>
                  <a:custGeom>
                    <a:avLst/>
                    <a:gdLst>
                      <a:gd name="T0" fmla="*/ 0 w 243"/>
                      <a:gd name="T1" fmla="*/ 0 h 447"/>
                      <a:gd name="T2" fmla="*/ 0 w 243"/>
                      <a:gd name="T3" fmla="*/ 0 h 447"/>
                      <a:gd name="T4" fmla="*/ 0 w 243"/>
                      <a:gd name="T5" fmla="*/ 0 h 447"/>
                      <a:gd name="T6" fmla="*/ 0 w 243"/>
                      <a:gd name="T7" fmla="*/ 0 h 447"/>
                      <a:gd name="T8" fmla="*/ 0 60000 65536"/>
                      <a:gd name="T9" fmla="*/ 0 60000 65536"/>
                      <a:gd name="T10" fmla="*/ 0 60000 65536"/>
                      <a:gd name="T11" fmla="*/ 0 60000 65536"/>
                      <a:gd name="T12" fmla="*/ 0 w 243"/>
                      <a:gd name="T13" fmla="*/ 0 h 447"/>
                      <a:gd name="T14" fmla="*/ 243 w 243"/>
                      <a:gd name="T15" fmla="*/ 447 h 447"/>
                    </a:gdLst>
                    <a:ahLst/>
                    <a:cxnLst>
                      <a:cxn ang="T8">
                        <a:pos x="T0" y="T1"/>
                      </a:cxn>
                      <a:cxn ang="T9">
                        <a:pos x="T2" y="T3"/>
                      </a:cxn>
                      <a:cxn ang="T10">
                        <a:pos x="T4" y="T5"/>
                      </a:cxn>
                      <a:cxn ang="T11">
                        <a:pos x="T6" y="T7"/>
                      </a:cxn>
                    </a:cxnLst>
                    <a:rect l="T12" t="T13" r="T14" b="T15"/>
                    <a:pathLst>
                      <a:path w="243" h="447">
                        <a:moveTo>
                          <a:pt x="191" y="0"/>
                        </a:moveTo>
                        <a:lnTo>
                          <a:pt x="243" y="447"/>
                        </a:lnTo>
                        <a:lnTo>
                          <a:pt x="0" y="400"/>
                        </a:lnTo>
                        <a:lnTo>
                          <a:pt x="191" y="0"/>
                        </a:lnTo>
                        <a:close/>
                      </a:path>
                    </a:pathLst>
                  </a:custGeom>
                  <a:solidFill>
                    <a:srgbClr val="777777"/>
                  </a:solidFill>
                  <a:ln w="12700">
                    <a:solidFill>
                      <a:schemeClr val="bg2"/>
                    </a:solidFill>
                    <a:round/>
                    <a:headEnd/>
                    <a:tailEnd/>
                  </a:ln>
                </p:spPr>
                <p:txBody>
                  <a:bodyPr wrap="none" lIns="109728" tIns="91440" rIns="109728" bIns="54864"/>
                  <a:lstStyle/>
                  <a:p>
                    <a:endParaRPr lang="zh-CN" altLang="en-US"/>
                  </a:p>
                </p:txBody>
              </p:sp>
              <p:sp>
                <p:nvSpPr>
                  <p:cNvPr id="26678" name="Freeform 231"/>
                  <p:cNvSpPr>
                    <a:spLocks/>
                  </p:cNvSpPr>
                  <p:nvPr/>
                </p:nvSpPr>
                <p:spPr bwMode="invGray">
                  <a:xfrm>
                    <a:off x="4904" y="2217"/>
                    <a:ext cx="121" cy="269"/>
                  </a:xfrm>
                  <a:custGeom>
                    <a:avLst/>
                    <a:gdLst>
                      <a:gd name="T0" fmla="*/ 0 w 241"/>
                      <a:gd name="T1" fmla="*/ 0 h 539"/>
                      <a:gd name="T2" fmla="*/ 1 w 241"/>
                      <a:gd name="T3" fmla="*/ 0 h 539"/>
                      <a:gd name="T4" fmla="*/ 1 w 241"/>
                      <a:gd name="T5" fmla="*/ 0 h 539"/>
                      <a:gd name="T6" fmla="*/ 0 w 241"/>
                      <a:gd name="T7" fmla="*/ 0 h 539"/>
                      <a:gd name="T8" fmla="*/ 0 w 241"/>
                      <a:gd name="T9" fmla="*/ 0 h 539"/>
                      <a:gd name="T10" fmla="*/ 0 60000 65536"/>
                      <a:gd name="T11" fmla="*/ 0 60000 65536"/>
                      <a:gd name="T12" fmla="*/ 0 60000 65536"/>
                      <a:gd name="T13" fmla="*/ 0 60000 65536"/>
                      <a:gd name="T14" fmla="*/ 0 60000 65536"/>
                      <a:gd name="T15" fmla="*/ 0 w 241"/>
                      <a:gd name="T16" fmla="*/ 0 h 539"/>
                      <a:gd name="T17" fmla="*/ 241 w 241"/>
                      <a:gd name="T18" fmla="*/ 539 h 539"/>
                    </a:gdLst>
                    <a:ahLst/>
                    <a:cxnLst>
                      <a:cxn ang="T10">
                        <a:pos x="T0" y="T1"/>
                      </a:cxn>
                      <a:cxn ang="T11">
                        <a:pos x="T2" y="T3"/>
                      </a:cxn>
                      <a:cxn ang="T12">
                        <a:pos x="T4" y="T5"/>
                      </a:cxn>
                      <a:cxn ang="T13">
                        <a:pos x="T6" y="T7"/>
                      </a:cxn>
                      <a:cxn ang="T14">
                        <a:pos x="T8" y="T9"/>
                      </a:cxn>
                    </a:cxnLst>
                    <a:rect l="T15" t="T16" r="T17" b="T18"/>
                    <a:pathLst>
                      <a:path w="241" h="539">
                        <a:moveTo>
                          <a:pt x="0" y="0"/>
                        </a:moveTo>
                        <a:lnTo>
                          <a:pt x="241" y="45"/>
                        </a:lnTo>
                        <a:lnTo>
                          <a:pt x="241" y="539"/>
                        </a:lnTo>
                        <a:lnTo>
                          <a:pt x="0" y="458"/>
                        </a:lnTo>
                        <a:lnTo>
                          <a:pt x="0" y="0"/>
                        </a:lnTo>
                        <a:close/>
                      </a:path>
                    </a:pathLst>
                  </a:custGeom>
                  <a:solidFill>
                    <a:srgbClr val="777777"/>
                  </a:solidFill>
                  <a:ln w="12700">
                    <a:solidFill>
                      <a:schemeClr val="bg2"/>
                    </a:solidFill>
                    <a:round/>
                    <a:headEnd/>
                    <a:tailEnd/>
                  </a:ln>
                </p:spPr>
                <p:txBody>
                  <a:bodyPr wrap="none" lIns="109728" tIns="91440" rIns="109728" bIns="54864"/>
                  <a:lstStyle/>
                  <a:p>
                    <a:endParaRPr lang="zh-CN" altLang="en-US"/>
                  </a:p>
                </p:txBody>
              </p:sp>
              <p:sp>
                <p:nvSpPr>
                  <p:cNvPr id="26679" name="Freeform 232"/>
                  <p:cNvSpPr>
                    <a:spLocks/>
                  </p:cNvSpPr>
                  <p:nvPr/>
                </p:nvSpPr>
                <p:spPr bwMode="invGray">
                  <a:xfrm>
                    <a:off x="5025" y="2166"/>
                    <a:ext cx="83" cy="321"/>
                  </a:xfrm>
                  <a:custGeom>
                    <a:avLst/>
                    <a:gdLst>
                      <a:gd name="T0" fmla="*/ 0 w 166"/>
                      <a:gd name="T1" fmla="*/ 1 h 642"/>
                      <a:gd name="T2" fmla="*/ 1 w 166"/>
                      <a:gd name="T3" fmla="*/ 0 h 642"/>
                      <a:gd name="T4" fmla="*/ 1 w 166"/>
                      <a:gd name="T5" fmla="*/ 1 h 642"/>
                      <a:gd name="T6" fmla="*/ 0 w 166"/>
                      <a:gd name="T7" fmla="*/ 1 h 642"/>
                      <a:gd name="T8" fmla="*/ 0 w 166"/>
                      <a:gd name="T9" fmla="*/ 1 h 642"/>
                      <a:gd name="T10" fmla="*/ 0 60000 65536"/>
                      <a:gd name="T11" fmla="*/ 0 60000 65536"/>
                      <a:gd name="T12" fmla="*/ 0 60000 65536"/>
                      <a:gd name="T13" fmla="*/ 0 60000 65536"/>
                      <a:gd name="T14" fmla="*/ 0 60000 65536"/>
                      <a:gd name="T15" fmla="*/ 0 w 166"/>
                      <a:gd name="T16" fmla="*/ 0 h 642"/>
                      <a:gd name="T17" fmla="*/ 166 w 166"/>
                      <a:gd name="T18" fmla="*/ 642 h 642"/>
                    </a:gdLst>
                    <a:ahLst/>
                    <a:cxnLst>
                      <a:cxn ang="T10">
                        <a:pos x="T0" y="T1"/>
                      </a:cxn>
                      <a:cxn ang="T11">
                        <a:pos x="T2" y="T3"/>
                      </a:cxn>
                      <a:cxn ang="T12">
                        <a:pos x="T4" y="T5"/>
                      </a:cxn>
                      <a:cxn ang="T13">
                        <a:pos x="T6" y="T7"/>
                      </a:cxn>
                      <a:cxn ang="T14">
                        <a:pos x="T8" y="T9"/>
                      </a:cxn>
                    </a:cxnLst>
                    <a:rect l="T15" t="T16" r="T17" b="T18"/>
                    <a:pathLst>
                      <a:path w="166" h="642">
                        <a:moveTo>
                          <a:pt x="0" y="147"/>
                        </a:moveTo>
                        <a:lnTo>
                          <a:pt x="166" y="0"/>
                        </a:lnTo>
                        <a:lnTo>
                          <a:pt x="166" y="459"/>
                        </a:lnTo>
                        <a:lnTo>
                          <a:pt x="0" y="642"/>
                        </a:lnTo>
                        <a:lnTo>
                          <a:pt x="0" y="147"/>
                        </a:lnTo>
                        <a:close/>
                      </a:path>
                    </a:pathLst>
                  </a:custGeom>
                  <a:solidFill>
                    <a:srgbClr val="777777"/>
                  </a:solidFill>
                  <a:ln w="12700">
                    <a:solidFill>
                      <a:schemeClr val="bg2"/>
                    </a:solidFill>
                    <a:round/>
                    <a:headEnd/>
                    <a:tailEnd/>
                  </a:ln>
                </p:spPr>
                <p:txBody>
                  <a:bodyPr wrap="none" lIns="109728" tIns="91440" rIns="109728" bIns="54864"/>
                  <a:lstStyle/>
                  <a:p>
                    <a:endParaRPr lang="zh-CN" altLang="en-US"/>
                  </a:p>
                </p:txBody>
              </p:sp>
              <p:sp>
                <p:nvSpPr>
                  <p:cNvPr id="26680" name="Freeform 233"/>
                  <p:cNvSpPr>
                    <a:spLocks/>
                  </p:cNvSpPr>
                  <p:nvPr/>
                </p:nvSpPr>
                <p:spPr bwMode="invGray">
                  <a:xfrm>
                    <a:off x="4840" y="2449"/>
                    <a:ext cx="207" cy="362"/>
                  </a:xfrm>
                  <a:custGeom>
                    <a:avLst/>
                    <a:gdLst>
                      <a:gd name="T0" fmla="*/ 0 w 413"/>
                      <a:gd name="T1" fmla="*/ 0 h 725"/>
                      <a:gd name="T2" fmla="*/ 1 w 413"/>
                      <a:gd name="T3" fmla="*/ 0 h 725"/>
                      <a:gd name="T4" fmla="*/ 1 w 413"/>
                      <a:gd name="T5" fmla="*/ 0 h 725"/>
                      <a:gd name="T6" fmla="*/ 0 w 413"/>
                      <a:gd name="T7" fmla="*/ 0 h 725"/>
                      <a:gd name="T8" fmla="*/ 0 w 413"/>
                      <a:gd name="T9" fmla="*/ 0 h 725"/>
                      <a:gd name="T10" fmla="*/ 0 60000 65536"/>
                      <a:gd name="T11" fmla="*/ 0 60000 65536"/>
                      <a:gd name="T12" fmla="*/ 0 60000 65536"/>
                      <a:gd name="T13" fmla="*/ 0 60000 65536"/>
                      <a:gd name="T14" fmla="*/ 0 60000 65536"/>
                      <a:gd name="T15" fmla="*/ 0 w 413"/>
                      <a:gd name="T16" fmla="*/ 0 h 725"/>
                      <a:gd name="T17" fmla="*/ 413 w 413"/>
                      <a:gd name="T18" fmla="*/ 725 h 725"/>
                    </a:gdLst>
                    <a:ahLst/>
                    <a:cxnLst>
                      <a:cxn ang="T10">
                        <a:pos x="T0" y="T1"/>
                      </a:cxn>
                      <a:cxn ang="T11">
                        <a:pos x="T2" y="T3"/>
                      </a:cxn>
                      <a:cxn ang="T12">
                        <a:pos x="T4" y="T5"/>
                      </a:cxn>
                      <a:cxn ang="T13">
                        <a:pos x="T6" y="T7"/>
                      </a:cxn>
                      <a:cxn ang="T14">
                        <a:pos x="T8" y="T9"/>
                      </a:cxn>
                    </a:cxnLst>
                    <a:rect l="T15" t="T16" r="T17" b="T18"/>
                    <a:pathLst>
                      <a:path w="413" h="725">
                        <a:moveTo>
                          <a:pt x="0" y="0"/>
                        </a:moveTo>
                        <a:lnTo>
                          <a:pt x="413" y="138"/>
                        </a:lnTo>
                        <a:lnTo>
                          <a:pt x="413" y="725"/>
                        </a:lnTo>
                        <a:lnTo>
                          <a:pt x="0" y="546"/>
                        </a:lnTo>
                        <a:lnTo>
                          <a:pt x="0" y="0"/>
                        </a:lnTo>
                        <a:close/>
                      </a:path>
                    </a:pathLst>
                  </a:custGeom>
                  <a:solidFill>
                    <a:srgbClr val="777777"/>
                  </a:solidFill>
                  <a:ln w="12700">
                    <a:solidFill>
                      <a:schemeClr val="bg2"/>
                    </a:solidFill>
                    <a:round/>
                    <a:headEnd/>
                    <a:tailEnd/>
                  </a:ln>
                </p:spPr>
                <p:txBody>
                  <a:bodyPr wrap="none" lIns="109728" tIns="91440" rIns="109728" bIns="54864"/>
                  <a:lstStyle/>
                  <a:p>
                    <a:endParaRPr lang="zh-CN" altLang="en-US"/>
                  </a:p>
                </p:txBody>
              </p:sp>
              <p:sp>
                <p:nvSpPr>
                  <p:cNvPr id="26681" name="Freeform 234"/>
                  <p:cNvSpPr>
                    <a:spLocks/>
                  </p:cNvSpPr>
                  <p:nvPr/>
                </p:nvSpPr>
                <p:spPr bwMode="invGray">
                  <a:xfrm>
                    <a:off x="5048" y="2393"/>
                    <a:ext cx="108" cy="418"/>
                  </a:xfrm>
                  <a:custGeom>
                    <a:avLst/>
                    <a:gdLst>
                      <a:gd name="T0" fmla="*/ 0 w 216"/>
                      <a:gd name="T1" fmla="*/ 1 h 836"/>
                      <a:gd name="T2" fmla="*/ 1 w 216"/>
                      <a:gd name="T3" fmla="*/ 0 h 836"/>
                      <a:gd name="T4" fmla="*/ 1 w 216"/>
                      <a:gd name="T5" fmla="*/ 1 h 836"/>
                      <a:gd name="T6" fmla="*/ 0 w 216"/>
                      <a:gd name="T7" fmla="*/ 1 h 836"/>
                      <a:gd name="T8" fmla="*/ 0 w 216"/>
                      <a:gd name="T9" fmla="*/ 1 h 836"/>
                      <a:gd name="T10" fmla="*/ 0 60000 65536"/>
                      <a:gd name="T11" fmla="*/ 0 60000 65536"/>
                      <a:gd name="T12" fmla="*/ 0 60000 65536"/>
                      <a:gd name="T13" fmla="*/ 0 60000 65536"/>
                      <a:gd name="T14" fmla="*/ 0 60000 65536"/>
                      <a:gd name="T15" fmla="*/ 0 w 216"/>
                      <a:gd name="T16" fmla="*/ 0 h 836"/>
                      <a:gd name="T17" fmla="*/ 216 w 216"/>
                      <a:gd name="T18" fmla="*/ 836 h 836"/>
                    </a:gdLst>
                    <a:ahLst/>
                    <a:cxnLst>
                      <a:cxn ang="T10">
                        <a:pos x="T0" y="T1"/>
                      </a:cxn>
                      <a:cxn ang="T11">
                        <a:pos x="T2" y="T3"/>
                      </a:cxn>
                      <a:cxn ang="T12">
                        <a:pos x="T4" y="T5"/>
                      </a:cxn>
                      <a:cxn ang="T13">
                        <a:pos x="T6" y="T7"/>
                      </a:cxn>
                      <a:cxn ang="T14">
                        <a:pos x="T8" y="T9"/>
                      </a:cxn>
                    </a:cxnLst>
                    <a:rect l="T15" t="T16" r="T17" b="T18"/>
                    <a:pathLst>
                      <a:path w="216" h="836">
                        <a:moveTo>
                          <a:pt x="0" y="249"/>
                        </a:moveTo>
                        <a:lnTo>
                          <a:pt x="216" y="0"/>
                        </a:lnTo>
                        <a:lnTo>
                          <a:pt x="216" y="501"/>
                        </a:lnTo>
                        <a:lnTo>
                          <a:pt x="0" y="836"/>
                        </a:lnTo>
                        <a:lnTo>
                          <a:pt x="0" y="249"/>
                        </a:lnTo>
                        <a:close/>
                      </a:path>
                    </a:pathLst>
                  </a:custGeom>
                  <a:solidFill>
                    <a:srgbClr val="777777"/>
                  </a:solidFill>
                  <a:ln w="12700">
                    <a:solidFill>
                      <a:schemeClr val="bg2"/>
                    </a:solidFill>
                    <a:round/>
                    <a:headEnd/>
                    <a:tailEnd/>
                  </a:ln>
                </p:spPr>
                <p:txBody>
                  <a:bodyPr wrap="none" lIns="109728" tIns="91440" rIns="109728" bIns="54864"/>
                  <a:lstStyle/>
                  <a:p>
                    <a:endParaRPr lang="zh-CN" altLang="en-US"/>
                  </a:p>
                </p:txBody>
              </p:sp>
            </p:grpSp>
            <p:grpSp>
              <p:nvGrpSpPr>
                <p:cNvPr id="26664" name="Group 235"/>
                <p:cNvGrpSpPr>
                  <a:grpSpLocks/>
                </p:cNvGrpSpPr>
                <p:nvPr/>
              </p:nvGrpSpPr>
              <p:grpSpPr bwMode="auto">
                <a:xfrm>
                  <a:off x="4880" y="2244"/>
                  <a:ext cx="127" cy="506"/>
                  <a:chOff x="4880" y="2244"/>
                  <a:chExt cx="127" cy="506"/>
                </a:xfrm>
              </p:grpSpPr>
              <p:grpSp>
                <p:nvGrpSpPr>
                  <p:cNvPr id="26665" name="Group 236"/>
                  <p:cNvGrpSpPr>
                    <a:grpSpLocks/>
                  </p:cNvGrpSpPr>
                  <p:nvPr/>
                </p:nvGrpSpPr>
                <p:grpSpPr bwMode="auto">
                  <a:xfrm>
                    <a:off x="4943" y="2244"/>
                    <a:ext cx="43" cy="145"/>
                    <a:chOff x="4943" y="2244"/>
                    <a:chExt cx="43" cy="145"/>
                  </a:xfrm>
                </p:grpSpPr>
                <p:sp>
                  <p:nvSpPr>
                    <p:cNvPr id="26669" name="Arc 237"/>
                    <p:cNvSpPr>
                      <a:spLocks/>
                    </p:cNvSpPr>
                    <p:nvPr/>
                  </p:nvSpPr>
                  <p:spPr bwMode="auto">
                    <a:xfrm>
                      <a:off x="4969" y="2247"/>
                      <a:ext cx="17" cy="74"/>
                    </a:xfrm>
                    <a:custGeom>
                      <a:avLst/>
                      <a:gdLst>
                        <a:gd name="T0" fmla="*/ 0 w 22907"/>
                        <a:gd name="T1" fmla="*/ 0 h 22955"/>
                        <a:gd name="T2" fmla="*/ 0 w 22907"/>
                        <a:gd name="T3" fmla="*/ 0 h 22955"/>
                        <a:gd name="T4" fmla="*/ 0 w 22907"/>
                        <a:gd name="T5" fmla="*/ 0 h 22955"/>
                        <a:gd name="T6" fmla="*/ 0 60000 65536"/>
                        <a:gd name="T7" fmla="*/ 0 60000 65536"/>
                        <a:gd name="T8" fmla="*/ 0 60000 65536"/>
                        <a:gd name="T9" fmla="*/ 0 w 22907"/>
                        <a:gd name="T10" fmla="*/ 0 h 22955"/>
                        <a:gd name="T11" fmla="*/ 22907 w 22907"/>
                        <a:gd name="T12" fmla="*/ 22955 h 22955"/>
                      </a:gdLst>
                      <a:ahLst/>
                      <a:cxnLst>
                        <a:cxn ang="T6">
                          <a:pos x="T0" y="T1"/>
                        </a:cxn>
                        <a:cxn ang="T7">
                          <a:pos x="T2" y="T3"/>
                        </a:cxn>
                        <a:cxn ang="T8">
                          <a:pos x="T4" y="T5"/>
                        </a:cxn>
                      </a:cxnLst>
                      <a:rect l="T9" t="T10" r="T11" b="T12"/>
                      <a:pathLst>
                        <a:path w="22907" h="22955" fill="none" extrusionOk="0">
                          <a:moveTo>
                            <a:pt x="-1" y="39"/>
                          </a:moveTo>
                          <a:cubicBezTo>
                            <a:pt x="435" y="13"/>
                            <a:pt x="871" y="-1"/>
                            <a:pt x="1307" y="0"/>
                          </a:cubicBezTo>
                          <a:cubicBezTo>
                            <a:pt x="13236" y="0"/>
                            <a:pt x="22907" y="9670"/>
                            <a:pt x="22907" y="21600"/>
                          </a:cubicBezTo>
                          <a:cubicBezTo>
                            <a:pt x="22907" y="22052"/>
                            <a:pt x="22892" y="22503"/>
                            <a:pt x="22864" y="22955"/>
                          </a:cubicBezTo>
                        </a:path>
                        <a:path w="22907" h="22955" stroke="0" extrusionOk="0">
                          <a:moveTo>
                            <a:pt x="-1" y="39"/>
                          </a:moveTo>
                          <a:cubicBezTo>
                            <a:pt x="435" y="13"/>
                            <a:pt x="871" y="-1"/>
                            <a:pt x="1307" y="0"/>
                          </a:cubicBezTo>
                          <a:cubicBezTo>
                            <a:pt x="13236" y="0"/>
                            <a:pt x="22907" y="9670"/>
                            <a:pt x="22907" y="21600"/>
                          </a:cubicBezTo>
                          <a:cubicBezTo>
                            <a:pt x="22907" y="22052"/>
                            <a:pt x="22892" y="22503"/>
                            <a:pt x="22864" y="22955"/>
                          </a:cubicBezTo>
                          <a:lnTo>
                            <a:pt x="1307" y="21600"/>
                          </a:lnTo>
                          <a:close/>
                        </a:path>
                      </a:pathLst>
                    </a:custGeom>
                    <a:solidFill>
                      <a:srgbClr val="000000"/>
                    </a:solidFill>
                    <a:ln w="7938">
                      <a:solidFill>
                        <a:srgbClr val="000000"/>
                      </a:solidFill>
                      <a:round/>
                      <a:headEnd/>
                      <a:tailEnd/>
                    </a:ln>
                  </p:spPr>
                  <p:txBody>
                    <a:bodyPr wrap="none"/>
                    <a:lstStyle/>
                    <a:p>
                      <a:endParaRPr lang="zh-CN" altLang="en-US"/>
                    </a:p>
                  </p:txBody>
                </p:sp>
                <p:sp>
                  <p:nvSpPr>
                    <p:cNvPr id="26670" name="Arc 238"/>
                    <p:cNvSpPr>
                      <a:spLocks/>
                    </p:cNvSpPr>
                    <p:nvPr/>
                  </p:nvSpPr>
                  <p:spPr bwMode="auto">
                    <a:xfrm>
                      <a:off x="4943" y="2244"/>
                      <a:ext cx="15" cy="70"/>
                    </a:xfrm>
                    <a:custGeom>
                      <a:avLst/>
                      <a:gdLst>
                        <a:gd name="T0" fmla="*/ 0 w 21509"/>
                        <a:gd name="T1" fmla="*/ 0 h 21600"/>
                        <a:gd name="T2" fmla="*/ 0 w 21509"/>
                        <a:gd name="T3" fmla="*/ 0 h 21600"/>
                        <a:gd name="T4" fmla="*/ 0 w 21509"/>
                        <a:gd name="T5" fmla="*/ 0 h 21600"/>
                        <a:gd name="T6" fmla="*/ 0 60000 65536"/>
                        <a:gd name="T7" fmla="*/ 0 60000 65536"/>
                        <a:gd name="T8" fmla="*/ 0 60000 65536"/>
                        <a:gd name="T9" fmla="*/ 0 w 21509"/>
                        <a:gd name="T10" fmla="*/ 0 h 21600"/>
                        <a:gd name="T11" fmla="*/ 21509 w 21509"/>
                        <a:gd name="T12" fmla="*/ 21600 h 21600"/>
                      </a:gdLst>
                      <a:ahLst/>
                      <a:cxnLst>
                        <a:cxn ang="T6">
                          <a:pos x="T0" y="T1"/>
                        </a:cxn>
                        <a:cxn ang="T7">
                          <a:pos x="T2" y="T3"/>
                        </a:cxn>
                        <a:cxn ang="T8">
                          <a:pos x="T4" y="T5"/>
                        </a:cxn>
                      </a:cxnLst>
                      <a:rect l="T9" t="T10" r="T11" b="T12"/>
                      <a:pathLst>
                        <a:path w="21509" h="21600" fill="none" extrusionOk="0">
                          <a:moveTo>
                            <a:pt x="-1" y="19624"/>
                          </a:moveTo>
                          <a:cubicBezTo>
                            <a:pt x="1020" y="8507"/>
                            <a:pt x="10344" y="0"/>
                            <a:pt x="21508" y="0"/>
                          </a:cubicBezTo>
                        </a:path>
                        <a:path w="21509" h="21600" stroke="0" extrusionOk="0">
                          <a:moveTo>
                            <a:pt x="-1" y="19624"/>
                          </a:moveTo>
                          <a:cubicBezTo>
                            <a:pt x="1020" y="8507"/>
                            <a:pt x="10344" y="0"/>
                            <a:pt x="21508" y="0"/>
                          </a:cubicBezTo>
                          <a:lnTo>
                            <a:pt x="21509" y="21600"/>
                          </a:lnTo>
                          <a:close/>
                        </a:path>
                      </a:pathLst>
                    </a:custGeom>
                    <a:solidFill>
                      <a:srgbClr val="000000"/>
                    </a:solidFill>
                    <a:ln w="7938">
                      <a:solidFill>
                        <a:srgbClr val="000000"/>
                      </a:solidFill>
                      <a:round/>
                      <a:headEnd/>
                      <a:tailEnd/>
                    </a:ln>
                  </p:spPr>
                  <p:txBody>
                    <a:bodyPr wrap="none"/>
                    <a:lstStyle/>
                    <a:p>
                      <a:endParaRPr lang="zh-CN" altLang="en-US"/>
                    </a:p>
                  </p:txBody>
                </p:sp>
                <p:sp>
                  <p:nvSpPr>
                    <p:cNvPr id="26671" name="Freeform 239"/>
                    <p:cNvSpPr>
                      <a:spLocks/>
                    </p:cNvSpPr>
                    <p:nvPr/>
                  </p:nvSpPr>
                  <p:spPr bwMode="auto">
                    <a:xfrm>
                      <a:off x="4943" y="2318"/>
                      <a:ext cx="14" cy="63"/>
                    </a:xfrm>
                    <a:custGeom>
                      <a:avLst/>
                      <a:gdLst>
                        <a:gd name="T0" fmla="*/ 0 w 29"/>
                        <a:gd name="T1" fmla="*/ 0 h 128"/>
                        <a:gd name="T2" fmla="*/ 0 w 29"/>
                        <a:gd name="T3" fmla="*/ 0 h 128"/>
                        <a:gd name="T4" fmla="*/ 0 w 29"/>
                        <a:gd name="T5" fmla="*/ 0 h 128"/>
                        <a:gd name="T6" fmla="*/ 0 w 29"/>
                        <a:gd name="T7" fmla="*/ 0 h 128"/>
                        <a:gd name="T8" fmla="*/ 0 w 29"/>
                        <a:gd name="T9" fmla="*/ 0 h 128"/>
                        <a:gd name="T10" fmla="*/ 0 60000 65536"/>
                        <a:gd name="T11" fmla="*/ 0 60000 65536"/>
                        <a:gd name="T12" fmla="*/ 0 60000 65536"/>
                        <a:gd name="T13" fmla="*/ 0 60000 65536"/>
                        <a:gd name="T14" fmla="*/ 0 60000 65536"/>
                        <a:gd name="T15" fmla="*/ 0 w 29"/>
                        <a:gd name="T16" fmla="*/ 0 h 128"/>
                        <a:gd name="T17" fmla="*/ 29 w 29"/>
                        <a:gd name="T18" fmla="*/ 128 h 128"/>
                      </a:gdLst>
                      <a:ahLst/>
                      <a:cxnLst>
                        <a:cxn ang="T10">
                          <a:pos x="T0" y="T1"/>
                        </a:cxn>
                        <a:cxn ang="T11">
                          <a:pos x="T2" y="T3"/>
                        </a:cxn>
                        <a:cxn ang="T12">
                          <a:pos x="T4" y="T5"/>
                        </a:cxn>
                        <a:cxn ang="T13">
                          <a:pos x="T6" y="T7"/>
                        </a:cxn>
                        <a:cxn ang="T14">
                          <a:pos x="T8" y="T9"/>
                        </a:cxn>
                      </a:cxnLst>
                      <a:rect l="T15" t="T16" r="T17" b="T18"/>
                      <a:pathLst>
                        <a:path w="29" h="128">
                          <a:moveTo>
                            <a:pt x="0" y="0"/>
                          </a:moveTo>
                          <a:lnTo>
                            <a:pt x="0" y="118"/>
                          </a:lnTo>
                          <a:lnTo>
                            <a:pt x="29" y="128"/>
                          </a:lnTo>
                          <a:lnTo>
                            <a:pt x="29" y="13"/>
                          </a:lnTo>
                          <a:lnTo>
                            <a:pt x="0" y="0"/>
                          </a:lnTo>
                          <a:close/>
                        </a:path>
                      </a:pathLst>
                    </a:custGeom>
                    <a:solidFill>
                      <a:srgbClr val="000000"/>
                    </a:solidFill>
                    <a:ln w="7938">
                      <a:solidFill>
                        <a:srgbClr val="000000"/>
                      </a:solidFill>
                      <a:round/>
                      <a:headEnd/>
                      <a:tailEnd/>
                    </a:ln>
                  </p:spPr>
                  <p:txBody>
                    <a:bodyPr wrap="none"/>
                    <a:lstStyle/>
                    <a:p>
                      <a:endParaRPr lang="zh-CN" altLang="en-US"/>
                    </a:p>
                  </p:txBody>
                </p:sp>
                <p:sp>
                  <p:nvSpPr>
                    <p:cNvPr id="26672" name="Freeform 240"/>
                    <p:cNvSpPr>
                      <a:spLocks/>
                    </p:cNvSpPr>
                    <p:nvPr/>
                  </p:nvSpPr>
                  <p:spPr bwMode="auto">
                    <a:xfrm>
                      <a:off x="4969" y="2326"/>
                      <a:ext cx="14" cy="63"/>
                    </a:xfrm>
                    <a:custGeom>
                      <a:avLst/>
                      <a:gdLst>
                        <a:gd name="T0" fmla="*/ 0 w 29"/>
                        <a:gd name="T1" fmla="*/ 0 h 128"/>
                        <a:gd name="T2" fmla="*/ 0 w 29"/>
                        <a:gd name="T3" fmla="*/ 0 h 128"/>
                        <a:gd name="T4" fmla="*/ 0 w 29"/>
                        <a:gd name="T5" fmla="*/ 0 h 128"/>
                        <a:gd name="T6" fmla="*/ 0 w 29"/>
                        <a:gd name="T7" fmla="*/ 0 h 128"/>
                        <a:gd name="T8" fmla="*/ 0 w 29"/>
                        <a:gd name="T9" fmla="*/ 0 h 128"/>
                        <a:gd name="T10" fmla="*/ 0 60000 65536"/>
                        <a:gd name="T11" fmla="*/ 0 60000 65536"/>
                        <a:gd name="T12" fmla="*/ 0 60000 65536"/>
                        <a:gd name="T13" fmla="*/ 0 60000 65536"/>
                        <a:gd name="T14" fmla="*/ 0 60000 65536"/>
                        <a:gd name="T15" fmla="*/ 0 w 29"/>
                        <a:gd name="T16" fmla="*/ 0 h 128"/>
                        <a:gd name="T17" fmla="*/ 29 w 29"/>
                        <a:gd name="T18" fmla="*/ 128 h 128"/>
                      </a:gdLst>
                      <a:ahLst/>
                      <a:cxnLst>
                        <a:cxn ang="T10">
                          <a:pos x="T0" y="T1"/>
                        </a:cxn>
                        <a:cxn ang="T11">
                          <a:pos x="T2" y="T3"/>
                        </a:cxn>
                        <a:cxn ang="T12">
                          <a:pos x="T4" y="T5"/>
                        </a:cxn>
                        <a:cxn ang="T13">
                          <a:pos x="T6" y="T7"/>
                        </a:cxn>
                        <a:cxn ang="T14">
                          <a:pos x="T8" y="T9"/>
                        </a:cxn>
                      </a:cxnLst>
                      <a:rect l="T15" t="T16" r="T17" b="T18"/>
                      <a:pathLst>
                        <a:path w="29" h="128">
                          <a:moveTo>
                            <a:pt x="0" y="0"/>
                          </a:moveTo>
                          <a:lnTo>
                            <a:pt x="0" y="118"/>
                          </a:lnTo>
                          <a:lnTo>
                            <a:pt x="29" y="128"/>
                          </a:lnTo>
                          <a:lnTo>
                            <a:pt x="29" y="13"/>
                          </a:lnTo>
                          <a:lnTo>
                            <a:pt x="0" y="0"/>
                          </a:lnTo>
                          <a:close/>
                        </a:path>
                      </a:pathLst>
                    </a:custGeom>
                    <a:solidFill>
                      <a:srgbClr val="000000"/>
                    </a:solidFill>
                    <a:ln w="7938">
                      <a:solidFill>
                        <a:srgbClr val="000000"/>
                      </a:solidFill>
                      <a:round/>
                      <a:headEnd/>
                      <a:tailEnd/>
                    </a:ln>
                  </p:spPr>
                  <p:txBody>
                    <a:bodyPr wrap="none"/>
                    <a:lstStyle/>
                    <a:p>
                      <a:endParaRPr lang="zh-CN" altLang="en-US"/>
                    </a:p>
                  </p:txBody>
                </p:sp>
              </p:grpSp>
              <p:grpSp>
                <p:nvGrpSpPr>
                  <p:cNvPr id="26666" name="Group 241"/>
                  <p:cNvGrpSpPr>
                    <a:grpSpLocks/>
                  </p:cNvGrpSpPr>
                  <p:nvPr/>
                </p:nvGrpSpPr>
                <p:grpSpPr bwMode="auto">
                  <a:xfrm>
                    <a:off x="4880" y="2527"/>
                    <a:ext cx="127" cy="223"/>
                    <a:chOff x="4880" y="2527"/>
                    <a:chExt cx="127" cy="223"/>
                  </a:xfrm>
                </p:grpSpPr>
                <p:sp>
                  <p:nvSpPr>
                    <p:cNvPr id="26667" name="Freeform 242"/>
                    <p:cNvSpPr>
                      <a:spLocks/>
                    </p:cNvSpPr>
                    <p:nvPr/>
                  </p:nvSpPr>
                  <p:spPr bwMode="auto">
                    <a:xfrm>
                      <a:off x="4880" y="2605"/>
                      <a:ext cx="127" cy="145"/>
                    </a:xfrm>
                    <a:custGeom>
                      <a:avLst/>
                      <a:gdLst>
                        <a:gd name="T0" fmla="*/ 0 w 255"/>
                        <a:gd name="T1" fmla="*/ 0 h 291"/>
                        <a:gd name="T2" fmla="*/ 0 w 255"/>
                        <a:gd name="T3" fmla="*/ 0 h 291"/>
                        <a:gd name="T4" fmla="*/ 0 w 255"/>
                        <a:gd name="T5" fmla="*/ 0 h 291"/>
                        <a:gd name="T6" fmla="*/ 0 w 255"/>
                        <a:gd name="T7" fmla="*/ 0 h 291"/>
                        <a:gd name="T8" fmla="*/ 0 w 255"/>
                        <a:gd name="T9" fmla="*/ 0 h 291"/>
                        <a:gd name="T10" fmla="*/ 0 60000 65536"/>
                        <a:gd name="T11" fmla="*/ 0 60000 65536"/>
                        <a:gd name="T12" fmla="*/ 0 60000 65536"/>
                        <a:gd name="T13" fmla="*/ 0 60000 65536"/>
                        <a:gd name="T14" fmla="*/ 0 60000 65536"/>
                        <a:gd name="T15" fmla="*/ 0 w 255"/>
                        <a:gd name="T16" fmla="*/ 0 h 291"/>
                        <a:gd name="T17" fmla="*/ 255 w 255"/>
                        <a:gd name="T18" fmla="*/ 291 h 291"/>
                      </a:gdLst>
                      <a:ahLst/>
                      <a:cxnLst>
                        <a:cxn ang="T10">
                          <a:pos x="T0" y="T1"/>
                        </a:cxn>
                        <a:cxn ang="T11">
                          <a:pos x="T2" y="T3"/>
                        </a:cxn>
                        <a:cxn ang="T12">
                          <a:pos x="T4" y="T5"/>
                        </a:cxn>
                        <a:cxn ang="T13">
                          <a:pos x="T6" y="T7"/>
                        </a:cxn>
                        <a:cxn ang="T14">
                          <a:pos x="T8" y="T9"/>
                        </a:cxn>
                      </a:cxnLst>
                      <a:rect l="T15" t="T16" r="T17" b="T18"/>
                      <a:pathLst>
                        <a:path w="255" h="291">
                          <a:moveTo>
                            <a:pt x="0" y="0"/>
                          </a:moveTo>
                          <a:lnTo>
                            <a:pt x="0" y="182"/>
                          </a:lnTo>
                          <a:lnTo>
                            <a:pt x="255" y="291"/>
                          </a:lnTo>
                          <a:lnTo>
                            <a:pt x="255" y="10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zh-CN" altLang="en-US"/>
                    </a:p>
                  </p:txBody>
                </p:sp>
                <p:sp>
                  <p:nvSpPr>
                    <p:cNvPr id="26668" name="Freeform 243"/>
                    <p:cNvSpPr>
                      <a:spLocks/>
                    </p:cNvSpPr>
                    <p:nvPr/>
                  </p:nvSpPr>
                  <p:spPr bwMode="auto">
                    <a:xfrm>
                      <a:off x="4882" y="2527"/>
                      <a:ext cx="120" cy="109"/>
                    </a:xfrm>
                    <a:custGeom>
                      <a:avLst/>
                      <a:gdLst>
                        <a:gd name="T0" fmla="*/ 0 w 240"/>
                        <a:gd name="T1" fmla="*/ 0 h 219"/>
                        <a:gd name="T2" fmla="*/ 0 w 240"/>
                        <a:gd name="T3" fmla="*/ 0 h 219"/>
                        <a:gd name="T4" fmla="*/ 1 w 240"/>
                        <a:gd name="T5" fmla="*/ 0 h 219"/>
                        <a:gd name="T6" fmla="*/ 1 w 240"/>
                        <a:gd name="T7" fmla="*/ 0 h 219"/>
                        <a:gd name="T8" fmla="*/ 0 w 240"/>
                        <a:gd name="T9" fmla="*/ 0 h 219"/>
                        <a:gd name="T10" fmla="*/ 0 60000 65536"/>
                        <a:gd name="T11" fmla="*/ 0 60000 65536"/>
                        <a:gd name="T12" fmla="*/ 0 60000 65536"/>
                        <a:gd name="T13" fmla="*/ 0 60000 65536"/>
                        <a:gd name="T14" fmla="*/ 0 60000 65536"/>
                        <a:gd name="T15" fmla="*/ 0 w 240"/>
                        <a:gd name="T16" fmla="*/ 0 h 219"/>
                        <a:gd name="T17" fmla="*/ 240 w 240"/>
                        <a:gd name="T18" fmla="*/ 219 h 219"/>
                      </a:gdLst>
                      <a:ahLst/>
                      <a:cxnLst>
                        <a:cxn ang="T10">
                          <a:pos x="T0" y="T1"/>
                        </a:cxn>
                        <a:cxn ang="T11">
                          <a:pos x="T2" y="T3"/>
                        </a:cxn>
                        <a:cxn ang="T12">
                          <a:pos x="T4" y="T5"/>
                        </a:cxn>
                        <a:cxn ang="T13">
                          <a:pos x="T6" y="T7"/>
                        </a:cxn>
                        <a:cxn ang="T14">
                          <a:pos x="T8" y="T9"/>
                        </a:cxn>
                      </a:cxnLst>
                      <a:rect l="T15" t="T16" r="T17" b="T18"/>
                      <a:pathLst>
                        <a:path w="240" h="219">
                          <a:moveTo>
                            <a:pt x="0" y="0"/>
                          </a:moveTo>
                          <a:lnTo>
                            <a:pt x="0" y="128"/>
                          </a:lnTo>
                          <a:lnTo>
                            <a:pt x="240" y="219"/>
                          </a:lnTo>
                          <a:lnTo>
                            <a:pt x="240" y="9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zh-CN" altLang="en-US"/>
                    </a:p>
                  </p:txBody>
                </p:sp>
              </p:grpSp>
            </p:grpSp>
          </p:grpSp>
          <p:sp>
            <p:nvSpPr>
              <p:cNvPr id="26644" name="Text Box 244"/>
              <p:cNvSpPr txBox="1">
                <a:spLocks noChangeArrowheads="1"/>
              </p:cNvSpPr>
              <p:nvPr/>
            </p:nvSpPr>
            <p:spPr bwMode="auto">
              <a:xfrm>
                <a:off x="4572" y="2793"/>
                <a:ext cx="428"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958850" eaLnBrk="0" hangingPunct="0">
                  <a:defRPr>
                    <a:solidFill>
                      <a:schemeClr val="tx1"/>
                    </a:solidFill>
                    <a:latin typeface="Arial" panose="020B0604020202020204" pitchFamily="34" charset="0"/>
                    <a:ea typeface="宋体" panose="02010600030101010101" pitchFamily="2" charset="-122"/>
                  </a:defRPr>
                </a:lvl1pPr>
                <a:lvl2pPr marL="742950" indent="-285750" defTabSz="958850" eaLnBrk="0" hangingPunct="0">
                  <a:defRPr>
                    <a:solidFill>
                      <a:schemeClr val="tx1"/>
                    </a:solidFill>
                    <a:latin typeface="Arial" panose="020B0604020202020204" pitchFamily="34" charset="0"/>
                    <a:ea typeface="宋体" panose="02010600030101010101" pitchFamily="2" charset="-122"/>
                  </a:defRPr>
                </a:lvl2pPr>
                <a:lvl3pPr marL="1143000" indent="-228600" defTabSz="958850" eaLnBrk="0" hangingPunct="0">
                  <a:defRPr>
                    <a:solidFill>
                      <a:schemeClr val="tx1"/>
                    </a:solidFill>
                    <a:latin typeface="Arial" panose="020B0604020202020204" pitchFamily="34" charset="0"/>
                    <a:ea typeface="宋体" panose="02010600030101010101" pitchFamily="2" charset="-122"/>
                  </a:defRPr>
                </a:lvl3pPr>
                <a:lvl4pPr marL="1600200" indent="-228600" defTabSz="958850" eaLnBrk="0" hangingPunct="0">
                  <a:defRPr>
                    <a:solidFill>
                      <a:schemeClr val="tx1"/>
                    </a:solidFill>
                    <a:latin typeface="Arial" panose="020B0604020202020204" pitchFamily="34" charset="0"/>
                    <a:ea typeface="宋体" panose="02010600030101010101" pitchFamily="2" charset="-122"/>
                  </a:defRPr>
                </a:lvl4pPr>
                <a:lvl5pPr marL="2057400" indent="-228600" defTabSz="958850" eaLnBrk="0" hangingPunct="0">
                  <a:defRPr>
                    <a:solidFill>
                      <a:schemeClr val="tx1"/>
                    </a:solidFill>
                    <a:latin typeface="Arial" panose="020B0604020202020204" pitchFamily="34" charset="0"/>
                    <a:ea typeface="宋体" panose="02010600030101010101" pitchFamily="2" charset="-122"/>
                  </a:defRPr>
                </a:lvl5pPr>
                <a:lvl6pPr marL="2514600" indent="-228600" defTabSz="9588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588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588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588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95000"/>
                  </a:lnSpc>
                  <a:buFont typeface="Monotype Sorts" pitchFamily="2" charset="2"/>
                  <a:buNone/>
                </a:pPr>
                <a:r>
                  <a:rPr lang="zh-CN" altLang="en-US" sz="1200" b="1"/>
                  <a:t>产生</a:t>
                </a:r>
              </a:p>
              <a:p>
                <a:pPr algn="ctr">
                  <a:lnSpc>
                    <a:spcPct val="95000"/>
                  </a:lnSpc>
                  <a:buFont typeface="Monotype Sorts" pitchFamily="2" charset="2"/>
                  <a:buNone/>
                </a:pPr>
                <a:r>
                  <a:rPr lang="zh-CN" altLang="en-US" sz="1200" b="1"/>
                  <a:t>工件</a:t>
                </a:r>
              </a:p>
            </p:txBody>
          </p:sp>
          <p:sp>
            <p:nvSpPr>
              <p:cNvPr id="26645" name="Freeform 245"/>
              <p:cNvSpPr>
                <a:spLocks/>
              </p:cNvSpPr>
              <p:nvPr/>
            </p:nvSpPr>
            <p:spPr bwMode="black">
              <a:xfrm>
                <a:off x="1003" y="1106"/>
                <a:ext cx="3848" cy="351"/>
              </a:xfrm>
              <a:custGeom>
                <a:avLst/>
                <a:gdLst>
                  <a:gd name="T0" fmla="*/ 3848 w 3848"/>
                  <a:gd name="T1" fmla="*/ 351 h 351"/>
                  <a:gd name="T2" fmla="*/ 3848 w 3848"/>
                  <a:gd name="T3" fmla="*/ 0 h 351"/>
                  <a:gd name="T4" fmla="*/ 0 w 3848"/>
                  <a:gd name="T5" fmla="*/ 0 h 351"/>
                  <a:gd name="T6" fmla="*/ 0 w 3848"/>
                  <a:gd name="T7" fmla="*/ 334 h 351"/>
                  <a:gd name="T8" fmla="*/ 0 60000 65536"/>
                  <a:gd name="T9" fmla="*/ 0 60000 65536"/>
                  <a:gd name="T10" fmla="*/ 0 60000 65536"/>
                  <a:gd name="T11" fmla="*/ 0 60000 65536"/>
                  <a:gd name="T12" fmla="*/ 0 w 3848"/>
                  <a:gd name="T13" fmla="*/ 0 h 351"/>
                  <a:gd name="T14" fmla="*/ 3848 w 3848"/>
                  <a:gd name="T15" fmla="*/ 351 h 351"/>
                </a:gdLst>
                <a:ahLst/>
                <a:cxnLst>
                  <a:cxn ang="T8">
                    <a:pos x="T0" y="T1"/>
                  </a:cxn>
                  <a:cxn ang="T9">
                    <a:pos x="T2" y="T3"/>
                  </a:cxn>
                  <a:cxn ang="T10">
                    <a:pos x="T4" y="T5"/>
                  </a:cxn>
                  <a:cxn ang="T11">
                    <a:pos x="T6" y="T7"/>
                  </a:cxn>
                </a:cxnLst>
                <a:rect l="T12" t="T13" r="T14" b="T15"/>
                <a:pathLst>
                  <a:path w="3848" h="351">
                    <a:moveTo>
                      <a:pt x="3848" y="351"/>
                    </a:moveTo>
                    <a:lnTo>
                      <a:pt x="3848" y="0"/>
                    </a:lnTo>
                    <a:lnTo>
                      <a:pt x="0" y="0"/>
                    </a:lnTo>
                    <a:lnTo>
                      <a:pt x="0" y="334"/>
                    </a:ln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109728" tIns="91440" rIns="109728" bIns="54864" anchor="ctr"/>
              <a:lstStyle/>
              <a:p>
                <a:endParaRPr lang="zh-CN" altLang="en-US"/>
              </a:p>
            </p:txBody>
          </p:sp>
          <p:sp>
            <p:nvSpPr>
              <p:cNvPr id="26646" name="Text Box 246"/>
              <p:cNvSpPr txBox="1">
                <a:spLocks noChangeArrowheads="1"/>
              </p:cNvSpPr>
              <p:nvPr/>
            </p:nvSpPr>
            <p:spPr bwMode="auto">
              <a:xfrm>
                <a:off x="719" y="2924"/>
                <a:ext cx="294"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958850" eaLnBrk="0" hangingPunct="0">
                  <a:defRPr>
                    <a:solidFill>
                      <a:schemeClr val="tx1"/>
                    </a:solidFill>
                    <a:latin typeface="Arial" panose="020B0604020202020204" pitchFamily="34" charset="0"/>
                    <a:ea typeface="宋体" panose="02010600030101010101" pitchFamily="2" charset="-122"/>
                  </a:defRPr>
                </a:lvl1pPr>
                <a:lvl2pPr marL="742950" indent="-285750" defTabSz="958850" eaLnBrk="0" hangingPunct="0">
                  <a:defRPr>
                    <a:solidFill>
                      <a:schemeClr val="tx1"/>
                    </a:solidFill>
                    <a:latin typeface="Arial" panose="020B0604020202020204" pitchFamily="34" charset="0"/>
                    <a:ea typeface="宋体" panose="02010600030101010101" pitchFamily="2" charset="-122"/>
                  </a:defRPr>
                </a:lvl2pPr>
                <a:lvl3pPr marL="1143000" indent="-228600" defTabSz="958850" eaLnBrk="0" hangingPunct="0">
                  <a:defRPr>
                    <a:solidFill>
                      <a:schemeClr val="tx1"/>
                    </a:solidFill>
                    <a:latin typeface="Arial" panose="020B0604020202020204" pitchFamily="34" charset="0"/>
                    <a:ea typeface="宋体" panose="02010600030101010101" pitchFamily="2" charset="-122"/>
                  </a:defRPr>
                </a:lvl3pPr>
                <a:lvl4pPr marL="1600200" indent="-228600" defTabSz="958850" eaLnBrk="0" hangingPunct="0">
                  <a:defRPr>
                    <a:solidFill>
                      <a:schemeClr val="tx1"/>
                    </a:solidFill>
                    <a:latin typeface="Arial" panose="020B0604020202020204" pitchFamily="34" charset="0"/>
                    <a:ea typeface="宋体" panose="02010600030101010101" pitchFamily="2" charset="-122"/>
                  </a:defRPr>
                </a:lvl4pPr>
                <a:lvl5pPr marL="2057400" indent="-228600" defTabSz="958850" eaLnBrk="0" hangingPunct="0">
                  <a:defRPr>
                    <a:solidFill>
                      <a:schemeClr val="tx1"/>
                    </a:solidFill>
                    <a:latin typeface="Arial" panose="020B0604020202020204" pitchFamily="34" charset="0"/>
                    <a:ea typeface="宋体" panose="02010600030101010101" pitchFamily="2" charset="-122"/>
                  </a:defRPr>
                </a:lvl5pPr>
                <a:lvl6pPr marL="2514600" indent="-228600" defTabSz="9588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588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588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588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95000"/>
                  </a:lnSpc>
                  <a:buFont typeface="Monotype Sorts" pitchFamily="2" charset="2"/>
                  <a:buNone/>
                </a:pPr>
                <a:r>
                  <a:rPr lang="zh-CN" altLang="en-US" sz="1200" b="1"/>
                  <a:t>人</a:t>
                </a:r>
              </a:p>
            </p:txBody>
          </p:sp>
          <p:sp>
            <p:nvSpPr>
              <p:cNvPr id="26647" name="Line 247"/>
              <p:cNvSpPr>
                <a:spLocks noChangeShapeType="1"/>
              </p:cNvSpPr>
              <p:nvPr/>
            </p:nvSpPr>
            <p:spPr bwMode="black">
              <a:xfrm>
                <a:off x="1903" y="2164"/>
                <a:ext cx="584"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109728" tIns="54864" rIns="109728" bIns="54864" anchor="ctr"/>
              <a:lstStyle/>
              <a:p>
                <a:endParaRPr lang="zh-CN" altLang="en-US"/>
              </a:p>
            </p:txBody>
          </p:sp>
          <p:sp>
            <p:nvSpPr>
              <p:cNvPr id="26648" name="Line 248"/>
              <p:cNvSpPr>
                <a:spLocks noChangeShapeType="1"/>
              </p:cNvSpPr>
              <p:nvPr/>
            </p:nvSpPr>
            <p:spPr bwMode="black">
              <a:xfrm>
                <a:off x="3570" y="2164"/>
                <a:ext cx="584"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109728" tIns="54864" rIns="109728" bIns="54864" anchor="ctr"/>
              <a:lstStyle/>
              <a:p>
                <a:endParaRPr lang="zh-CN" altLang="en-US"/>
              </a:p>
            </p:txBody>
          </p:sp>
        </p:grpSp>
      </p:grpSp>
      <p:sp>
        <p:nvSpPr>
          <p:cNvPr id="123124" name="Rectangle 244"/>
          <p:cNvSpPr>
            <a:spLocks noChangeArrowheads="1"/>
          </p:cNvSpPr>
          <p:nvPr/>
        </p:nvSpPr>
        <p:spPr bwMode="auto">
          <a:xfrm>
            <a:off x="2727397" y="5294048"/>
            <a:ext cx="6159500" cy="93345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defRPr/>
            </a:pPr>
            <a:r>
              <a:rPr lang="zh-CN" altLang="en-US" sz="2000" b="1" dirty="0">
                <a:solidFill>
                  <a:schemeClr val="tx2"/>
                </a:solidFill>
              </a:rPr>
              <a:t>软件交付项目管理的本质 </a:t>
            </a:r>
          </a:p>
          <a:p>
            <a:pPr algn="ctr">
              <a:defRPr/>
            </a:pPr>
            <a:r>
              <a:rPr lang="zh-CN" altLang="en-US" dirty="0">
                <a:solidFill>
                  <a:schemeClr val="tx1"/>
                </a:solidFill>
                <a:latin typeface="微软雅黑" panose="020B0503020204020204" pitchFamily="34" charset="-122"/>
                <a:ea typeface="微软雅黑" panose="020B0503020204020204" pitchFamily="34" charset="-122"/>
              </a:rPr>
              <a:t>管好人、活动和工件</a:t>
            </a:r>
            <a:endParaRPr lang="zh-CN" altLang="en-US" dirty="0">
              <a:solidFill>
                <a:srgbClr val="000000"/>
              </a:solidFill>
              <a:latin typeface="微软雅黑" panose="020B0503020204020204" pitchFamily="34" charset="-122"/>
              <a:ea typeface="微软雅黑" panose="020B0503020204020204" pitchFamily="34" charset="-122"/>
            </a:endParaRPr>
          </a:p>
        </p:txBody>
      </p:sp>
      <p:sp>
        <p:nvSpPr>
          <p:cNvPr id="247" name="圆角矩形 9"/>
          <p:cNvSpPr>
            <a:spLocks noChangeArrowheads="1"/>
          </p:cNvSpPr>
          <p:nvPr/>
        </p:nvSpPr>
        <p:spPr bwMode="auto">
          <a:xfrm>
            <a:off x="491813" y="4508958"/>
            <a:ext cx="2099673" cy="1718540"/>
          </a:xfrm>
          <a:prstGeom prst="roundRect">
            <a:avLst>
              <a:gd name="adj" fmla="val 16667"/>
            </a:avLst>
          </a:prstGeom>
          <a:noFill/>
          <a:ln w="635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pPr algn="l"/>
            <a:r>
              <a:rPr lang="zh-CN" altLang="en-US" sz="2400" dirty="0" smtClean="0">
                <a:latin typeface="微软雅黑" panose="020B0503020204020204" pitchFamily="34" charset="-122"/>
                <a:ea typeface="微软雅黑" panose="020B0503020204020204" pitchFamily="34" charset="-122"/>
              </a:rPr>
              <a:t>敏捷宣言：个体和互动高于流程和工具</a:t>
            </a:r>
            <a:endParaRPr lang="en-US" altLang="zh-CN" sz="2400" dirty="0" smtClean="0">
              <a:latin typeface="微软雅黑" panose="020B0503020204020204" pitchFamily="34" charset="-122"/>
              <a:ea typeface="微软雅黑" panose="020B0503020204020204" pitchFamily="34" charset="-122"/>
            </a:endParaRPr>
          </a:p>
          <a:p>
            <a:pPr algn="l"/>
            <a:endParaRPr lang="en-US" altLang="zh-CN" sz="2400" dirty="0" smtClean="0">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0"/>
          </p:nvPr>
        </p:nvSpPr>
        <p:spPr/>
        <p:txBody>
          <a:bodyPr/>
          <a:lstStyle/>
          <a:p>
            <a:fld id="{51C954A1-9FE7-4ABB-8851-D5362BFC037D}" type="slidenum">
              <a:rPr lang="en-US" altLang="en-US" smtClean="0"/>
              <a:pPr/>
              <a:t>22</a:t>
            </a:fld>
            <a:endParaRPr lang="en-US" altLang="en-US"/>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7"/>
                                        </p:tgtEl>
                                        <p:attrNameLst>
                                          <p:attrName>style.visibility</p:attrName>
                                        </p:attrNameLst>
                                      </p:cBhvr>
                                      <p:to>
                                        <p:strVal val="visible"/>
                                      </p:to>
                                    </p:set>
                                    <p:animEffect transition="in" filter="fade">
                                      <p:cBhvr>
                                        <p:cTn id="7" dur="500"/>
                                        <p:tgtEl>
                                          <p:spTgt spid="2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sz="quarter" idx="11"/>
          </p:nvPr>
        </p:nvSpPr>
        <p:spPr/>
        <p:txBody>
          <a:bodyPr/>
          <a:lstStyle/>
          <a:p>
            <a:r>
              <a:rPr lang="en-US" altLang="zh-CN" dirty="0" smtClean="0"/>
              <a:t>4. </a:t>
            </a:r>
            <a:r>
              <a:rPr lang="zh-CN" altLang="en-US" dirty="0" smtClean="0"/>
              <a:t>质量管理</a:t>
            </a:r>
            <a:endParaRPr lang="en-US" altLang="zh-CN" dirty="0" smtClean="0"/>
          </a:p>
          <a:p>
            <a:pPr lvl="1"/>
            <a:r>
              <a:rPr lang="zh-CN" altLang="en-US" dirty="0" smtClean="0"/>
              <a:t>如何明确“合适的”质</a:t>
            </a:r>
            <a:r>
              <a:rPr lang="zh-CN" altLang="en-US" dirty="0"/>
              <a:t>量管理目</a:t>
            </a:r>
            <a:r>
              <a:rPr lang="zh-CN" altLang="en-US" dirty="0" smtClean="0"/>
              <a:t>标</a:t>
            </a:r>
            <a:endParaRPr lang="zh-CN" altLang="en-US" dirty="0"/>
          </a:p>
          <a:p>
            <a:pPr lvl="2"/>
            <a:r>
              <a:rPr lang="zh-CN" altLang="en-US" dirty="0"/>
              <a:t>质量基准</a:t>
            </a:r>
          </a:p>
          <a:p>
            <a:pPr lvl="2"/>
            <a:r>
              <a:rPr lang="zh-CN" altLang="en-US" dirty="0"/>
              <a:t>合适的质量管理目标 ： 质量</a:t>
            </a:r>
            <a:r>
              <a:rPr lang="en-US" altLang="zh-CN" dirty="0" smtClean="0"/>
              <a:t>ROI</a:t>
            </a:r>
          </a:p>
          <a:p>
            <a:pPr lvl="3"/>
            <a:r>
              <a:rPr lang="en-US" altLang="zh-CN" dirty="0"/>
              <a:t>return on investment</a:t>
            </a:r>
            <a:r>
              <a:rPr lang="zh-CN" altLang="en-US" dirty="0" smtClean="0"/>
              <a:t>（投资回报率）</a:t>
            </a:r>
            <a:endParaRPr lang="en-US" altLang="zh-CN" dirty="0"/>
          </a:p>
          <a:p>
            <a:pPr lvl="1"/>
            <a:r>
              <a:rPr lang="zh-CN" altLang="en-US" dirty="0"/>
              <a:t>进度和质量的矛盾</a:t>
            </a:r>
          </a:p>
          <a:p>
            <a:pPr lvl="2"/>
            <a:r>
              <a:rPr lang="zh-CN" altLang="en-US" dirty="0"/>
              <a:t>损失进度 </a:t>
            </a:r>
            <a:r>
              <a:rPr lang="en-US" altLang="zh-CN" dirty="0"/>
              <a:t>VS </a:t>
            </a:r>
            <a:r>
              <a:rPr lang="zh-CN" altLang="en-US" dirty="0"/>
              <a:t>损失质量</a:t>
            </a:r>
          </a:p>
          <a:p>
            <a:pPr lvl="1"/>
            <a:r>
              <a:rPr lang="zh-CN" altLang="en-US" dirty="0"/>
              <a:t>缺乏有效的质量管理手段</a:t>
            </a:r>
          </a:p>
          <a:p>
            <a:pPr lvl="2"/>
            <a:r>
              <a:rPr lang="zh-CN" altLang="en-US" dirty="0" smtClean="0"/>
              <a:t>代</a:t>
            </a:r>
            <a:r>
              <a:rPr lang="zh-CN" altLang="en-US" dirty="0"/>
              <a:t>码质量 </a:t>
            </a:r>
            <a:r>
              <a:rPr lang="en-US" altLang="zh-CN" dirty="0"/>
              <a:t>VS </a:t>
            </a:r>
            <a:r>
              <a:rPr lang="zh-CN" altLang="en-US" dirty="0"/>
              <a:t>过程质</a:t>
            </a:r>
            <a:r>
              <a:rPr lang="zh-CN" altLang="en-US" dirty="0" smtClean="0"/>
              <a:t>量</a:t>
            </a:r>
            <a:endParaRPr lang="zh-CN" altLang="en-US" dirty="0"/>
          </a:p>
        </p:txBody>
      </p:sp>
      <p:sp>
        <p:nvSpPr>
          <p:cNvPr id="2" name="灯片编号占位符 1"/>
          <p:cNvSpPr>
            <a:spLocks noGrp="1"/>
          </p:cNvSpPr>
          <p:nvPr>
            <p:ph type="sldNum" sz="quarter" idx="10"/>
          </p:nvPr>
        </p:nvSpPr>
        <p:spPr/>
        <p:txBody>
          <a:bodyPr/>
          <a:lstStyle/>
          <a:p>
            <a:fld id="{51C954A1-9FE7-4ABB-8851-D5362BFC037D}" type="slidenum">
              <a:rPr lang="en-US" altLang="en-US" smtClean="0"/>
              <a:pPr/>
              <a:t>23</a:t>
            </a:fld>
            <a:endParaRPr lang="en-US" altLang="en-US"/>
          </a:p>
        </p:txBody>
      </p:sp>
    </p:spTree>
  </p:cSld>
  <p:clrMapOvr>
    <a:masterClrMapping/>
  </p:clrMapOvr>
  <p:transition>
    <p:wipe di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55"/>
          <p:cNvSpPr>
            <a:spLocks noGrp="1" noChangeArrowheads="1"/>
          </p:cNvSpPr>
          <p:nvPr>
            <p:ph type="title"/>
          </p:nvPr>
        </p:nvSpPr>
        <p:spPr/>
        <p:txBody>
          <a:bodyPr/>
          <a:lstStyle/>
          <a:p>
            <a:r>
              <a:rPr lang="zh-CN" altLang="en-US" dirty="0" smtClean="0"/>
              <a:t>软件项目管理的“三座大山”</a:t>
            </a:r>
            <a:endParaRPr lang="en-US" altLang="zh-CN" dirty="0" smtClean="0"/>
          </a:p>
        </p:txBody>
      </p:sp>
      <p:grpSp>
        <p:nvGrpSpPr>
          <p:cNvPr id="28677" name="Group 65"/>
          <p:cNvGrpSpPr>
            <a:grpSpLocks/>
          </p:cNvGrpSpPr>
          <p:nvPr/>
        </p:nvGrpSpPr>
        <p:grpSpPr bwMode="auto">
          <a:xfrm>
            <a:off x="870349" y="1323975"/>
            <a:ext cx="7027139" cy="4778227"/>
            <a:chOff x="746" y="645"/>
            <a:chExt cx="3669" cy="3244"/>
          </a:xfrm>
        </p:grpSpPr>
        <p:pic>
          <p:nvPicPr>
            <p:cNvPr id="28678" name="Picture 6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 y="955"/>
              <a:ext cx="3522" cy="2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9" name="Text Box 61"/>
            <p:cNvSpPr txBox="1">
              <a:spLocks noChangeArrowheads="1"/>
            </p:cNvSpPr>
            <p:nvPr/>
          </p:nvSpPr>
          <p:spPr bwMode="auto">
            <a:xfrm>
              <a:off x="2038" y="645"/>
              <a:ext cx="1427"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b="1"/>
            </a:p>
          </p:txBody>
        </p:sp>
        <p:sp>
          <p:nvSpPr>
            <p:cNvPr id="28680" name="Text Box 62"/>
            <p:cNvSpPr txBox="1">
              <a:spLocks noChangeArrowheads="1"/>
            </p:cNvSpPr>
            <p:nvPr/>
          </p:nvSpPr>
          <p:spPr bwMode="auto">
            <a:xfrm>
              <a:off x="895" y="705"/>
              <a:ext cx="1100"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dirty="0">
                  <a:solidFill>
                    <a:srgbClr val="FF0000"/>
                  </a:solidFill>
                </a:rPr>
                <a:t>质量</a:t>
              </a:r>
              <a:r>
                <a:rPr lang="zh-CN" altLang="en-US" sz="2000" b="1" dirty="0"/>
                <a:t>难于掌控</a:t>
              </a:r>
              <a:endParaRPr lang="en-US" altLang="zh-CN" sz="2000" b="1" dirty="0"/>
            </a:p>
          </p:txBody>
        </p:sp>
        <p:sp>
          <p:nvSpPr>
            <p:cNvPr id="28681" name="Text Box 63"/>
            <p:cNvSpPr txBox="1">
              <a:spLocks noChangeArrowheads="1"/>
            </p:cNvSpPr>
            <p:nvPr/>
          </p:nvSpPr>
          <p:spPr bwMode="auto">
            <a:xfrm>
              <a:off x="2984" y="700"/>
              <a:ext cx="1431"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smtClean="0">
                  <a:solidFill>
                    <a:srgbClr val="FF0000"/>
                  </a:solidFill>
                </a:rPr>
                <a:t>范围</a:t>
              </a:r>
              <a:r>
                <a:rPr lang="zh-CN" altLang="en-US" sz="2000" b="1" dirty="0" smtClean="0"/>
                <a:t>变化难</a:t>
              </a:r>
              <a:r>
                <a:rPr lang="zh-CN" altLang="en-US" sz="2000" b="1" dirty="0"/>
                <a:t>于控制</a:t>
              </a:r>
            </a:p>
          </p:txBody>
        </p:sp>
        <p:sp>
          <p:nvSpPr>
            <p:cNvPr id="28682" name="Text Box 64"/>
            <p:cNvSpPr txBox="1">
              <a:spLocks noChangeArrowheads="1"/>
            </p:cNvSpPr>
            <p:nvPr/>
          </p:nvSpPr>
          <p:spPr bwMode="auto">
            <a:xfrm>
              <a:off x="2038" y="705"/>
              <a:ext cx="1150"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a:solidFill>
                    <a:srgbClr val="FF0000"/>
                  </a:solidFill>
                </a:rPr>
                <a:t>进度</a:t>
              </a:r>
              <a:r>
                <a:rPr lang="zh-CN" altLang="en-US" sz="2000" b="1" dirty="0" smtClean="0"/>
                <a:t>难于</a:t>
              </a:r>
              <a:r>
                <a:rPr lang="zh-CN" altLang="en-US" sz="2000" b="1" dirty="0"/>
                <a:t>评测</a:t>
              </a:r>
            </a:p>
          </p:txBody>
        </p:sp>
      </p:grpSp>
      <p:sp>
        <p:nvSpPr>
          <p:cNvPr id="2" name="灯片编号占位符 1"/>
          <p:cNvSpPr>
            <a:spLocks noGrp="1"/>
          </p:cNvSpPr>
          <p:nvPr>
            <p:ph type="sldNum" sz="quarter" idx="10"/>
          </p:nvPr>
        </p:nvSpPr>
        <p:spPr/>
        <p:txBody>
          <a:bodyPr/>
          <a:lstStyle/>
          <a:p>
            <a:fld id="{9231B233-6F93-4D7F-B7DA-1F27CAA8E8C0}" type="slidenum">
              <a:rPr lang="en-US" altLang="en-US" smtClean="0"/>
              <a:pPr/>
              <a:t>24</a:t>
            </a:fld>
            <a:endParaRPr lang="en-US" altLang="en-US"/>
          </a:p>
        </p:txBody>
      </p:sp>
    </p:spTree>
    <p:extLst>
      <p:ext uri="{BB962C8B-B14F-4D97-AF65-F5344CB8AC3E}">
        <p14:creationId xmlns:p14="http://schemas.microsoft.com/office/powerpoint/2010/main" val="4060246992"/>
      </p:ext>
    </p:extLst>
  </p:cSld>
  <p:clrMapOvr>
    <a:masterClrMapping/>
  </p:clrMapOvr>
  <p:transition>
    <p:wipe di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r>
              <a:rPr lang="zh-CN" altLang="en-US" smtClean="0"/>
              <a:t>本章内容</a:t>
            </a:r>
            <a:endParaRPr lang="zh-CN" altLang="en-US" dirty="0" smtClean="0"/>
          </a:p>
        </p:txBody>
      </p:sp>
      <p:sp>
        <p:nvSpPr>
          <p:cNvPr id="4100" name="Rectangle 3"/>
          <p:cNvSpPr>
            <a:spLocks noGrp="1" noChangeArrowheads="1"/>
          </p:cNvSpPr>
          <p:nvPr>
            <p:ph sz="quarter" idx="11"/>
          </p:nvPr>
        </p:nvSpPr>
        <p:spPr/>
        <p:txBody>
          <a:bodyPr/>
          <a:lstStyle/>
          <a:p>
            <a:r>
              <a:rPr lang="zh-CN" altLang="en-US" dirty="0"/>
              <a:t>第</a:t>
            </a:r>
            <a:r>
              <a:rPr lang="en-US" altLang="zh-CN" dirty="0"/>
              <a:t>1</a:t>
            </a:r>
            <a:r>
              <a:rPr lang="zh-CN" altLang="en-US" dirty="0" smtClean="0"/>
              <a:t>章 </a:t>
            </a:r>
            <a:r>
              <a:rPr lang="zh-CN" altLang="zh-CN" dirty="0" smtClean="0"/>
              <a:t>项目管理概述</a:t>
            </a:r>
          </a:p>
          <a:p>
            <a:pPr lvl="1"/>
            <a:r>
              <a:rPr lang="en-US" altLang="zh-CN" dirty="0" smtClean="0"/>
              <a:t>1.1 </a:t>
            </a:r>
            <a:r>
              <a:rPr lang="zh-CN" altLang="en-US" dirty="0" smtClean="0"/>
              <a:t>项目的特性</a:t>
            </a:r>
            <a:endParaRPr lang="en-US" altLang="zh-CN" dirty="0" smtClean="0"/>
          </a:p>
          <a:p>
            <a:pPr lvl="1"/>
            <a:r>
              <a:rPr lang="en-US" altLang="zh-CN" dirty="0" smtClean="0"/>
              <a:t>1.2 </a:t>
            </a:r>
            <a:r>
              <a:rPr lang="zh-CN" altLang="zh-CN" dirty="0" smtClean="0"/>
              <a:t>当前软件项目管理现状和挑战</a:t>
            </a:r>
            <a:endParaRPr lang="en-US" altLang="zh-CN" dirty="0" smtClean="0"/>
          </a:p>
          <a:p>
            <a:pPr lvl="1"/>
            <a:r>
              <a:rPr lang="en-US" altLang="zh-CN" dirty="0" smtClean="0"/>
              <a:t>1.3 </a:t>
            </a:r>
            <a:r>
              <a:rPr lang="zh-CN" altLang="en-US" dirty="0" smtClean="0"/>
              <a:t>项目管理的最新发展趋势</a:t>
            </a:r>
          </a:p>
          <a:p>
            <a:pPr lvl="2"/>
            <a:r>
              <a:rPr lang="zh-CN" altLang="en-US" dirty="0" smtClean="0"/>
              <a:t>项目管理的演进历史</a:t>
            </a:r>
          </a:p>
          <a:p>
            <a:pPr lvl="2"/>
            <a:r>
              <a:rPr lang="zh-CN" altLang="en-US" dirty="0" smtClean="0"/>
              <a:t>项目管理发展的最新动态</a:t>
            </a:r>
            <a:endParaRPr lang="en-US" altLang="zh-CN" dirty="0" smtClean="0"/>
          </a:p>
          <a:p>
            <a:pPr lvl="1"/>
            <a:r>
              <a:rPr lang="en-US" altLang="zh-CN" dirty="0" smtClean="0"/>
              <a:t>1.4 </a:t>
            </a:r>
            <a:r>
              <a:rPr lang="zh-CN" altLang="en-US" dirty="0" smtClean="0"/>
              <a:t>项目经理是怎样炼成的</a:t>
            </a:r>
            <a:endParaRPr lang="en-US" altLang="zh-CN" dirty="0" smtClean="0"/>
          </a:p>
          <a:p>
            <a:pPr lvl="1"/>
            <a:r>
              <a:rPr lang="zh-CN" altLang="en-US" dirty="0" smtClean="0"/>
              <a:t>小结</a:t>
            </a:r>
            <a:endParaRPr lang="en-US" altLang="zh-CN" dirty="0" smtClean="0"/>
          </a:p>
          <a:p>
            <a:pPr lvl="1"/>
            <a:r>
              <a:rPr lang="zh-CN" altLang="en-US" dirty="0" smtClean="0"/>
              <a:t>思考</a:t>
            </a:r>
            <a:endParaRPr lang="zh-CN" altLang="zh-CN" dirty="0" smtClean="0"/>
          </a:p>
        </p:txBody>
      </p:sp>
      <p:sp>
        <p:nvSpPr>
          <p:cNvPr id="11269" name="AutoShape 5"/>
          <p:cNvSpPr>
            <a:spLocks noChangeArrowheads="1"/>
          </p:cNvSpPr>
          <p:nvPr/>
        </p:nvSpPr>
        <p:spPr bwMode="auto">
          <a:xfrm>
            <a:off x="315353" y="3171251"/>
            <a:ext cx="289765" cy="244302"/>
          </a:xfrm>
          <a:prstGeom prst="rightArrow">
            <a:avLst>
              <a:gd name="adj1" fmla="val 50000"/>
              <a:gd name="adj2" fmla="val 25000"/>
            </a:avLst>
          </a:prstGeom>
          <a:solidFill>
            <a:srgbClr val="C00000"/>
          </a:solidFill>
          <a:ln>
            <a:noFill/>
          </a:ln>
          <a:effectLst>
            <a:prstShdw prst="shdw17" dist="17961" dir="2700000">
              <a:srgbClr val="2F4D71"/>
            </a:prstShdw>
          </a:effectLs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11271" name="Picture 7" descr="MCj0439613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05625" y="4084638"/>
            <a:ext cx="2047875" cy="225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0"/>
          </p:nvPr>
        </p:nvSpPr>
        <p:spPr/>
        <p:txBody>
          <a:bodyPr/>
          <a:lstStyle/>
          <a:p>
            <a:fld id="{51C954A1-9FE7-4ABB-8851-D5362BFC037D}" type="slidenum">
              <a:rPr lang="en-US" altLang="en-US" smtClean="0"/>
              <a:pPr/>
              <a:t>25</a:t>
            </a:fld>
            <a:endParaRPr lang="en-US" altLang="en-US"/>
          </a:p>
        </p:txBody>
      </p:sp>
    </p:spTree>
    <p:extLst>
      <p:ext uri="{BB962C8B-B14F-4D97-AF65-F5344CB8AC3E}">
        <p14:creationId xmlns:p14="http://schemas.microsoft.com/office/powerpoint/2010/main" val="1539412352"/>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r>
              <a:rPr lang="en-US" altLang="zh-CN" dirty="0" smtClean="0"/>
              <a:t>1. </a:t>
            </a:r>
            <a:r>
              <a:rPr lang="zh-CN" altLang="en-US" dirty="0" smtClean="0"/>
              <a:t>项目管理知识体系的发展</a:t>
            </a:r>
          </a:p>
        </p:txBody>
      </p:sp>
      <p:sp>
        <p:nvSpPr>
          <p:cNvPr id="30723" name="内容占位符 2"/>
          <p:cNvSpPr>
            <a:spLocks noGrp="1"/>
          </p:cNvSpPr>
          <p:nvPr>
            <p:ph sz="quarter" idx="11"/>
          </p:nvPr>
        </p:nvSpPr>
        <p:spPr/>
        <p:txBody>
          <a:bodyPr>
            <a:normAutofit fontScale="85000" lnSpcReduction="10000"/>
          </a:bodyPr>
          <a:lstStyle/>
          <a:p>
            <a:r>
              <a:rPr lang="en-US" altLang="zh-CN" dirty="0" smtClean="0">
                <a:solidFill>
                  <a:srgbClr val="C00000"/>
                </a:solidFill>
              </a:rPr>
              <a:t>1969</a:t>
            </a:r>
            <a:r>
              <a:rPr lang="zh-CN" altLang="en-US" dirty="0" smtClean="0">
                <a:solidFill>
                  <a:srgbClr val="C00000"/>
                </a:solidFill>
              </a:rPr>
              <a:t>年</a:t>
            </a:r>
            <a:r>
              <a:rPr lang="zh-CN" altLang="en-US" dirty="0" smtClean="0"/>
              <a:t>美国项目管理协会（</a:t>
            </a:r>
            <a:r>
              <a:rPr lang="en-US" altLang="zh-CN" dirty="0" smtClean="0"/>
              <a:t>PMI</a:t>
            </a:r>
            <a:r>
              <a:rPr lang="zh-CN" altLang="en-US" dirty="0" smtClean="0"/>
              <a:t>）成立</a:t>
            </a:r>
            <a:endParaRPr lang="en-US" altLang="zh-CN" dirty="0" smtClean="0"/>
          </a:p>
          <a:p>
            <a:r>
              <a:rPr lang="en-US" altLang="zh-CN" dirty="0" smtClean="0"/>
              <a:t>1976</a:t>
            </a:r>
            <a:r>
              <a:rPr lang="zh-CN" altLang="en-US" dirty="0" smtClean="0"/>
              <a:t>年，</a:t>
            </a:r>
            <a:r>
              <a:rPr lang="en-US" altLang="zh-CN" dirty="0" smtClean="0"/>
              <a:t>PMI</a:t>
            </a:r>
            <a:r>
              <a:rPr lang="zh-CN" altLang="en-US" dirty="0" smtClean="0"/>
              <a:t>蒙特利尔研讨会提出应制定项目管理标准</a:t>
            </a:r>
            <a:endParaRPr lang="en-US" altLang="zh-CN" dirty="0" smtClean="0"/>
          </a:p>
          <a:p>
            <a:r>
              <a:rPr lang="en-US" altLang="zh-CN" dirty="0" smtClean="0"/>
              <a:t>1981</a:t>
            </a:r>
            <a:r>
              <a:rPr lang="zh-CN" altLang="en-US" dirty="0" smtClean="0"/>
              <a:t>年立项，</a:t>
            </a:r>
            <a:r>
              <a:rPr lang="en-US" altLang="zh-CN" dirty="0" smtClean="0"/>
              <a:t>1983</a:t>
            </a:r>
            <a:r>
              <a:rPr lang="zh-CN" altLang="en-US" dirty="0" smtClean="0"/>
              <a:t>在</a:t>
            </a:r>
            <a:r>
              <a:rPr lang="en-US" altLang="zh-CN" dirty="0" smtClean="0"/>
              <a:t>《</a:t>
            </a:r>
            <a:r>
              <a:rPr lang="zh-CN" altLang="en-US" dirty="0" smtClean="0"/>
              <a:t>项目管理学报</a:t>
            </a:r>
            <a:r>
              <a:rPr lang="en-US" altLang="zh-CN" dirty="0" smtClean="0"/>
              <a:t>》</a:t>
            </a:r>
            <a:r>
              <a:rPr lang="zh-CN" altLang="en-US" dirty="0" smtClean="0"/>
              <a:t>以特别报告形式发表</a:t>
            </a:r>
            <a:endParaRPr lang="en-US" altLang="zh-CN" dirty="0" smtClean="0"/>
          </a:p>
          <a:p>
            <a:r>
              <a:rPr lang="en-US" altLang="zh-CN" dirty="0" smtClean="0">
                <a:solidFill>
                  <a:srgbClr val="C00000"/>
                </a:solidFill>
              </a:rPr>
              <a:t>1984</a:t>
            </a:r>
            <a:r>
              <a:rPr lang="zh-CN" altLang="en-US" dirty="0" smtClean="0">
                <a:solidFill>
                  <a:srgbClr val="C00000"/>
                </a:solidFill>
              </a:rPr>
              <a:t>年</a:t>
            </a:r>
            <a:r>
              <a:rPr lang="zh-CN" altLang="en-US" dirty="0" smtClean="0"/>
              <a:t>举行第一次项目管理专业人员注册资格考试（</a:t>
            </a:r>
            <a:r>
              <a:rPr lang="en-US" altLang="zh-CN" dirty="0" smtClean="0"/>
              <a:t>PMP</a:t>
            </a:r>
            <a:r>
              <a:rPr lang="zh-CN" altLang="en-US" dirty="0" smtClean="0"/>
              <a:t>）</a:t>
            </a:r>
            <a:endParaRPr lang="en-US" altLang="zh-CN" dirty="0" smtClean="0"/>
          </a:p>
          <a:p>
            <a:r>
              <a:rPr lang="en-US" altLang="zh-CN" dirty="0" smtClean="0"/>
              <a:t>1987</a:t>
            </a:r>
            <a:r>
              <a:rPr lang="zh-CN" altLang="en-US" dirty="0" smtClean="0"/>
              <a:t>年以单行本发表</a:t>
            </a:r>
            <a:endParaRPr lang="en-US" altLang="zh-CN" dirty="0" smtClean="0"/>
          </a:p>
          <a:p>
            <a:r>
              <a:rPr lang="en-US" altLang="zh-CN" dirty="0" smtClean="0">
                <a:solidFill>
                  <a:srgbClr val="C00000"/>
                </a:solidFill>
              </a:rPr>
              <a:t>1996</a:t>
            </a:r>
            <a:r>
              <a:rPr lang="zh-CN" altLang="en-US" dirty="0" smtClean="0">
                <a:solidFill>
                  <a:srgbClr val="C00000"/>
                </a:solidFill>
              </a:rPr>
              <a:t>年</a:t>
            </a:r>
            <a:r>
              <a:rPr lang="en-US" altLang="zh-CN" dirty="0" smtClean="0"/>
              <a:t>《</a:t>
            </a:r>
            <a:r>
              <a:rPr lang="zh-CN" altLang="en-US" dirty="0" smtClean="0"/>
              <a:t>项目管理知识体系指南</a:t>
            </a:r>
            <a:r>
              <a:rPr lang="en-US" altLang="zh-CN" dirty="0" smtClean="0"/>
              <a:t>》</a:t>
            </a:r>
            <a:r>
              <a:rPr lang="zh-CN" altLang="en-US" dirty="0" smtClean="0"/>
              <a:t>（</a:t>
            </a:r>
            <a:r>
              <a:rPr lang="en-US" altLang="zh-CN" dirty="0" smtClean="0"/>
              <a:t>PMBOK</a:t>
            </a:r>
            <a:r>
              <a:rPr lang="zh-CN" altLang="en-US" dirty="0" smtClean="0"/>
              <a:t>）出版</a:t>
            </a:r>
            <a:endParaRPr lang="en-US" altLang="zh-CN" dirty="0" smtClean="0"/>
          </a:p>
          <a:p>
            <a:r>
              <a:rPr lang="en-US" altLang="zh-CN" dirty="0" smtClean="0"/>
              <a:t>2000</a:t>
            </a:r>
            <a:r>
              <a:rPr lang="zh-CN" altLang="en-US" dirty="0" smtClean="0"/>
              <a:t>年更新为第二版，</a:t>
            </a:r>
            <a:r>
              <a:rPr lang="en-US" altLang="zh-CN" dirty="0" smtClean="0"/>
              <a:t>2004</a:t>
            </a:r>
            <a:r>
              <a:rPr lang="zh-CN" altLang="en-US" dirty="0" smtClean="0"/>
              <a:t>，</a:t>
            </a:r>
            <a:r>
              <a:rPr lang="en-US" altLang="zh-CN" dirty="0" smtClean="0"/>
              <a:t>2008</a:t>
            </a:r>
            <a:r>
              <a:rPr lang="zh-CN" altLang="en-US" dirty="0" smtClean="0"/>
              <a:t>，</a:t>
            </a:r>
            <a:r>
              <a:rPr lang="en-US" altLang="zh-CN" dirty="0" smtClean="0"/>
              <a:t>2012</a:t>
            </a:r>
            <a:r>
              <a:rPr lang="zh-CN" altLang="en-US" dirty="0" smtClean="0"/>
              <a:t>（第五版）</a:t>
            </a:r>
            <a:endParaRPr lang="en-US" altLang="zh-CN" dirty="0" smtClean="0"/>
          </a:p>
          <a:p>
            <a:r>
              <a:rPr lang="en-US" altLang="zh-CN" dirty="0" smtClean="0"/>
              <a:t>——</a:t>
            </a:r>
            <a:r>
              <a:rPr lang="zh-CN" altLang="en-US" dirty="0" smtClean="0"/>
              <a:t>编撰人员：政府和各行各业的优秀项目经理及高校教授</a:t>
            </a:r>
            <a:endParaRPr lang="en-US" altLang="zh-CN" dirty="0" smtClean="0"/>
          </a:p>
          <a:p>
            <a:r>
              <a:rPr lang="en-US" altLang="zh-CN" dirty="0" smtClean="0"/>
              <a:t>——</a:t>
            </a:r>
            <a:r>
              <a:rPr lang="zh-CN" altLang="en-US" dirty="0" smtClean="0"/>
              <a:t>编撰方法：提炼每个人的项目管理过程、经验或研究成果，汇总、分析、抽象、升华为普遍适用的方法论</a:t>
            </a:r>
            <a:endParaRPr lang="en-US" altLang="zh-CN" dirty="0" smtClean="0"/>
          </a:p>
        </p:txBody>
      </p:sp>
      <p:sp>
        <p:nvSpPr>
          <p:cNvPr id="2" name="灯片编号占位符 1"/>
          <p:cNvSpPr>
            <a:spLocks noGrp="1"/>
          </p:cNvSpPr>
          <p:nvPr>
            <p:ph type="sldNum" sz="quarter" idx="10"/>
          </p:nvPr>
        </p:nvSpPr>
        <p:spPr/>
        <p:txBody>
          <a:bodyPr/>
          <a:lstStyle/>
          <a:p>
            <a:fld id="{51C954A1-9FE7-4ABB-8851-D5362BFC037D}" type="slidenum">
              <a:rPr lang="en-US" altLang="en-US" smtClean="0"/>
              <a:pPr/>
              <a:t>26</a:t>
            </a:fld>
            <a:endParaRPr lang="en-US"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zh-CN" dirty="0" smtClean="0"/>
              <a:t>2. </a:t>
            </a:r>
            <a:r>
              <a:rPr lang="zh-CN" altLang="en-US" dirty="0" smtClean="0"/>
              <a:t>迭代</a:t>
            </a:r>
            <a:r>
              <a:rPr lang="en-US" altLang="zh-CN" dirty="0" smtClean="0"/>
              <a:t>/</a:t>
            </a:r>
            <a:r>
              <a:rPr lang="zh-CN" altLang="en-US" dirty="0" smtClean="0"/>
              <a:t>快速</a:t>
            </a:r>
            <a:r>
              <a:rPr lang="en-US" altLang="zh-CN" dirty="0" smtClean="0"/>
              <a:t>/</a:t>
            </a:r>
            <a:r>
              <a:rPr lang="zh-CN" altLang="en-US" dirty="0" smtClean="0"/>
              <a:t>敏捷方法的发展</a:t>
            </a:r>
            <a:endParaRPr lang="en-US" altLang="zh-CN" dirty="0" smtClean="0"/>
          </a:p>
        </p:txBody>
      </p:sp>
      <p:sp>
        <p:nvSpPr>
          <p:cNvPr id="32771" name="Rectangle 3"/>
          <p:cNvSpPr>
            <a:spLocks noGrp="1" noChangeArrowheads="1"/>
          </p:cNvSpPr>
          <p:nvPr>
            <p:ph sz="quarter" idx="11"/>
          </p:nvPr>
        </p:nvSpPr>
        <p:spPr/>
        <p:txBody>
          <a:bodyPr>
            <a:normAutofit lnSpcReduction="10000"/>
          </a:bodyPr>
          <a:lstStyle/>
          <a:p>
            <a:r>
              <a:rPr lang="en-US" altLang="zh-CN" dirty="0" smtClean="0"/>
              <a:t>1930’s – Plan/Do/Study/Act – </a:t>
            </a:r>
            <a:r>
              <a:rPr lang="zh-CN" altLang="en-US" dirty="0" smtClean="0"/>
              <a:t>迭代流程</a:t>
            </a:r>
          </a:p>
          <a:p>
            <a:r>
              <a:rPr lang="en-US" altLang="zh-CN" dirty="0" smtClean="0"/>
              <a:t>1940’s – </a:t>
            </a:r>
            <a:r>
              <a:rPr lang="zh-CN" altLang="en-US" dirty="0" smtClean="0"/>
              <a:t>由</a:t>
            </a:r>
            <a:r>
              <a:rPr lang="en-US" altLang="zh-CN" dirty="0" smtClean="0"/>
              <a:t>Deming</a:t>
            </a:r>
            <a:r>
              <a:rPr lang="zh-CN" altLang="en-US" dirty="0" smtClean="0"/>
              <a:t>提倡的</a:t>
            </a:r>
            <a:r>
              <a:rPr lang="en-US" altLang="zh-CN" dirty="0" smtClean="0"/>
              <a:t>PDSA</a:t>
            </a:r>
          </a:p>
          <a:p>
            <a:r>
              <a:rPr lang="en-US" altLang="zh-CN" dirty="0" smtClean="0"/>
              <a:t>1950’s </a:t>
            </a:r>
          </a:p>
          <a:p>
            <a:pPr lvl="1"/>
            <a:r>
              <a:rPr lang="en-US" altLang="zh-CN" dirty="0" smtClean="0"/>
              <a:t>NASA X15 </a:t>
            </a:r>
            <a:r>
              <a:rPr lang="zh-CN" altLang="en-US" dirty="0" smtClean="0"/>
              <a:t>项目采用迭代化开发方法并取得了很大的成功</a:t>
            </a:r>
          </a:p>
          <a:p>
            <a:pPr lvl="1"/>
            <a:r>
              <a:rPr lang="en-US" altLang="zh-CN" dirty="0" smtClean="0"/>
              <a:t>NASA </a:t>
            </a:r>
            <a:r>
              <a:rPr lang="en-US" altLang="zh-CN" dirty="0" smtClean="0">
                <a:solidFill>
                  <a:srgbClr val="C00000"/>
                </a:solidFill>
              </a:rPr>
              <a:t>Mercury</a:t>
            </a:r>
            <a:r>
              <a:rPr lang="zh-CN" altLang="en-US" dirty="0" smtClean="0">
                <a:solidFill>
                  <a:srgbClr val="C00000"/>
                </a:solidFill>
              </a:rPr>
              <a:t>项目</a:t>
            </a:r>
            <a:r>
              <a:rPr lang="zh-CN" altLang="en-US" dirty="0" smtClean="0"/>
              <a:t> </a:t>
            </a:r>
            <a:r>
              <a:rPr lang="en-US" altLang="zh-CN" dirty="0" smtClean="0"/>
              <a:t>– ½ </a:t>
            </a:r>
            <a:r>
              <a:rPr lang="zh-CN" altLang="en-US" dirty="0" smtClean="0"/>
              <a:t>天迭代周期，固定时间，</a:t>
            </a:r>
            <a:r>
              <a:rPr lang="en-US" altLang="zh-CN" dirty="0" smtClean="0"/>
              <a:t>TDD</a:t>
            </a:r>
          </a:p>
          <a:p>
            <a:r>
              <a:rPr lang="en-US" altLang="zh-CN" dirty="0" smtClean="0"/>
              <a:t>1950’s – Lean</a:t>
            </a:r>
            <a:r>
              <a:rPr lang="zh-CN" altLang="en-US" dirty="0" smtClean="0"/>
              <a:t>产品开发概念</a:t>
            </a:r>
            <a:endParaRPr lang="en-US" altLang="zh-CN" dirty="0" smtClean="0"/>
          </a:p>
          <a:p>
            <a:pPr lvl="1"/>
            <a:r>
              <a:rPr lang="en-US" altLang="zh-CN" dirty="0" smtClean="0"/>
              <a:t>Kaizen – </a:t>
            </a:r>
            <a:r>
              <a:rPr lang="zh-CN" altLang="en-US" dirty="0" smtClean="0"/>
              <a:t>通过持续的改进标准化活动和流程在所有层次减少浪费</a:t>
            </a:r>
          </a:p>
          <a:p>
            <a:pPr lvl="1"/>
            <a:r>
              <a:rPr lang="zh-CN" altLang="en-US" dirty="0" smtClean="0"/>
              <a:t>标准化的工作是未来持续进行</a:t>
            </a:r>
            <a:r>
              <a:rPr lang="en-US" altLang="zh-CN" dirty="0" smtClean="0"/>
              <a:t>kaizen</a:t>
            </a:r>
            <a:r>
              <a:rPr lang="zh-CN" altLang="en-US" dirty="0" smtClean="0"/>
              <a:t>的基线</a:t>
            </a:r>
          </a:p>
          <a:p>
            <a:pPr lvl="1"/>
            <a:r>
              <a:rPr lang="zh-CN" altLang="en-US" dirty="0" smtClean="0"/>
              <a:t>充分发挥普通员工的智慧</a:t>
            </a:r>
          </a:p>
          <a:p>
            <a:r>
              <a:rPr lang="en-US" altLang="zh-CN" dirty="0" smtClean="0"/>
              <a:t>1968 – IBM</a:t>
            </a:r>
            <a:r>
              <a:rPr lang="zh-CN" altLang="en-US" dirty="0" smtClean="0"/>
              <a:t>研究迭代化开发方法</a:t>
            </a:r>
          </a:p>
        </p:txBody>
      </p:sp>
      <p:pic>
        <p:nvPicPr>
          <p:cNvPr id="327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5650" y="560388"/>
            <a:ext cx="1847850" cy="193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sp>
        <p:nvSpPr>
          <p:cNvPr id="32773" name="Rectangle 5"/>
          <p:cNvSpPr>
            <a:spLocks noChangeArrowheads="1"/>
          </p:cNvSpPr>
          <p:nvPr/>
        </p:nvSpPr>
        <p:spPr bwMode="auto">
          <a:xfrm>
            <a:off x="201613" y="5457825"/>
            <a:ext cx="87518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Clr>
                <a:schemeClr val="accent1"/>
              </a:buClr>
            </a:pPr>
            <a:endParaRPr lang="zh-CN" altLang="en-US" sz="1600" i="1"/>
          </a:p>
        </p:txBody>
      </p:sp>
      <p:sp>
        <p:nvSpPr>
          <p:cNvPr id="2" name="灯片编号占位符 1"/>
          <p:cNvSpPr>
            <a:spLocks noGrp="1"/>
          </p:cNvSpPr>
          <p:nvPr>
            <p:ph type="sldNum" sz="quarter" idx="10"/>
          </p:nvPr>
        </p:nvSpPr>
        <p:spPr/>
        <p:txBody>
          <a:bodyPr/>
          <a:lstStyle/>
          <a:p>
            <a:fld id="{51C954A1-9FE7-4ABB-8851-D5362BFC037D}" type="slidenum">
              <a:rPr lang="en-US" altLang="en-US" smtClean="0"/>
              <a:pPr/>
              <a:t>27</a:t>
            </a:fld>
            <a:endParaRPr lang="en-US"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CA" altLang="zh-CN" dirty="0" smtClean="0"/>
              <a:t>3. </a:t>
            </a:r>
            <a:r>
              <a:rPr lang="zh-CN" altLang="en-US" dirty="0" smtClean="0"/>
              <a:t>软件开发模型的发展</a:t>
            </a:r>
            <a:endParaRPr lang="en-US" altLang="zh-CN" dirty="0" smtClean="0"/>
          </a:p>
        </p:txBody>
      </p:sp>
      <p:sp>
        <p:nvSpPr>
          <p:cNvPr id="33795" name="Rectangle 3"/>
          <p:cNvSpPr>
            <a:spLocks noGrp="1" noChangeArrowheads="1"/>
          </p:cNvSpPr>
          <p:nvPr>
            <p:ph sz="quarter" idx="11"/>
          </p:nvPr>
        </p:nvSpPr>
        <p:spPr/>
        <p:txBody>
          <a:bodyPr/>
          <a:lstStyle/>
          <a:p>
            <a:r>
              <a:rPr lang="en-CA" altLang="zh-CN" dirty="0"/>
              <a:t>1980’s – </a:t>
            </a:r>
            <a:r>
              <a:rPr lang="zh-CN" altLang="en-CA" dirty="0"/>
              <a:t>螺旋式软件开发周</a:t>
            </a:r>
            <a:r>
              <a:rPr lang="zh-CN" altLang="en-CA" dirty="0" smtClean="0"/>
              <a:t>期</a:t>
            </a:r>
            <a:endParaRPr lang="en-US" altLang="zh-CN" dirty="0" smtClean="0"/>
          </a:p>
          <a:p>
            <a:pPr lvl="1"/>
            <a:r>
              <a:rPr lang="en-US" altLang="zh-CN" dirty="0" smtClean="0"/>
              <a:t>80</a:t>
            </a:r>
            <a:r>
              <a:rPr lang="zh-CN" altLang="en-US" dirty="0" smtClean="0"/>
              <a:t>年代中期首度被引入的螺旋模型定义了一个称为</a:t>
            </a:r>
            <a:r>
              <a:rPr lang="zh-CN" altLang="en-US" dirty="0" smtClean="0">
                <a:solidFill>
                  <a:srgbClr val="C00000"/>
                </a:solidFill>
              </a:rPr>
              <a:t>项目风险</a:t>
            </a:r>
            <a:r>
              <a:rPr lang="zh-CN" altLang="en-US" dirty="0" smtClean="0"/>
              <a:t>的因子并把它合并到开发生命周期中</a:t>
            </a:r>
            <a:endParaRPr lang="en-US" altLang="zh-CN" dirty="0" smtClean="0"/>
          </a:p>
          <a:p>
            <a:pPr lvl="1"/>
            <a:r>
              <a:rPr lang="zh-CN" altLang="en-US" dirty="0" smtClean="0"/>
              <a:t>新模型的主要目的是把</a:t>
            </a:r>
            <a:r>
              <a:rPr lang="zh-CN" altLang="en-US" dirty="0" smtClean="0">
                <a:solidFill>
                  <a:srgbClr val="C00000"/>
                </a:solidFill>
              </a:rPr>
              <a:t>重点转移到风险评估及解决</a:t>
            </a:r>
            <a:endParaRPr lang="en-US" altLang="zh-CN" dirty="0" smtClean="0">
              <a:solidFill>
                <a:srgbClr val="C00000"/>
              </a:solidFill>
            </a:endParaRPr>
          </a:p>
        </p:txBody>
      </p:sp>
      <p:pic>
        <p:nvPicPr>
          <p:cNvPr id="33796" name="Picture 4" descr="Spiral mod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2487" y="2994399"/>
            <a:ext cx="4735514" cy="3622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0"/>
          </p:nvPr>
        </p:nvSpPr>
        <p:spPr/>
        <p:txBody>
          <a:bodyPr/>
          <a:lstStyle/>
          <a:p>
            <a:fld id="{51C954A1-9FE7-4ABB-8851-D5362BFC037D}" type="slidenum">
              <a:rPr lang="en-US" altLang="en-US" smtClean="0"/>
              <a:pPr/>
              <a:t>28</a:t>
            </a:fld>
            <a:endParaRPr lang="en-US" altLang="en-US"/>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6"/>
          <p:cNvSpPr>
            <a:spLocks noGrp="1" noChangeArrowheads="1"/>
          </p:cNvSpPr>
          <p:nvPr>
            <p:ph sz="quarter" idx="11"/>
          </p:nvPr>
        </p:nvSpPr>
        <p:spPr/>
        <p:txBody>
          <a:bodyPr>
            <a:normAutofit lnSpcReduction="10000"/>
          </a:bodyPr>
          <a:lstStyle/>
          <a:p>
            <a:r>
              <a:rPr lang="en-US" altLang="zh-CN" dirty="0"/>
              <a:t>1990’s </a:t>
            </a:r>
            <a:r>
              <a:rPr lang="en-CA" altLang="zh-CN" dirty="0"/>
              <a:t>–</a:t>
            </a:r>
            <a:r>
              <a:rPr lang="en-US" altLang="zh-CN" dirty="0"/>
              <a:t> IBM® Rational® </a:t>
            </a:r>
            <a:r>
              <a:rPr lang="zh-CN" altLang="en-US" dirty="0"/>
              <a:t>统一软件过程</a:t>
            </a:r>
            <a:r>
              <a:rPr lang="en-US" altLang="zh-CN" dirty="0"/>
              <a:t>(RUP</a:t>
            </a:r>
            <a:r>
              <a:rPr lang="en-US" altLang="zh-CN" dirty="0" smtClean="0"/>
              <a:t>)</a:t>
            </a:r>
          </a:p>
          <a:p>
            <a:pPr lvl="1"/>
            <a:r>
              <a:rPr lang="zh-CN" altLang="en-US" dirty="0" smtClean="0"/>
              <a:t>基于软件开发最佳实践构建的软件开发框架</a:t>
            </a:r>
          </a:p>
          <a:p>
            <a:pPr lvl="1"/>
            <a:r>
              <a:rPr lang="zh-CN" altLang="en-US" dirty="0" smtClean="0"/>
              <a:t>是基于</a:t>
            </a:r>
            <a:r>
              <a:rPr lang="en-US" altLang="zh-CN" dirty="0" smtClean="0"/>
              <a:t>Web</a:t>
            </a:r>
            <a:r>
              <a:rPr lang="zh-CN" altLang="en-US" dirty="0" smtClean="0"/>
              <a:t>的，包含模板、指南、工具向导及在线帮助等的可裁剪的知识库</a:t>
            </a:r>
          </a:p>
          <a:p>
            <a:pPr lvl="1"/>
            <a:r>
              <a:rPr lang="zh-CN" altLang="en-US" dirty="0" smtClean="0"/>
              <a:t>推荐迭代增量式的开发</a:t>
            </a:r>
            <a:endParaRPr lang="en-US" altLang="zh-CN" dirty="0" smtClean="0"/>
          </a:p>
          <a:p>
            <a:pPr lvl="1"/>
            <a:r>
              <a:rPr lang="zh-CN" altLang="en-US" dirty="0" smtClean="0"/>
              <a:t>在</a:t>
            </a:r>
            <a:r>
              <a:rPr lang="en-US" altLang="zh-CN" dirty="0" smtClean="0"/>
              <a:t>RUP</a:t>
            </a:r>
            <a:r>
              <a:rPr lang="zh-CN" altLang="en-US" dirty="0" smtClean="0"/>
              <a:t>方法论中：</a:t>
            </a:r>
          </a:p>
          <a:p>
            <a:pPr lvl="2"/>
            <a:r>
              <a:rPr lang="zh-CN" altLang="en-US" dirty="0" smtClean="0"/>
              <a:t>需求使用用例来表达</a:t>
            </a:r>
          </a:p>
          <a:p>
            <a:pPr lvl="2"/>
            <a:r>
              <a:rPr lang="zh-CN" altLang="en-US" dirty="0" smtClean="0"/>
              <a:t>以架构为中心</a:t>
            </a:r>
          </a:p>
          <a:p>
            <a:pPr lvl="2"/>
            <a:r>
              <a:rPr lang="zh-CN" altLang="en-US" dirty="0" smtClean="0"/>
              <a:t>管理是面向风险的</a:t>
            </a:r>
          </a:p>
          <a:p>
            <a:pPr lvl="2"/>
            <a:r>
              <a:rPr lang="zh-CN" altLang="en-US" dirty="0" smtClean="0"/>
              <a:t>关注基于技术风险</a:t>
            </a:r>
            <a:r>
              <a:rPr lang="en-US" altLang="zh-CN" dirty="0" smtClean="0"/>
              <a:t/>
            </a:r>
            <a:br>
              <a:rPr lang="en-US" altLang="zh-CN" dirty="0" smtClean="0"/>
            </a:br>
            <a:r>
              <a:rPr lang="zh-CN" altLang="en-US" dirty="0" smtClean="0"/>
              <a:t>进行需求排优、</a:t>
            </a:r>
            <a:r>
              <a:rPr lang="en-US" altLang="zh-CN" dirty="0" smtClean="0"/>
              <a:t/>
            </a:r>
            <a:br>
              <a:rPr lang="en-US" altLang="zh-CN" dirty="0" smtClean="0"/>
            </a:br>
            <a:r>
              <a:rPr lang="zh-CN" altLang="en-US" dirty="0" smtClean="0"/>
              <a:t>现在强调商业优先级</a:t>
            </a:r>
            <a:endParaRPr lang="en-US" altLang="zh-CN" dirty="0" smtClean="0"/>
          </a:p>
          <a:p>
            <a:pPr lvl="1"/>
            <a:r>
              <a:rPr lang="en-US" altLang="zh-CN" dirty="0" err="1" smtClean="0"/>
              <a:t>OpenUP</a:t>
            </a:r>
            <a:r>
              <a:rPr lang="zh-CN" altLang="en-US" dirty="0" smtClean="0"/>
              <a:t>和</a:t>
            </a:r>
            <a:r>
              <a:rPr lang="en-US" altLang="zh-CN" dirty="0" err="1" smtClean="0"/>
              <a:t>AgileUP</a:t>
            </a:r>
            <a:r>
              <a:rPr lang="zh-CN" altLang="en-US" dirty="0" smtClean="0"/>
              <a:t>都是其敏捷化的实例</a:t>
            </a:r>
          </a:p>
        </p:txBody>
      </p:sp>
      <p:pic>
        <p:nvPicPr>
          <p:cNvPr id="34820"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68775" y="2075516"/>
            <a:ext cx="4832350" cy="37242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sp>
        <p:nvSpPr>
          <p:cNvPr id="2" name="灯片编号占位符 1"/>
          <p:cNvSpPr>
            <a:spLocks noGrp="1"/>
          </p:cNvSpPr>
          <p:nvPr>
            <p:ph type="sldNum" sz="quarter" idx="10"/>
          </p:nvPr>
        </p:nvSpPr>
        <p:spPr/>
        <p:txBody>
          <a:bodyPr/>
          <a:lstStyle/>
          <a:p>
            <a:fld id="{51C954A1-9FE7-4ABB-8851-D5362BFC037D}" type="slidenum">
              <a:rPr lang="en-US" altLang="en-US" smtClean="0"/>
              <a:pPr/>
              <a:t>29</a:t>
            </a:fld>
            <a:endParaRPr lang="en-US" altLang="en-US"/>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r>
              <a:rPr lang="zh-CN" altLang="en-US" dirty="0" smtClean="0"/>
              <a:t>本章内容</a:t>
            </a:r>
          </a:p>
        </p:txBody>
      </p:sp>
      <p:sp>
        <p:nvSpPr>
          <p:cNvPr id="4100" name="Rectangle 3"/>
          <p:cNvSpPr>
            <a:spLocks noGrp="1" noChangeArrowheads="1"/>
          </p:cNvSpPr>
          <p:nvPr>
            <p:ph sz="quarter" idx="11"/>
          </p:nvPr>
        </p:nvSpPr>
        <p:spPr/>
        <p:txBody>
          <a:bodyPr/>
          <a:lstStyle/>
          <a:p>
            <a:r>
              <a:rPr lang="zh-CN" altLang="en-US" dirty="0" smtClean="0"/>
              <a:t>第</a:t>
            </a:r>
            <a:r>
              <a:rPr lang="en-US" altLang="zh-CN" dirty="0" smtClean="0"/>
              <a:t>1</a:t>
            </a:r>
            <a:r>
              <a:rPr lang="zh-CN" altLang="en-US" dirty="0" smtClean="0"/>
              <a:t>章 </a:t>
            </a:r>
            <a:r>
              <a:rPr lang="zh-CN" altLang="zh-CN" dirty="0" smtClean="0"/>
              <a:t>项目管理概述</a:t>
            </a:r>
          </a:p>
          <a:p>
            <a:pPr lvl="1"/>
            <a:r>
              <a:rPr lang="en-US" altLang="zh-CN" dirty="0" smtClean="0"/>
              <a:t>1.1 </a:t>
            </a:r>
            <a:r>
              <a:rPr lang="zh-CN" altLang="en-US" dirty="0" smtClean="0"/>
              <a:t>项目的特性</a:t>
            </a:r>
            <a:endParaRPr lang="en-US" altLang="zh-CN" dirty="0" smtClean="0"/>
          </a:p>
          <a:p>
            <a:pPr lvl="1"/>
            <a:r>
              <a:rPr lang="en-US" altLang="zh-CN" dirty="0" smtClean="0"/>
              <a:t>1.2 </a:t>
            </a:r>
            <a:r>
              <a:rPr lang="zh-CN" altLang="zh-CN" dirty="0" smtClean="0"/>
              <a:t>当前软件项目管理现状和挑战</a:t>
            </a:r>
            <a:endParaRPr lang="en-US" altLang="zh-CN" dirty="0" smtClean="0"/>
          </a:p>
          <a:p>
            <a:pPr lvl="1"/>
            <a:r>
              <a:rPr lang="en-US" altLang="zh-CN" dirty="0" smtClean="0"/>
              <a:t>1.3 </a:t>
            </a:r>
            <a:r>
              <a:rPr lang="zh-CN" altLang="en-US" dirty="0" smtClean="0"/>
              <a:t>项目管理的最新发展趋势</a:t>
            </a:r>
          </a:p>
          <a:p>
            <a:pPr lvl="2"/>
            <a:r>
              <a:rPr lang="zh-CN" altLang="en-US" dirty="0" smtClean="0"/>
              <a:t>项目管理的演进历史</a:t>
            </a:r>
          </a:p>
          <a:p>
            <a:pPr lvl="2"/>
            <a:r>
              <a:rPr lang="zh-CN" altLang="en-US" dirty="0" smtClean="0"/>
              <a:t>项目管理发展的最新动态</a:t>
            </a:r>
            <a:endParaRPr lang="en-US" altLang="zh-CN" dirty="0" smtClean="0"/>
          </a:p>
          <a:p>
            <a:pPr lvl="1"/>
            <a:r>
              <a:rPr lang="en-US" altLang="zh-CN" dirty="0" smtClean="0"/>
              <a:t>1.4 </a:t>
            </a:r>
            <a:r>
              <a:rPr lang="zh-CN" altLang="en-US" dirty="0" smtClean="0"/>
              <a:t>项目经理是怎样炼成的</a:t>
            </a:r>
            <a:endParaRPr lang="en-US" altLang="zh-CN" dirty="0" smtClean="0"/>
          </a:p>
          <a:p>
            <a:pPr lvl="1"/>
            <a:r>
              <a:rPr lang="zh-CN" altLang="en-US" dirty="0" smtClean="0"/>
              <a:t>小结</a:t>
            </a:r>
            <a:endParaRPr lang="en-US" altLang="zh-CN" dirty="0" smtClean="0"/>
          </a:p>
          <a:p>
            <a:pPr lvl="1"/>
            <a:r>
              <a:rPr lang="zh-CN" altLang="en-US" dirty="0" smtClean="0"/>
              <a:t>思考</a:t>
            </a:r>
            <a:endParaRPr lang="zh-CN" altLang="zh-CN" dirty="0" smtClean="0"/>
          </a:p>
        </p:txBody>
      </p:sp>
      <p:sp>
        <p:nvSpPr>
          <p:cNvPr id="11269" name="AutoShape 5"/>
          <p:cNvSpPr>
            <a:spLocks noChangeArrowheads="1"/>
          </p:cNvSpPr>
          <p:nvPr/>
        </p:nvSpPr>
        <p:spPr bwMode="auto">
          <a:xfrm>
            <a:off x="315353" y="1786204"/>
            <a:ext cx="289765" cy="244302"/>
          </a:xfrm>
          <a:prstGeom prst="rightArrow">
            <a:avLst>
              <a:gd name="adj1" fmla="val 50000"/>
              <a:gd name="adj2" fmla="val 25000"/>
            </a:avLst>
          </a:prstGeom>
          <a:solidFill>
            <a:srgbClr val="C00000"/>
          </a:solidFill>
          <a:ln>
            <a:noFill/>
          </a:ln>
          <a:effectLst>
            <a:prstShdw prst="shdw17" dist="17961" dir="2700000">
              <a:srgbClr val="2F4D71"/>
            </a:prstShdw>
          </a:effectLs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11271" name="Picture 7" descr="MCj0439613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05625" y="4084638"/>
            <a:ext cx="2047875" cy="225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0"/>
          </p:nvPr>
        </p:nvSpPr>
        <p:spPr/>
        <p:txBody>
          <a:bodyPr/>
          <a:lstStyle/>
          <a:p>
            <a:fld id="{51C954A1-9FE7-4ABB-8851-D5362BFC037D}" type="slidenum">
              <a:rPr lang="en-US" altLang="en-US" smtClean="0"/>
              <a:pPr/>
              <a:t>3</a:t>
            </a:fld>
            <a:endParaRPr lang="en-US" alt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sz="quarter" idx="11"/>
          </p:nvPr>
        </p:nvSpPr>
        <p:spPr/>
        <p:txBody>
          <a:bodyPr>
            <a:normAutofit/>
          </a:bodyPr>
          <a:lstStyle/>
          <a:p>
            <a:r>
              <a:rPr lang="en-US" altLang="zh-CN" dirty="0"/>
              <a:t>2000’s – Lean</a:t>
            </a:r>
            <a:r>
              <a:rPr lang="zh-CN" altLang="en-US" dirty="0"/>
              <a:t>软件开</a:t>
            </a:r>
            <a:r>
              <a:rPr lang="zh-CN" altLang="en-US" dirty="0" smtClean="0"/>
              <a:t>发</a:t>
            </a:r>
            <a:endParaRPr lang="en-US" altLang="zh-CN" dirty="0" smtClean="0"/>
          </a:p>
          <a:p>
            <a:pPr lvl="1"/>
            <a:r>
              <a:rPr lang="en-US" altLang="zh-CN" dirty="0" smtClean="0"/>
              <a:t>Lean</a:t>
            </a:r>
            <a:r>
              <a:rPr lang="zh-CN" altLang="en-US" dirty="0" smtClean="0"/>
              <a:t>认为：软件开发中的最大浪费</a:t>
            </a:r>
          </a:p>
          <a:p>
            <a:pPr lvl="2"/>
            <a:r>
              <a:rPr lang="zh-CN" altLang="en-US" dirty="0" smtClean="0"/>
              <a:t>无用的功能</a:t>
            </a:r>
            <a:endParaRPr lang="en-US" altLang="zh-CN" dirty="0" smtClean="0"/>
          </a:p>
          <a:p>
            <a:pPr lvl="3"/>
            <a:r>
              <a:rPr lang="en-US" altLang="zh-CN" dirty="0" smtClean="0"/>
              <a:t>20%</a:t>
            </a:r>
            <a:r>
              <a:rPr lang="zh-CN" altLang="en-US" dirty="0" smtClean="0"/>
              <a:t>的功能往往能够提供</a:t>
            </a:r>
            <a:r>
              <a:rPr lang="en-US" altLang="zh-CN" dirty="0" smtClean="0"/>
              <a:t>80%</a:t>
            </a:r>
            <a:r>
              <a:rPr lang="zh-CN" altLang="en-US" dirty="0" smtClean="0"/>
              <a:t>的价值，你需要的是这样的一个流程。</a:t>
            </a:r>
            <a:endParaRPr lang="en-US" altLang="zh-CN" dirty="0" smtClean="0"/>
          </a:p>
          <a:p>
            <a:pPr lvl="2"/>
            <a:r>
              <a:rPr lang="zh-CN" altLang="en-US" dirty="0" smtClean="0"/>
              <a:t>变来变去</a:t>
            </a:r>
            <a:endParaRPr lang="en-US" altLang="zh-CN" dirty="0" smtClean="0"/>
          </a:p>
          <a:p>
            <a:pPr lvl="3"/>
            <a:r>
              <a:rPr lang="zh-CN" altLang="en-US" dirty="0" smtClean="0"/>
              <a:t>如果出现需求变来变去的情况，那么是你文档化需求得太</a:t>
            </a:r>
            <a:r>
              <a:rPr lang="zh-CN" altLang="en-US" dirty="0"/>
              <a:t>早；</a:t>
            </a:r>
            <a:r>
              <a:rPr lang="zh-CN" altLang="en-US" dirty="0" smtClean="0"/>
              <a:t>如果出现专门的测试和修复的阶段，那么是你测试得太晚。</a:t>
            </a:r>
          </a:p>
          <a:p>
            <a:pPr lvl="2"/>
            <a:r>
              <a:rPr lang="zh-CN" altLang="en-US" dirty="0" smtClean="0"/>
              <a:t>跨越边界</a:t>
            </a:r>
          </a:p>
          <a:p>
            <a:pPr lvl="3"/>
            <a:r>
              <a:rPr lang="zh-CN" altLang="en-US" dirty="0" smtClean="0"/>
              <a:t>组织边界通常会增加超过</a:t>
            </a:r>
            <a:r>
              <a:rPr lang="en-US" altLang="zh-CN" dirty="0" smtClean="0"/>
              <a:t>25%</a:t>
            </a:r>
            <a:r>
              <a:rPr lang="zh-CN" altLang="en-US" dirty="0" smtClean="0"/>
              <a:t>的成本，是降低响应时间和妨碍沟通的隔离带。</a:t>
            </a:r>
          </a:p>
          <a:p>
            <a:pPr lvl="1"/>
            <a:endParaRPr lang="en-US" altLang="zh-CN" dirty="0" smtClean="0"/>
          </a:p>
        </p:txBody>
      </p:sp>
      <p:sp>
        <p:nvSpPr>
          <p:cNvPr id="2" name="灯片编号占位符 1"/>
          <p:cNvSpPr>
            <a:spLocks noGrp="1"/>
          </p:cNvSpPr>
          <p:nvPr>
            <p:ph type="sldNum" sz="quarter" idx="10"/>
          </p:nvPr>
        </p:nvSpPr>
        <p:spPr/>
        <p:txBody>
          <a:bodyPr/>
          <a:lstStyle/>
          <a:p>
            <a:fld id="{51C954A1-9FE7-4ABB-8851-D5362BFC037D}" type="slidenum">
              <a:rPr lang="en-US" altLang="en-US" smtClean="0"/>
              <a:pPr/>
              <a:t>30</a:t>
            </a:fld>
            <a:endParaRPr lang="en-US"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sz="quarter" idx="11"/>
          </p:nvPr>
        </p:nvSpPr>
        <p:spPr/>
        <p:txBody>
          <a:bodyPr>
            <a:normAutofit/>
          </a:bodyPr>
          <a:lstStyle/>
          <a:p>
            <a:pPr lvl="1"/>
            <a:r>
              <a:rPr lang="en-US" altLang="zh-CN" dirty="0" smtClean="0"/>
              <a:t>Lean</a:t>
            </a:r>
            <a:r>
              <a:rPr lang="zh-CN" altLang="en-US" dirty="0" smtClean="0"/>
              <a:t>认为：减少浪费的方法</a:t>
            </a:r>
          </a:p>
          <a:p>
            <a:pPr lvl="2"/>
            <a:r>
              <a:rPr lang="zh-CN" altLang="en-US" dirty="0" smtClean="0"/>
              <a:t>延迟承诺</a:t>
            </a:r>
          </a:p>
          <a:p>
            <a:pPr lvl="3"/>
            <a:r>
              <a:rPr lang="zh-CN" altLang="en-US" dirty="0" smtClean="0"/>
              <a:t>延迟承诺，抛弃那种听到好的想法就进行开发的做法，代之以得到完整的功能需求才开始开发。</a:t>
            </a:r>
          </a:p>
          <a:p>
            <a:pPr lvl="2"/>
            <a:r>
              <a:rPr lang="zh-CN" altLang="en-US" dirty="0" smtClean="0"/>
              <a:t>消除依赖</a:t>
            </a:r>
          </a:p>
          <a:p>
            <a:pPr lvl="3"/>
            <a:r>
              <a:rPr lang="zh-CN" altLang="en-US" dirty="0" smtClean="0"/>
              <a:t>系统架构应该允许在任何时间增添任何功能。</a:t>
            </a:r>
          </a:p>
          <a:p>
            <a:pPr lvl="2"/>
            <a:r>
              <a:rPr lang="zh-CN" altLang="en-US" dirty="0"/>
              <a:t>保持可用</a:t>
            </a:r>
            <a:endParaRPr lang="zh-CN" altLang="en-US" dirty="0" smtClean="0"/>
          </a:p>
          <a:p>
            <a:pPr lvl="3"/>
            <a:r>
              <a:rPr lang="zh-CN" altLang="en-US" dirty="0" smtClean="0"/>
              <a:t>把代码当成验证的机会 </a:t>
            </a:r>
            <a:r>
              <a:rPr lang="en-US" altLang="zh-CN" dirty="0" smtClean="0"/>
              <a:t>– </a:t>
            </a:r>
            <a:r>
              <a:rPr lang="zh-CN" altLang="en-US" dirty="0" smtClean="0"/>
              <a:t>同时使代码易于变更。</a:t>
            </a:r>
          </a:p>
          <a:p>
            <a:pPr lvl="2"/>
            <a:r>
              <a:rPr lang="zh-CN" altLang="en-US" dirty="0" smtClean="0"/>
              <a:t>在最后一刻才做出决策</a:t>
            </a:r>
          </a:p>
          <a:p>
            <a:pPr lvl="3"/>
            <a:r>
              <a:rPr lang="zh-CN" altLang="en-US" dirty="0" smtClean="0"/>
              <a:t>在做决策之前尽可能多的了解信息。</a:t>
            </a:r>
          </a:p>
          <a:p>
            <a:pPr lvl="1"/>
            <a:endParaRPr lang="en-US" altLang="zh-CN" dirty="0" smtClean="0"/>
          </a:p>
        </p:txBody>
      </p:sp>
      <p:sp>
        <p:nvSpPr>
          <p:cNvPr id="2" name="灯片编号占位符 1"/>
          <p:cNvSpPr>
            <a:spLocks noGrp="1"/>
          </p:cNvSpPr>
          <p:nvPr>
            <p:ph type="sldNum" sz="quarter" idx="10"/>
          </p:nvPr>
        </p:nvSpPr>
        <p:spPr/>
        <p:txBody>
          <a:bodyPr/>
          <a:lstStyle/>
          <a:p>
            <a:fld id="{51C954A1-9FE7-4ABB-8851-D5362BFC037D}" type="slidenum">
              <a:rPr lang="en-US" altLang="en-US" smtClean="0"/>
              <a:pPr/>
              <a:t>31</a:t>
            </a:fld>
            <a:endParaRPr lang="en-US" altLang="en-US"/>
          </a:p>
        </p:txBody>
      </p:sp>
    </p:spTree>
    <p:extLst>
      <p:ext uri="{BB962C8B-B14F-4D97-AF65-F5344CB8AC3E}">
        <p14:creationId xmlns:p14="http://schemas.microsoft.com/office/powerpoint/2010/main" val="19007522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AutoShape 2"/>
          <p:cNvSpPr>
            <a:spLocks noChangeArrowheads="1"/>
          </p:cNvSpPr>
          <p:nvPr/>
        </p:nvSpPr>
        <p:spPr bwMode="auto">
          <a:xfrm>
            <a:off x="350838" y="1263369"/>
            <a:ext cx="8255280" cy="4788122"/>
          </a:xfrm>
          <a:prstGeom prst="roundRect">
            <a:avLst>
              <a:gd name="adj" fmla="val 16667"/>
            </a:avLst>
          </a:prstGeom>
          <a:solidFill>
            <a:schemeClr val="accent5">
              <a:lumMod val="75000"/>
              <a:alpha val="50000"/>
            </a:schemeClr>
          </a:solidFill>
          <a:ln>
            <a:noFill/>
          </a:ln>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 name="内容占位符 4"/>
          <p:cNvSpPr>
            <a:spLocks noGrp="1"/>
          </p:cNvSpPr>
          <p:nvPr>
            <p:ph sz="quarter" idx="11"/>
          </p:nvPr>
        </p:nvSpPr>
        <p:spPr>
          <a:xfrm>
            <a:off x="153988" y="748145"/>
            <a:ext cx="8847137" cy="534555"/>
          </a:xfrm>
        </p:spPr>
        <p:txBody>
          <a:bodyPr>
            <a:normAutofit lnSpcReduction="10000"/>
          </a:bodyPr>
          <a:lstStyle/>
          <a:p>
            <a:r>
              <a:rPr lang="en-US" altLang="zh-CN" dirty="0" smtClean="0"/>
              <a:t>2001’s </a:t>
            </a:r>
            <a:r>
              <a:rPr lang="en-US" altLang="zh-CN" dirty="0"/>
              <a:t>–</a:t>
            </a:r>
            <a:r>
              <a:rPr lang="zh-CN" altLang="en-US" dirty="0"/>
              <a:t>敏</a:t>
            </a:r>
            <a:r>
              <a:rPr lang="zh-CN" altLang="en-US" dirty="0" smtClean="0"/>
              <a:t>捷</a:t>
            </a:r>
            <a:endParaRPr lang="zh-CN" altLang="en-US" dirty="0"/>
          </a:p>
        </p:txBody>
      </p:sp>
      <p:grpSp>
        <p:nvGrpSpPr>
          <p:cNvPr id="36868" name="Group 4"/>
          <p:cNvGrpSpPr>
            <a:grpSpLocks/>
          </p:cNvGrpSpPr>
          <p:nvPr/>
        </p:nvGrpSpPr>
        <p:grpSpPr bwMode="auto">
          <a:xfrm>
            <a:off x="2716213" y="2509556"/>
            <a:ext cx="1218843" cy="1086265"/>
            <a:chOff x="1831" y="1199"/>
            <a:chExt cx="801" cy="713"/>
          </a:xfrm>
        </p:grpSpPr>
        <p:grpSp>
          <p:nvGrpSpPr>
            <p:cNvPr id="36901" name="Group 5"/>
            <p:cNvGrpSpPr>
              <a:grpSpLocks/>
            </p:cNvGrpSpPr>
            <p:nvPr/>
          </p:nvGrpSpPr>
          <p:grpSpPr bwMode="auto">
            <a:xfrm>
              <a:off x="1831" y="1199"/>
              <a:ext cx="801" cy="713"/>
              <a:chOff x="2016" y="1920"/>
              <a:chExt cx="1680" cy="1680"/>
            </a:xfrm>
          </p:grpSpPr>
          <p:sp>
            <p:nvSpPr>
              <p:cNvPr id="441350" name="Oval 6"/>
              <p:cNvSpPr>
                <a:spLocks noChangeArrowheads="1"/>
              </p:cNvSpPr>
              <p:nvPr/>
            </p:nvSpPr>
            <p:spPr bwMode="gray">
              <a:xfrm>
                <a:off x="2016" y="1920"/>
                <a:ext cx="1680" cy="1680"/>
              </a:xfrm>
              <a:prstGeom prst="ellipse">
                <a:avLst/>
              </a:prstGeom>
              <a:gradFill rotWithShape="1">
                <a:gsLst>
                  <a:gs pos="0">
                    <a:schemeClr val="accent2"/>
                  </a:gs>
                  <a:gs pos="100000">
                    <a:schemeClr val="accent2">
                      <a:gamma/>
                      <a:shade val="63529"/>
                      <a:invGamma/>
                    </a:schemeClr>
                  </a:gs>
                </a:gsLst>
                <a:lin ang="5400000" scaled="1"/>
              </a:gradFill>
              <a:ln w="9525">
                <a:noFill/>
                <a:round/>
                <a:headEnd/>
                <a:tailEnd/>
              </a:ln>
              <a:effectLst/>
            </p:spPr>
            <p:txBody>
              <a:bodyPr wrap="none" anchor="ctr"/>
              <a:lstStyle/>
              <a:p>
                <a:pPr>
                  <a:defRPr/>
                </a:pPr>
                <a:endParaRPr lang="zh-CN" altLang="en-US" sz="2000">
                  <a:latin typeface="Arial" charset="0"/>
                </a:endParaRPr>
              </a:p>
            </p:txBody>
          </p:sp>
          <p:sp>
            <p:nvSpPr>
              <p:cNvPr id="36904" name="Freeform 7"/>
              <p:cNvSpPr>
                <a:spLocks/>
              </p:cNvSpPr>
              <p:nvPr/>
            </p:nvSpPr>
            <p:spPr bwMode="gray">
              <a:xfrm>
                <a:off x="2208" y="1948"/>
                <a:ext cx="1296" cy="634"/>
              </a:xfrm>
              <a:custGeom>
                <a:avLst/>
                <a:gdLst>
                  <a:gd name="T0" fmla="*/ 1054 w 1321"/>
                  <a:gd name="T1" fmla="*/ 112 h 712"/>
                  <a:gd name="T2" fmla="*/ 1067 w 1321"/>
                  <a:gd name="T3" fmla="*/ 124 h 712"/>
                  <a:gd name="T4" fmla="*/ 1070 w 1321"/>
                  <a:gd name="T5" fmla="*/ 134 h 712"/>
                  <a:gd name="T6" fmla="*/ 1065 w 1321"/>
                  <a:gd name="T7" fmla="*/ 144 h 712"/>
                  <a:gd name="T8" fmla="*/ 1052 w 1321"/>
                  <a:gd name="T9" fmla="*/ 152 h 712"/>
                  <a:gd name="T10" fmla="*/ 1031 w 1321"/>
                  <a:gd name="T11" fmla="*/ 162 h 712"/>
                  <a:gd name="T12" fmla="*/ 1004 w 1321"/>
                  <a:gd name="T13" fmla="*/ 169 h 712"/>
                  <a:gd name="T14" fmla="*/ 969 w 1321"/>
                  <a:gd name="T15" fmla="*/ 175 h 712"/>
                  <a:gd name="T16" fmla="*/ 930 w 1321"/>
                  <a:gd name="T17" fmla="*/ 182 h 712"/>
                  <a:gd name="T18" fmla="*/ 885 w 1321"/>
                  <a:gd name="T19" fmla="*/ 186 h 712"/>
                  <a:gd name="T20" fmla="*/ 836 w 1321"/>
                  <a:gd name="T21" fmla="*/ 191 h 712"/>
                  <a:gd name="T22" fmla="*/ 784 w 1321"/>
                  <a:gd name="T23" fmla="*/ 192 h 712"/>
                  <a:gd name="T24" fmla="*/ 726 w 1321"/>
                  <a:gd name="T25" fmla="*/ 197 h 712"/>
                  <a:gd name="T26" fmla="*/ 668 w 1321"/>
                  <a:gd name="T27" fmla="*/ 198 h 712"/>
                  <a:gd name="T28" fmla="*/ 645 w 1321"/>
                  <a:gd name="T29" fmla="*/ 199 h 712"/>
                  <a:gd name="T30" fmla="*/ 386 w 1321"/>
                  <a:gd name="T31" fmla="*/ 199 h 712"/>
                  <a:gd name="T32" fmla="*/ 382 w 1321"/>
                  <a:gd name="T33" fmla="*/ 199 h 712"/>
                  <a:gd name="T34" fmla="*/ 331 w 1321"/>
                  <a:gd name="T35" fmla="*/ 198 h 712"/>
                  <a:gd name="T36" fmla="*/ 282 w 1321"/>
                  <a:gd name="T37" fmla="*/ 197 h 712"/>
                  <a:gd name="T38" fmla="*/ 235 w 1321"/>
                  <a:gd name="T39" fmla="*/ 194 h 712"/>
                  <a:gd name="T40" fmla="*/ 191 w 1321"/>
                  <a:gd name="T41" fmla="*/ 191 h 712"/>
                  <a:gd name="T42" fmla="*/ 152 w 1321"/>
                  <a:gd name="T43" fmla="*/ 189 h 712"/>
                  <a:gd name="T44" fmla="*/ 116 w 1321"/>
                  <a:gd name="T45" fmla="*/ 184 h 712"/>
                  <a:gd name="T46" fmla="*/ 80 w 1321"/>
                  <a:gd name="T47" fmla="*/ 181 h 712"/>
                  <a:gd name="T48" fmla="*/ 56 w 1321"/>
                  <a:gd name="T49" fmla="*/ 176 h 712"/>
                  <a:gd name="T50" fmla="*/ 28 w 1321"/>
                  <a:gd name="T51" fmla="*/ 170 h 712"/>
                  <a:gd name="T52" fmla="*/ 18 w 1321"/>
                  <a:gd name="T53" fmla="*/ 163 h 712"/>
                  <a:gd name="T54" fmla="*/ 6 w 1321"/>
                  <a:gd name="T55" fmla="*/ 155 h 712"/>
                  <a:gd name="T56" fmla="*/ 0 w 1321"/>
                  <a:gd name="T57" fmla="*/ 146 h 712"/>
                  <a:gd name="T58" fmla="*/ 0 w 1321"/>
                  <a:gd name="T59" fmla="*/ 145 h 712"/>
                  <a:gd name="T60" fmla="*/ 4 w 1321"/>
                  <a:gd name="T61" fmla="*/ 134 h 712"/>
                  <a:gd name="T62" fmla="*/ 16 w 1321"/>
                  <a:gd name="T63" fmla="*/ 125 h 712"/>
                  <a:gd name="T64" fmla="*/ 40 w 1321"/>
                  <a:gd name="T65" fmla="*/ 103 h 712"/>
                  <a:gd name="T66" fmla="*/ 75 w 1321"/>
                  <a:gd name="T67" fmla="*/ 83 h 712"/>
                  <a:gd name="T68" fmla="*/ 120 w 1321"/>
                  <a:gd name="T69" fmla="*/ 66 h 712"/>
                  <a:gd name="T70" fmla="*/ 166 w 1321"/>
                  <a:gd name="T71" fmla="*/ 48 h 712"/>
                  <a:gd name="T72" fmla="*/ 219 w 1321"/>
                  <a:gd name="T73" fmla="*/ 34 h 712"/>
                  <a:gd name="T74" fmla="*/ 277 w 1321"/>
                  <a:gd name="T75" fmla="*/ 23 h 712"/>
                  <a:gd name="T76" fmla="*/ 336 w 1321"/>
                  <a:gd name="T77" fmla="*/ 12 h 712"/>
                  <a:gd name="T78" fmla="*/ 403 w 1321"/>
                  <a:gd name="T79" fmla="*/ 6 h 712"/>
                  <a:gd name="T80" fmla="*/ 471 w 1321"/>
                  <a:gd name="T81" fmla="*/ 4 h 712"/>
                  <a:gd name="T82" fmla="*/ 541 w 1321"/>
                  <a:gd name="T83" fmla="*/ 0 h 712"/>
                  <a:gd name="T84" fmla="*/ 541 w 1321"/>
                  <a:gd name="T85" fmla="*/ 0 h 712"/>
                  <a:gd name="T86" fmla="*/ 615 w 1321"/>
                  <a:gd name="T87" fmla="*/ 4 h 712"/>
                  <a:gd name="T88" fmla="*/ 687 w 1321"/>
                  <a:gd name="T89" fmla="*/ 6 h 712"/>
                  <a:gd name="T90" fmla="*/ 755 w 1321"/>
                  <a:gd name="T91" fmla="*/ 14 h 712"/>
                  <a:gd name="T92" fmla="*/ 819 w 1321"/>
                  <a:gd name="T93" fmla="*/ 25 h 712"/>
                  <a:gd name="T94" fmla="*/ 877 w 1321"/>
                  <a:gd name="T95" fmla="*/ 38 h 712"/>
                  <a:gd name="T96" fmla="*/ 931 w 1321"/>
                  <a:gd name="T97" fmla="*/ 54 h 712"/>
                  <a:gd name="T98" fmla="*/ 979 w 1321"/>
                  <a:gd name="T99" fmla="*/ 71 h 712"/>
                  <a:gd name="T100" fmla="*/ 1020 w 1321"/>
                  <a:gd name="T101" fmla="*/ 91 h 712"/>
                  <a:gd name="T102" fmla="*/ 1054 w 1321"/>
                  <a:gd name="T103" fmla="*/ 112 h 712"/>
                  <a:gd name="T104" fmla="*/ 1054 w 1321"/>
                  <a:gd name="T105" fmla="*/ 112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accent2"/>
                  </a:gs>
                </a:gsLst>
                <a:lin ang="5400000" scaled="1"/>
              </a:gra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sz="2000"/>
              </a:p>
            </p:txBody>
          </p:sp>
        </p:grpSp>
        <p:sp>
          <p:nvSpPr>
            <p:cNvPr id="441352" name="Text Box 8"/>
            <p:cNvSpPr txBox="1">
              <a:spLocks noChangeArrowheads="1"/>
            </p:cNvSpPr>
            <p:nvPr/>
          </p:nvSpPr>
          <p:spPr bwMode="gray">
            <a:xfrm>
              <a:off x="1877" y="1424"/>
              <a:ext cx="697" cy="384"/>
            </a:xfrm>
            <a:prstGeom prst="rect">
              <a:avLst/>
            </a:prstGeom>
            <a:noFill/>
            <a:ln w="9525">
              <a:noFill/>
              <a:miter lim="800000"/>
              <a:headEnd/>
              <a:tailEnd/>
            </a:ln>
            <a:effectLst>
              <a:outerShdw dist="17961" dir="2700000" algn="ctr" rotWithShape="0">
                <a:schemeClr val="tx1"/>
              </a:outerShdw>
            </a:effectLst>
          </p:spPr>
          <p:txBody>
            <a:bodyPr>
              <a:spAutoFit/>
            </a:bodyPr>
            <a:lstStyle/>
            <a:p>
              <a:pPr algn="ctr" eaLnBrk="0" hangingPunct="0">
                <a:lnSpc>
                  <a:spcPct val="80000"/>
                </a:lnSpc>
                <a:defRPr/>
              </a:pPr>
              <a:r>
                <a:rPr lang="zh-CN" altLang="en-US" sz="2000" b="1" dirty="0">
                  <a:solidFill>
                    <a:srgbClr val="FFFFFF"/>
                  </a:solidFill>
                  <a:cs typeface="Arial" pitchFamily="34" charset="0"/>
                </a:rPr>
                <a:t>可工作的软件</a:t>
              </a:r>
            </a:p>
          </p:txBody>
        </p:sp>
      </p:grpSp>
      <p:grpSp>
        <p:nvGrpSpPr>
          <p:cNvPr id="36869" name="Group 9"/>
          <p:cNvGrpSpPr>
            <a:grpSpLocks/>
          </p:cNvGrpSpPr>
          <p:nvPr/>
        </p:nvGrpSpPr>
        <p:grpSpPr bwMode="auto">
          <a:xfrm>
            <a:off x="2673350" y="1315756"/>
            <a:ext cx="1337533" cy="1092359"/>
            <a:chOff x="1804" y="429"/>
            <a:chExt cx="879" cy="717"/>
          </a:xfrm>
        </p:grpSpPr>
        <p:sp>
          <p:nvSpPr>
            <p:cNvPr id="36898" name="Oval 10"/>
            <p:cNvSpPr>
              <a:spLocks noChangeArrowheads="1"/>
            </p:cNvSpPr>
            <p:nvPr/>
          </p:nvSpPr>
          <p:spPr bwMode="gray">
            <a:xfrm>
              <a:off x="1824" y="429"/>
              <a:ext cx="822" cy="717"/>
            </a:xfrm>
            <a:prstGeom prst="ellipse">
              <a:avLst/>
            </a:pr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000"/>
            </a:p>
          </p:txBody>
        </p:sp>
        <p:sp>
          <p:nvSpPr>
            <p:cNvPr id="36899" name="Freeform 11"/>
            <p:cNvSpPr>
              <a:spLocks/>
            </p:cNvSpPr>
            <p:nvPr/>
          </p:nvSpPr>
          <p:spPr bwMode="gray">
            <a:xfrm>
              <a:off x="1919" y="441"/>
              <a:ext cx="633" cy="270"/>
            </a:xfrm>
            <a:custGeom>
              <a:avLst/>
              <a:gdLst>
                <a:gd name="T0" fmla="*/ 0 w 1321"/>
                <a:gd name="T1" fmla="*/ 0 h 712"/>
                <a:gd name="T2" fmla="*/ 0 w 1321"/>
                <a:gd name="T3" fmla="*/ 0 h 712"/>
                <a:gd name="T4" fmla="*/ 0 w 1321"/>
                <a:gd name="T5" fmla="*/ 0 h 712"/>
                <a:gd name="T6" fmla="*/ 0 w 1321"/>
                <a:gd name="T7" fmla="*/ 0 h 712"/>
                <a:gd name="T8" fmla="*/ 0 w 1321"/>
                <a:gd name="T9" fmla="*/ 0 h 712"/>
                <a:gd name="T10" fmla="*/ 0 w 1321"/>
                <a:gd name="T11" fmla="*/ 0 h 712"/>
                <a:gd name="T12" fmla="*/ 0 w 1321"/>
                <a:gd name="T13" fmla="*/ 0 h 712"/>
                <a:gd name="T14" fmla="*/ 0 w 1321"/>
                <a:gd name="T15" fmla="*/ 0 h 712"/>
                <a:gd name="T16" fmla="*/ 0 w 1321"/>
                <a:gd name="T17" fmla="*/ 0 h 712"/>
                <a:gd name="T18" fmla="*/ 0 w 1321"/>
                <a:gd name="T19" fmla="*/ 0 h 712"/>
                <a:gd name="T20" fmla="*/ 0 w 1321"/>
                <a:gd name="T21" fmla="*/ 0 h 712"/>
                <a:gd name="T22" fmla="*/ 0 w 1321"/>
                <a:gd name="T23" fmla="*/ 0 h 712"/>
                <a:gd name="T24" fmla="*/ 0 w 1321"/>
                <a:gd name="T25" fmla="*/ 0 h 712"/>
                <a:gd name="T26" fmla="*/ 0 w 1321"/>
                <a:gd name="T27" fmla="*/ 0 h 712"/>
                <a:gd name="T28" fmla="*/ 0 w 1321"/>
                <a:gd name="T29" fmla="*/ 0 h 712"/>
                <a:gd name="T30" fmla="*/ 0 w 1321"/>
                <a:gd name="T31" fmla="*/ 0 h 712"/>
                <a:gd name="T32" fmla="*/ 0 w 1321"/>
                <a:gd name="T33" fmla="*/ 0 h 712"/>
                <a:gd name="T34" fmla="*/ 0 w 1321"/>
                <a:gd name="T35" fmla="*/ 0 h 712"/>
                <a:gd name="T36" fmla="*/ 0 w 1321"/>
                <a:gd name="T37" fmla="*/ 0 h 712"/>
                <a:gd name="T38" fmla="*/ 0 w 1321"/>
                <a:gd name="T39" fmla="*/ 0 h 712"/>
                <a:gd name="T40" fmla="*/ 0 w 1321"/>
                <a:gd name="T41" fmla="*/ 0 h 712"/>
                <a:gd name="T42" fmla="*/ 0 w 1321"/>
                <a:gd name="T43" fmla="*/ 0 h 712"/>
                <a:gd name="T44" fmla="*/ 0 w 1321"/>
                <a:gd name="T45" fmla="*/ 0 h 712"/>
                <a:gd name="T46" fmla="*/ 0 w 1321"/>
                <a:gd name="T47" fmla="*/ 0 h 712"/>
                <a:gd name="T48" fmla="*/ 0 w 1321"/>
                <a:gd name="T49" fmla="*/ 0 h 712"/>
                <a:gd name="T50" fmla="*/ 0 w 1321"/>
                <a:gd name="T51" fmla="*/ 0 h 712"/>
                <a:gd name="T52" fmla="*/ 0 w 1321"/>
                <a:gd name="T53" fmla="*/ 0 h 712"/>
                <a:gd name="T54" fmla="*/ 0 w 1321"/>
                <a:gd name="T55" fmla="*/ 0 h 712"/>
                <a:gd name="T56" fmla="*/ 0 w 1321"/>
                <a:gd name="T57" fmla="*/ 0 h 712"/>
                <a:gd name="T58" fmla="*/ 0 w 1321"/>
                <a:gd name="T59" fmla="*/ 0 h 712"/>
                <a:gd name="T60" fmla="*/ 0 w 1321"/>
                <a:gd name="T61" fmla="*/ 0 h 712"/>
                <a:gd name="T62" fmla="*/ 0 w 1321"/>
                <a:gd name="T63" fmla="*/ 0 h 712"/>
                <a:gd name="T64" fmla="*/ 0 w 1321"/>
                <a:gd name="T65" fmla="*/ 0 h 712"/>
                <a:gd name="T66" fmla="*/ 0 w 1321"/>
                <a:gd name="T67" fmla="*/ 0 h 712"/>
                <a:gd name="T68" fmla="*/ 0 w 1321"/>
                <a:gd name="T69" fmla="*/ 0 h 712"/>
                <a:gd name="T70" fmla="*/ 0 w 1321"/>
                <a:gd name="T71" fmla="*/ 0 h 712"/>
                <a:gd name="T72" fmla="*/ 0 w 1321"/>
                <a:gd name="T73" fmla="*/ 0 h 712"/>
                <a:gd name="T74" fmla="*/ 0 w 1321"/>
                <a:gd name="T75" fmla="*/ 0 h 712"/>
                <a:gd name="T76" fmla="*/ 0 w 1321"/>
                <a:gd name="T77" fmla="*/ 0 h 712"/>
                <a:gd name="T78" fmla="*/ 0 w 1321"/>
                <a:gd name="T79" fmla="*/ 0 h 712"/>
                <a:gd name="T80" fmla="*/ 0 w 1321"/>
                <a:gd name="T81" fmla="*/ 0 h 712"/>
                <a:gd name="T82" fmla="*/ 0 w 1321"/>
                <a:gd name="T83" fmla="*/ 0 h 712"/>
                <a:gd name="T84" fmla="*/ 0 w 1321"/>
                <a:gd name="T85" fmla="*/ 0 h 712"/>
                <a:gd name="T86" fmla="*/ 0 w 1321"/>
                <a:gd name="T87" fmla="*/ 0 h 712"/>
                <a:gd name="T88" fmla="*/ 0 w 1321"/>
                <a:gd name="T89" fmla="*/ 0 h 712"/>
                <a:gd name="T90" fmla="*/ 0 w 1321"/>
                <a:gd name="T91" fmla="*/ 0 h 712"/>
                <a:gd name="T92" fmla="*/ 0 w 1321"/>
                <a:gd name="T93" fmla="*/ 0 h 712"/>
                <a:gd name="T94" fmla="*/ 0 w 1321"/>
                <a:gd name="T95" fmla="*/ 0 h 712"/>
                <a:gd name="T96" fmla="*/ 0 w 1321"/>
                <a:gd name="T97" fmla="*/ 0 h 712"/>
                <a:gd name="T98" fmla="*/ 0 w 1321"/>
                <a:gd name="T99" fmla="*/ 0 h 712"/>
                <a:gd name="T100" fmla="*/ 0 w 1321"/>
                <a:gd name="T101" fmla="*/ 0 h 712"/>
                <a:gd name="T102" fmla="*/ 0 w 1321"/>
                <a:gd name="T103" fmla="*/ 0 h 712"/>
                <a:gd name="T104" fmla="*/ 0 w 1321"/>
                <a:gd name="T105" fmla="*/ 0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990033"/>
                </a:gs>
              </a:gsLst>
              <a:lin ang="5400000" scaled="1"/>
            </a:gra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sz="2000"/>
            </a:p>
          </p:txBody>
        </p:sp>
        <p:sp>
          <p:nvSpPr>
            <p:cNvPr id="441356" name="Text Box 12"/>
            <p:cNvSpPr txBox="1">
              <a:spLocks noChangeArrowheads="1"/>
            </p:cNvSpPr>
            <p:nvPr/>
          </p:nvSpPr>
          <p:spPr bwMode="gray">
            <a:xfrm>
              <a:off x="1804" y="665"/>
              <a:ext cx="879" cy="222"/>
            </a:xfrm>
            <a:prstGeom prst="rect">
              <a:avLst/>
            </a:prstGeom>
            <a:noFill/>
            <a:ln w="9525">
              <a:noFill/>
              <a:miter lim="800000"/>
              <a:headEnd/>
              <a:tailEnd/>
            </a:ln>
            <a:effectLst>
              <a:outerShdw dist="17961" dir="2700000" algn="ctr" rotWithShape="0">
                <a:schemeClr val="tx1"/>
              </a:outerShdw>
            </a:effectLst>
          </p:spPr>
          <p:txBody>
            <a:bodyPr>
              <a:spAutoFit/>
            </a:bodyPr>
            <a:lstStyle/>
            <a:p>
              <a:pPr algn="ctr" eaLnBrk="0" hangingPunct="0">
                <a:lnSpc>
                  <a:spcPct val="80000"/>
                </a:lnSpc>
                <a:defRPr/>
              </a:pPr>
              <a:r>
                <a:rPr lang="zh-CN" altLang="en-US" sz="2000" b="1" dirty="0">
                  <a:solidFill>
                    <a:srgbClr val="FFFFFF"/>
                  </a:solidFill>
                  <a:cs typeface="Arial" pitchFamily="34" charset="0"/>
                </a:rPr>
                <a:t>个体交互</a:t>
              </a:r>
            </a:p>
          </p:txBody>
        </p:sp>
      </p:grpSp>
      <p:sp>
        <p:nvSpPr>
          <p:cNvPr id="441358" name="Oval 14"/>
          <p:cNvSpPr>
            <a:spLocks noChangeArrowheads="1"/>
          </p:cNvSpPr>
          <p:nvPr/>
        </p:nvSpPr>
        <p:spPr bwMode="gray">
          <a:xfrm>
            <a:off x="2689225" y="4951131"/>
            <a:ext cx="1249277" cy="1090835"/>
          </a:xfrm>
          <a:prstGeom prst="ellipse">
            <a:avLst/>
          </a:prstGeom>
          <a:gradFill rotWithShape="1">
            <a:gsLst>
              <a:gs pos="0">
                <a:schemeClr val="accent1"/>
              </a:gs>
              <a:gs pos="100000">
                <a:schemeClr val="accent1">
                  <a:gamma/>
                  <a:shade val="51373"/>
                  <a:invGamma/>
                </a:schemeClr>
              </a:gs>
            </a:gsLst>
            <a:lin ang="5400000" scaled="1"/>
          </a:gradFill>
          <a:ln w="9525">
            <a:noFill/>
            <a:round/>
            <a:headEnd/>
            <a:tailEnd/>
          </a:ln>
          <a:effectLst/>
        </p:spPr>
        <p:txBody>
          <a:bodyPr wrap="none" anchor="ctr"/>
          <a:lstStyle/>
          <a:p>
            <a:pPr>
              <a:defRPr/>
            </a:pPr>
            <a:endParaRPr lang="zh-CN" altLang="en-US">
              <a:latin typeface="Arial" charset="0"/>
            </a:endParaRPr>
          </a:p>
        </p:txBody>
      </p:sp>
      <p:sp>
        <p:nvSpPr>
          <p:cNvPr id="441359" name="Freeform 15"/>
          <p:cNvSpPr>
            <a:spLocks/>
          </p:cNvSpPr>
          <p:nvPr/>
        </p:nvSpPr>
        <p:spPr bwMode="gray">
          <a:xfrm>
            <a:off x="2836863" y="4970182"/>
            <a:ext cx="966249" cy="411348"/>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chemeClr val="accent1">
                  <a:gamma/>
                  <a:tint val="0"/>
                  <a:invGamma/>
                </a:schemeClr>
              </a:gs>
              <a:gs pos="100000">
                <a:schemeClr val="accent1"/>
              </a:gs>
            </a:gsLst>
            <a:lin ang="5400000" scaled="1"/>
          </a:gradFill>
          <a:ln w="0">
            <a:noFill/>
            <a:prstDash val="solid"/>
            <a:round/>
            <a:headEnd/>
            <a:tailEnd/>
          </a:ln>
          <a:effectLst/>
        </p:spPr>
        <p:txBody>
          <a:bodyPr/>
          <a:lstStyle/>
          <a:p>
            <a:pPr>
              <a:defRPr/>
            </a:pPr>
            <a:endParaRPr lang="zh-CN" altLang="en-US">
              <a:latin typeface="Arial" charset="0"/>
            </a:endParaRPr>
          </a:p>
        </p:txBody>
      </p:sp>
      <p:grpSp>
        <p:nvGrpSpPr>
          <p:cNvPr id="36872" name="Group 17"/>
          <p:cNvGrpSpPr>
            <a:grpSpLocks/>
          </p:cNvGrpSpPr>
          <p:nvPr/>
        </p:nvGrpSpPr>
        <p:grpSpPr bwMode="auto">
          <a:xfrm>
            <a:off x="2692401" y="3709707"/>
            <a:ext cx="1250798" cy="1099976"/>
            <a:chOff x="1816" y="1955"/>
            <a:chExt cx="822" cy="722"/>
          </a:xfrm>
        </p:grpSpPr>
        <p:grpSp>
          <p:nvGrpSpPr>
            <p:cNvPr id="36894" name="Group 18"/>
            <p:cNvGrpSpPr>
              <a:grpSpLocks/>
            </p:cNvGrpSpPr>
            <p:nvPr/>
          </p:nvGrpSpPr>
          <p:grpSpPr bwMode="auto">
            <a:xfrm>
              <a:off x="1816" y="1955"/>
              <a:ext cx="822" cy="722"/>
              <a:chOff x="2016" y="1920"/>
              <a:chExt cx="1680" cy="1680"/>
            </a:xfrm>
          </p:grpSpPr>
          <p:sp>
            <p:nvSpPr>
              <p:cNvPr id="441363" name="Oval 19"/>
              <p:cNvSpPr>
                <a:spLocks noChangeArrowheads="1"/>
              </p:cNvSpPr>
              <p:nvPr/>
            </p:nvSpPr>
            <p:spPr bwMode="gray">
              <a:xfrm>
                <a:off x="2016" y="1920"/>
                <a:ext cx="1680" cy="1680"/>
              </a:xfrm>
              <a:prstGeom prst="ellipse">
                <a:avLst/>
              </a:prstGeom>
              <a:gradFill rotWithShape="1">
                <a:gsLst>
                  <a:gs pos="0">
                    <a:schemeClr val="folHlink"/>
                  </a:gs>
                  <a:gs pos="100000">
                    <a:schemeClr val="folHlink">
                      <a:gamma/>
                      <a:shade val="24314"/>
                      <a:invGamma/>
                    </a:schemeClr>
                  </a:gs>
                </a:gsLst>
                <a:lin ang="5400000" scaled="1"/>
              </a:gradFill>
              <a:ln w="9525">
                <a:noFill/>
                <a:round/>
                <a:headEnd/>
                <a:tailEnd/>
              </a:ln>
              <a:effectLst/>
            </p:spPr>
            <p:txBody>
              <a:bodyPr wrap="none" anchor="ctr"/>
              <a:lstStyle/>
              <a:p>
                <a:pPr>
                  <a:defRPr/>
                </a:pPr>
                <a:endParaRPr lang="zh-CN" altLang="en-US" sz="2000">
                  <a:latin typeface="Arial" charset="0"/>
                </a:endParaRPr>
              </a:p>
            </p:txBody>
          </p:sp>
          <p:sp>
            <p:nvSpPr>
              <p:cNvPr id="36897" name="Freeform 20"/>
              <p:cNvSpPr>
                <a:spLocks/>
              </p:cNvSpPr>
              <p:nvPr/>
            </p:nvSpPr>
            <p:spPr bwMode="gray">
              <a:xfrm>
                <a:off x="2208" y="1948"/>
                <a:ext cx="1296" cy="634"/>
              </a:xfrm>
              <a:custGeom>
                <a:avLst/>
                <a:gdLst>
                  <a:gd name="T0" fmla="*/ 1054 w 1321"/>
                  <a:gd name="T1" fmla="*/ 112 h 712"/>
                  <a:gd name="T2" fmla="*/ 1067 w 1321"/>
                  <a:gd name="T3" fmla="*/ 124 h 712"/>
                  <a:gd name="T4" fmla="*/ 1070 w 1321"/>
                  <a:gd name="T5" fmla="*/ 134 h 712"/>
                  <a:gd name="T6" fmla="*/ 1065 w 1321"/>
                  <a:gd name="T7" fmla="*/ 144 h 712"/>
                  <a:gd name="T8" fmla="*/ 1052 w 1321"/>
                  <a:gd name="T9" fmla="*/ 152 h 712"/>
                  <a:gd name="T10" fmla="*/ 1031 w 1321"/>
                  <a:gd name="T11" fmla="*/ 162 h 712"/>
                  <a:gd name="T12" fmla="*/ 1004 w 1321"/>
                  <a:gd name="T13" fmla="*/ 169 h 712"/>
                  <a:gd name="T14" fmla="*/ 969 w 1321"/>
                  <a:gd name="T15" fmla="*/ 175 h 712"/>
                  <a:gd name="T16" fmla="*/ 930 w 1321"/>
                  <a:gd name="T17" fmla="*/ 182 h 712"/>
                  <a:gd name="T18" fmla="*/ 885 w 1321"/>
                  <a:gd name="T19" fmla="*/ 186 h 712"/>
                  <a:gd name="T20" fmla="*/ 836 w 1321"/>
                  <a:gd name="T21" fmla="*/ 191 h 712"/>
                  <a:gd name="T22" fmla="*/ 784 w 1321"/>
                  <a:gd name="T23" fmla="*/ 192 h 712"/>
                  <a:gd name="T24" fmla="*/ 726 w 1321"/>
                  <a:gd name="T25" fmla="*/ 197 h 712"/>
                  <a:gd name="T26" fmla="*/ 668 w 1321"/>
                  <a:gd name="T27" fmla="*/ 198 h 712"/>
                  <a:gd name="T28" fmla="*/ 645 w 1321"/>
                  <a:gd name="T29" fmla="*/ 199 h 712"/>
                  <a:gd name="T30" fmla="*/ 386 w 1321"/>
                  <a:gd name="T31" fmla="*/ 199 h 712"/>
                  <a:gd name="T32" fmla="*/ 382 w 1321"/>
                  <a:gd name="T33" fmla="*/ 199 h 712"/>
                  <a:gd name="T34" fmla="*/ 331 w 1321"/>
                  <a:gd name="T35" fmla="*/ 198 h 712"/>
                  <a:gd name="T36" fmla="*/ 282 w 1321"/>
                  <a:gd name="T37" fmla="*/ 197 h 712"/>
                  <a:gd name="T38" fmla="*/ 235 w 1321"/>
                  <a:gd name="T39" fmla="*/ 194 h 712"/>
                  <a:gd name="T40" fmla="*/ 191 w 1321"/>
                  <a:gd name="T41" fmla="*/ 191 h 712"/>
                  <a:gd name="T42" fmla="*/ 152 w 1321"/>
                  <a:gd name="T43" fmla="*/ 189 h 712"/>
                  <a:gd name="T44" fmla="*/ 116 w 1321"/>
                  <a:gd name="T45" fmla="*/ 184 h 712"/>
                  <a:gd name="T46" fmla="*/ 80 w 1321"/>
                  <a:gd name="T47" fmla="*/ 181 h 712"/>
                  <a:gd name="T48" fmla="*/ 56 w 1321"/>
                  <a:gd name="T49" fmla="*/ 176 h 712"/>
                  <a:gd name="T50" fmla="*/ 28 w 1321"/>
                  <a:gd name="T51" fmla="*/ 170 h 712"/>
                  <a:gd name="T52" fmla="*/ 18 w 1321"/>
                  <a:gd name="T53" fmla="*/ 163 h 712"/>
                  <a:gd name="T54" fmla="*/ 6 w 1321"/>
                  <a:gd name="T55" fmla="*/ 155 h 712"/>
                  <a:gd name="T56" fmla="*/ 0 w 1321"/>
                  <a:gd name="T57" fmla="*/ 146 h 712"/>
                  <a:gd name="T58" fmla="*/ 0 w 1321"/>
                  <a:gd name="T59" fmla="*/ 145 h 712"/>
                  <a:gd name="T60" fmla="*/ 4 w 1321"/>
                  <a:gd name="T61" fmla="*/ 134 h 712"/>
                  <a:gd name="T62" fmla="*/ 16 w 1321"/>
                  <a:gd name="T63" fmla="*/ 125 h 712"/>
                  <a:gd name="T64" fmla="*/ 40 w 1321"/>
                  <a:gd name="T65" fmla="*/ 103 h 712"/>
                  <a:gd name="T66" fmla="*/ 75 w 1321"/>
                  <a:gd name="T67" fmla="*/ 83 h 712"/>
                  <a:gd name="T68" fmla="*/ 120 w 1321"/>
                  <a:gd name="T69" fmla="*/ 66 h 712"/>
                  <a:gd name="T70" fmla="*/ 166 w 1321"/>
                  <a:gd name="T71" fmla="*/ 48 h 712"/>
                  <a:gd name="T72" fmla="*/ 219 w 1321"/>
                  <a:gd name="T73" fmla="*/ 34 h 712"/>
                  <a:gd name="T74" fmla="*/ 277 w 1321"/>
                  <a:gd name="T75" fmla="*/ 23 h 712"/>
                  <a:gd name="T76" fmla="*/ 336 w 1321"/>
                  <a:gd name="T77" fmla="*/ 12 h 712"/>
                  <a:gd name="T78" fmla="*/ 403 w 1321"/>
                  <a:gd name="T79" fmla="*/ 6 h 712"/>
                  <a:gd name="T80" fmla="*/ 471 w 1321"/>
                  <a:gd name="T81" fmla="*/ 4 h 712"/>
                  <a:gd name="T82" fmla="*/ 541 w 1321"/>
                  <a:gd name="T83" fmla="*/ 0 h 712"/>
                  <a:gd name="T84" fmla="*/ 541 w 1321"/>
                  <a:gd name="T85" fmla="*/ 0 h 712"/>
                  <a:gd name="T86" fmla="*/ 615 w 1321"/>
                  <a:gd name="T87" fmla="*/ 4 h 712"/>
                  <a:gd name="T88" fmla="*/ 687 w 1321"/>
                  <a:gd name="T89" fmla="*/ 6 h 712"/>
                  <a:gd name="T90" fmla="*/ 755 w 1321"/>
                  <a:gd name="T91" fmla="*/ 14 h 712"/>
                  <a:gd name="T92" fmla="*/ 819 w 1321"/>
                  <a:gd name="T93" fmla="*/ 25 h 712"/>
                  <a:gd name="T94" fmla="*/ 877 w 1321"/>
                  <a:gd name="T95" fmla="*/ 38 h 712"/>
                  <a:gd name="T96" fmla="*/ 931 w 1321"/>
                  <a:gd name="T97" fmla="*/ 54 h 712"/>
                  <a:gd name="T98" fmla="*/ 979 w 1321"/>
                  <a:gd name="T99" fmla="*/ 71 h 712"/>
                  <a:gd name="T100" fmla="*/ 1020 w 1321"/>
                  <a:gd name="T101" fmla="*/ 91 h 712"/>
                  <a:gd name="T102" fmla="*/ 1054 w 1321"/>
                  <a:gd name="T103" fmla="*/ 112 h 712"/>
                  <a:gd name="T104" fmla="*/ 1054 w 1321"/>
                  <a:gd name="T105" fmla="*/ 112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folHlink"/>
                  </a:gs>
                </a:gsLst>
                <a:lin ang="5400000" scaled="1"/>
              </a:gra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sz="2000"/>
              </a:p>
            </p:txBody>
          </p:sp>
        </p:grpSp>
        <p:sp>
          <p:nvSpPr>
            <p:cNvPr id="441365" name="Text Box 21"/>
            <p:cNvSpPr txBox="1">
              <a:spLocks noChangeArrowheads="1"/>
            </p:cNvSpPr>
            <p:nvPr/>
          </p:nvSpPr>
          <p:spPr bwMode="gray">
            <a:xfrm>
              <a:off x="1825" y="2176"/>
              <a:ext cx="800" cy="222"/>
            </a:xfrm>
            <a:prstGeom prst="rect">
              <a:avLst/>
            </a:prstGeom>
            <a:noFill/>
            <a:ln w="9525">
              <a:noFill/>
              <a:miter lim="800000"/>
              <a:headEnd/>
              <a:tailEnd/>
            </a:ln>
            <a:effectLst>
              <a:outerShdw dist="17961" dir="2700000" algn="ctr" rotWithShape="0">
                <a:schemeClr val="tx1"/>
              </a:outerShdw>
            </a:effectLst>
          </p:spPr>
          <p:txBody>
            <a:bodyPr wrap="none">
              <a:spAutoFit/>
            </a:bodyPr>
            <a:lstStyle/>
            <a:p>
              <a:pPr algn="ctr" eaLnBrk="0" hangingPunct="0">
                <a:lnSpc>
                  <a:spcPct val="80000"/>
                </a:lnSpc>
                <a:defRPr/>
              </a:pPr>
              <a:r>
                <a:rPr lang="zh-CN" altLang="en-US" sz="2000" b="1" dirty="0">
                  <a:solidFill>
                    <a:srgbClr val="FFFFFF"/>
                  </a:solidFill>
                  <a:cs typeface="Arial" pitchFamily="34" charset="0"/>
                </a:rPr>
                <a:t>客户协作</a:t>
              </a:r>
            </a:p>
          </p:txBody>
        </p:sp>
      </p:grpSp>
      <p:grpSp>
        <p:nvGrpSpPr>
          <p:cNvPr id="36874" name="Group 24"/>
          <p:cNvGrpSpPr>
            <a:grpSpLocks/>
          </p:cNvGrpSpPr>
          <p:nvPr/>
        </p:nvGrpSpPr>
        <p:grpSpPr bwMode="auto">
          <a:xfrm>
            <a:off x="6246814" y="2495270"/>
            <a:ext cx="1407528" cy="1128922"/>
            <a:chOff x="2016" y="1920"/>
            <a:chExt cx="1680" cy="1680"/>
          </a:xfrm>
        </p:grpSpPr>
        <p:sp>
          <p:nvSpPr>
            <p:cNvPr id="441369" name="Oval 25"/>
            <p:cNvSpPr>
              <a:spLocks noChangeArrowheads="1"/>
            </p:cNvSpPr>
            <p:nvPr/>
          </p:nvSpPr>
          <p:spPr bwMode="gray">
            <a:xfrm>
              <a:off x="2016" y="1920"/>
              <a:ext cx="1680" cy="1680"/>
            </a:xfrm>
            <a:prstGeom prst="ellipse">
              <a:avLst/>
            </a:prstGeom>
            <a:gradFill rotWithShape="1">
              <a:gsLst>
                <a:gs pos="0">
                  <a:schemeClr val="accent2"/>
                </a:gs>
                <a:gs pos="100000">
                  <a:schemeClr val="accent2">
                    <a:gamma/>
                    <a:shade val="63529"/>
                    <a:invGamma/>
                  </a:schemeClr>
                </a:gs>
              </a:gsLst>
              <a:lin ang="5400000" scaled="1"/>
            </a:gradFill>
            <a:ln w="9525">
              <a:noFill/>
              <a:round/>
              <a:headEnd/>
              <a:tailEnd/>
            </a:ln>
            <a:effectLst/>
          </p:spPr>
          <p:txBody>
            <a:bodyPr wrap="none" anchor="ctr"/>
            <a:lstStyle/>
            <a:p>
              <a:pPr>
                <a:defRPr/>
              </a:pPr>
              <a:endParaRPr lang="zh-CN" altLang="en-US" sz="2000">
                <a:latin typeface="Arial" charset="0"/>
              </a:endParaRPr>
            </a:p>
          </p:txBody>
        </p:sp>
        <p:sp>
          <p:nvSpPr>
            <p:cNvPr id="36893" name="Freeform 26"/>
            <p:cNvSpPr>
              <a:spLocks/>
            </p:cNvSpPr>
            <p:nvPr/>
          </p:nvSpPr>
          <p:spPr bwMode="gray">
            <a:xfrm>
              <a:off x="2208" y="1948"/>
              <a:ext cx="1296" cy="634"/>
            </a:xfrm>
            <a:custGeom>
              <a:avLst/>
              <a:gdLst>
                <a:gd name="T0" fmla="*/ 1054 w 1321"/>
                <a:gd name="T1" fmla="*/ 112 h 712"/>
                <a:gd name="T2" fmla="*/ 1067 w 1321"/>
                <a:gd name="T3" fmla="*/ 124 h 712"/>
                <a:gd name="T4" fmla="*/ 1070 w 1321"/>
                <a:gd name="T5" fmla="*/ 134 h 712"/>
                <a:gd name="T6" fmla="*/ 1065 w 1321"/>
                <a:gd name="T7" fmla="*/ 144 h 712"/>
                <a:gd name="T8" fmla="*/ 1052 w 1321"/>
                <a:gd name="T9" fmla="*/ 152 h 712"/>
                <a:gd name="T10" fmla="*/ 1031 w 1321"/>
                <a:gd name="T11" fmla="*/ 162 h 712"/>
                <a:gd name="T12" fmla="*/ 1004 w 1321"/>
                <a:gd name="T13" fmla="*/ 169 h 712"/>
                <a:gd name="T14" fmla="*/ 969 w 1321"/>
                <a:gd name="T15" fmla="*/ 175 h 712"/>
                <a:gd name="T16" fmla="*/ 930 w 1321"/>
                <a:gd name="T17" fmla="*/ 182 h 712"/>
                <a:gd name="T18" fmla="*/ 885 w 1321"/>
                <a:gd name="T19" fmla="*/ 186 h 712"/>
                <a:gd name="T20" fmla="*/ 836 w 1321"/>
                <a:gd name="T21" fmla="*/ 191 h 712"/>
                <a:gd name="T22" fmla="*/ 784 w 1321"/>
                <a:gd name="T23" fmla="*/ 192 h 712"/>
                <a:gd name="T24" fmla="*/ 726 w 1321"/>
                <a:gd name="T25" fmla="*/ 197 h 712"/>
                <a:gd name="T26" fmla="*/ 668 w 1321"/>
                <a:gd name="T27" fmla="*/ 198 h 712"/>
                <a:gd name="T28" fmla="*/ 645 w 1321"/>
                <a:gd name="T29" fmla="*/ 199 h 712"/>
                <a:gd name="T30" fmla="*/ 386 w 1321"/>
                <a:gd name="T31" fmla="*/ 199 h 712"/>
                <a:gd name="T32" fmla="*/ 382 w 1321"/>
                <a:gd name="T33" fmla="*/ 199 h 712"/>
                <a:gd name="T34" fmla="*/ 331 w 1321"/>
                <a:gd name="T35" fmla="*/ 198 h 712"/>
                <a:gd name="T36" fmla="*/ 282 w 1321"/>
                <a:gd name="T37" fmla="*/ 197 h 712"/>
                <a:gd name="T38" fmla="*/ 235 w 1321"/>
                <a:gd name="T39" fmla="*/ 194 h 712"/>
                <a:gd name="T40" fmla="*/ 191 w 1321"/>
                <a:gd name="T41" fmla="*/ 191 h 712"/>
                <a:gd name="T42" fmla="*/ 152 w 1321"/>
                <a:gd name="T43" fmla="*/ 189 h 712"/>
                <a:gd name="T44" fmla="*/ 116 w 1321"/>
                <a:gd name="T45" fmla="*/ 184 h 712"/>
                <a:gd name="T46" fmla="*/ 80 w 1321"/>
                <a:gd name="T47" fmla="*/ 181 h 712"/>
                <a:gd name="T48" fmla="*/ 56 w 1321"/>
                <a:gd name="T49" fmla="*/ 176 h 712"/>
                <a:gd name="T50" fmla="*/ 28 w 1321"/>
                <a:gd name="T51" fmla="*/ 170 h 712"/>
                <a:gd name="T52" fmla="*/ 18 w 1321"/>
                <a:gd name="T53" fmla="*/ 163 h 712"/>
                <a:gd name="T54" fmla="*/ 6 w 1321"/>
                <a:gd name="T55" fmla="*/ 155 h 712"/>
                <a:gd name="T56" fmla="*/ 0 w 1321"/>
                <a:gd name="T57" fmla="*/ 146 h 712"/>
                <a:gd name="T58" fmla="*/ 0 w 1321"/>
                <a:gd name="T59" fmla="*/ 145 h 712"/>
                <a:gd name="T60" fmla="*/ 4 w 1321"/>
                <a:gd name="T61" fmla="*/ 134 h 712"/>
                <a:gd name="T62" fmla="*/ 16 w 1321"/>
                <a:gd name="T63" fmla="*/ 125 h 712"/>
                <a:gd name="T64" fmla="*/ 40 w 1321"/>
                <a:gd name="T65" fmla="*/ 103 h 712"/>
                <a:gd name="T66" fmla="*/ 75 w 1321"/>
                <a:gd name="T67" fmla="*/ 83 h 712"/>
                <a:gd name="T68" fmla="*/ 120 w 1321"/>
                <a:gd name="T69" fmla="*/ 66 h 712"/>
                <a:gd name="T70" fmla="*/ 166 w 1321"/>
                <a:gd name="T71" fmla="*/ 48 h 712"/>
                <a:gd name="T72" fmla="*/ 219 w 1321"/>
                <a:gd name="T73" fmla="*/ 34 h 712"/>
                <a:gd name="T74" fmla="*/ 277 w 1321"/>
                <a:gd name="T75" fmla="*/ 23 h 712"/>
                <a:gd name="T76" fmla="*/ 336 w 1321"/>
                <a:gd name="T77" fmla="*/ 12 h 712"/>
                <a:gd name="T78" fmla="*/ 403 w 1321"/>
                <a:gd name="T79" fmla="*/ 6 h 712"/>
                <a:gd name="T80" fmla="*/ 471 w 1321"/>
                <a:gd name="T81" fmla="*/ 4 h 712"/>
                <a:gd name="T82" fmla="*/ 541 w 1321"/>
                <a:gd name="T83" fmla="*/ 0 h 712"/>
                <a:gd name="T84" fmla="*/ 541 w 1321"/>
                <a:gd name="T85" fmla="*/ 0 h 712"/>
                <a:gd name="T86" fmla="*/ 615 w 1321"/>
                <a:gd name="T87" fmla="*/ 4 h 712"/>
                <a:gd name="T88" fmla="*/ 687 w 1321"/>
                <a:gd name="T89" fmla="*/ 6 h 712"/>
                <a:gd name="T90" fmla="*/ 755 w 1321"/>
                <a:gd name="T91" fmla="*/ 14 h 712"/>
                <a:gd name="T92" fmla="*/ 819 w 1321"/>
                <a:gd name="T93" fmla="*/ 25 h 712"/>
                <a:gd name="T94" fmla="*/ 877 w 1321"/>
                <a:gd name="T95" fmla="*/ 38 h 712"/>
                <a:gd name="T96" fmla="*/ 931 w 1321"/>
                <a:gd name="T97" fmla="*/ 54 h 712"/>
                <a:gd name="T98" fmla="*/ 979 w 1321"/>
                <a:gd name="T99" fmla="*/ 71 h 712"/>
                <a:gd name="T100" fmla="*/ 1020 w 1321"/>
                <a:gd name="T101" fmla="*/ 91 h 712"/>
                <a:gd name="T102" fmla="*/ 1054 w 1321"/>
                <a:gd name="T103" fmla="*/ 112 h 712"/>
                <a:gd name="T104" fmla="*/ 1054 w 1321"/>
                <a:gd name="T105" fmla="*/ 112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accent2"/>
                </a:gs>
              </a:gsLst>
              <a:lin ang="5400000" scaled="1"/>
            </a:gra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sz="2000"/>
            </a:p>
          </p:txBody>
        </p:sp>
      </p:grpSp>
      <p:sp>
        <p:nvSpPr>
          <p:cNvPr id="441371" name="Text Box 27"/>
          <p:cNvSpPr txBox="1">
            <a:spLocks noChangeArrowheads="1"/>
          </p:cNvSpPr>
          <p:nvPr/>
        </p:nvSpPr>
        <p:spPr bwMode="gray">
          <a:xfrm>
            <a:off x="6137275" y="2866744"/>
            <a:ext cx="1597735" cy="584775"/>
          </a:xfrm>
          <a:prstGeom prst="rect">
            <a:avLst/>
          </a:prstGeom>
          <a:noFill/>
          <a:ln w="9525">
            <a:noFill/>
            <a:miter lim="800000"/>
            <a:headEnd/>
            <a:tailEnd/>
          </a:ln>
          <a:effectLst>
            <a:outerShdw dist="17961" dir="2700000" algn="ctr" rotWithShape="0">
              <a:schemeClr val="tx1"/>
            </a:outerShdw>
          </a:effectLst>
        </p:spPr>
        <p:txBody>
          <a:bodyPr wrap="square">
            <a:spAutoFit/>
          </a:bodyPr>
          <a:lstStyle/>
          <a:p>
            <a:pPr algn="ctr" eaLnBrk="0" hangingPunct="0">
              <a:lnSpc>
                <a:spcPct val="80000"/>
              </a:lnSpc>
              <a:defRPr/>
            </a:pPr>
            <a:r>
              <a:rPr lang="zh-CN" altLang="en-US" sz="2000" b="1" dirty="0">
                <a:solidFill>
                  <a:srgbClr val="FFFFFF"/>
                </a:solidFill>
                <a:cs typeface="Arial" pitchFamily="34" charset="0"/>
              </a:rPr>
              <a:t>复</a:t>
            </a:r>
            <a:r>
              <a:rPr lang="zh-CN" altLang="en-US" sz="2000" b="1" dirty="0" smtClean="0">
                <a:solidFill>
                  <a:srgbClr val="FFFFFF"/>
                </a:solidFill>
                <a:cs typeface="Arial" pitchFamily="34" charset="0"/>
              </a:rPr>
              <a:t>杂</a:t>
            </a:r>
            <a:r>
              <a:rPr lang="en-US" altLang="zh-CN" sz="2000" b="1" dirty="0" smtClean="0">
                <a:solidFill>
                  <a:srgbClr val="FFFFFF"/>
                </a:solidFill>
                <a:cs typeface="Arial" pitchFamily="34" charset="0"/>
              </a:rPr>
              <a:t/>
            </a:r>
            <a:br>
              <a:rPr lang="en-US" altLang="zh-CN" sz="2000" b="1" dirty="0" smtClean="0">
                <a:solidFill>
                  <a:srgbClr val="FFFFFF"/>
                </a:solidFill>
                <a:cs typeface="Arial" pitchFamily="34" charset="0"/>
              </a:rPr>
            </a:br>
            <a:r>
              <a:rPr lang="zh-CN" altLang="en-US" sz="2000" b="1" dirty="0" smtClean="0">
                <a:solidFill>
                  <a:srgbClr val="FFFFFF"/>
                </a:solidFill>
                <a:cs typeface="Arial" pitchFamily="34" charset="0"/>
              </a:rPr>
              <a:t>的</a:t>
            </a:r>
            <a:r>
              <a:rPr lang="zh-CN" altLang="en-US" sz="2000" b="1" dirty="0">
                <a:solidFill>
                  <a:srgbClr val="FFFFFF"/>
                </a:solidFill>
                <a:cs typeface="Arial" pitchFamily="34" charset="0"/>
              </a:rPr>
              <a:t>文档</a:t>
            </a:r>
          </a:p>
        </p:txBody>
      </p:sp>
      <p:grpSp>
        <p:nvGrpSpPr>
          <p:cNvPr id="8" name="Group 28"/>
          <p:cNvGrpSpPr>
            <a:grpSpLocks/>
          </p:cNvGrpSpPr>
          <p:nvPr/>
        </p:nvGrpSpPr>
        <p:grpSpPr bwMode="auto">
          <a:xfrm>
            <a:off x="6249988" y="1296706"/>
            <a:ext cx="1337532" cy="1092359"/>
            <a:chOff x="3937" y="453"/>
            <a:chExt cx="879" cy="717"/>
          </a:xfrm>
        </p:grpSpPr>
        <p:sp>
          <p:nvSpPr>
            <p:cNvPr id="36889" name="Oval 29"/>
            <p:cNvSpPr>
              <a:spLocks noChangeArrowheads="1"/>
            </p:cNvSpPr>
            <p:nvPr/>
          </p:nvSpPr>
          <p:spPr bwMode="gray">
            <a:xfrm>
              <a:off x="3957" y="453"/>
              <a:ext cx="822" cy="717"/>
            </a:xfrm>
            <a:prstGeom prst="ellipse">
              <a:avLst/>
            </a:pr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000"/>
            </a:p>
          </p:txBody>
        </p:sp>
        <p:sp>
          <p:nvSpPr>
            <p:cNvPr id="36890" name="Freeform 30"/>
            <p:cNvSpPr>
              <a:spLocks/>
            </p:cNvSpPr>
            <p:nvPr/>
          </p:nvSpPr>
          <p:spPr bwMode="gray">
            <a:xfrm>
              <a:off x="4052" y="465"/>
              <a:ext cx="633" cy="270"/>
            </a:xfrm>
            <a:custGeom>
              <a:avLst/>
              <a:gdLst>
                <a:gd name="T0" fmla="*/ 0 w 1321"/>
                <a:gd name="T1" fmla="*/ 0 h 712"/>
                <a:gd name="T2" fmla="*/ 0 w 1321"/>
                <a:gd name="T3" fmla="*/ 0 h 712"/>
                <a:gd name="T4" fmla="*/ 0 w 1321"/>
                <a:gd name="T5" fmla="*/ 0 h 712"/>
                <a:gd name="T6" fmla="*/ 0 w 1321"/>
                <a:gd name="T7" fmla="*/ 0 h 712"/>
                <a:gd name="T8" fmla="*/ 0 w 1321"/>
                <a:gd name="T9" fmla="*/ 0 h 712"/>
                <a:gd name="T10" fmla="*/ 0 w 1321"/>
                <a:gd name="T11" fmla="*/ 0 h 712"/>
                <a:gd name="T12" fmla="*/ 0 w 1321"/>
                <a:gd name="T13" fmla="*/ 0 h 712"/>
                <a:gd name="T14" fmla="*/ 0 w 1321"/>
                <a:gd name="T15" fmla="*/ 0 h 712"/>
                <a:gd name="T16" fmla="*/ 0 w 1321"/>
                <a:gd name="T17" fmla="*/ 0 h 712"/>
                <a:gd name="T18" fmla="*/ 0 w 1321"/>
                <a:gd name="T19" fmla="*/ 0 h 712"/>
                <a:gd name="T20" fmla="*/ 0 w 1321"/>
                <a:gd name="T21" fmla="*/ 0 h 712"/>
                <a:gd name="T22" fmla="*/ 0 w 1321"/>
                <a:gd name="T23" fmla="*/ 0 h 712"/>
                <a:gd name="T24" fmla="*/ 0 w 1321"/>
                <a:gd name="T25" fmla="*/ 0 h 712"/>
                <a:gd name="T26" fmla="*/ 0 w 1321"/>
                <a:gd name="T27" fmla="*/ 0 h 712"/>
                <a:gd name="T28" fmla="*/ 0 w 1321"/>
                <a:gd name="T29" fmla="*/ 0 h 712"/>
                <a:gd name="T30" fmla="*/ 0 w 1321"/>
                <a:gd name="T31" fmla="*/ 0 h 712"/>
                <a:gd name="T32" fmla="*/ 0 w 1321"/>
                <a:gd name="T33" fmla="*/ 0 h 712"/>
                <a:gd name="T34" fmla="*/ 0 w 1321"/>
                <a:gd name="T35" fmla="*/ 0 h 712"/>
                <a:gd name="T36" fmla="*/ 0 w 1321"/>
                <a:gd name="T37" fmla="*/ 0 h 712"/>
                <a:gd name="T38" fmla="*/ 0 w 1321"/>
                <a:gd name="T39" fmla="*/ 0 h 712"/>
                <a:gd name="T40" fmla="*/ 0 w 1321"/>
                <a:gd name="T41" fmla="*/ 0 h 712"/>
                <a:gd name="T42" fmla="*/ 0 w 1321"/>
                <a:gd name="T43" fmla="*/ 0 h 712"/>
                <a:gd name="T44" fmla="*/ 0 w 1321"/>
                <a:gd name="T45" fmla="*/ 0 h 712"/>
                <a:gd name="T46" fmla="*/ 0 w 1321"/>
                <a:gd name="T47" fmla="*/ 0 h 712"/>
                <a:gd name="T48" fmla="*/ 0 w 1321"/>
                <a:gd name="T49" fmla="*/ 0 h 712"/>
                <a:gd name="T50" fmla="*/ 0 w 1321"/>
                <a:gd name="T51" fmla="*/ 0 h 712"/>
                <a:gd name="T52" fmla="*/ 0 w 1321"/>
                <a:gd name="T53" fmla="*/ 0 h 712"/>
                <a:gd name="T54" fmla="*/ 0 w 1321"/>
                <a:gd name="T55" fmla="*/ 0 h 712"/>
                <a:gd name="T56" fmla="*/ 0 w 1321"/>
                <a:gd name="T57" fmla="*/ 0 h 712"/>
                <a:gd name="T58" fmla="*/ 0 w 1321"/>
                <a:gd name="T59" fmla="*/ 0 h 712"/>
                <a:gd name="T60" fmla="*/ 0 w 1321"/>
                <a:gd name="T61" fmla="*/ 0 h 712"/>
                <a:gd name="T62" fmla="*/ 0 w 1321"/>
                <a:gd name="T63" fmla="*/ 0 h 712"/>
                <a:gd name="T64" fmla="*/ 0 w 1321"/>
                <a:gd name="T65" fmla="*/ 0 h 712"/>
                <a:gd name="T66" fmla="*/ 0 w 1321"/>
                <a:gd name="T67" fmla="*/ 0 h 712"/>
                <a:gd name="T68" fmla="*/ 0 w 1321"/>
                <a:gd name="T69" fmla="*/ 0 h 712"/>
                <a:gd name="T70" fmla="*/ 0 w 1321"/>
                <a:gd name="T71" fmla="*/ 0 h 712"/>
                <a:gd name="T72" fmla="*/ 0 w 1321"/>
                <a:gd name="T73" fmla="*/ 0 h 712"/>
                <a:gd name="T74" fmla="*/ 0 w 1321"/>
                <a:gd name="T75" fmla="*/ 0 h 712"/>
                <a:gd name="T76" fmla="*/ 0 w 1321"/>
                <a:gd name="T77" fmla="*/ 0 h 712"/>
                <a:gd name="T78" fmla="*/ 0 w 1321"/>
                <a:gd name="T79" fmla="*/ 0 h 712"/>
                <a:gd name="T80" fmla="*/ 0 w 1321"/>
                <a:gd name="T81" fmla="*/ 0 h 712"/>
                <a:gd name="T82" fmla="*/ 0 w 1321"/>
                <a:gd name="T83" fmla="*/ 0 h 712"/>
                <a:gd name="T84" fmla="*/ 0 w 1321"/>
                <a:gd name="T85" fmla="*/ 0 h 712"/>
                <a:gd name="T86" fmla="*/ 0 w 1321"/>
                <a:gd name="T87" fmla="*/ 0 h 712"/>
                <a:gd name="T88" fmla="*/ 0 w 1321"/>
                <a:gd name="T89" fmla="*/ 0 h 712"/>
                <a:gd name="T90" fmla="*/ 0 w 1321"/>
                <a:gd name="T91" fmla="*/ 0 h 712"/>
                <a:gd name="T92" fmla="*/ 0 w 1321"/>
                <a:gd name="T93" fmla="*/ 0 h 712"/>
                <a:gd name="T94" fmla="*/ 0 w 1321"/>
                <a:gd name="T95" fmla="*/ 0 h 712"/>
                <a:gd name="T96" fmla="*/ 0 w 1321"/>
                <a:gd name="T97" fmla="*/ 0 h 712"/>
                <a:gd name="T98" fmla="*/ 0 w 1321"/>
                <a:gd name="T99" fmla="*/ 0 h 712"/>
                <a:gd name="T100" fmla="*/ 0 w 1321"/>
                <a:gd name="T101" fmla="*/ 0 h 712"/>
                <a:gd name="T102" fmla="*/ 0 w 1321"/>
                <a:gd name="T103" fmla="*/ 0 h 712"/>
                <a:gd name="T104" fmla="*/ 0 w 1321"/>
                <a:gd name="T105" fmla="*/ 0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990033"/>
                </a:gs>
              </a:gsLst>
              <a:lin ang="5400000" scaled="1"/>
            </a:gra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sz="2000"/>
            </a:p>
          </p:txBody>
        </p:sp>
        <p:sp>
          <p:nvSpPr>
            <p:cNvPr id="441375" name="Text Box 31"/>
            <p:cNvSpPr txBox="1">
              <a:spLocks noChangeArrowheads="1"/>
            </p:cNvSpPr>
            <p:nvPr/>
          </p:nvSpPr>
          <p:spPr bwMode="gray">
            <a:xfrm>
              <a:off x="3937" y="689"/>
              <a:ext cx="879" cy="384"/>
            </a:xfrm>
            <a:prstGeom prst="rect">
              <a:avLst/>
            </a:prstGeom>
            <a:noFill/>
            <a:ln w="9525">
              <a:noFill/>
              <a:miter lim="800000"/>
              <a:headEnd/>
              <a:tailEnd/>
            </a:ln>
            <a:effectLst>
              <a:outerShdw dist="17961" dir="2700000" algn="ctr" rotWithShape="0">
                <a:schemeClr val="tx1"/>
              </a:outerShdw>
            </a:effectLst>
          </p:spPr>
          <p:txBody>
            <a:bodyPr>
              <a:spAutoFit/>
            </a:bodyPr>
            <a:lstStyle/>
            <a:p>
              <a:pPr algn="ctr" eaLnBrk="0" hangingPunct="0">
                <a:lnSpc>
                  <a:spcPct val="80000"/>
                </a:lnSpc>
                <a:defRPr/>
              </a:pPr>
              <a:r>
                <a:rPr lang="zh-CN" altLang="en-US" sz="2000" b="1" dirty="0">
                  <a:solidFill>
                    <a:srgbClr val="FFFFFF"/>
                  </a:solidFill>
                  <a:cs typeface="Arial" pitchFamily="34" charset="0"/>
                </a:rPr>
                <a:t>流</a:t>
              </a:r>
              <a:r>
                <a:rPr lang="zh-CN" altLang="en-US" sz="2000" b="1" dirty="0" smtClean="0">
                  <a:solidFill>
                    <a:srgbClr val="FFFFFF"/>
                  </a:solidFill>
                  <a:cs typeface="Arial" pitchFamily="34" charset="0"/>
                </a:rPr>
                <a:t>程</a:t>
              </a:r>
              <a:r>
                <a:rPr lang="en-US" altLang="zh-CN" sz="2000" b="1" dirty="0" smtClean="0">
                  <a:solidFill>
                    <a:srgbClr val="FFFFFF"/>
                  </a:solidFill>
                  <a:cs typeface="Arial" pitchFamily="34" charset="0"/>
                </a:rPr>
                <a:t/>
              </a:r>
              <a:br>
                <a:rPr lang="en-US" altLang="zh-CN" sz="2000" b="1" dirty="0" smtClean="0">
                  <a:solidFill>
                    <a:srgbClr val="FFFFFF"/>
                  </a:solidFill>
                  <a:cs typeface="Arial" pitchFamily="34" charset="0"/>
                </a:rPr>
              </a:br>
              <a:r>
                <a:rPr lang="zh-CN" altLang="en-US" sz="2000" b="1" dirty="0" smtClean="0">
                  <a:solidFill>
                    <a:srgbClr val="FFFFFF"/>
                  </a:solidFill>
                  <a:cs typeface="Arial" pitchFamily="34" charset="0"/>
                </a:rPr>
                <a:t>和</a:t>
              </a:r>
              <a:r>
                <a:rPr lang="zh-CN" altLang="en-US" sz="2000" b="1" dirty="0">
                  <a:solidFill>
                    <a:srgbClr val="FFFFFF"/>
                  </a:solidFill>
                  <a:cs typeface="Arial" pitchFamily="34" charset="0"/>
                </a:rPr>
                <a:t>工具</a:t>
              </a:r>
            </a:p>
          </p:txBody>
        </p:sp>
      </p:grpSp>
      <p:sp>
        <p:nvSpPr>
          <p:cNvPr id="441377" name="Oval 33"/>
          <p:cNvSpPr>
            <a:spLocks noChangeArrowheads="1"/>
          </p:cNvSpPr>
          <p:nvPr/>
        </p:nvSpPr>
        <p:spPr bwMode="gray">
          <a:xfrm>
            <a:off x="6305550" y="4960656"/>
            <a:ext cx="1249277" cy="1090835"/>
          </a:xfrm>
          <a:prstGeom prst="ellipse">
            <a:avLst/>
          </a:prstGeom>
          <a:gradFill rotWithShape="1">
            <a:gsLst>
              <a:gs pos="0">
                <a:schemeClr val="accent1"/>
              </a:gs>
              <a:gs pos="100000">
                <a:schemeClr val="accent1">
                  <a:gamma/>
                  <a:shade val="51373"/>
                  <a:invGamma/>
                </a:schemeClr>
              </a:gs>
            </a:gsLst>
            <a:lin ang="5400000" scaled="1"/>
          </a:gradFill>
          <a:ln w="9525">
            <a:noFill/>
            <a:round/>
            <a:headEnd/>
            <a:tailEnd/>
          </a:ln>
          <a:effectLst/>
        </p:spPr>
        <p:txBody>
          <a:bodyPr wrap="none" anchor="ctr"/>
          <a:lstStyle/>
          <a:p>
            <a:pPr>
              <a:defRPr/>
            </a:pPr>
            <a:endParaRPr lang="zh-CN" altLang="en-US">
              <a:latin typeface="Arial" charset="0"/>
            </a:endParaRPr>
          </a:p>
        </p:txBody>
      </p:sp>
      <p:sp>
        <p:nvSpPr>
          <p:cNvPr id="441378" name="Freeform 34"/>
          <p:cNvSpPr>
            <a:spLocks/>
          </p:cNvSpPr>
          <p:nvPr/>
        </p:nvSpPr>
        <p:spPr bwMode="gray">
          <a:xfrm>
            <a:off x="6453188" y="4979707"/>
            <a:ext cx="966249" cy="411348"/>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chemeClr val="accent1">
                  <a:gamma/>
                  <a:tint val="0"/>
                  <a:invGamma/>
                </a:schemeClr>
              </a:gs>
              <a:gs pos="100000">
                <a:schemeClr val="accent1"/>
              </a:gs>
            </a:gsLst>
            <a:lin ang="5400000" scaled="1"/>
          </a:gradFill>
          <a:ln w="0">
            <a:noFill/>
            <a:prstDash val="solid"/>
            <a:round/>
            <a:headEnd/>
            <a:tailEnd/>
          </a:ln>
          <a:effectLst/>
        </p:spPr>
        <p:txBody>
          <a:bodyPr/>
          <a:lstStyle/>
          <a:p>
            <a:pPr>
              <a:defRPr/>
            </a:pPr>
            <a:endParaRPr lang="zh-CN" altLang="en-US">
              <a:latin typeface="Arial" charset="0"/>
            </a:endParaRPr>
          </a:p>
        </p:txBody>
      </p:sp>
      <p:sp>
        <p:nvSpPr>
          <p:cNvPr id="441379" name="Text Box 35"/>
          <p:cNvSpPr txBox="1">
            <a:spLocks noChangeArrowheads="1"/>
          </p:cNvSpPr>
          <p:nvPr/>
        </p:nvSpPr>
        <p:spPr bwMode="gray">
          <a:xfrm>
            <a:off x="6328573" y="5417856"/>
            <a:ext cx="1248324" cy="338554"/>
          </a:xfrm>
          <a:prstGeom prst="rect">
            <a:avLst/>
          </a:prstGeom>
          <a:noFill/>
          <a:ln w="9525">
            <a:noFill/>
            <a:miter lim="800000"/>
            <a:headEnd/>
            <a:tailEnd/>
          </a:ln>
          <a:effectLst>
            <a:outerShdw dist="17961" dir="2700000" algn="ctr" rotWithShape="0">
              <a:schemeClr val="tx1"/>
            </a:outerShdw>
          </a:effectLst>
        </p:spPr>
        <p:txBody>
          <a:bodyPr wrap="square">
            <a:spAutoFit/>
          </a:bodyPr>
          <a:lstStyle/>
          <a:p>
            <a:pPr algn="ctr" eaLnBrk="0" hangingPunct="0">
              <a:lnSpc>
                <a:spcPct val="80000"/>
              </a:lnSpc>
              <a:defRPr/>
            </a:pPr>
            <a:r>
              <a:rPr lang="zh-CN" altLang="en-US" sz="2000" b="1" dirty="0">
                <a:solidFill>
                  <a:srgbClr val="FFFFFF"/>
                </a:solidFill>
                <a:cs typeface="Arial" pitchFamily="34" charset="0"/>
              </a:rPr>
              <a:t>遵从计划</a:t>
            </a:r>
          </a:p>
        </p:txBody>
      </p:sp>
      <p:grpSp>
        <p:nvGrpSpPr>
          <p:cNvPr id="9" name="Group 36"/>
          <p:cNvGrpSpPr>
            <a:grpSpLocks/>
          </p:cNvGrpSpPr>
          <p:nvPr/>
        </p:nvGrpSpPr>
        <p:grpSpPr bwMode="auto">
          <a:xfrm>
            <a:off x="6308726" y="3719232"/>
            <a:ext cx="1250798" cy="1099976"/>
            <a:chOff x="3974" y="1979"/>
            <a:chExt cx="822" cy="722"/>
          </a:xfrm>
        </p:grpSpPr>
        <p:grpSp>
          <p:nvGrpSpPr>
            <p:cNvPr id="36885" name="Group 37"/>
            <p:cNvGrpSpPr>
              <a:grpSpLocks/>
            </p:cNvGrpSpPr>
            <p:nvPr/>
          </p:nvGrpSpPr>
          <p:grpSpPr bwMode="auto">
            <a:xfrm>
              <a:off x="3974" y="1979"/>
              <a:ext cx="822" cy="722"/>
              <a:chOff x="2016" y="1920"/>
              <a:chExt cx="1680" cy="1680"/>
            </a:xfrm>
          </p:grpSpPr>
          <p:sp>
            <p:nvSpPr>
              <p:cNvPr id="441382" name="Oval 38"/>
              <p:cNvSpPr>
                <a:spLocks noChangeArrowheads="1"/>
              </p:cNvSpPr>
              <p:nvPr/>
            </p:nvSpPr>
            <p:spPr bwMode="gray">
              <a:xfrm>
                <a:off x="2016" y="1920"/>
                <a:ext cx="1680" cy="1680"/>
              </a:xfrm>
              <a:prstGeom prst="ellipse">
                <a:avLst/>
              </a:prstGeom>
              <a:gradFill rotWithShape="1">
                <a:gsLst>
                  <a:gs pos="0">
                    <a:schemeClr val="folHlink"/>
                  </a:gs>
                  <a:gs pos="100000">
                    <a:schemeClr val="folHlink">
                      <a:gamma/>
                      <a:shade val="24314"/>
                      <a:invGamma/>
                    </a:schemeClr>
                  </a:gs>
                </a:gsLst>
                <a:lin ang="5400000" scaled="1"/>
              </a:gradFill>
              <a:ln w="9525">
                <a:noFill/>
                <a:round/>
                <a:headEnd/>
                <a:tailEnd/>
              </a:ln>
              <a:effectLst/>
            </p:spPr>
            <p:txBody>
              <a:bodyPr wrap="none" anchor="ctr"/>
              <a:lstStyle/>
              <a:p>
                <a:pPr>
                  <a:defRPr/>
                </a:pPr>
                <a:endParaRPr lang="zh-CN" altLang="en-US" sz="2000">
                  <a:latin typeface="Arial" charset="0"/>
                </a:endParaRPr>
              </a:p>
            </p:txBody>
          </p:sp>
          <p:sp>
            <p:nvSpPr>
              <p:cNvPr id="36888" name="Freeform 39"/>
              <p:cNvSpPr>
                <a:spLocks/>
              </p:cNvSpPr>
              <p:nvPr/>
            </p:nvSpPr>
            <p:spPr bwMode="gray">
              <a:xfrm>
                <a:off x="2208" y="1948"/>
                <a:ext cx="1296" cy="634"/>
              </a:xfrm>
              <a:custGeom>
                <a:avLst/>
                <a:gdLst>
                  <a:gd name="T0" fmla="*/ 1054 w 1321"/>
                  <a:gd name="T1" fmla="*/ 112 h 712"/>
                  <a:gd name="T2" fmla="*/ 1067 w 1321"/>
                  <a:gd name="T3" fmla="*/ 124 h 712"/>
                  <a:gd name="T4" fmla="*/ 1070 w 1321"/>
                  <a:gd name="T5" fmla="*/ 134 h 712"/>
                  <a:gd name="T6" fmla="*/ 1065 w 1321"/>
                  <a:gd name="T7" fmla="*/ 144 h 712"/>
                  <a:gd name="T8" fmla="*/ 1052 w 1321"/>
                  <a:gd name="T9" fmla="*/ 152 h 712"/>
                  <a:gd name="T10" fmla="*/ 1031 w 1321"/>
                  <a:gd name="T11" fmla="*/ 162 h 712"/>
                  <a:gd name="T12" fmla="*/ 1004 w 1321"/>
                  <a:gd name="T13" fmla="*/ 169 h 712"/>
                  <a:gd name="T14" fmla="*/ 969 w 1321"/>
                  <a:gd name="T15" fmla="*/ 175 h 712"/>
                  <a:gd name="T16" fmla="*/ 930 w 1321"/>
                  <a:gd name="T17" fmla="*/ 182 h 712"/>
                  <a:gd name="T18" fmla="*/ 885 w 1321"/>
                  <a:gd name="T19" fmla="*/ 186 h 712"/>
                  <a:gd name="T20" fmla="*/ 836 w 1321"/>
                  <a:gd name="T21" fmla="*/ 191 h 712"/>
                  <a:gd name="T22" fmla="*/ 784 w 1321"/>
                  <a:gd name="T23" fmla="*/ 192 h 712"/>
                  <a:gd name="T24" fmla="*/ 726 w 1321"/>
                  <a:gd name="T25" fmla="*/ 197 h 712"/>
                  <a:gd name="T26" fmla="*/ 668 w 1321"/>
                  <a:gd name="T27" fmla="*/ 198 h 712"/>
                  <a:gd name="T28" fmla="*/ 645 w 1321"/>
                  <a:gd name="T29" fmla="*/ 199 h 712"/>
                  <a:gd name="T30" fmla="*/ 386 w 1321"/>
                  <a:gd name="T31" fmla="*/ 199 h 712"/>
                  <a:gd name="T32" fmla="*/ 382 w 1321"/>
                  <a:gd name="T33" fmla="*/ 199 h 712"/>
                  <a:gd name="T34" fmla="*/ 331 w 1321"/>
                  <a:gd name="T35" fmla="*/ 198 h 712"/>
                  <a:gd name="T36" fmla="*/ 282 w 1321"/>
                  <a:gd name="T37" fmla="*/ 197 h 712"/>
                  <a:gd name="T38" fmla="*/ 235 w 1321"/>
                  <a:gd name="T39" fmla="*/ 194 h 712"/>
                  <a:gd name="T40" fmla="*/ 191 w 1321"/>
                  <a:gd name="T41" fmla="*/ 191 h 712"/>
                  <a:gd name="T42" fmla="*/ 152 w 1321"/>
                  <a:gd name="T43" fmla="*/ 189 h 712"/>
                  <a:gd name="T44" fmla="*/ 116 w 1321"/>
                  <a:gd name="T45" fmla="*/ 184 h 712"/>
                  <a:gd name="T46" fmla="*/ 80 w 1321"/>
                  <a:gd name="T47" fmla="*/ 181 h 712"/>
                  <a:gd name="T48" fmla="*/ 56 w 1321"/>
                  <a:gd name="T49" fmla="*/ 176 h 712"/>
                  <a:gd name="T50" fmla="*/ 28 w 1321"/>
                  <a:gd name="T51" fmla="*/ 170 h 712"/>
                  <a:gd name="T52" fmla="*/ 18 w 1321"/>
                  <a:gd name="T53" fmla="*/ 163 h 712"/>
                  <a:gd name="T54" fmla="*/ 6 w 1321"/>
                  <a:gd name="T55" fmla="*/ 155 h 712"/>
                  <a:gd name="T56" fmla="*/ 0 w 1321"/>
                  <a:gd name="T57" fmla="*/ 146 h 712"/>
                  <a:gd name="T58" fmla="*/ 0 w 1321"/>
                  <a:gd name="T59" fmla="*/ 145 h 712"/>
                  <a:gd name="T60" fmla="*/ 4 w 1321"/>
                  <a:gd name="T61" fmla="*/ 134 h 712"/>
                  <a:gd name="T62" fmla="*/ 16 w 1321"/>
                  <a:gd name="T63" fmla="*/ 125 h 712"/>
                  <a:gd name="T64" fmla="*/ 40 w 1321"/>
                  <a:gd name="T65" fmla="*/ 103 h 712"/>
                  <a:gd name="T66" fmla="*/ 75 w 1321"/>
                  <a:gd name="T67" fmla="*/ 83 h 712"/>
                  <a:gd name="T68" fmla="*/ 120 w 1321"/>
                  <a:gd name="T69" fmla="*/ 66 h 712"/>
                  <a:gd name="T70" fmla="*/ 166 w 1321"/>
                  <a:gd name="T71" fmla="*/ 48 h 712"/>
                  <a:gd name="T72" fmla="*/ 219 w 1321"/>
                  <a:gd name="T73" fmla="*/ 34 h 712"/>
                  <a:gd name="T74" fmla="*/ 277 w 1321"/>
                  <a:gd name="T75" fmla="*/ 23 h 712"/>
                  <a:gd name="T76" fmla="*/ 336 w 1321"/>
                  <a:gd name="T77" fmla="*/ 12 h 712"/>
                  <a:gd name="T78" fmla="*/ 403 w 1321"/>
                  <a:gd name="T79" fmla="*/ 6 h 712"/>
                  <a:gd name="T80" fmla="*/ 471 w 1321"/>
                  <a:gd name="T81" fmla="*/ 4 h 712"/>
                  <a:gd name="T82" fmla="*/ 541 w 1321"/>
                  <a:gd name="T83" fmla="*/ 0 h 712"/>
                  <a:gd name="T84" fmla="*/ 541 w 1321"/>
                  <a:gd name="T85" fmla="*/ 0 h 712"/>
                  <a:gd name="T86" fmla="*/ 615 w 1321"/>
                  <a:gd name="T87" fmla="*/ 4 h 712"/>
                  <a:gd name="T88" fmla="*/ 687 w 1321"/>
                  <a:gd name="T89" fmla="*/ 6 h 712"/>
                  <a:gd name="T90" fmla="*/ 755 w 1321"/>
                  <a:gd name="T91" fmla="*/ 14 h 712"/>
                  <a:gd name="T92" fmla="*/ 819 w 1321"/>
                  <a:gd name="T93" fmla="*/ 25 h 712"/>
                  <a:gd name="T94" fmla="*/ 877 w 1321"/>
                  <a:gd name="T95" fmla="*/ 38 h 712"/>
                  <a:gd name="T96" fmla="*/ 931 w 1321"/>
                  <a:gd name="T97" fmla="*/ 54 h 712"/>
                  <a:gd name="T98" fmla="*/ 979 w 1321"/>
                  <a:gd name="T99" fmla="*/ 71 h 712"/>
                  <a:gd name="T100" fmla="*/ 1020 w 1321"/>
                  <a:gd name="T101" fmla="*/ 91 h 712"/>
                  <a:gd name="T102" fmla="*/ 1054 w 1321"/>
                  <a:gd name="T103" fmla="*/ 112 h 712"/>
                  <a:gd name="T104" fmla="*/ 1054 w 1321"/>
                  <a:gd name="T105" fmla="*/ 112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folHlink"/>
                  </a:gs>
                </a:gsLst>
                <a:lin ang="5400000" scaled="1"/>
              </a:gra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sz="2000"/>
              </a:p>
            </p:txBody>
          </p:sp>
        </p:grpSp>
        <p:sp>
          <p:nvSpPr>
            <p:cNvPr id="441384" name="Text Box 40"/>
            <p:cNvSpPr txBox="1">
              <a:spLocks noChangeArrowheads="1"/>
            </p:cNvSpPr>
            <p:nvPr/>
          </p:nvSpPr>
          <p:spPr bwMode="gray">
            <a:xfrm>
              <a:off x="3990" y="2200"/>
              <a:ext cx="800" cy="222"/>
            </a:xfrm>
            <a:prstGeom prst="rect">
              <a:avLst/>
            </a:prstGeom>
            <a:noFill/>
            <a:ln w="9525">
              <a:noFill/>
              <a:miter lim="800000"/>
              <a:headEnd/>
              <a:tailEnd/>
            </a:ln>
            <a:effectLst>
              <a:outerShdw dist="17961" dir="2700000" algn="ctr" rotWithShape="0">
                <a:schemeClr val="tx1"/>
              </a:outerShdw>
            </a:effectLst>
          </p:spPr>
          <p:txBody>
            <a:bodyPr wrap="none">
              <a:spAutoFit/>
            </a:bodyPr>
            <a:lstStyle/>
            <a:p>
              <a:pPr algn="ctr" eaLnBrk="0" hangingPunct="0">
                <a:lnSpc>
                  <a:spcPct val="80000"/>
                </a:lnSpc>
                <a:defRPr/>
              </a:pPr>
              <a:r>
                <a:rPr lang="zh-CN" altLang="en-US" sz="2000" b="1" dirty="0">
                  <a:solidFill>
                    <a:srgbClr val="FFFFFF"/>
                  </a:solidFill>
                  <a:cs typeface="Arial" pitchFamily="34" charset="0"/>
                </a:rPr>
                <a:t>合同谈判</a:t>
              </a:r>
            </a:p>
          </p:txBody>
        </p:sp>
      </p:grpSp>
      <p:sp>
        <p:nvSpPr>
          <p:cNvPr id="441385" name="Rectangle 41"/>
          <p:cNvSpPr>
            <a:spLocks noChangeArrowheads="1"/>
          </p:cNvSpPr>
          <p:nvPr/>
        </p:nvSpPr>
        <p:spPr bwMode="auto">
          <a:xfrm>
            <a:off x="4309342" y="1602609"/>
            <a:ext cx="15733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Aft>
                <a:spcPct val="15000"/>
              </a:spcAft>
              <a:buClr>
                <a:schemeClr val="accent1"/>
              </a:buClr>
            </a:pPr>
            <a:r>
              <a:rPr lang="zh-CN" altLang="en-US" sz="2400" b="1" dirty="0"/>
              <a:t>而不是</a:t>
            </a:r>
          </a:p>
        </p:txBody>
      </p:sp>
      <p:sp>
        <p:nvSpPr>
          <p:cNvPr id="36882" name="Rectangle 42"/>
          <p:cNvSpPr>
            <a:spLocks noChangeArrowheads="1"/>
          </p:cNvSpPr>
          <p:nvPr/>
        </p:nvSpPr>
        <p:spPr bwMode="auto">
          <a:xfrm>
            <a:off x="393700" y="1612619"/>
            <a:ext cx="195532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Aft>
                <a:spcPct val="15000"/>
              </a:spcAft>
              <a:buClr>
                <a:schemeClr val="accent1"/>
              </a:buClr>
            </a:pPr>
            <a:r>
              <a:rPr lang="zh-CN" altLang="en-US" sz="2400" b="1"/>
              <a:t>我们更认可</a:t>
            </a:r>
          </a:p>
        </p:txBody>
      </p:sp>
      <p:sp>
        <p:nvSpPr>
          <p:cNvPr id="441387" name="Rectangle 43"/>
          <p:cNvSpPr>
            <a:spLocks noChangeArrowheads="1"/>
          </p:cNvSpPr>
          <p:nvPr/>
        </p:nvSpPr>
        <p:spPr bwMode="auto">
          <a:xfrm>
            <a:off x="1211661" y="6082184"/>
            <a:ext cx="673178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 hangingPunct="1">
              <a:lnSpc>
                <a:spcPct val="90000"/>
              </a:lnSpc>
              <a:spcBef>
                <a:spcPct val="50000"/>
              </a:spcBef>
              <a:buClr>
                <a:schemeClr val="accent1"/>
              </a:buClr>
            </a:pPr>
            <a:r>
              <a:rPr lang="zh-CN" altLang="en-US" sz="2000" b="1" dirty="0"/>
              <a:t>尽管右边也有价值，但是我们认为左边的价值更高</a:t>
            </a:r>
            <a:endParaRPr lang="en-US" altLang="zh-CN" dirty="0"/>
          </a:p>
        </p:txBody>
      </p:sp>
      <p:sp>
        <p:nvSpPr>
          <p:cNvPr id="441360" name="Text Box 16"/>
          <p:cNvSpPr txBox="1">
            <a:spLocks noChangeArrowheads="1"/>
          </p:cNvSpPr>
          <p:nvPr/>
        </p:nvSpPr>
        <p:spPr bwMode="gray">
          <a:xfrm>
            <a:off x="2667155" y="5417856"/>
            <a:ext cx="1267536" cy="338554"/>
          </a:xfrm>
          <a:prstGeom prst="rect">
            <a:avLst/>
          </a:prstGeom>
          <a:noFill/>
          <a:ln w="9525">
            <a:noFill/>
            <a:miter lim="800000"/>
            <a:headEnd/>
            <a:tailEnd/>
          </a:ln>
          <a:effectLst>
            <a:outerShdw dist="17961" dir="2700000" algn="ctr" rotWithShape="0">
              <a:schemeClr val="tx1"/>
            </a:outerShdw>
          </a:effectLst>
        </p:spPr>
        <p:txBody>
          <a:bodyPr wrap="square">
            <a:spAutoFit/>
          </a:bodyPr>
          <a:lstStyle/>
          <a:p>
            <a:pPr algn="ctr" eaLnBrk="0" hangingPunct="0">
              <a:lnSpc>
                <a:spcPct val="80000"/>
              </a:lnSpc>
              <a:defRPr/>
            </a:pPr>
            <a:r>
              <a:rPr lang="zh-CN" altLang="en-US" sz="2000" b="1" dirty="0">
                <a:solidFill>
                  <a:srgbClr val="FFFFFF"/>
                </a:solidFill>
                <a:cs typeface="Arial" pitchFamily="34" charset="0"/>
              </a:rPr>
              <a:t>响应变更</a:t>
            </a:r>
          </a:p>
        </p:txBody>
      </p:sp>
      <p:sp>
        <p:nvSpPr>
          <p:cNvPr id="2" name="灯片编号占位符 1"/>
          <p:cNvSpPr>
            <a:spLocks noGrp="1"/>
          </p:cNvSpPr>
          <p:nvPr>
            <p:ph type="sldNum" sz="quarter" idx="10"/>
          </p:nvPr>
        </p:nvSpPr>
        <p:spPr/>
        <p:txBody>
          <a:bodyPr/>
          <a:lstStyle/>
          <a:p>
            <a:fld id="{51C954A1-9FE7-4ABB-8851-D5362BFC037D}" type="slidenum">
              <a:rPr lang="en-US" altLang="en-US" smtClean="0"/>
              <a:pPr/>
              <a:t>32</a:t>
            </a:fld>
            <a:endParaRPr lang="en-US"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41387"/>
                                        </p:tgtEl>
                                        <p:attrNameLst>
                                          <p:attrName>style.visibility</p:attrName>
                                        </p:attrNameLst>
                                      </p:cBhvr>
                                      <p:to>
                                        <p:strVal val="visible"/>
                                      </p:to>
                                    </p:set>
                                    <p:animEffect transition="in" filter="blinds(horizontal)">
                                      <p:cBhvr>
                                        <p:cTn id="7" dur="500"/>
                                        <p:tgtEl>
                                          <p:spTgt spid="4413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138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r>
              <a:rPr lang="zh-CN" altLang="en-US" smtClean="0"/>
              <a:t>本章内容</a:t>
            </a:r>
            <a:endParaRPr lang="zh-CN" altLang="en-US" dirty="0" smtClean="0"/>
          </a:p>
        </p:txBody>
      </p:sp>
      <p:sp>
        <p:nvSpPr>
          <p:cNvPr id="4100" name="Rectangle 3"/>
          <p:cNvSpPr>
            <a:spLocks noGrp="1" noChangeArrowheads="1"/>
          </p:cNvSpPr>
          <p:nvPr>
            <p:ph sz="quarter" idx="11"/>
          </p:nvPr>
        </p:nvSpPr>
        <p:spPr/>
        <p:txBody>
          <a:bodyPr/>
          <a:lstStyle/>
          <a:p>
            <a:r>
              <a:rPr lang="zh-CN" altLang="en-US" dirty="0"/>
              <a:t>第</a:t>
            </a:r>
            <a:r>
              <a:rPr lang="en-US" altLang="zh-CN" dirty="0"/>
              <a:t>1</a:t>
            </a:r>
            <a:r>
              <a:rPr lang="zh-CN" altLang="en-US" dirty="0" smtClean="0"/>
              <a:t>章 </a:t>
            </a:r>
            <a:r>
              <a:rPr lang="zh-CN" altLang="zh-CN" dirty="0" smtClean="0"/>
              <a:t>项目管理概述</a:t>
            </a:r>
          </a:p>
          <a:p>
            <a:pPr lvl="1"/>
            <a:r>
              <a:rPr lang="en-US" altLang="zh-CN" dirty="0" smtClean="0"/>
              <a:t>1.1 </a:t>
            </a:r>
            <a:r>
              <a:rPr lang="zh-CN" altLang="en-US" dirty="0" smtClean="0"/>
              <a:t>项目的特性</a:t>
            </a:r>
            <a:endParaRPr lang="en-US" altLang="zh-CN" dirty="0" smtClean="0"/>
          </a:p>
          <a:p>
            <a:pPr lvl="1"/>
            <a:r>
              <a:rPr lang="en-US" altLang="zh-CN" dirty="0" smtClean="0"/>
              <a:t>1.2 </a:t>
            </a:r>
            <a:r>
              <a:rPr lang="zh-CN" altLang="zh-CN" dirty="0" smtClean="0"/>
              <a:t>当前软件项目管理现状和挑战</a:t>
            </a:r>
            <a:endParaRPr lang="en-US" altLang="zh-CN" dirty="0" smtClean="0"/>
          </a:p>
          <a:p>
            <a:pPr lvl="1"/>
            <a:r>
              <a:rPr lang="en-US" altLang="zh-CN" dirty="0" smtClean="0"/>
              <a:t>1.3 </a:t>
            </a:r>
            <a:r>
              <a:rPr lang="zh-CN" altLang="en-US" dirty="0" smtClean="0"/>
              <a:t>项目管理的最新发展趋势</a:t>
            </a:r>
          </a:p>
          <a:p>
            <a:pPr lvl="2"/>
            <a:r>
              <a:rPr lang="zh-CN" altLang="en-US" dirty="0" smtClean="0"/>
              <a:t>项目管理的演进历史</a:t>
            </a:r>
          </a:p>
          <a:p>
            <a:pPr lvl="2"/>
            <a:r>
              <a:rPr lang="zh-CN" altLang="en-US" dirty="0" smtClean="0"/>
              <a:t>项目管理发展的最新动态</a:t>
            </a:r>
            <a:endParaRPr lang="en-US" altLang="zh-CN" dirty="0" smtClean="0"/>
          </a:p>
          <a:p>
            <a:pPr lvl="1"/>
            <a:r>
              <a:rPr lang="en-US" altLang="zh-CN" dirty="0" smtClean="0"/>
              <a:t>1.4 </a:t>
            </a:r>
            <a:r>
              <a:rPr lang="zh-CN" altLang="en-US" dirty="0" smtClean="0"/>
              <a:t>项目经理是怎样炼成的</a:t>
            </a:r>
            <a:endParaRPr lang="en-US" altLang="zh-CN" dirty="0" smtClean="0"/>
          </a:p>
          <a:p>
            <a:pPr lvl="1"/>
            <a:r>
              <a:rPr lang="zh-CN" altLang="en-US" dirty="0" smtClean="0"/>
              <a:t>小结</a:t>
            </a:r>
            <a:endParaRPr lang="en-US" altLang="zh-CN" dirty="0" smtClean="0"/>
          </a:p>
          <a:p>
            <a:pPr lvl="1"/>
            <a:r>
              <a:rPr lang="zh-CN" altLang="en-US" dirty="0" smtClean="0"/>
              <a:t>思考</a:t>
            </a:r>
            <a:endParaRPr lang="zh-CN" altLang="zh-CN" dirty="0" smtClean="0"/>
          </a:p>
        </p:txBody>
      </p:sp>
      <p:sp>
        <p:nvSpPr>
          <p:cNvPr id="11269" name="AutoShape 5"/>
          <p:cNvSpPr>
            <a:spLocks noChangeArrowheads="1"/>
          </p:cNvSpPr>
          <p:nvPr/>
        </p:nvSpPr>
        <p:spPr bwMode="auto">
          <a:xfrm>
            <a:off x="315353" y="3622761"/>
            <a:ext cx="289765" cy="244302"/>
          </a:xfrm>
          <a:prstGeom prst="rightArrow">
            <a:avLst>
              <a:gd name="adj1" fmla="val 50000"/>
              <a:gd name="adj2" fmla="val 25000"/>
            </a:avLst>
          </a:prstGeom>
          <a:solidFill>
            <a:srgbClr val="C00000"/>
          </a:solidFill>
          <a:ln>
            <a:noFill/>
          </a:ln>
          <a:effectLst>
            <a:prstShdw prst="shdw17" dist="17961" dir="2700000">
              <a:srgbClr val="2F4D71"/>
            </a:prstShdw>
          </a:effectLs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11271" name="Picture 7" descr="MCj0439613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05625" y="4084638"/>
            <a:ext cx="2047875" cy="225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0"/>
          </p:nvPr>
        </p:nvSpPr>
        <p:spPr/>
        <p:txBody>
          <a:bodyPr/>
          <a:lstStyle/>
          <a:p>
            <a:fld id="{51C954A1-9FE7-4ABB-8851-D5362BFC037D}" type="slidenum">
              <a:rPr lang="en-US" altLang="en-US" smtClean="0"/>
              <a:pPr/>
              <a:t>33</a:t>
            </a:fld>
            <a:endParaRPr lang="en-US" altLang="en-US"/>
          </a:p>
        </p:txBody>
      </p:sp>
    </p:spTree>
    <p:extLst>
      <p:ext uri="{BB962C8B-B14F-4D97-AF65-F5344CB8AC3E}">
        <p14:creationId xmlns:p14="http://schemas.microsoft.com/office/powerpoint/2010/main" val="4270812170"/>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3"/>
          <p:cNvSpPr>
            <a:spLocks noChangeArrowheads="1"/>
          </p:cNvSpPr>
          <p:nvPr/>
        </p:nvSpPr>
        <p:spPr bwMode="auto">
          <a:xfrm>
            <a:off x="5118099" y="427038"/>
            <a:ext cx="4022725" cy="6019800"/>
          </a:xfrm>
          <a:prstGeom prst="rect">
            <a:avLst/>
          </a:prstGeom>
          <a:gradFill rotWithShape="1">
            <a:gsLst>
              <a:gs pos="0">
                <a:srgbClr val="66DAD7">
                  <a:alpha val="50000"/>
                </a:srgbClr>
              </a:gs>
              <a:gs pos="100000">
                <a:srgbClr val="66DAD7">
                  <a:alpha val="0"/>
                </a:srgbClr>
              </a:gs>
            </a:gsLst>
            <a:lin ang="540000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tIns="1800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026" name="Object 4"/>
          <p:cNvGraphicFramePr>
            <a:graphicFrameLocks noChangeAspect="1"/>
          </p:cNvGraphicFramePr>
          <p:nvPr>
            <p:extLst>
              <p:ext uri="{D42A27DB-BD31-4B8C-83A1-F6EECF244321}">
                <p14:modId xmlns:p14="http://schemas.microsoft.com/office/powerpoint/2010/main" val="489344358"/>
              </p:ext>
            </p:extLst>
          </p:nvPr>
        </p:nvGraphicFramePr>
        <p:xfrm>
          <a:off x="4876800" y="2833858"/>
          <a:ext cx="4267200" cy="1828630"/>
        </p:xfrm>
        <a:graphic>
          <a:graphicData uri="http://schemas.openxmlformats.org/presentationml/2006/ole">
            <mc:AlternateContent xmlns:mc="http://schemas.openxmlformats.org/markup-compatibility/2006">
              <mc:Choice xmlns:v="urn:schemas-microsoft-com:vml" Requires="v">
                <p:oleObj spid="_x0000_s1251" name="Chart" r:id="rId4" imgW="8229687" imgH="4524357" progId="MSGraph.Chart.8">
                  <p:embed followColorScheme="full"/>
                </p:oleObj>
              </mc:Choice>
              <mc:Fallback>
                <p:oleObj name="Chart" r:id="rId4" imgW="8229687" imgH="4524357" progId="MSGraph.Chart.8">
                  <p:embed followColorScheme="full"/>
                  <p:pic>
                    <p:nvPicPr>
                      <p:cNvPr id="0" name="Object 4"/>
                      <p:cNvPicPr>
                        <a:picLocks noChangeAspect="1" noChangeArrowheads="1"/>
                      </p:cNvPicPr>
                      <p:nvPr/>
                    </p:nvPicPr>
                    <p:blipFill>
                      <a:blip r:embed="rId5"/>
                      <a:srcRect l="18521" t="22520" r="18521" b="33780"/>
                      <a:stretch>
                        <a:fillRect/>
                      </a:stretch>
                    </p:blipFill>
                    <p:spPr bwMode="ltGray">
                      <a:xfrm>
                        <a:off x="4876800" y="2833858"/>
                        <a:ext cx="4267200" cy="1828630"/>
                      </a:xfrm>
                      <a:prstGeom prst="rect">
                        <a:avLst/>
                      </a:prstGeom>
                      <a:noFill/>
                      <a:ln>
                        <a:noFill/>
                      </a:ln>
                      <a:effectLst/>
                      <a:extLst/>
                    </p:spPr>
                  </p:pic>
                </p:oleObj>
              </mc:Fallback>
            </mc:AlternateContent>
          </a:graphicData>
        </a:graphic>
      </p:graphicFrame>
      <p:sp>
        <p:nvSpPr>
          <p:cNvPr id="1029" name="Text Box 5"/>
          <p:cNvSpPr txBox="1">
            <a:spLocks noChangeArrowheads="1"/>
          </p:cNvSpPr>
          <p:nvPr/>
        </p:nvSpPr>
        <p:spPr bwMode="auto">
          <a:xfrm>
            <a:off x="5819775" y="2357438"/>
            <a:ext cx="262255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tIns="180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5000"/>
              </a:lnSpc>
              <a:buClr>
                <a:schemeClr val="tx2"/>
              </a:buClr>
            </a:pPr>
            <a:r>
              <a:rPr lang="zh-CN" altLang="en-US" sz="1600" b="1" i="1" dirty="0"/>
              <a:t>您使用过任何敏捷技术么？</a:t>
            </a:r>
          </a:p>
        </p:txBody>
      </p:sp>
      <p:sp>
        <p:nvSpPr>
          <p:cNvPr id="1030" name="Text Box 6"/>
          <p:cNvSpPr txBox="1">
            <a:spLocks noChangeArrowheads="1"/>
          </p:cNvSpPr>
          <p:nvPr/>
        </p:nvSpPr>
        <p:spPr bwMode="auto">
          <a:xfrm>
            <a:off x="5234781" y="4806791"/>
            <a:ext cx="3789362" cy="482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tIns="180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5000"/>
              </a:lnSpc>
            </a:pPr>
            <a:r>
              <a:rPr lang="en-US" altLang="zh-CN" sz="1600" i="1" dirty="0" smtClean="0"/>
              <a:t>Source: State </a:t>
            </a:r>
            <a:r>
              <a:rPr lang="en-US" altLang="zh-CN" sz="1600" i="1" dirty="0"/>
              <a:t>of the IT Union Survey, Dr. Dobb’s Journal, July 2009 </a:t>
            </a:r>
          </a:p>
        </p:txBody>
      </p:sp>
      <p:sp>
        <p:nvSpPr>
          <p:cNvPr id="1031" name="Text Box 7"/>
          <p:cNvSpPr txBox="1">
            <a:spLocks noChangeArrowheads="1"/>
          </p:cNvSpPr>
          <p:nvPr/>
        </p:nvSpPr>
        <p:spPr bwMode="auto">
          <a:xfrm>
            <a:off x="5370513" y="1527175"/>
            <a:ext cx="3524250" cy="649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tIns="180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5000"/>
              </a:lnSpc>
              <a:buClr>
                <a:schemeClr val="tx2"/>
              </a:buClr>
            </a:pPr>
            <a:r>
              <a:rPr lang="zh-CN" altLang="en-US" sz="2000" b="1" dirty="0"/>
              <a:t>第三方研究机构甚至推荐更广泛的采用敏捷</a:t>
            </a:r>
            <a:endParaRPr lang="en-US" altLang="zh-CN" sz="2000" b="1" dirty="0"/>
          </a:p>
        </p:txBody>
      </p:sp>
      <p:sp>
        <p:nvSpPr>
          <p:cNvPr id="1032" name="Rectangle 8"/>
          <p:cNvSpPr>
            <a:spLocks noChangeArrowheads="1"/>
          </p:cNvSpPr>
          <p:nvPr/>
        </p:nvSpPr>
        <p:spPr bwMode="auto">
          <a:xfrm>
            <a:off x="153989" y="1371600"/>
            <a:ext cx="4906962" cy="358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buClr>
                <a:srgbClr val="000000"/>
              </a:buClr>
            </a:pPr>
            <a:r>
              <a:rPr lang="en-US" altLang="zh-CN" sz="2400" dirty="0" smtClean="0">
                <a:solidFill>
                  <a:srgbClr val="C00000"/>
                </a:solidFill>
                <a:ea typeface="微软雅黑" panose="020B0503020204020204" pitchFamily="34" charset="-122"/>
              </a:rPr>
              <a:t>35</a:t>
            </a:r>
            <a:r>
              <a:rPr lang="en-US" altLang="zh-CN" sz="2400" dirty="0">
                <a:solidFill>
                  <a:srgbClr val="C00000"/>
                </a:solidFill>
                <a:ea typeface="微软雅黑" panose="020B0503020204020204" pitchFamily="34" charset="-122"/>
              </a:rPr>
              <a:t>%</a:t>
            </a:r>
            <a:r>
              <a:rPr lang="zh-CN" altLang="en-US" sz="2400" dirty="0" smtClean="0">
                <a:ea typeface="微软雅黑" panose="020B0503020204020204" pitchFamily="34" charset="-122"/>
              </a:rPr>
              <a:t>的受</a:t>
            </a:r>
            <a:r>
              <a:rPr lang="zh-CN" altLang="en-US" sz="2400" dirty="0">
                <a:ea typeface="微软雅黑" panose="020B0503020204020204" pitchFamily="34" charset="-122"/>
              </a:rPr>
              <a:t>访者有项目或试点正在进行，并且只有</a:t>
            </a:r>
            <a:r>
              <a:rPr lang="en-US" altLang="zh-CN" sz="2400" dirty="0">
                <a:ea typeface="微软雅黑" panose="020B0503020204020204" pitchFamily="34" charset="-122"/>
              </a:rPr>
              <a:t>12%</a:t>
            </a:r>
            <a:r>
              <a:rPr lang="zh-CN" altLang="en-US" sz="2400" dirty="0">
                <a:ea typeface="微软雅黑" panose="020B0503020204020204" pitchFamily="34" charset="-122"/>
              </a:rPr>
              <a:t>的受访</a:t>
            </a:r>
            <a:r>
              <a:rPr lang="zh-CN" altLang="en-US" sz="2400" dirty="0" smtClean="0">
                <a:ea typeface="微软雅黑" panose="020B0503020204020204" pitchFamily="34" charset="-122"/>
              </a:rPr>
              <a:t>者认为所</a:t>
            </a:r>
            <a:r>
              <a:rPr lang="zh-CN" altLang="en-US" sz="2400" dirty="0">
                <a:ea typeface="微软雅黑" panose="020B0503020204020204" pitchFamily="34" charset="-122"/>
              </a:rPr>
              <a:t>在的组</a:t>
            </a:r>
            <a:r>
              <a:rPr lang="zh-CN" altLang="en-US" sz="2400" dirty="0" smtClean="0">
                <a:ea typeface="微软雅黑" panose="020B0503020204020204" pitchFamily="34" charset="-122"/>
              </a:rPr>
              <a:t>织不适</a:t>
            </a:r>
            <a:r>
              <a:rPr lang="zh-CN" altLang="en-US" sz="2400" dirty="0">
                <a:ea typeface="微软雅黑" panose="020B0503020204020204" pitchFamily="34" charset="-122"/>
              </a:rPr>
              <a:t>用敏捷流</a:t>
            </a:r>
            <a:r>
              <a:rPr lang="zh-CN" altLang="en-US" sz="2400" dirty="0" smtClean="0">
                <a:ea typeface="微软雅黑" panose="020B0503020204020204" pitchFamily="34" charset="-122"/>
              </a:rPr>
              <a:t>程</a:t>
            </a:r>
            <a:r>
              <a:rPr lang="zh-CN" altLang="en-US" sz="2400" dirty="0">
                <a:ea typeface="微软雅黑" panose="020B0503020204020204" pitchFamily="34" charset="-122"/>
              </a:rPr>
              <a:t/>
            </a:r>
            <a:br>
              <a:rPr lang="zh-CN" altLang="en-US" sz="2400" dirty="0">
                <a:ea typeface="微软雅黑" panose="020B0503020204020204" pitchFamily="34" charset="-122"/>
              </a:rPr>
            </a:br>
            <a:r>
              <a:rPr lang="zh-CN" altLang="en-US" sz="2400" dirty="0">
                <a:ea typeface="微软雅黑" panose="020B0503020204020204" pitchFamily="34" charset="-122"/>
              </a:rPr>
              <a:t/>
            </a:r>
            <a:br>
              <a:rPr lang="zh-CN" altLang="en-US" sz="2400" dirty="0">
                <a:ea typeface="微软雅黑" panose="020B0503020204020204" pitchFamily="34" charset="-122"/>
              </a:rPr>
            </a:br>
            <a:r>
              <a:rPr lang="en-US" altLang="zh-CN" sz="2400" dirty="0" smtClean="0">
                <a:solidFill>
                  <a:srgbClr val="C00000"/>
                </a:solidFill>
                <a:ea typeface="微软雅黑" panose="020B0503020204020204" pitchFamily="34" charset="-122"/>
              </a:rPr>
              <a:t>88</a:t>
            </a:r>
            <a:r>
              <a:rPr lang="en-US" altLang="zh-CN" sz="2400" dirty="0">
                <a:solidFill>
                  <a:srgbClr val="C00000"/>
                </a:solidFill>
                <a:ea typeface="微软雅黑" panose="020B0503020204020204" pitchFamily="34" charset="-122"/>
              </a:rPr>
              <a:t>%</a:t>
            </a:r>
            <a:r>
              <a:rPr lang="zh-CN" altLang="en-US" sz="2400" dirty="0">
                <a:ea typeface="微软雅黑" panose="020B0503020204020204" pitchFamily="34" charset="-122"/>
              </a:rPr>
              <a:t>的组</a:t>
            </a:r>
            <a:r>
              <a:rPr lang="zh-CN" altLang="en-US" sz="2400" dirty="0" smtClean="0">
                <a:ea typeface="微软雅黑" panose="020B0503020204020204" pitchFamily="34" charset="-122"/>
              </a:rPr>
              <a:t>织</a:t>
            </a:r>
            <a:r>
              <a:rPr lang="en-US" altLang="zh-CN" sz="2400" dirty="0" smtClean="0">
                <a:ea typeface="微软雅黑" panose="020B0503020204020204" pitchFamily="34" charset="-122"/>
              </a:rPr>
              <a:t>(1/3</a:t>
            </a:r>
            <a:r>
              <a:rPr lang="zh-CN" altLang="en-US" sz="2400" dirty="0" smtClean="0">
                <a:ea typeface="微软雅黑" panose="020B0503020204020204" pitchFamily="34" charset="-122"/>
              </a:rPr>
              <a:t>拥有</a:t>
            </a:r>
            <a:r>
              <a:rPr lang="en-US" altLang="zh-CN" sz="2400" dirty="0" smtClean="0">
                <a:ea typeface="微软雅黑" panose="020B0503020204020204" pitchFamily="34" charset="-122"/>
              </a:rPr>
              <a:t>1</a:t>
            </a:r>
            <a:r>
              <a:rPr lang="zh-CN" altLang="en-US" sz="2400" dirty="0" smtClean="0">
                <a:ea typeface="微软雅黑" panose="020B0503020204020204" pitchFamily="34" charset="-122"/>
              </a:rPr>
              <a:t>万以上雇员</a:t>
            </a:r>
            <a:r>
              <a:rPr lang="en-US" altLang="zh-CN" sz="2400" dirty="0" smtClean="0">
                <a:ea typeface="微软雅黑" panose="020B0503020204020204" pitchFamily="34" charset="-122"/>
              </a:rPr>
              <a:t>)</a:t>
            </a:r>
            <a:r>
              <a:rPr lang="zh-CN" altLang="en-US" sz="2400" dirty="0" smtClean="0">
                <a:ea typeface="微软雅黑" panose="020B0503020204020204" pitchFamily="34" charset="-122"/>
              </a:rPr>
              <a:t>在</a:t>
            </a:r>
            <a:r>
              <a:rPr lang="zh-CN" altLang="en-US" sz="2400" dirty="0">
                <a:ea typeface="微软雅黑" panose="020B0503020204020204" pitchFamily="34" charset="-122"/>
              </a:rPr>
              <a:t>使用或评估敏捷流</a:t>
            </a:r>
            <a:r>
              <a:rPr lang="zh-CN" altLang="en-US" sz="2400" dirty="0" smtClean="0">
                <a:ea typeface="微软雅黑" panose="020B0503020204020204" pitchFamily="34" charset="-122"/>
              </a:rPr>
              <a:t>程</a:t>
            </a:r>
            <a:endParaRPr lang="en-US" altLang="zh-CN" sz="2400" dirty="0">
              <a:ea typeface="微软雅黑" panose="020B0503020204020204" pitchFamily="34" charset="-122"/>
            </a:endParaRPr>
          </a:p>
          <a:p>
            <a:pPr algn="r" eaLnBrk="1" hangingPunct="1">
              <a:buClr>
                <a:srgbClr val="000000"/>
              </a:buClr>
            </a:pPr>
            <a:r>
              <a:rPr lang="en-US" altLang="zh-CN" sz="2400" b="1" i="1" dirty="0">
                <a:solidFill>
                  <a:schemeClr val="accent1"/>
                </a:solidFill>
                <a:ea typeface="微软雅黑" panose="020B0503020204020204" pitchFamily="34" charset="-122"/>
              </a:rPr>
              <a:t/>
            </a:r>
            <a:br>
              <a:rPr lang="en-US" altLang="zh-CN" sz="2400" b="1" i="1" dirty="0">
                <a:solidFill>
                  <a:schemeClr val="accent1"/>
                </a:solidFill>
                <a:ea typeface="微软雅黑" panose="020B0503020204020204" pitchFamily="34" charset="-122"/>
              </a:rPr>
            </a:br>
            <a:endParaRPr lang="en-US" altLang="zh-CN" sz="2400" i="1" dirty="0">
              <a:solidFill>
                <a:schemeClr val="accent1"/>
              </a:solidFill>
              <a:ea typeface="微软雅黑" panose="020B0503020204020204" pitchFamily="34" charset="-122"/>
            </a:endParaRPr>
          </a:p>
          <a:p>
            <a:pPr algn="r" eaLnBrk="1" hangingPunct="1">
              <a:spcBef>
                <a:spcPct val="20000"/>
              </a:spcBef>
              <a:buClr>
                <a:srgbClr val="000000"/>
              </a:buClr>
            </a:pPr>
            <a:r>
              <a:rPr lang="en-US" altLang="zh-CN" sz="1600" dirty="0" smtClean="0">
                <a:ea typeface="微软雅黑" panose="020B0503020204020204" pitchFamily="34" charset="-122"/>
              </a:rPr>
              <a:t>Source:</a:t>
            </a:r>
            <a:r>
              <a:rPr lang="zh-CN" altLang="en-US" sz="1600" dirty="0" smtClean="0">
                <a:ea typeface="微软雅黑" panose="020B0503020204020204" pitchFamily="34" charset="-122"/>
              </a:rPr>
              <a:t>“</a:t>
            </a:r>
            <a:r>
              <a:rPr lang="en-US" altLang="zh-CN" sz="1600" dirty="0">
                <a:ea typeface="微软雅黑" panose="020B0503020204020204" pitchFamily="34" charset="-122"/>
              </a:rPr>
              <a:t>And the Agile Survey Says…” </a:t>
            </a:r>
            <a:br>
              <a:rPr lang="en-US" altLang="zh-CN" sz="1600" dirty="0">
                <a:ea typeface="微软雅黑" panose="020B0503020204020204" pitchFamily="34" charset="-122"/>
              </a:rPr>
            </a:br>
            <a:r>
              <a:rPr lang="en-US" altLang="zh-CN" sz="1600" dirty="0">
                <a:ea typeface="微软雅黑" panose="020B0503020204020204" pitchFamily="34" charset="-122"/>
              </a:rPr>
              <a:t>Agile Journal,  March 6, 2006</a:t>
            </a:r>
          </a:p>
        </p:txBody>
      </p:sp>
      <p:sp>
        <p:nvSpPr>
          <p:cNvPr id="476169" name="Text Box 9"/>
          <p:cNvSpPr txBox="1">
            <a:spLocks noChangeArrowheads="1"/>
          </p:cNvSpPr>
          <p:nvPr/>
        </p:nvSpPr>
        <p:spPr bwMode="auto">
          <a:xfrm>
            <a:off x="6310313" y="3044639"/>
            <a:ext cx="647700" cy="454025"/>
          </a:xfrm>
          <a:prstGeom prst="rect">
            <a:avLst/>
          </a:prstGeom>
          <a:noFill/>
          <a:ln w="9525" algn="ctr">
            <a:noFill/>
            <a:miter lim="800000"/>
            <a:headEnd/>
            <a:tailEnd/>
          </a:ln>
          <a:effectLst>
            <a:outerShdw dist="17961" dir="2700000" algn="ctr" rotWithShape="0">
              <a:schemeClr val="tx1"/>
            </a:outerShdw>
          </a:effectLst>
        </p:spPr>
        <p:txBody>
          <a:bodyPr wrap="none" tIns="18000">
            <a:spAutoFit/>
          </a:bodyPr>
          <a:lstStyle/>
          <a:p>
            <a:pPr algn="ctr">
              <a:lnSpc>
                <a:spcPct val="80000"/>
              </a:lnSpc>
              <a:buClr>
                <a:schemeClr val="tx2"/>
              </a:buClr>
              <a:defRPr/>
            </a:pPr>
            <a:r>
              <a:rPr lang="en-US" altLang="zh-CN" sz="1600" b="1" dirty="0">
                <a:solidFill>
                  <a:schemeClr val="bg1"/>
                </a:solidFill>
                <a:latin typeface="Arial" charset="0"/>
              </a:rPr>
              <a:t>No</a:t>
            </a:r>
            <a:br>
              <a:rPr lang="en-US" altLang="zh-CN" sz="1600" b="1" dirty="0">
                <a:solidFill>
                  <a:schemeClr val="bg1"/>
                </a:solidFill>
                <a:latin typeface="Arial" charset="0"/>
              </a:rPr>
            </a:br>
            <a:r>
              <a:rPr lang="en-US" altLang="zh-CN" sz="1600" b="1" dirty="0">
                <a:solidFill>
                  <a:schemeClr val="bg1"/>
                </a:solidFill>
                <a:latin typeface="Arial" charset="0"/>
              </a:rPr>
              <a:t> 24%</a:t>
            </a:r>
          </a:p>
        </p:txBody>
      </p:sp>
      <p:sp>
        <p:nvSpPr>
          <p:cNvPr id="476170" name="Text Box 10"/>
          <p:cNvSpPr txBox="1">
            <a:spLocks noChangeArrowheads="1"/>
          </p:cNvSpPr>
          <p:nvPr/>
        </p:nvSpPr>
        <p:spPr bwMode="auto">
          <a:xfrm>
            <a:off x="7312025" y="3436938"/>
            <a:ext cx="647700" cy="454025"/>
          </a:xfrm>
          <a:prstGeom prst="rect">
            <a:avLst/>
          </a:prstGeom>
          <a:noFill/>
          <a:ln w="9525" algn="ctr">
            <a:noFill/>
            <a:miter lim="800000"/>
            <a:headEnd/>
            <a:tailEnd/>
          </a:ln>
          <a:effectLst>
            <a:outerShdw dist="17961" dir="2700000" algn="ctr" rotWithShape="0">
              <a:schemeClr val="tx1"/>
            </a:outerShdw>
          </a:effectLst>
        </p:spPr>
        <p:txBody>
          <a:bodyPr wrap="none" tIns="18000">
            <a:spAutoFit/>
          </a:bodyPr>
          <a:lstStyle/>
          <a:p>
            <a:pPr algn="ctr">
              <a:lnSpc>
                <a:spcPct val="80000"/>
              </a:lnSpc>
              <a:buClr>
                <a:schemeClr val="tx2"/>
              </a:buClr>
              <a:defRPr/>
            </a:pPr>
            <a:r>
              <a:rPr lang="en-US" altLang="zh-CN" sz="1600" b="1">
                <a:solidFill>
                  <a:schemeClr val="bg1"/>
                </a:solidFill>
                <a:latin typeface="Arial" charset="0"/>
              </a:rPr>
              <a:t>Yes</a:t>
            </a:r>
            <a:br>
              <a:rPr lang="en-US" altLang="zh-CN" sz="1600" b="1">
                <a:solidFill>
                  <a:schemeClr val="bg1"/>
                </a:solidFill>
                <a:latin typeface="Arial" charset="0"/>
              </a:rPr>
            </a:br>
            <a:r>
              <a:rPr lang="en-US" altLang="zh-CN" sz="1600" b="1">
                <a:solidFill>
                  <a:schemeClr val="bg1"/>
                </a:solidFill>
                <a:latin typeface="Arial" charset="0"/>
              </a:rPr>
              <a:t> 76%</a:t>
            </a:r>
          </a:p>
        </p:txBody>
      </p:sp>
      <p:sp>
        <p:nvSpPr>
          <p:cNvPr id="1035" name="Rectangle 11"/>
          <p:cNvSpPr>
            <a:spLocks noGrp="1" noChangeArrowheads="1"/>
          </p:cNvSpPr>
          <p:nvPr>
            <p:ph type="title"/>
          </p:nvPr>
        </p:nvSpPr>
        <p:spPr/>
        <p:txBody>
          <a:bodyPr/>
          <a:lstStyle/>
          <a:p>
            <a:r>
              <a:rPr lang="zh-CN" altLang="en-US" dirty="0" smtClean="0"/>
              <a:t>敏捷已经成为主流</a:t>
            </a:r>
          </a:p>
        </p:txBody>
      </p:sp>
      <p:sp>
        <p:nvSpPr>
          <p:cNvPr id="2" name="灯片编号占位符 1"/>
          <p:cNvSpPr>
            <a:spLocks noGrp="1"/>
          </p:cNvSpPr>
          <p:nvPr>
            <p:ph type="sldNum" sz="quarter" idx="10"/>
          </p:nvPr>
        </p:nvSpPr>
        <p:spPr/>
        <p:txBody>
          <a:bodyPr/>
          <a:lstStyle/>
          <a:p>
            <a:fld id="{51C954A1-9FE7-4ABB-8851-D5362BFC037D}" type="slidenum">
              <a:rPr lang="en-US" altLang="en-US" smtClean="0"/>
              <a:pPr/>
              <a:t>34</a:t>
            </a:fld>
            <a:endParaRPr lang="en-US" altLang="en-US"/>
          </a:p>
        </p:txBody>
      </p:sp>
    </p:spTree>
  </p:cSld>
  <p:clrMapOvr>
    <a:masterClrMapping/>
  </p:clrMapOvr>
  <p:transition>
    <p:wipe dir="d"/>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r>
              <a:rPr lang="zh-CN" altLang="en-US" dirty="0" smtClean="0"/>
              <a:t>为什么很多组织采用</a:t>
            </a:r>
            <a:r>
              <a:rPr lang="zh-CN" altLang="en-US" smtClean="0"/>
              <a:t>敏捷方法？</a:t>
            </a:r>
            <a:endParaRPr lang="en-US" altLang="zh-CN" dirty="0" smtClean="0"/>
          </a:p>
        </p:txBody>
      </p:sp>
      <p:sp>
        <p:nvSpPr>
          <p:cNvPr id="2052" name="Rectangle 3"/>
          <p:cNvSpPr>
            <a:spLocks noGrp="1" noChangeArrowheads="1"/>
          </p:cNvSpPr>
          <p:nvPr>
            <p:ph sz="quarter" idx="11"/>
          </p:nvPr>
        </p:nvSpPr>
        <p:spPr>
          <a:xfrm>
            <a:off x="153987" y="1142814"/>
            <a:ext cx="8847137" cy="656957"/>
          </a:xfrm>
        </p:spPr>
        <p:txBody>
          <a:bodyPr/>
          <a:lstStyle/>
          <a:p>
            <a:r>
              <a:rPr lang="zh-CN" altLang="en-US" dirty="0" smtClean="0"/>
              <a:t>平均项目成功率高于传统模型</a:t>
            </a:r>
            <a:endParaRPr lang="en-US" altLang="zh-CN" dirty="0" smtClean="0"/>
          </a:p>
        </p:txBody>
      </p:sp>
      <p:sp>
        <p:nvSpPr>
          <p:cNvPr id="2" name="灯片编号占位符 1"/>
          <p:cNvSpPr>
            <a:spLocks noGrp="1"/>
          </p:cNvSpPr>
          <p:nvPr>
            <p:ph type="sldNum" sz="quarter" idx="10"/>
          </p:nvPr>
        </p:nvSpPr>
        <p:spPr/>
        <p:txBody>
          <a:bodyPr/>
          <a:lstStyle/>
          <a:p>
            <a:fld id="{51C954A1-9FE7-4ABB-8851-D5362BFC037D}" type="slidenum">
              <a:rPr lang="en-US" altLang="en-US" smtClean="0"/>
              <a:pPr/>
              <a:t>35</a:t>
            </a:fld>
            <a:endParaRPr lang="en-US" altLang="en-US"/>
          </a:p>
        </p:txBody>
      </p:sp>
      <p:pic>
        <p:nvPicPr>
          <p:cNvPr id="4" name="图片 3"/>
          <p:cNvPicPr>
            <a:picLocks noChangeAspect="1"/>
          </p:cNvPicPr>
          <p:nvPr/>
        </p:nvPicPr>
        <p:blipFill>
          <a:blip r:embed="rId3"/>
          <a:stretch>
            <a:fillRect/>
          </a:stretch>
        </p:blipFill>
        <p:spPr>
          <a:xfrm>
            <a:off x="153986" y="1799769"/>
            <a:ext cx="4026980" cy="4047175"/>
          </a:xfrm>
          <a:prstGeom prst="rect">
            <a:avLst/>
          </a:prstGeom>
        </p:spPr>
      </p:pic>
      <p:pic>
        <p:nvPicPr>
          <p:cNvPr id="5" name="图片 4"/>
          <p:cNvPicPr>
            <a:picLocks noChangeAspect="1"/>
          </p:cNvPicPr>
          <p:nvPr/>
        </p:nvPicPr>
        <p:blipFill>
          <a:blip r:embed="rId4"/>
          <a:stretch>
            <a:fillRect/>
          </a:stretch>
        </p:blipFill>
        <p:spPr>
          <a:xfrm>
            <a:off x="4572000" y="1799770"/>
            <a:ext cx="4026980" cy="4047175"/>
          </a:xfrm>
          <a:prstGeom prst="rect">
            <a:avLst/>
          </a:prstGeom>
        </p:spPr>
      </p:pic>
      <p:sp>
        <p:nvSpPr>
          <p:cNvPr id="9" name="Text Box 6"/>
          <p:cNvSpPr txBox="1">
            <a:spLocks noChangeArrowheads="1"/>
          </p:cNvSpPr>
          <p:nvPr/>
        </p:nvSpPr>
        <p:spPr bwMode="auto">
          <a:xfrm>
            <a:off x="1259681" y="6089289"/>
            <a:ext cx="6624638"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dirty="0"/>
              <a:t>Source: The CHAOS Manifesto, The Standish Group, </a:t>
            </a:r>
            <a:r>
              <a:rPr lang="en-US" altLang="zh-CN" dirty="0" smtClean="0"/>
              <a:t>2012.</a:t>
            </a:r>
            <a:endParaRPr lang="zh-CN" alt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3"/>
          <p:cNvSpPr>
            <a:spLocks noGrp="1" noChangeArrowheads="1"/>
          </p:cNvSpPr>
          <p:nvPr>
            <p:ph sz="quarter" idx="11"/>
          </p:nvPr>
        </p:nvSpPr>
        <p:spPr/>
        <p:txBody>
          <a:bodyPr/>
          <a:lstStyle/>
          <a:p>
            <a:r>
              <a:rPr lang="zh-CN" altLang="en-US" dirty="0" smtClean="0"/>
              <a:t>更重要的是，敏捷团队能比传统团队产生更高质量的工作</a:t>
            </a:r>
            <a:r>
              <a:rPr lang="en-US" altLang="zh-CN" dirty="0" smtClean="0"/>
              <a:t>, </a:t>
            </a:r>
            <a:r>
              <a:rPr lang="zh-CN" altLang="en-US" dirty="0" smtClean="0"/>
              <a:t>能更快交付</a:t>
            </a:r>
            <a:r>
              <a:rPr lang="en-US" altLang="zh-CN" dirty="0" smtClean="0"/>
              <a:t>, </a:t>
            </a:r>
            <a:r>
              <a:rPr lang="zh-CN" altLang="en-US" dirty="0" smtClean="0"/>
              <a:t>更可能交付正确的功能</a:t>
            </a:r>
            <a:r>
              <a:rPr lang="en-US" altLang="zh-CN" dirty="0" smtClean="0"/>
              <a:t>, </a:t>
            </a:r>
            <a:r>
              <a:rPr lang="zh-CN" altLang="en-US" dirty="0" smtClean="0"/>
              <a:t>并且更可能提供更好的投资回报率</a:t>
            </a:r>
            <a:endParaRPr lang="en-US" altLang="zh-CN" dirty="0" smtClean="0"/>
          </a:p>
        </p:txBody>
      </p:sp>
      <p:graphicFrame>
        <p:nvGraphicFramePr>
          <p:cNvPr id="2050" name="Object 4"/>
          <p:cNvGraphicFramePr>
            <a:graphicFrameLocks noGrp="1" noChangeAspect="1"/>
          </p:cNvGraphicFramePr>
          <p:nvPr>
            <p:ph type="clipArt" sz="half" idx="4294967295"/>
            <p:extLst>
              <p:ext uri="{D42A27DB-BD31-4B8C-83A1-F6EECF244321}">
                <p14:modId xmlns:p14="http://schemas.microsoft.com/office/powerpoint/2010/main" val="825835386"/>
              </p:ext>
            </p:extLst>
          </p:nvPr>
        </p:nvGraphicFramePr>
        <p:xfrm>
          <a:off x="1204685" y="2199901"/>
          <a:ext cx="6937829" cy="3849290"/>
        </p:xfrm>
        <a:graphic>
          <a:graphicData uri="http://schemas.openxmlformats.org/presentationml/2006/ole">
            <mc:AlternateContent xmlns:mc="http://schemas.openxmlformats.org/markup-compatibility/2006">
              <mc:Choice xmlns:v="urn:schemas-microsoft-com:vml" Requires="v">
                <p:oleObj spid="_x0000_s5218" name="Chart" r:id="rId4" imgW="8991730" imgH="4991072" progId="MSGraph.Chart.8">
                  <p:embed followColorScheme="full"/>
                </p:oleObj>
              </mc:Choice>
              <mc:Fallback>
                <p:oleObj name="Chart" r:id="rId4" imgW="8991730" imgH="4991072" progId="MSGraph.Chart.8">
                  <p:embed followColorScheme="full"/>
                  <p:pic>
                    <p:nvPicPr>
                      <p:cNvPr id="0" name=""/>
                      <p:cNvPicPr>
                        <a:picLocks noChangeAspect="1" noChangeArrowheads="1"/>
                      </p:cNvPicPr>
                      <p:nvPr/>
                    </p:nvPicPr>
                    <p:blipFill>
                      <a:blip r:embed="rId5"/>
                      <a:srcRect/>
                      <a:stretch>
                        <a:fillRect/>
                      </a:stretch>
                    </p:blipFill>
                    <p:spPr bwMode="auto">
                      <a:xfrm>
                        <a:off x="1204685" y="2199901"/>
                        <a:ext cx="6937829" cy="3849290"/>
                      </a:xfrm>
                      <a:prstGeom prst="rect">
                        <a:avLst/>
                      </a:prstGeom>
                      <a:noFill/>
                      <a:ln>
                        <a:noFill/>
                      </a:ln>
                      <a:effectLst/>
                      <a:extLst/>
                    </p:spPr>
                  </p:pic>
                </p:oleObj>
              </mc:Fallback>
            </mc:AlternateContent>
          </a:graphicData>
        </a:graphic>
      </p:graphicFrame>
      <p:sp>
        <p:nvSpPr>
          <p:cNvPr id="2053" name="Rectangle 5"/>
          <p:cNvSpPr>
            <a:spLocks noChangeArrowheads="1"/>
          </p:cNvSpPr>
          <p:nvPr/>
        </p:nvSpPr>
        <p:spPr bwMode="auto">
          <a:xfrm>
            <a:off x="2092419" y="6048799"/>
            <a:ext cx="541821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dirty="0" smtClean="0">
                <a:latin typeface="Times New Roman" panose="02020603050405020304" pitchFamily="18" charset="0"/>
              </a:rPr>
              <a:t>Source: Dr</a:t>
            </a:r>
            <a:r>
              <a:rPr lang="en-US" altLang="zh-CN" sz="1600" dirty="0">
                <a:latin typeface="Times New Roman" panose="02020603050405020304" pitchFamily="18" charset="0"/>
              </a:rPr>
              <a:t>. Dobb’s Journal (DDJ) 2008 Project Success Survey</a:t>
            </a:r>
          </a:p>
        </p:txBody>
      </p:sp>
      <p:sp>
        <p:nvSpPr>
          <p:cNvPr id="2" name="灯片编号占位符 1"/>
          <p:cNvSpPr>
            <a:spLocks noGrp="1"/>
          </p:cNvSpPr>
          <p:nvPr>
            <p:ph type="sldNum" sz="quarter" idx="10"/>
          </p:nvPr>
        </p:nvSpPr>
        <p:spPr/>
        <p:txBody>
          <a:bodyPr/>
          <a:lstStyle/>
          <a:p>
            <a:fld id="{51C954A1-9FE7-4ABB-8851-D5362BFC037D}" type="slidenum">
              <a:rPr lang="en-US" altLang="en-US" smtClean="0"/>
              <a:pPr/>
              <a:t>36</a:t>
            </a:fld>
            <a:endParaRPr lang="en-US" altLang="en-US"/>
          </a:p>
        </p:txBody>
      </p:sp>
    </p:spTree>
    <p:extLst>
      <p:ext uri="{BB962C8B-B14F-4D97-AF65-F5344CB8AC3E}">
        <p14:creationId xmlns:p14="http://schemas.microsoft.com/office/powerpoint/2010/main" val="364431062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IBM</a:t>
            </a:r>
            <a:r>
              <a:rPr lang="zh-CN" altLang="en-US" dirty="0" smtClean="0"/>
              <a:t>实例：</a:t>
            </a:r>
            <a:endParaRPr lang="zh-CN" altLang="en-US" dirty="0"/>
          </a:p>
        </p:txBody>
      </p:sp>
      <p:sp>
        <p:nvSpPr>
          <p:cNvPr id="5" name="内容占位符 4"/>
          <p:cNvSpPr>
            <a:spLocks noGrp="1"/>
          </p:cNvSpPr>
          <p:nvPr>
            <p:ph sz="quarter" idx="11"/>
          </p:nvPr>
        </p:nvSpPr>
        <p:spPr>
          <a:xfrm>
            <a:off x="153987" y="1142814"/>
            <a:ext cx="8847137" cy="860157"/>
          </a:xfrm>
        </p:spPr>
        <p:txBody>
          <a:bodyPr>
            <a:normAutofit lnSpcReduction="10000"/>
          </a:bodyPr>
          <a:lstStyle/>
          <a:p>
            <a:pPr>
              <a:lnSpc>
                <a:spcPct val="90000"/>
              </a:lnSpc>
            </a:pPr>
            <a:r>
              <a:rPr lang="zh-CN" altLang="en-US" dirty="0"/>
              <a:t>改进生产力：每个产品所需人</a:t>
            </a:r>
            <a:r>
              <a:rPr lang="zh-CN" altLang="en-US" dirty="0" smtClean="0"/>
              <a:t>数下降</a:t>
            </a:r>
            <a:endParaRPr lang="en-US" altLang="zh-CN" dirty="0" smtClean="0"/>
          </a:p>
          <a:p>
            <a:pPr lvl="1">
              <a:lnSpc>
                <a:spcPct val="90000"/>
              </a:lnSpc>
            </a:pPr>
            <a:r>
              <a:rPr lang="en-US" altLang="zh-CN" dirty="0" smtClean="0"/>
              <a:t>HC </a:t>
            </a:r>
            <a:r>
              <a:rPr lang="en-US" altLang="zh-CN" dirty="0"/>
              <a:t>= </a:t>
            </a:r>
            <a:r>
              <a:rPr lang="en-US" altLang="zh-CN" dirty="0" smtClean="0"/>
              <a:t>Headcount; GA </a:t>
            </a:r>
            <a:r>
              <a:rPr lang="en-US" altLang="zh-CN" dirty="0"/>
              <a:t>= General accessibility </a:t>
            </a:r>
          </a:p>
          <a:p>
            <a:endParaRPr lang="zh-CN" altLang="en-US" dirty="0"/>
          </a:p>
        </p:txBody>
      </p:sp>
      <p:sp>
        <p:nvSpPr>
          <p:cNvPr id="3" name="灯片编号占位符 2"/>
          <p:cNvSpPr>
            <a:spLocks noGrp="1"/>
          </p:cNvSpPr>
          <p:nvPr>
            <p:ph type="sldNum" sz="quarter" idx="10"/>
          </p:nvPr>
        </p:nvSpPr>
        <p:spPr/>
        <p:txBody>
          <a:bodyPr/>
          <a:lstStyle/>
          <a:p>
            <a:fld id="{51C954A1-9FE7-4ABB-8851-D5362BFC037D}" type="slidenum">
              <a:rPr lang="en-US" altLang="en-US" smtClean="0"/>
              <a:pPr/>
              <a:t>37</a:t>
            </a:fld>
            <a:endParaRPr lang="en-US" altLang="en-US"/>
          </a:p>
        </p:txBody>
      </p:sp>
      <p:pic>
        <p:nvPicPr>
          <p:cNvPr id="8" name="图片 7"/>
          <p:cNvPicPr>
            <a:picLocks noChangeAspect="1"/>
          </p:cNvPicPr>
          <p:nvPr/>
        </p:nvPicPr>
        <p:blipFill>
          <a:blip r:embed="rId2"/>
          <a:stretch>
            <a:fillRect/>
          </a:stretch>
        </p:blipFill>
        <p:spPr>
          <a:xfrm>
            <a:off x="703040" y="2109146"/>
            <a:ext cx="6855227" cy="4277265"/>
          </a:xfrm>
          <a:prstGeom prst="rect">
            <a:avLst/>
          </a:prstGeom>
        </p:spPr>
      </p:pic>
    </p:spTree>
    <p:extLst>
      <p:ext uri="{BB962C8B-B14F-4D97-AF65-F5344CB8AC3E}">
        <p14:creationId xmlns:p14="http://schemas.microsoft.com/office/powerpoint/2010/main" val="138624423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quarter" idx="11"/>
          </p:nvPr>
        </p:nvSpPr>
        <p:spPr>
          <a:xfrm>
            <a:off x="153988" y="748145"/>
            <a:ext cx="8847137" cy="529112"/>
          </a:xfrm>
        </p:spPr>
        <p:txBody>
          <a:bodyPr>
            <a:normAutofit lnSpcReduction="10000"/>
          </a:bodyPr>
          <a:lstStyle/>
          <a:p>
            <a:r>
              <a:rPr lang="zh-CN" altLang="en-US" dirty="0" smtClean="0"/>
              <a:t>利润增长</a:t>
            </a:r>
            <a:endParaRPr lang="zh-CN" altLang="en-US" dirty="0"/>
          </a:p>
        </p:txBody>
      </p:sp>
      <p:sp>
        <p:nvSpPr>
          <p:cNvPr id="3" name="灯片编号占位符 2"/>
          <p:cNvSpPr>
            <a:spLocks noGrp="1"/>
          </p:cNvSpPr>
          <p:nvPr>
            <p:ph type="sldNum" sz="quarter" idx="10"/>
          </p:nvPr>
        </p:nvSpPr>
        <p:spPr/>
        <p:txBody>
          <a:bodyPr/>
          <a:lstStyle/>
          <a:p>
            <a:fld id="{51C954A1-9FE7-4ABB-8851-D5362BFC037D}" type="slidenum">
              <a:rPr lang="en-US" altLang="en-US" smtClean="0"/>
              <a:pPr/>
              <a:t>38</a:t>
            </a:fld>
            <a:endParaRPr lang="en-US" altLang="en-US"/>
          </a:p>
        </p:txBody>
      </p:sp>
      <p:pic>
        <p:nvPicPr>
          <p:cNvPr id="2" name="图片 1"/>
          <p:cNvPicPr>
            <a:picLocks noChangeAspect="1"/>
          </p:cNvPicPr>
          <p:nvPr/>
        </p:nvPicPr>
        <p:blipFill>
          <a:blip r:embed="rId2"/>
          <a:stretch>
            <a:fillRect/>
          </a:stretch>
        </p:blipFill>
        <p:spPr>
          <a:xfrm>
            <a:off x="425248" y="1448420"/>
            <a:ext cx="7902777" cy="4930876"/>
          </a:xfrm>
          <a:prstGeom prst="rect">
            <a:avLst/>
          </a:prstGeom>
        </p:spPr>
      </p:pic>
    </p:spTree>
    <p:extLst>
      <p:ext uri="{BB962C8B-B14F-4D97-AF65-F5344CB8AC3E}">
        <p14:creationId xmlns:p14="http://schemas.microsoft.com/office/powerpoint/2010/main" val="144644915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51C954A1-9FE7-4ABB-8851-D5362BFC037D}" type="slidenum">
              <a:rPr lang="en-US" altLang="en-US" smtClean="0"/>
              <a:pPr/>
              <a:t>39</a:t>
            </a:fld>
            <a:endParaRPr lang="en-US" altLang="en-US"/>
          </a:p>
        </p:txBody>
      </p:sp>
      <p:sp>
        <p:nvSpPr>
          <p:cNvPr id="7" name="Text Box 6"/>
          <p:cNvSpPr txBox="1">
            <a:spLocks noChangeArrowheads="1"/>
          </p:cNvSpPr>
          <p:nvPr/>
        </p:nvSpPr>
        <p:spPr bwMode="auto">
          <a:xfrm>
            <a:off x="1151820" y="6081512"/>
            <a:ext cx="684036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dirty="0"/>
              <a:t>Source: The CHAOS Manifesto, The Standish Group, </a:t>
            </a:r>
            <a:r>
              <a:rPr lang="en-US" altLang="zh-CN" dirty="0" smtClean="0"/>
              <a:t>2011-2015</a:t>
            </a:r>
            <a:endParaRPr lang="zh-CN" altLang="en-US" dirty="0"/>
          </a:p>
        </p:txBody>
      </p:sp>
      <p:graphicFrame>
        <p:nvGraphicFramePr>
          <p:cNvPr id="5" name="内容占位符 3"/>
          <p:cNvGraphicFramePr>
            <a:graphicFrameLocks/>
          </p:cNvGraphicFramePr>
          <p:nvPr>
            <p:extLst>
              <p:ext uri="{D42A27DB-BD31-4B8C-83A1-F6EECF244321}">
                <p14:modId xmlns:p14="http://schemas.microsoft.com/office/powerpoint/2010/main" val="608808447"/>
              </p:ext>
            </p:extLst>
          </p:nvPr>
        </p:nvGraphicFramePr>
        <p:xfrm>
          <a:off x="0" y="972443"/>
          <a:ext cx="9144000" cy="4803328"/>
        </p:xfrm>
        <a:graphic>
          <a:graphicData uri="http://schemas.openxmlformats.org/drawingml/2006/table">
            <a:tbl>
              <a:tblPr firstRow="1" bandRow="1">
                <a:tableStyleId>{5940675A-B579-460E-94D1-54222C63F5DA}</a:tableStyleId>
              </a:tblPr>
              <a:tblGrid>
                <a:gridCol w="1828800">
                  <a:extLst>
                    <a:ext uri="{9D8B030D-6E8A-4147-A177-3AD203B41FA5}">
                      <a16:colId xmlns:a16="http://schemas.microsoft.com/office/drawing/2014/main" val="3517598319"/>
                    </a:ext>
                  </a:extLst>
                </a:gridCol>
                <a:gridCol w="1828800">
                  <a:extLst>
                    <a:ext uri="{9D8B030D-6E8A-4147-A177-3AD203B41FA5}">
                      <a16:colId xmlns:a16="http://schemas.microsoft.com/office/drawing/2014/main" val="1967506642"/>
                    </a:ext>
                  </a:extLst>
                </a:gridCol>
                <a:gridCol w="1828800">
                  <a:extLst>
                    <a:ext uri="{9D8B030D-6E8A-4147-A177-3AD203B41FA5}">
                      <a16:colId xmlns:a16="http://schemas.microsoft.com/office/drawing/2014/main" val="3350411421"/>
                    </a:ext>
                  </a:extLst>
                </a:gridCol>
                <a:gridCol w="1828800">
                  <a:extLst>
                    <a:ext uri="{9D8B030D-6E8A-4147-A177-3AD203B41FA5}">
                      <a16:colId xmlns:a16="http://schemas.microsoft.com/office/drawing/2014/main" val="968084419"/>
                    </a:ext>
                  </a:extLst>
                </a:gridCol>
                <a:gridCol w="1828800">
                  <a:extLst>
                    <a:ext uri="{9D8B030D-6E8A-4147-A177-3AD203B41FA5}">
                      <a16:colId xmlns:a16="http://schemas.microsoft.com/office/drawing/2014/main" val="1265593816"/>
                    </a:ext>
                  </a:extLst>
                </a:gridCol>
              </a:tblGrid>
              <a:tr h="894128">
                <a:tc>
                  <a:txBody>
                    <a:bodyPr/>
                    <a:lstStyle/>
                    <a:p>
                      <a:pPr algn="ctr"/>
                      <a:r>
                        <a:rPr lang="en-US" altLang="zh-CN" sz="1800" b="1" dirty="0" smtClean="0">
                          <a:solidFill>
                            <a:schemeClr val="bg1"/>
                          </a:solidFill>
                        </a:rPr>
                        <a:t>SIZE</a:t>
                      </a:r>
                      <a:endParaRPr lang="zh-CN" altLang="en-US" sz="1800" b="1" dirty="0">
                        <a:solidFill>
                          <a:schemeClr val="bg1"/>
                        </a:solidFill>
                      </a:endParaRPr>
                    </a:p>
                  </a:txBody>
                  <a:tcPr anchor="ctr">
                    <a:solidFill>
                      <a:srgbClr val="002060"/>
                    </a:solidFill>
                  </a:tcPr>
                </a:tc>
                <a:tc>
                  <a:txBody>
                    <a:bodyPr/>
                    <a:lstStyle/>
                    <a:p>
                      <a:pPr algn="ctr"/>
                      <a:r>
                        <a:rPr lang="en-US" altLang="zh-CN" sz="1800" b="1" dirty="0" smtClean="0">
                          <a:solidFill>
                            <a:schemeClr val="bg1"/>
                          </a:solidFill>
                        </a:rPr>
                        <a:t>METHOD</a:t>
                      </a:r>
                      <a:endParaRPr lang="zh-CN" altLang="en-US" sz="1800" b="1" dirty="0">
                        <a:solidFill>
                          <a:schemeClr val="bg1"/>
                        </a:solidFill>
                      </a:endParaRPr>
                    </a:p>
                  </a:txBody>
                  <a:tcPr anchor="ctr">
                    <a:solidFill>
                      <a:schemeClr val="accent5"/>
                    </a:solidFill>
                  </a:tcPr>
                </a:tc>
                <a:tc>
                  <a:txBody>
                    <a:bodyPr/>
                    <a:lstStyle/>
                    <a:p>
                      <a:pPr algn="ctr"/>
                      <a:r>
                        <a:rPr lang="en-US" altLang="zh-CN" sz="1800" b="1" dirty="0" smtClean="0">
                          <a:solidFill>
                            <a:schemeClr val="bg1"/>
                          </a:solidFill>
                        </a:rPr>
                        <a:t>SUCCESSFUL</a:t>
                      </a:r>
                      <a:endParaRPr lang="zh-CN" altLang="en-US" sz="1800" b="1" dirty="0">
                        <a:solidFill>
                          <a:schemeClr val="bg1"/>
                        </a:solidFill>
                      </a:endParaRPr>
                    </a:p>
                  </a:txBody>
                  <a:tcPr anchor="ctr">
                    <a:solidFill>
                      <a:srgbClr val="00B050"/>
                    </a:solidFill>
                  </a:tcPr>
                </a:tc>
                <a:tc>
                  <a:txBody>
                    <a:bodyPr/>
                    <a:lstStyle/>
                    <a:p>
                      <a:pPr algn="ctr"/>
                      <a:r>
                        <a:rPr lang="en-US" altLang="zh-CN" sz="1800" b="1" dirty="0" smtClean="0">
                          <a:solidFill>
                            <a:schemeClr val="bg1"/>
                          </a:solidFill>
                        </a:rPr>
                        <a:t>CHALLENGED</a:t>
                      </a:r>
                      <a:endParaRPr lang="zh-CN" altLang="en-US" sz="1800" b="1" dirty="0">
                        <a:solidFill>
                          <a:schemeClr val="bg1"/>
                        </a:solidFill>
                      </a:endParaRPr>
                    </a:p>
                  </a:txBody>
                  <a:tcPr anchor="ctr">
                    <a:solidFill>
                      <a:schemeClr val="accent2"/>
                    </a:solidFill>
                  </a:tcPr>
                </a:tc>
                <a:tc>
                  <a:txBody>
                    <a:bodyPr/>
                    <a:lstStyle/>
                    <a:p>
                      <a:pPr algn="ctr"/>
                      <a:r>
                        <a:rPr lang="en-US" altLang="zh-CN" sz="1800" b="1" dirty="0" smtClean="0">
                          <a:solidFill>
                            <a:schemeClr val="bg1"/>
                          </a:solidFill>
                        </a:rPr>
                        <a:t>FAILED</a:t>
                      </a:r>
                      <a:endParaRPr lang="zh-CN" altLang="en-US" sz="1800" b="1" dirty="0">
                        <a:solidFill>
                          <a:schemeClr val="bg1"/>
                        </a:solidFill>
                      </a:endParaRPr>
                    </a:p>
                  </a:txBody>
                  <a:tcPr anchor="ctr">
                    <a:solidFill>
                      <a:srgbClr val="C00000"/>
                    </a:solidFill>
                  </a:tcPr>
                </a:tc>
                <a:extLst>
                  <a:ext uri="{0D108BD9-81ED-4DB2-BD59-A6C34878D82A}">
                    <a16:rowId xmlns:a16="http://schemas.microsoft.com/office/drawing/2014/main" val="2576216818"/>
                  </a:ext>
                </a:extLst>
              </a:tr>
              <a:tr h="488650">
                <a:tc rowSpan="2">
                  <a:txBody>
                    <a:bodyPr/>
                    <a:lstStyle/>
                    <a:p>
                      <a:pPr algn="ctr"/>
                      <a:r>
                        <a:rPr lang="en-US" altLang="zh-CN" sz="1600" b="1" dirty="0" smtClean="0"/>
                        <a:t>All</a:t>
                      </a:r>
                      <a:r>
                        <a:rPr lang="en-US" altLang="zh-CN" sz="1600" b="1" baseline="0" dirty="0" smtClean="0"/>
                        <a:t> Size</a:t>
                      </a:r>
                    </a:p>
                    <a:p>
                      <a:pPr algn="ctr"/>
                      <a:r>
                        <a:rPr lang="en-US" altLang="zh-CN" sz="1600" b="1" baseline="0" dirty="0" smtClean="0"/>
                        <a:t>Projects</a:t>
                      </a:r>
                      <a:endParaRPr lang="zh-CN" altLang="en-US" sz="1600" b="1" dirty="0"/>
                    </a:p>
                  </a:txBody>
                  <a:tcPr anchor="ctr"/>
                </a:tc>
                <a:tc>
                  <a:txBody>
                    <a:bodyPr/>
                    <a:lstStyle/>
                    <a:p>
                      <a:pPr algn="ctr"/>
                      <a:r>
                        <a:rPr lang="en-US" altLang="zh-CN" sz="1600" dirty="0" smtClean="0"/>
                        <a:t>Agile</a:t>
                      </a:r>
                      <a:endParaRPr lang="zh-CN" altLang="en-US" sz="1600" dirty="0"/>
                    </a:p>
                  </a:txBody>
                  <a:tcPr anchor="ctr"/>
                </a:tc>
                <a:tc>
                  <a:txBody>
                    <a:bodyPr/>
                    <a:lstStyle/>
                    <a:p>
                      <a:pPr algn="ctr"/>
                      <a:r>
                        <a:rPr lang="en-US" altLang="zh-CN" sz="1600" dirty="0" smtClean="0"/>
                        <a:t>39%</a:t>
                      </a:r>
                      <a:endParaRPr lang="zh-CN" altLang="en-US" sz="1600" dirty="0"/>
                    </a:p>
                  </a:txBody>
                  <a:tcPr anchor="ctr">
                    <a:solidFill>
                      <a:schemeClr val="accent6">
                        <a:lumMod val="60000"/>
                        <a:lumOff val="40000"/>
                      </a:schemeClr>
                    </a:solidFill>
                  </a:tcPr>
                </a:tc>
                <a:tc>
                  <a:txBody>
                    <a:bodyPr/>
                    <a:lstStyle/>
                    <a:p>
                      <a:pPr algn="ctr"/>
                      <a:r>
                        <a:rPr lang="en-US" altLang="zh-CN" sz="1600" dirty="0" smtClean="0"/>
                        <a:t>52%</a:t>
                      </a:r>
                      <a:endParaRPr lang="zh-CN" altLang="en-US" sz="1600" dirty="0"/>
                    </a:p>
                  </a:txBody>
                  <a:tcPr anchor="ctr">
                    <a:solidFill>
                      <a:schemeClr val="accent2">
                        <a:lumMod val="40000"/>
                        <a:lumOff val="60000"/>
                      </a:schemeClr>
                    </a:solidFill>
                  </a:tcPr>
                </a:tc>
                <a:tc>
                  <a:txBody>
                    <a:bodyPr/>
                    <a:lstStyle/>
                    <a:p>
                      <a:pPr algn="ctr"/>
                      <a:r>
                        <a:rPr lang="en-US" altLang="zh-CN" sz="1600" dirty="0" smtClean="0"/>
                        <a:t>9%</a:t>
                      </a:r>
                      <a:endParaRPr lang="zh-CN" altLang="en-US" sz="1600" dirty="0"/>
                    </a:p>
                  </a:txBody>
                  <a:tcPr anchor="ctr">
                    <a:solidFill>
                      <a:srgbClr val="FF99FF"/>
                    </a:solidFill>
                  </a:tcPr>
                </a:tc>
                <a:extLst>
                  <a:ext uri="{0D108BD9-81ED-4DB2-BD59-A6C34878D82A}">
                    <a16:rowId xmlns:a16="http://schemas.microsoft.com/office/drawing/2014/main" val="2715374489"/>
                  </a:ext>
                </a:extLst>
              </a:tr>
              <a:tr h="488650">
                <a:tc vMerge="1">
                  <a:txBody>
                    <a:bodyPr/>
                    <a:lstStyle/>
                    <a:p>
                      <a:pPr algn="ctr"/>
                      <a:endParaRPr lang="zh-CN" altLang="en-US" dirty="0"/>
                    </a:p>
                  </a:txBody>
                  <a:tcPr/>
                </a:tc>
                <a:tc>
                  <a:txBody>
                    <a:bodyPr/>
                    <a:lstStyle/>
                    <a:p>
                      <a:pPr algn="ctr"/>
                      <a:r>
                        <a:rPr lang="en-US" altLang="zh-CN" sz="1600" dirty="0" smtClean="0"/>
                        <a:t>Waterfall</a:t>
                      </a:r>
                      <a:endParaRPr lang="zh-CN" altLang="en-US" sz="1600" dirty="0"/>
                    </a:p>
                  </a:txBody>
                  <a:tcPr anchor="ctr"/>
                </a:tc>
                <a:tc>
                  <a:txBody>
                    <a:bodyPr/>
                    <a:lstStyle/>
                    <a:p>
                      <a:pPr algn="ctr"/>
                      <a:r>
                        <a:rPr lang="en-US" altLang="zh-CN" sz="1600" dirty="0" smtClean="0"/>
                        <a:t>11%</a:t>
                      </a:r>
                      <a:endParaRPr lang="zh-CN" altLang="en-US" sz="1600" dirty="0"/>
                    </a:p>
                  </a:txBody>
                  <a:tcPr anchor="ctr"/>
                </a:tc>
                <a:tc>
                  <a:txBody>
                    <a:bodyPr/>
                    <a:lstStyle/>
                    <a:p>
                      <a:pPr algn="ctr"/>
                      <a:r>
                        <a:rPr lang="en-US" altLang="zh-CN" sz="1600" dirty="0" smtClean="0"/>
                        <a:t>60%</a:t>
                      </a:r>
                      <a:endParaRPr lang="zh-CN" altLang="en-US" sz="1600" dirty="0"/>
                    </a:p>
                  </a:txBody>
                  <a:tcPr anchor="ctr"/>
                </a:tc>
                <a:tc>
                  <a:txBody>
                    <a:bodyPr/>
                    <a:lstStyle/>
                    <a:p>
                      <a:pPr algn="ctr"/>
                      <a:r>
                        <a:rPr lang="en-US" altLang="zh-CN" sz="1600" dirty="0" smtClean="0"/>
                        <a:t>29%</a:t>
                      </a:r>
                      <a:endParaRPr lang="zh-CN" altLang="en-US" sz="1600" dirty="0"/>
                    </a:p>
                  </a:txBody>
                  <a:tcPr anchor="ctr"/>
                </a:tc>
                <a:extLst>
                  <a:ext uri="{0D108BD9-81ED-4DB2-BD59-A6C34878D82A}">
                    <a16:rowId xmlns:a16="http://schemas.microsoft.com/office/drawing/2014/main" val="2395871237"/>
                  </a:ext>
                </a:extLst>
              </a:tr>
              <a:tr h="488650">
                <a:tc rowSpan="2">
                  <a:txBody>
                    <a:bodyPr/>
                    <a:lstStyle/>
                    <a:p>
                      <a:pPr algn="ctr"/>
                      <a:r>
                        <a:rPr lang="en-US" altLang="zh-CN" sz="1600" b="1" dirty="0" smtClean="0"/>
                        <a:t>Large</a:t>
                      </a:r>
                      <a:r>
                        <a:rPr lang="en-US" altLang="zh-CN" sz="1600" b="1" baseline="0" dirty="0" smtClean="0"/>
                        <a:t> Size</a:t>
                      </a:r>
                    </a:p>
                    <a:p>
                      <a:pPr algn="ctr"/>
                      <a:r>
                        <a:rPr lang="en-US" altLang="zh-CN" sz="1600" b="1" baseline="0" dirty="0" smtClean="0"/>
                        <a:t>Projects</a:t>
                      </a:r>
                      <a:endParaRPr lang="zh-CN" altLang="en-US" sz="1600" b="1" dirty="0" smtClean="0"/>
                    </a:p>
                  </a:txBody>
                  <a:tcPr anchor="ctr"/>
                </a:tc>
                <a:tc>
                  <a:txBody>
                    <a:bodyPr/>
                    <a:lstStyle/>
                    <a:p>
                      <a:pPr algn="ctr"/>
                      <a:r>
                        <a:rPr lang="en-US" altLang="zh-CN" sz="1600" dirty="0" smtClean="0"/>
                        <a:t>Agile</a:t>
                      </a:r>
                      <a:endParaRPr lang="zh-CN" altLang="en-US" sz="1600" dirty="0"/>
                    </a:p>
                  </a:txBody>
                  <a:tcPr anchor="ctr"/>
                </a:tc>
                <a:tc>
                  <a:txBody>
                    <a:bodyPr/>
                    <a:lstStyle/>
                    <a:p>
                      <a:pPr algn="ctr"/>
                      <a:r>
                        <a:rPr lang="en-US" altLang="zh-CN" sz="1600" dirty="0" smtClean="0"/>
                        <a:t>18%</a:t>
                      </a:r>
                      <a:endParaRPr lang="zh-CN" altLang="en-US" sz="1600" dirty="0"/>
                    </a:p>
                  </a:txBody>
                  <a:tcPr anchor="ctr">
                    <a:solidFill>
                      <a:schemeClr val="accent6">
                        <a:lumMod val="60000"/>
                        <a:lumOff val="40000"/>
                      </a:schemeClr>
                    </a:solidFill>
                  </a:tcPr>
                </a:tc>
                <a:tc>
                  <a:txBody>
                    <a:bodyPr/>
                    <a:lstStyle/>
                    <a:p>
                      <a:pPr algn="ctr"/>
                      <a:r>
                        <a:rPr lang="en-US" altLang="zh-CN" sz="1600" dirty="0" smtClean="0"/>
                        <a:t>59%</a:t>
                      </a:r>
                      <a:endParaRPr lang="zh-CN" altLang="en-US" sz="1600" dirty="0"/>
                    </a:p>
                  </a:txBody>
                  <a:tcPr anchor="ctr">
                    <a:solidFill>
                      <a:schemeClr val="accent2">
                        <a:lumMod val="40000"/>
                        <a:lumOff val="60000"/>
                      </a:schemeClr>
                    </a:solidFill>
                  </a:tcPr>
                </a:tc>
                <a:tc>
                  <a:txBody>
                    <a:bodyPr/>
                    <a:lstStyle/>
                    <a:p>
                      <a:pPr algn="ctr"/>
                      <a:r>
                        <a:rPr lang="en-US" altLang="zh-CN" sz="1600" dirty="0" smtClean="0"/>
                        <a:t>23%</a:t>
                      </a:r>
                      <a:endParaRPr lang="zh-CN" altLang="en-US" sz="1600" dirty="0"/>
                    </a:p>
                  </a:txBody>
                  <a:tcPr anchor="ctr">
                    <a:solidFill>
                      <a:srgbClr val="FF99FF"/>
                    </a:solidFill>
                  </a:tcPr>
                </a:tc>
                <a:extLst>
                  <a:ext uri="{0D108BD9-81ED-4DB2-BD59-A6C34878D82A}">
                    <a16:rowId xmlns:a16="http://schemas.microsoft.com/office/drawing/2014/main" val="1099486113"/>
                  </a:ext>
                </a:extLst>
              </a:tr>
              <a:tr h="488650">
                <a:tc vMerge="1">
                  <a:txBody>
                    <a:bodyPr/>
                    <a:lstStyle/>
                    <a:p>
                      <a:pPr marL="0" algn="ctr" defTabSz="914400" rtl="0" eaLnBrk="1" latinLnBrk="0" hangingPunct="1"/>
                      <a:endParaRPr lang="zh-CN" altLang="en-US" sz="1800" kern="1200" dirty="0">
                        <a:solidFill>
                          <a:schemeClr val="tx1"/>
                        </a:solidFill>
                        <a:latin typeface="+mn-lt"/>
                        <a:ea typeface="+mn-ea"/>
                        <a:cs typeface="+mn-cs"/>
                      </a:endParaRPr>
                    </a:p>
                  </a:txBody>
                  <a:tcPr/>
                </a:tc>
                <a:tc>
                  <a:txBody>
                    <a:bodyPr/>
                    <a:lstStyle/>
                    <a:p>
                      <a:pPr algn="ctr"/>
                      <a:r>
                        <a:rPr lang="en-US" altLang="zh-CN" sz="1600" dirty="0" smtClean="0"/>
                        <a:t>Waterfall</a:t>
                      </a:r>
                      <a:endParaRPr lang="zh-CN" altLang="en-US" sz="1600" dirty="0"/>
                    </a:p>
                  </a:txBody>
                  <a:tcPr anchor="ctr"/>
                </a:tc>
                <a:tc>
                  <a:txBody>
                    <a:bodyPr/>
                    <a:lstStyle/>
                    <a:p>
                      <a:pPr algn="ctr"/>
                      <a:r>
                        <a:rPr lang="en-US" altLang="zh-CN" sz="1600" dirty="0" smtClean="0"/>
                        <a:t>3%</a:t>
                      </a:r>
                      <a:endParaRPr lang="zh-CN" altLang="en-US" sz="1600" dirty="0"/>
                    </a:p>
                  </a:txBody>
                  <a:tcPr anchor="ctr"/>
                </a:tc>
                <a:tc>
                  <a:txBody>
                    <a:bodyPr/>
                    <a:lstStyle/>
                    <a:p>
                      <a:pPr algn="ctr"/>
                      <a:r>
                        <a:rPr lang="en-US" altLang="zh-CN" sz="1600" dirty="0" smtClean="0"/>
                        <a:t>55%</a:t>
                      </a:r>
                      <a:endParaRPr lang="zh-CN" altLang="en-US" sz="1600" dirty="0"/>
                    </a:p>
                  </a:txBody>
                  <a:tcPr anchor="ctr"/>
                </a:tc>
                <a:tc>
                  <a:txBody>
                    <a:bodyPr/>
                    <a:lstStyle/>
                    <a:p>
                      <a:pPr algn="ctr"/>
                      <a:r>
                        <a:rPr lang="en-US" altLang="zh-CN" sz="1600" dirty="0" smtClean="0"/>
                        <a:t>42%</a:t>
                      </a:r>
                      <a:endParaRPr lang="zh-CN" altLang="en-US" sz="1600" dirty="0"/>
                    </a:p>
                  </a:txBody>
                  <a:tcPr anchor="ctr"/>
                </a:tc>
                <a:extLst>
                  <a:ext uri="{0D108BD9-81ED-4DB2-BD59-A6C34878D82A}">
                    <a16:rowId xmlns:a16="http://schemas.microsoft.com/office/drawing/2014/main" val="1798520487"/>
                  </a:ext>
                </a:extLst>
              </a:tr>
              <a:tr h="488650">
                <a:tc rowSpan="2">
                  <a:txBody>
                    <a:bodyPr/>
                    <a:lstStyle/>
                    <a:p>
                      <a:pPr algn="ctr"/>
                      <a:r>
                        <a:rPr lang="en-US" altLang="zh-CN" sz="1600" b="1" dirty="0" smtClean="0"/>
                        <a:t>Medium</a:t>
                      </a:r>
                      <a:r>
                        <a:rPr lang="en-US" altLang="zh-CN" sz="1600" b="1" baseline="0" dirty="0" smtClean="0"/>
                        <a:t> Size</a:t>
                      </a:r>
                    </a:p>
                    <a:p>
                      <a:pPr algn="ctr"/>
                      <a:r>
                        <a:rPr lang="en-US" altLang="zh-CN" sz="1600" b="1" baseline="0" dirty="0" smtClean="0"/>
                        <a:t>Projects</a:t>
                      </a:r>
                      <a:endParaRPr lang="zh-CN" altLang="en-US" sz="1600" b="1" dirty="0" smtClean="0"/>
                    </a:p>
                  </a:txBody>
                  <a:tcPr anchor="ctr"/>
                </a:tc>
                <a:tc>
                  <a:txBody>
                    <a:bodyPr/>
                    <a:lstStyle/>
                    <a:p>
                      <a:pPr algn="ctr"/>
                      <a:r>
                        <a:rPr lang="en-US" altLang="zh-CN" sz="1600" dirty="0" smtClean="0"/>
                        <a:t>Agile</a:t>
                      </a:r>
                      <a:endParaRPr lang="zh-CN" altLang="en-US" sz="1600" dirty="0"/>
                    </a:p>
                  </a:txBody>
                  <a:tcPr anchor="ctr"/>
                </a:tc>
                <a:tc>
                  <a:txBody>
                    <a:bodyPr/>
                    <a:lstStyle/>
                    <a:p>
                      <a:pPr algn="ctr"/>
                      <a:r>
                        <a:rPr lang="en-US" altLang="zh-CN" sz="1600" dirty="0" smtClean="0"/>
                        <a:t>27%</a:t>
                      </a:r>
                      <a:endParaRPr lang="zh-CN" altLang="en-US" sz="1600" dirty="0"/>
                    </a:p>
                  </a:txBody>
                  <a:tcPr anchor="ctr">
                    <a:solidFill>
                      <a:schemeClr val="accent6">
                        <a:lumMod val="60000"/>
                        <a:lumOff val="40000"/>
                      </a:schemeClr>
                    </a:solidFill>
                  </a:tcPr>
                </a:tc>
                <a:tc>
                  <a:txBody>
                    <a:bodyPr/>
                    <a:lstStyle/>
                    <a:p>
                      <a:pPr algn="ctr"/>
                      <a:r>
                        <a:rPr lang="en-US" altLang="zh-CN" sz="1600" dirty="0" smtClean="0"/>
                        <a:t>62%</a:t>
                      </a:r>
                      <a:endParaRPr lang="zh-CN" altLang="en-US" sz="1600" dirty="0"/>
                    </a:p>
                  </a:txBody>
                  <a:tcPr anchor="ctr">
                    <a:solidFill>
                      <a:schemeClr val="accent2">
                        <a:lumMod val="40000"/>
                        <a:lumOff val="60000"/>
                      </a:schemeClr>
                    </a:solidFill>
                  </a:tcPr>
                </a:tc>
                <a:tc>
                  <a:txBody>
                    <a:bodyPr/>
                    <a:lstStyle/>
                    <a:p>
                      <a:pPr algn="ctr"/>
                      <a:r>
                        <a:rPr lang="en-US" altLang="zh-CN" sz="1600" dirty="0" smtClean="0"/>
                        <a:t>11%</a:t>
                      </a:r>
                      <a:endParaRPr lang="zh-CN" altLang="en-US" sz="1600" dirty="0"/>
                    </a:p>
                  </a:txBody>
                  <a:tcPr anchor="ctr">
                    <a:solidFill>
                      <a:srgbClr val="FF99FF"/>
                    </a:solidFill>
                  </a:tcPr>
                </a:tc>
                <a:extLst>
                  <a:ext uri="{0D108BD9-81ED-4DB2-BD59-A6C34878D82A}">
                    <a16:rowId xmlns:a16="http://schemas.microsoft.com/office/drawing/2014/main" val="448335919"/>
                  </a:ext>
                </a:extLst>
              </a:tr>
              <a:tr h="488650">
                <a:tc vMerge="1">
                  <a:txBody>
                    <a:bodyPr/>
                    <a:lstStyle/>
                    <a:p>
                      <a:pPr algn="ctr"/>
                      <a:endParaRPr lang="zh-CN" altLang="en-US" dirty="0"/>
                    </a:p>
                  </a:txBody>
                  <a:tcPr/>
                </a:tc>
                <a:tc>
                  <a:txBody>
                    <a:bodyPr/>
                    <a:lstStyle/>
                    <a:p>
                      <a:pPr algn="ctr"/>
                      <a:r>
                        <a:rPr lang="en-US" altLang="zh-CN" sz="1600" dirty="0" smtClean="0"/>
                        <a:t>Waterfall</a:t>
                      </a:r>
                      <a:endParaRPr lang="zh-CN" altLang="en-US" sz="1600" dirty="0"/>
                    </a:p>
                  </a:txBody>
                  <a:tcPr anchor="ctr"/>
                </a:tc>
                <a:tc>
                  <a:txBody>
                    <a:bodyPr/>
                    <a:lstStyle/>
                    <a:p>
                      <a:pPr algn="ctr"/>
                      <a:r>
                        <a:rPr lang="en-US" altLang="zh-CN" sz="1600" dirty="0" smtClean="0"/>
                        <a:t>7%</a:t>
                      </a:r>
                      <a:endParaRPr lang="zh-CN" altLang="en-US" sz="1600" dirty="0"/>
                    </a:p>
                  </a:txBody>
                  <a:tcPr anchor="ctr"/>
                </a:tc>
                <a:tc>
                  <a:txBody>
                    <a:bodyPr/>
                    <a:lstStyle/>
                    <a:p>
                      <a:pPr algn="ctr"/>
                      <a:r>
                        <a:rPr lang="en-US" altLang="zh-CN" sz="1600" dirty="0" smtClean="0"/>
                        <a:t>68%</a:t>
                      </a:r>
                      <a:endParaRPr lang="zh-CN" altLang="en-US" sz="1600" dirty="0"/>
                    </a:p>
                  </a:txBody>
                  <a:tcPr anchor="ctr"/>
                </a:tc>
                <a:tc>
                  <a:txBody>
                    <a:bodyPr/>
                    <a:lstStyle/>
                    <a:p>
                      <a:pPr algn="ctr"/>
                      <a:r>
                        <a:rPr lang="en-US" altLang="zh-CN" sz="1600" dirty="0" smtClean="0"/>
                        <a:t>25%</a:t>
                      </a:r>
                      <a:endParaRPr lang="zh-CN" altLang="en-US" sz="1600" dirty="0"/>
                    </a:p>
                  </a:txBody>
                  <a:tcPr anchor="ctr"/>
                </a:tc>
                <a:extLst>
                  <a:ext uri="{0D108BD9-81ED-4DB2-BD59-A6C34878D82A}">
                    <a16:rowId xmlns:a16="http://schemas.microsoft.com/office/drawing/2014/main" val="264905591"/>
                  </a:ext>
                </a:extLst>
              </a:tr>
              <a:tr h="488650">
                <a:tc rowSpan="2">
                  <a:txBody>
                    <a:bodyPr/>
                    <a:lstStyle/>
                    <a:p>
                      <a:pPr algn="ctr"/>
                      <a:r>
                        <a:rPr lang="en-US" altLang="zh-CN" sz="1600" b="1" dirty="0" smtClean="0"/>
                        <a:t>Small </a:t>
                      </a:r>
                      <a:r>
                        <a:rPr lang="en-US" altLang="zh-CN" sz="1600" b="1" baseline="0" dirty="0" smtClean="0"/>
                        <a:t>Size</a:t>
                      </a:r>
                    </a:p>
                    <a:p>
                      <a:pPr algn="ctr"/>
                      <a:r>
                        <a:rPr lang="en-US" altLang="zh-CN" sz="1600" b="1" baseline="0" dirty="0" smtClean="0"/>
                        <a:t>Projects</a:t>
                      </a:r>
                      <a:endParaRPr lang="zh-CN" altLang="en-US" sz="1600" b="1" dirty="0" smtClean="0"/>
                    </a:p>
                  </a:txBody>
                  <a:tcPr anchor="ctr"/>
                </a:tc>
                <a:tc>
                  <a:txBody>
                    <a:bodyPr/>
                    <a:lstStyle/>
                    <a:p>
                      <a:pPr algn="ctr"/>
                      <a:r>
                        <a:rPr lang="en-US" altLang="zh-CN" sz="1600" dirty="0" smtClean="0"/>
                        <a:t>Agile</a:t>
                      </a:r>
                      <a:endParaRPr lang="zh-CN" altLang="en-US" sz="1600" dirty="0"/>
                    </a:p>
                  </a:txBody>
                  <a:tcPr anchor="ctr"/>
                </a:tc>
                <a:tc>
                  <a:txBody>
                    <a:bodyPr/>
                    <a:lstStyle/>
                    <a:p>
                      <a:pPr algn="ctr"/>
                      <a:r>
                        <a:rPr lang="en-US" altLang="zh-CN" sz="1600" dirty="0" smtClean="0"/>
                        <a:t>58%</a:t>
                      </a:r>
                      <a:endParaRPr lang="zh-CN" altLang="en-US" sz="1600" dirty="0"/>
                    </a:p>
                  </a:txBody>
                  <a:tcPr anchor="ctr">
                    <a:solidFill>
                      <a:schemeClr val="accent6">
                        <a:lumMod val="60000"/>
                        <a:lumOff val="40000"/>
                      </a:schemeClr>
                    </a:solidFill>
                  </a:tcPr>
                </a:tc>
                <a:tc>
                  <a:txBody>
                    <a:bodyPr/>
                    <a:lstStyle/>
                    <a:p>
                      <a:pPr algn="ctr"/>
                      <a:r>
                        <a:rPr lang="en-US" altLang="zh-CN" sz="1600" dirty="0" smtClean="0"/>
                        <a:t>38%</a:t>
                      </a:r>
                      <a:endParaRPr lang="zh-CN" altLang="en-US" sz="1600" dirty="0"/>
                    </a:p>
                  </a:txBody>
                  <a:tcPr anchor="ctr">
                    <a:solidFill>
                      <a:schemeClr val="accent2">
                        <a:lumMod val="40000"/>
                        <a:lumOff val="60000"/>
                      </a:schemeClr>
                    </a:solidFill>
                  </a:tcPr>
                </a:tc>
                <a:tc>
                  <a:txBody>
                    <a:bodyPr/>
                    <a:lstStyle/>
                    <a:p>
                      <a:pPr algn="ctr"/>
                      <a:r>
                        <a:rPr lang="en-US" altLang="zh-CN" sz="1600" dirty="0" smtClean="0"/>
                        <a:t>4%</a:t>
                      </a:r>
                      <a:endParaRPr lang="zh-CN" altLang="en-US" sz="1600" dirty="0"/>
                    </a:p>
                  </a:txBody>
                  <a:tcPr anchor="ctr">
                    <a:solidFill>
                      <a:srgbClr val="FF99FF"/>
                    </a:solidFill>
                  </a:tcPr>
                </a:tc>
                <a:extLst>
                  <a:ext uri="{0D108BD9-81ED-4DB2-BD59-A6C34878D82A}">
                    <a16:rowId xmlns:a16="http://schemas.microsoft.com/office/drawing/2014/main" val="3635094851"/>
                  </a:ext>
                </a:extLst>
              </a:tr>
              <a:tr h="488650">
                <a:tc vMerge="1">
                  <a:txBody>
                    <a:bodyPr/>
                    <a:lstStyle/>
                    <a:p>
                      <a:pPr algn="ctr"/>
                      <a:endParaRPr lang="zh-CN" altLang="en-US" dirty="0"/>
                    </a:p>
                  </a:txBody>
                  <a:tcPr/>
                </a:tc>
                <a:tc>
                  <a:txBody>
                    <a:bodyPr/>
                    <a:lstStyle/>
                    <a:p>
                      <a:pPr algn="ctr"/>
                      <a:r>
                        <a:rPr lang="en-US" altLang="zh-CN" sz="1600" dirty="0" smtClean="0"/>
                        <a:t>Waterfall</a:t>
                      </a:r>
                      <a:endParaRPr lang="zh-CN" altLang="en-US" sz="1600" dirty="0"/>
                    </a:p>
                  </a:txBody>
                  <a:tcPr anchor="ctr"/>
                </a:tc>
                <a:tc>
                  <a:txBody>
                    <a:bodyPr/>
                    <a:lstStyle/>
                    <a:p>
                      <a:pPr algn="ctr"/>
                      <a:r>
                        <a:rPr lang="en-US" altLang="zh-CN" sz="1600" dirty="0" smtClean="0"/>
                        <a:t>44%</a:t>
                      </a:r>
                      <a:endParaRPr lang="zh-CN" altLang="en-US" sz="1600" dirty="0"/>
                    </a:p>
                  </a:txBody>
                  <a:tcPr anchor="ctr"/>
                </a:tc>
                <a:tc>
                  <a:txBody>
                    <a:bodyPr/>
                    <a:lstStyle/>
                    <a:p>
                      <a:pPr algn="ctr"/>
                      <a:r>
                        <a:rPr lang="en-US" altLang="zh-CN" sz="1600" dirty="0" smtClean="0"/>
                        <a:t>45%</a:t>
                      </a:r>
                      <a:endParaRPr lang="zh-CN" altLang="en-US" sz="1600" dirty="0"/>
                    </a:p>
                  </a:txBody>
                  <a:tcPr anchor="ctr"/>
                </a:tc>
                <a:tc>
                  <a:txBody>
                    <a:bodyPr/>
                    <a:lstStyle/>
                    <a:p>
                      <a:pPr algn="ctr"/>
                      <a:r>
                        <a:rPr lang="en-US" altLang="zh-CN" sz="1600" dirty="0" smtClean="0"/>
                        <a:t>11%</a:t>
                      </a:r>
                      <a:endParaRPr lang="zh-CN" altLang="en-US" sz="1600" dirty="0"/>
                    </a:p>
                  </a:txBody>
                  <a:tcPr anchor="ctr"/>
                </a:tc>
                <a:extLst>
                  <a:ext uri="{0D108BD9-81ED-4DB2-BD59-A6C34878D82A}">
                    <a16:rowId xmlns:a16="http://schemas.microsoft.com/office/drawing/2014/main" val="1567751254"/>
                  </a:ext>
                </a:extLst>
              </a:tr>
            </a:tbl>
          </a:graphicData>
        </a:graphic>
      </p:graphicFrame>
      <p:sp>
        <p:nvSpPr>
          <p:cNvPr id="6" name="Text Box 6"/>
          <p:cNvSpPr txBox="1">
            <a:spLocks noChangeArrowheads="1"/>
          </p:cNvSpPr>
          <p:nvPr/>
        </p:nvSpPr>
        <p:spPr bwMode="auto">
          <a:xfrm>
            <a:off x="1180115" y="537779"/>
            <a:ext cx="712425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b="1" dirty="0" smtClean="0"/>
              <a:t>CHAOS RESOLUTION BY AGILE VERSUS WATERFALL</a:t>
            </a:r>
            <a:endParaRPr lang="zh-CN" altLang="en-US" sz="2000" b="1" dirty="0"/>
          </a:p>
        </p:txBody>
      </p:sp>
    </p:spTree>
    <p:extLst>
      <p:ext uri="{BB962C8B-B14F-4D97-AF65-F5344CB8AC3E}">
        <p14:creationId xmlns:p14="http://schemas.microsoft.com/office/powerpoint/2010/main" val="15324900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工作</a:t>
            </a:r>
            <a:endParaRPr lang="zh-CN" altLang="en-US" dirty="0"/>
          </a:p>
        </p:txBody>
      </p:sp>
      <p:sp>
        <p:nvSpPr>
          <p:cNvPr id="3" name="内容占位符 2"/>
          <p:cNvSpPr>
            <a:spLocks noGrp="1"/>
          </p:cNvSpPr>
          <p:nvPr>
            <p:ph sz="quarter" idx="11"/>
          </p:nvPr>
        </p:nvSpPr>
        <p:spPr/>
        <p:txBody>
          <a:bodyPr/>
          <a:lstStyle/>
          <a:p>
            <a:r>
              <a:rPr lang="zh-CN" altLang="en-US" dirty="0" smtClean="0"/>
              <a:t>两种方式</a:t>
            </a:r>
            <a:endParaRPr lang="en-US" altLang="zh-CN" dirty="0" smtClean="0"/>
          </a:p>
          <a:p>
            <a:pPr lvl="1"/>
            <a:r>
              <a:rPr lang="zh-CN" altLang="en-US" dirty="0"/>
              <a:t>持</a:t>
            </a:r>
            <a:r>
              <a:rPr lang="zh-CN" altLang="en-US" dirty="0" smtClean="0"/>
              <a:t>续、重复性的</a:t>
            </a:r>
            <a:endParaRPr lang="en-US" altLang="zh-CN" dirty="0" smtClean="0"/>
          </a:p>
          <a:p>
            <a:pPr lvl="2"/>
            <a:r>
              <a:rPr lang="zh-CN" altLang="en-US" dirty="0" smtClean="0"/>
              <a:t>软件开发</a:t>
            </a:r>
            <a:endParaRPr lang="en-US" altLang="zh-CN" dirty="0" smtClean="0"/>
          </a:p>
          <a:p>
            <a:pPr lvl="2"/>
            <a:r>
              <a:rPr lang="zh-CN" altLang="en-US" dirty="0" smtClean="0"/>
              <a:t>教书</a:t>
            </a:r>
            <a:endParaRPr lang="en-US" altLang="zh-CN" dirty="0" smtClean="0"/>
          </a:p>
          <a:p>
            <a:pPr lvl="1"/>
            <a:r>
              <a:rPr lang="zh-CN" altLang="en-US" dirty="0"/>
              <a:t>独</a:t>
            </a:r>
            <a:r>
              <a:rPr lang="zh-CN" altLang="en-US" dirty="0" smtClean="0"/>
              <a:t>特、一次性的</a:t>
            </a:r>
            <a:endParaRPr lang="en-US" altLang="zh-CN" dirty="0" smtClean="0"/>
          </a:p>
          <a:p>
            <a:pPr lvl="2"/>
            <a:r>
              <a:rPr lang="zh-CN" altLang="en-US" dirty="0" smtClean="0"/>
              <a:t>开发东胜公司财务管理系统</a:t>
            </a:r>
            <a:endParaRPr lang="en-US" altLang="zh-CN" dirty="0" smtClean="0"/>
          </a:p>
          <a:p>
            <a:pPr lvl="2"/>
            <a:r>
              <a:rPr lang="zh-CN" altLang="en-US" dirty="0" smtClean="0"/>
              <a:t>教软件</a:t>
            </a:r>
            <a:r>
              <a:rPr lang="en-US" altLang="zh-CN" dirty="0" smtClean="0"/>
              <a:t>XX</a:t>
            </a:r>
            <a:r>
              <a:rPr lang="zh-CN" altLang="en-US" dirty="0" smtClean="0"/>
              <a:t>级一班的软件工程</a:t>
            </a:r>
            <a:endParaRPr lang="en-US" altLang="zh-CN" dirty="0" smtClean="0"/>
          </a:p>
          <a:p>
            <a:pPr lvl="1"/>
            <a:endParaRPr lang="en-US" altLang="zh-CN" dirty="0" smtClean="0"/>
          </a:p>
          <a:p>
            <a:pPr lvl="1"/>
            <a:endParaRPr lang="zh-CN" altLang="en-US" dirty="0"/>
          </a:p>
        </p:txBody>
      </p:sp>
      <p:sp>
        <p:nvSpPr>
          <p:cNvPr id="9" name="右箭头 8"/>
          <p:cNvSpPr/>
          <p:nvPr/>
        </p:nvSpPr>
        <p:spPr bwMode="auto">
          <a:xfrm>
            <a:off x="5300150" y="3131035"/>
            <a:ext cx="982639" cy="374445"/>
          </a:xfrm>
          <a:prstGeom prst="rightArrow">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宋体" charset="-122"/>
            </a:endParaRPr>
          </a:p>
        </p:txBody>
      </p:sp>
      <p:sp>
        <p:nvSpPr>
          <p:cNvPr id="10" name="矩形 9"/>
          <p:cNvSpPr/>
          <p:nvPr/>
        </p:nvSpPr>
        <p:spPr bwMode="auto">
          <a:xfrm>
            <a:off x="6282789" y="3104206"/>
            <a:ext cx="1086199" cy="428102"/>
          </a:xfrm>
          <a:prstGeom prst="rect">
            <a:avLst/>
          </a:prstGeom>
          <a:noFill/>
          <a:ln w="19050" cap="flat" cmpd="sng" algn="ctr">
            <a:noFill/>
            <a:prstDash val="solid"/>
            <a:round/>
            <a:headEnd type="none" w="med" len="med"/>
            <a:tailEnd type="none" w="med" len="med"/>
          </a:ln>
          <a:effectLst/>
        </p:spPr>
        <p:txBody>
          <a:bodyPr vert="horz" wrap="square" lIns="3600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2400" dirty="0">
                <a:solidFill>
                  <a:srgbClr val="002060"/>
                </a:solidFill>
                <a:latin typeface="微软雅黑" pitchFamily="34" charset="-122"/>
                <a:ea typeface="微软雅黑" pitchFamily="34" charset="-122"/>
              </a:rPr>
              <a:t>项目</a:t>
            </a:r>
          </a:p>
        </p:txBody>
      </p:sp>
      <p:pic>
        <p:nvPicPr>
          <p:cNvPr id="14" name="图片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8068" y="3559137"/>
            <a:ext cx="2552381" cy="2123810"/>
          </a:xfrm>
          <a:prstGeom prst="rect">
            <a:avLst/>
          </a:prstGeom>
        </p:spPr>
      </p:pic>
      <p:sp>
        <p:nvSpPr>
          <p:cNvPr id="5" name="灯片编号占位符 4"/>
          <p:cNvSpPr>
            <a:spLocks noGrp="1"/>
          </p:cNvSpPr>
          <p:nvPr>
            <p:ph type="sldNum" sz="quarter" idx="10"/>
          </p:nvPr>
        </p:nvSpPr>
        <p:spPr/>
        <p:txBody>
          <a:bodyPr/>
          <a:lstStyle/>
          <a:p>
            <a:fld id="{51C954A1-9FE7-4ABB-8851-D5362BFC037D}" type="slidenum">
              <a:rPr lang="en-US" altLang="en-US" smtClean="0"/>
              <a:pPr/>
              <a:t>4</a:t>
            </a:fld>
            <a:endParaRPr lang="en-US" altLang="en-US"/>
          </a:p>
        </p:txBody>
      </p:sp>
    </p:spTree>
    <p:extLst>
      <p:ext uri="{BB962C8B-B14F-4D97-AF65-F5344CB8AC3E}">
        <p14:creationId xmlns:p14="http://schemas.microsoft.com/office/powerpoint/2010/main" val="2548430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r>
              <a:rPr lang="zh-CN" altLang="en-US" smtClean="0"/>
              <a:t>本章内容</a:t>
            </a:r>
            <a:endParaRPr lang="zh-CN" altLang="en-US" dirty="0" smtClean="0"/>
          </a:p>
        </p:txBody>
      </p:sp>
      <p:sp>
        <p:nvSpPr>
          <p:cNvPr id="4100" name="Rectangle 3"/>
          <p:cNvSpPr>
            <a:spLocks noGrp="1" noChangeArrowheads="1"/>
          </p:cNvSpPr>
          <p:nvPr>
            <p:ph sz="quarter" idx="11"/>
          </p:nvPr>
        </p:nvSpPr>
        <p:spPr/>
        <p:txBody>
          <a:bodyPr/>
          <a:lstStyle/>
          <a:p>
            <a:r>
              <a:rPr lang="zh-CN" altLang="en-US" dirty="0"/>
              <a:t>第</a:t>
            </a:r>
            <a:r>
              <a:rPr lang="en-US" altLang="zh-CN" dirty="0"/>
              <a:t>1</a:t>
            </a:r>
            <a:r>
              <a:rPr lang="zh-CN" altLang="en-US" dirty="0" smtClean="0"/>
              <a:t>章 </a:t>
            </a:r>
            <a:r>
              <a:rPr lang="zh-CN" altLang="zh-CN" dirty="0" smtClean="0"/>
              <a:t>项目管理概述</a:t>
            </a:r>
          </a:p>
          <a:p>
            <a:pPr lvl="1"/>
            <a:r>
              <a:rPr lang="en-US" altLang="zh-CN" dirty="0" smtClean="0"/>
              <a:t>1.1 </a:t>
            </a:r>
            <a:r>
              <a:rPr lang="zh-CN" altLang="en-US" dirty="0" smtClean="0"/>
              <a:t>项目的特性</a:t>
            </a:r>
            <a:endParaRPr lang="en-US" altLang="zh-CN" dirty="0" smtClean="0"/>
          </a:p>
          <a:p>
            <a:pPr lvl="1"/>
            <a:r>
              <a:rPr lang="en-US" altLang="zh-CN" dirty="0" smtClean="0"/>
              <a:t>1.2 </a:t>
            </a:r>
            <a:r>
              <a:rPr lang="zh-CN" altLang="zh-CN" dirty="0" smtClean="0"/>
              <a:t>当前软件项目管理现状和挑战</a:t>
            </a:r>
            <a:endParaRPr lang="en-US" altLang="zh-CN" dirty="0" smtClean="0"/>
          </a:p>
          <a:p>
            <a:pPr lvl="1"/>
            <a:r>
              <a:rPr lang="en-US" altLang="zh-CN" dirty="0" smtClean="0"/>
              <a:t>1.3 </a:t>
            </a:r>
            <a:r>
              <a:rPr lang="zh-CN" altLang="en-US" dirty="0" smtClean="0"/>
              <a:t>项目管理的最新发展趋势</a:t>
            </a:r>
          </a:p>
          <a:p>
            <a:pPr lvl="2"/>
            <a:r>
              <a:rPr lang="zh-CN" altLang="en-US" dirty="0" smtClean="0"/>
              <a:t>项目管理的演进历史</a:t>
            </a:r>
          </a:p>
          <a:p>
            <a:pPr lvl="2"/>
            <a:r>
              <a:rPr lang="zh-CN" altLang="en-US" dirty="0" smtClean="0"/>
              <a:t>项目管理发展的最新动态</a:t>
            </a:r>
            <a:endParaRPr lang="en-US" altLang="zh-CN" dirty="0" smtClean="0"/>
          </a:p>
          <a:p>
            <a:pPr lvl="1"/>
            <a:r>
              <a:rPr lang="en-US" altLang="zh-CN" dirty="0" smtClean="0"/>
              <a:t>1.4 </a:t>
            </a:r>
            <a:r>
              <a:rPr lang="zh-CN" altLang="en-US" dirty="0" smtClean="0"/>
              <a:t>项目经理是怎样炼成的</a:t>
            </a:r>
            <a:endParaRPr lang="en-US" altLang="zh-CN" dirty="0" smtClean="0"/>
          </a:p>
          <a:p>
            <a:pPr lvl="1"/>
            <a:r>
              <a:rPr lang="zh-CN" altLang="en-US" dirty="0" smtClean="0"/>
              <a:t>小结</a:t>
            </a:r>
            <a:endParaRPr lang="en-US" altLang="zh-CN" dirty="0" smtClean="0"/>
          </a:p>
          <a:p>
            <a:pPr lvl="1"/>
            <a:r>
              <a:rPr lang="zh-CN" altLang="en-US" dirty="0" smtClean="0"/>
              <a:t>思考</a:t>
            </a:r>
            <a:endParaRPr lang="zh-CN" altLang="zh-CN" dirty="0" smtClean="0"/>
          </a:p>
        </p:txBody>
      </p:sp>
      <p:sp>
        <p:nvSpPr>
          <p:cNvPr id="11269" name="AutoShape 5"/>
          <p:cNvSpPr>
            <a:spLocks noChangeArrowheads="1"/>
          </p:cNvSpPr>
          <p:nvPr/>
        </p:nvSpPr>
        <p:spPr bwMode="auto">
          <a:xfrm>
            <a:off x="315353" y="4128180"/>
            <a:ext cx="289765" cy="244302"/>
          </a:xfrm>
          <a:prstGeom prst="rightArrow">
            <a:avLst>
              <a:gd name="adj1" fmla="val 50000"/>
              <a:gd name="adj2" fmla="val 25000"/>
            </a:avLst>
          </a:prstGeom>
          <a:solidFill>
            <a:srgbClr val="C00000"/>
          </a:solidFill>
          <a:ln>
            <a:noFill/>
          </a:ln>
          <a:effectLst>
            <a:prstShdw prst="shdw17" dist="17961" dir="2700000">
              <a:srgbClr val="2F4D71"/>
            </a:prstShdw>
          </a:effectLs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11271" name="Picture 7" descr="MCj0439613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05625" y="4084638"/>
            <a:ext cx="2047875" cy="225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0"/>
          </p:nvPr>
        </p:nvSpPr>
        <p:spPr/>
        <p:txBody>
          <a:bodyPr/>
          <a:lstStyle/>
          <a:p>
            <a:fld id="{51C954A1-9FE7-4ABB-8851-D5362BFC037D}" type="slidenum">
              <a:rPr lang="en-US" altLang="en-US" smtClean="0"/>
              <a:pPr/>
              <a:t>40</a:t>
            </a:fld>
            <a:endParaRPr lang="en-US" altLang="en-US"/>
          </a:p>
        </p:txBody>
      </p:sp>
    </p:spTree>
    <p:extLst>
      <p:ext uri="{BB962C8B-B14F-4D97-AF65-F5344CB8AC3E}">
        <p14:creationId xmlns:p14="http://schemas.microsoft.com/office/powerpoint/2010/main" val="3941681988"/>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zh-CN" dirty="0" smtClean="0"/>
              <a:t>1. </a:t>
            </a:r>
            <a:r>
              <a:rPr lang="zh-CN" altLang="en-GB" dirty="0" smtClean="0"/>
              <a:t>项目经理职业发展</a:t>
            </a:r>
            <a:endParaRPr lang="zh-CN" altLang="en-US" dirty="0" smtClean="0"/>
          </a:p>
        </p:txBody>
      </p:sp>
      <p:pic>
        <p:nvPicPr>
          <p:cNvPr id="12292"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2137" y="950118"/>
            <a:ext cx="5579187" cy="5907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0"/>
          </p:nvPr>
        </p:nvSpPr>
        <p:spPr/>
        <p:txBody>
          <a:bodyPr/>
          <a:lstStyle/>
          <a:p>
            <a:fld id="{9231B233-6F93-4D7F-B7DA-1F27CAA8E8C0}" type="slidenum">
              <a:rPr lang="en-US" altLang="en-US" smtClean="0"/>
              <a:pPr/>
              <a:t>41</a:t>
            </a:fld>
            <a:endParaRPr lang="en-US" altLang="en-US"/>
          </a:p>
        </p:txBody>
      </p:sp>
    </p:spTree>
    <p:extLst>
      <p:ext uri="{BB962C8B-B14F-4D97-AF65-F5344CB8AC3E}">
        <p14:creationId xmlns:p14="http://schemas.microsoft.com/office/powerpoint/2010/main" val="33990506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zh-CN" dirty="0" smtClean="0"/>
              <a:t>2. </a:t>
            </a:r>
            <a:r>
              <a:rPr lang="zh-CN" altLang="en-US" dirty="0" smtClean="0"/>
              <a:t> 应具备的能力</a:t>
            </a:r>
          </a:p>
        </p:txBody>
      </p:sp>
      <p:sp>
        <p:nvSpPr>
          <p:cNvPr id="13315" name="AutoShape 3"/>
          <p:cNvSpPr>
            <a:spLocks noChangeArrowheads="1"/>
          </p:cNvSpPr>
          <p:nvPr/>
        </p:nvSpPr>
        <p:spPr bwMode="auto">
          <a:xfrm>
            <a:off x="3228975" y="1870075"/>
            <a:ext cx="2736850" cy="2911475"/>
          </a:xfrm>
          <a:prstGeom prst="flowChartConnector">
            <a:avLst/>
          </a:prstGeom>
          <a:noFill/>
          <a:ln w="2857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endParaRPr lang="zh-CN" altLang="en-US"/>
          </a:p>
        </p:txBody>
      </p:sp>
      <p:sp>
        <p:nvSpPr>
          <p:cNvPr id="13316" name="AutoShape 4"/>
          <p:cNvSpPr>
            <a:spLocks noChangeArrowheads="1"/>
          </p:cNvSpPr>
          <p:nvPr/>
        </p:nvSpPr>
        <p:spPr bwMode="auto">
          <a:xfrm>
            <a:off x="3517900" y="2768600"/>
            <a:ext cx="2160588" cy="1724025"/>
          </a:xfrm>
          <a:prstGeom prst="flowChartConnector">
            <a:avLst/>
          </a:prstGeom>
          <a:solidFill>
            <a:srgbClr val="0000FF">
              <a:alpha val="41176"/>
            </a:srgbClr>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13317" name="AutoShape 5"/>
          <p:cNvSpPr>
            <a:spLocks noChangeArrowheads="1"/>
          </p:cNvSpPr>
          <p:nvPr/>
        </p:nvSpPr>
        <p:spPr bwMode="auto">
          <a:xfrm>
            <a:off x="2509838" y="3700463"/>
            <a:ext cx="2592387" cy="2449512"/>
          </a:xfrm>
          <a:prstGeom prst="flowChartConnector">
            <a:avLst/>
          </a:prstGeom>
          <a:noFill/>
          <a:ln w="222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latin typeface="微软雅黑" panose="020B0503020204020204" pitchFamily="34" charset="-122"/>
              <a:ea typeface="微软雅黑" panose="020B0503020204020204" pitchFamily="34" charset="-122"/>
            </a:endParaRPr>
          </a:p>
        </p:txBody>
      </p:sp>
      <p:sp>
        <p:nvSpPr>
          <p:cNvPr id="13318" name="AutoShape 6"/>
          <p:cNvSpPr>
            <a:spLocks noChangeArrowheads="1"/>
          </p:cNvSpPr>
          <p:nvPr/>
        </p:nvSpPr>
        <p:spPr bwMode="auto">
          <a:xfrm>
            <a:off x="3949700" y="3700463"/>
            <a:ext cx="2592388" cy="2449512"/>
          </a:xfrm>
          <a:prstGeom prst="flowChartConnector">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latin typeface="微软雅黑" panose="020B0503020204020204" pitchFamily="34" charset="-122"/>
              <a:ea typeface="微软雅黑" panose="020B0503020204020204" pitchFamily="34" charset="-122"/>
            </a:endParaRPr>
          </a:p>
        </p:txBody>
      </p:sp>
      <p:sp>
        <p:nvSpPr>
          <p:cNvPr id="13319" name="Text Box 7"/>
          <p:cNvSpPr txBox="1">
            <a:spLocks noChangeArrowheads="1"/>
          </p:cNvSpPr>
          <p:nvPr/>
        </p:nvSpPr>
        <p:spPr bwMode="auto">
          <a:xfrm>
            <a:off x="3738563" y="3176588"/>
            <a:ext cx="1657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2000">
                <a:latin typeface="微软雅黑" panose="020B0503020204020204" pitchFamily="34" charset="-122"/>
                <a:ea typeface="微软雅黑" panose="020B0503020204020204" pitchFamily="34" charset="-122"/>
              </a:rPr>
              <a:t>指南</a:t>
            </a:r>
          </a:p>
        </p:txBody>
      </p:sp>
      <p:sp>
        <p:nvSpPr>
          <p:cNvPr id="13320" name="Text Box 8"/>
          <p:cNvSpPr txBox="1">
            <a:spLocks noChangeArrowheads="1"/>
          </p:cNvSpPr>
          <p:nvPr/>
        </p:nvSpPr>
        <p:spPr bwMode="auto">
          <a:xfrm>
            <a:off x="2409825" y="4754563"/>
            <a:ext cx="16573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、通用管理知识和惯例</a:t>
            </a:r>
          </a:p>
        </p:txBody>
      </p:sp>
      <p:sp>
        <p:nvSpPr>
          <p:cNvPr id="13321" name="Text Box 9"/>
          <p:cNvSpPr txBox="1">
            <a:spLocks noChangeArrowheads="1"/>
          </p:cNvSpPr>
          <p:nvPr/>
        </p:nvSpPr>
        <p:spPr bwMode="auto">
          <a:xfrm>
            <a:off x="4973638" y="4725988"/>
            <a:ext cx="16573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000">
                <a:latin typeface="微软雅黑" panose="020B0503020204020204" pitchFamily="34" charset="-122"/>
                <a:ea typeface="微软雅黑" panose="020B0503020204020204" pitchFamily="34" charset="-122"/>
              </a:rPr>
              <a:t>1</a:t>
            </a:r>
            <a:r>
              <a:rPr lang="zh-CN" altLang="en-US" sz="2000">
                <a:latin typeface="微软雅黑" panose="020B0503020204020204" pitchFamily="34" charset="-122"/>
                <a:ea typeface="微软雅黑" panose="020B0503020204020204" pitchFamily="34" charset="-122"/>
              </a:rPr>
              <a:t>、应用领域知识和惯例</a:t>
            </a:r>
          </a:p>
        </p:txBody>
      </p:sp>
      <p:sp>
        <p:nvSpPr>
          <p:cNvPr id="13322" name="Line 10"/>
          <p:cNvSpPr>
            <a:spLocks noChangeShapeType="1"/>
          </p:cNvSpPr>
          <p:nvPr/>
        </p:nvSpPr>
        <p:spPr bwMode="auto">
          <a:xfrm flipH="1">
            <a:off x="5749925" y="2476500"/>
            <a:ext cx="576263" cy="288925"/>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23" name="Text Box 11"/>
          <p:cNvSpPr txBox="1">
            <a:spLocks noChangeArrowheads="1"/>
          </p:cNvSpPr>
          <p:nvPr/>
        </p:nvSpPr>
        <p:spPr bwMode="auto">
          <a:xfrm>
            <a:off x="6397625" y="2116138"/>
            <a:ext cx="23050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dirty="0" smtClean="0"/>
              <a:t>PMBOK</a:t>
            </a:r>
            <a:endParaRPr lang="zh-CN" altLang="en-US" sz="2000" dirty="0"/>
          </a:p>
        </p:txBody>
      </p:sp>
      <p:sp>
        <p:nvSpPr>
          <p:cNvPr id="13324" name="Oval 12"/>
          <p:cNvSpPr>
            <a:spLocks noChangeArrowheads="1"/>
          </p:cNvSpPr>
          <p:nvPr/>
        </p:nvSpPr>
        <p:spPr bwMode="auto">
          <a:xfrm rot="280239">
            <a:off x="1219200" y="3644900"/>
            <a:ext cx="3657600" cy="973138"/>
          </a:xfrm>
          <a:prstGeom prst="ellipse">
            <a:avLst/>
          </a:prstGeom>
          <a:noFill/>
          <a:ln w="222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latin typeface="微软雅黑" panose="020B0503020204020204" pitchFamily="34" charset="-122"/>
              <a:ea typeface="微软雅黑" panose="020B0503020204020204" pitchFamily="34" charset="-122"/>
            </a:endParaRPr>
          </a:p>
        </p:txBody>
      </p:sp>
      <p:sp>
        <p:nvSpPr>
          <p:cNvPr id="13325" name="Oval 13"/>
          <p:cNvSpPr>
            <a:spLocks noChangeArrowheads="1"/>
          </p:cNvSpPr>
          <p:nvPr/>
        </p:nvSpPr>
        <p:spPr bwMode="auto">
          <a:xfrm rot="21319761" flipH="1">
            <a:off x="4164013" y="3646488"/>
            <a:ext cx="3657600" cy="973137"/>
          </a:xfrm>
          <a:prstGeom prst="ellipse">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latin typeface="微软雅黑" panose="020B0503020204020204" pitchFamily="34" charset="-122"/>
              <a:ea typeface="微软雅黑" panose="020B0503020204020204" pitchFamily="34" charset="-122"/>
            </a:endParaRPr>
          </a:p>
        </p:txBody>
      </p:sp>
      <p:sp>
        <p:nvSpPr>
          <p:cNvPr id="13326" name="Text Box 14"/>
          <p:cNvSpPr txBox="1">
            <a:spLocks noChangeArrowheads="1"/>
          </p:cNvSpPr>
          <p:nvPr/>
        </p:nvSpPr>
        <p:spPr bwMode="auto">
          <a:xfrm>
            <a:off x="1274763" y="3687763"/>
            <a:ext cx="15970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 typeface="WingDings" panose="05000000000000000000" pitchFamily="2" charset="2"/>
              <a:buNone/>
            </a:pPr>
            <a:r>
              <a:rPr lang="en-US" altLang="zh-CN" sz="2000">
                <a:latin typeface="微软雅黑" panose="020B0503020204020204" pitchFamily="34" charset="-122"/>
                <a:ea typeface="微软雅黑" panose="020B0503020204020204" pitchFamily="34" charset="-122"/>
              </a:rPr>
              <a:t>4</a:t>
            </a:r>
            <a:r>
              <a:rPr lang="zh-CN" altLang="en-US" sz="2000">
                <a:latin typeface="微软雅黑" panose="020B0503020204020204" pitchFamily="34" charset="-122"/>
                <a:ea typeface="微软雅黑" panose="020B0503020204020204" pitchFamily="34" charset="-122"/>
              </a:rPr>
              <a:t>、处理人际关系技能</a:t>
            </a:r>
          </a:p>
        </p:txBody>
      </p:sp>
      <p:sp>
        <p:nvSpPr>
          <p:cNvPr id="13327" name="Text Box 15"/>
          <p:cNvSpPr txBox="1">
            <a:spLocks noChangeArrowheads="1"/>
          </p:cNvSpPr>
          <p:nvPr/>
        </p:nvSpPr>
        <p:spPr bwMode="auto">
          <a:xfrm>
            <a:off x="6251575" y="3687763"/>
            <a:ext cx="148453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 typeface="WingDings" panose="05000000000000000000" pitchFamily="2" charset="2"/>
              <a:buNone/>
            </a:pPr>
            <a:r>
              <a:rPr lang="en-US" altLang="zh-CN" sz="2000" dirty="0">
                <a:latin typeface="微软雅黑" panose="020B0503020204020204" pitchFamily="34" charset="-122"/>
                <a:ea typeface="微软雅黑" panose="020B0503020204020204" pitchFamily="34" charset="-122"/>
              </a:rPr>
              <a:t>2</a:t>
            </a:r>
            <a:r>
              <a:rPr lang="zh-CN" altLang="en-US" sz="2000" dirty="0" smtClean="0">
                <a:latin typeface="微软雅黑" panose="020B0503020204020204" pitchFamily="34" charset="-122"/>
                <a:ea typeface="微软雅黑" panose="020B0503020204020204" pitchFamily="34" charset="-122"/>
              </a:rPr>
              <a:t>、掌控项目的技能</a:t>
            </a:r>
            <a:endParaRPr lang="zh-CN" altLang="en-US" sz="2000" dirty="0">
              <a:latin typeface="微软雅黑" panose="020B0503020204020204" pitchFamily="34" charset="-122"/>
              <a:ea typeface="微软雅黑" panose="020B0503020204020204" pitchFamily="34" charset="-122"/>
            </a:endParaRPr>
          </a:p>
        </p:txBody>
      </p:sp>
      <p:sp>
        <p:nvSpPr>
          <p:cNvPr id="13328" name="Text Box 16"/>
          <p:cNvSpPr txBox="1">
            <a:spLocks noChangeArrowheads="1"/>
          </p:cNvSpPr>
          <p:nvPr/>
        </p:nvSpPr>
        <p:spPr bwMode="auto">
          <a:xfrm>
            <a:off x="696913" y="1260475"/>
            <a:ext cx="7780337" cy="549275"/>
          </a:xfrm>
          <a:prstGeom prst="rect">
            <a:avLst/>
          </a:prstGeom>
          <a:solidFill>
            <a:srgbClr val="001C5C"/>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lstStyle>
            <a:lvl1pPr indent="261938" eaLnBrk="0" hangingPunct="0">
              <a:tabLst>
                <a:tab pos="8534400" algn="r"/>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8534400" algn="r"/>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8534400" algn="r"/>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8534400" algn="r"/>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8534400" algn="r"/>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8534400" algn="r"/>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8534400" algn="r"/>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8534400" algn="r"/>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8534400" algn="r"/>
              </a:tabLs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SzPct val="70000"/>
              <a:buFont typeface="WingDings" panose="05000000000000000000" pitchFamily="2" charset="2"/>
              <a:buNone/>
            </a:pPr>
            <a:r>
              <a:rPr lang="zh-CN" altLang="en-US" sz="2000" dirty="0">
                <a:solidFill>
                  <a:schemeClr val="bg1"/>
                </a:solidFill>
                <a:latin typeface="Arial Unicode MS" panose="020B0604020202020204" pitchFamily="34" charset="-122"/>
                <a:ea typeface="微软雅黑" panose="020B0503020204020204" pitchFamily="34" charset="-122"/>
              </a:rPr>
              <a:t>项目管理知识体系</a:t>
            </a:r>
            <a:r>
              <a:rPr lang="en-US" altLang="zh-CN" sz="2000" dirty="0">
                <a:solidFill>
                  <a:schemeClr val="bg1"/>
                </a:solidFill>
                <a:latin typeface="Arial Unicode MS" panose="020B0604020202020204" pitchFamily="34" charset="-122"/>
                <a:ea typeface="微软雅黑" panose="020B0503020204020204" pitchFamily="34" charset="-122"/>
              </a:rPr>
              <a:t>(PMBOK)</a:t>
            </a:r>
            <a:r>
              <a:rPr lang="zh-CN" altLang="en-US" sz="2000" dirty="0">
                <a:solidFill>
                  <a:schemeClr val="bg1"/>
                </a:solidFill>
                <a:latin typeface="Arial Unicode MS" panose="020B0604020202020204" pitchFamily="34" charset="-122"/>
                <a:ea typeface="微软雅黑" panose="020B0503020204020204" pitchFamily="34" charset="-122"/>
              </a:rPr>
              <a:t>和其他管理学科的交叉</a:t>
            </a:r>
          </a:p>
        </p:txBody>
      </p:sp>
      <p:sp>
        <p:nvSpPr>
          <p:cNvPr id="2" name="灯片编号占位符 1"/>
          <p:cNvSpPr>
            <a:spLocks noGrp="1"/>
          </p:cNvSpPr>
          <p:nvPr>
            <p:ph type="sldNum" sz="quarter" idx="10"/>
          </p:nvPr>
        </p:nvSpPr>
        <p:spPr/>
        <p:txBody>
          <a:bodyPr/>
          <a:lstStyle/>
          <a:p>
            <a:fld id="{9231B233-6F93-4D7F-B7DA-1F27CAA8E8C0}" type="slidenum">
              <a:rPr lang="en-US" altLang="en-US" smtClean="0"/>
              <a:pPr/>
              <a:t>42</a:t>
            </a:fld>
            <a:endParaRPr lang="en-US" altLang="en-US"/>
          </a:p>
        </p:txBody>
      </p:sp>
    </p:spTree>
    <p:extLst>
      <p:ext uri="{BB962C8B-B14F-4D97-AF65-F5344CB8AC3E}">
        <p14:creationId xmlns:p14="http://schemas.microsoft.com/office/powerpoint/2010/main" val="19510794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53988" y="560388"/>
            <a:ext cx="8847137" cy="480131"/>
          </a:xfrm>
        </p:spPr>
        <p:txBody>
          <a:bodyPr/>
          <a:lstStyle/>
          <a:p>
            <a:r>
              <a:rPr lang="en-US" altLang="zh-CN" dirty="0"/>
              <a:t>PMI</a:t>
            </a:r>
            <a:r>
              <a:rPr lang="zh-CN" altLang="en-US" dirty="0"/>
              <a:t>认为最直接运用于项目管理的技</a:t>
            </a:r>
            <a:r>
              <a:rPr lang="zh-CN" altLang="en-US" dirty="0" smtClean="0"/>
              <a:t>能是</a:t>
            </a:r>
            <a:r>
              <a:rPr lang="zh-CN" altLang="en-US" b="1" dirty="0" smtClean="0">
                <a:solidFill>
                  <a:srgbClr val="FF0000"/>
                </a:solidFill>
              </a:rPr>
              <a:t>人际关系处理</a:t>
            </a:r>
            <a:endParaRPr lang="zh-CN" altLang="en-US" b="1" dirty="0">
              <a:solidFill>
                <a:srgbClr val="FF0000"/>
              </a:solidFill>
            </a:endParaRPr>
          </a:p>
        </p:txBody>
      </p:sp>
      <p:sp>
        <p:nvSpPr>
          <p:cNvPr id="14340" name="Rectangle 4"/>
          <p:cNvSpPr>
            <a:spLocks noChangeArrowheads="1"/>
          </p:cNvSpPr>
          <p:nvPr/>
        </p:nvSpPr>
        <p:spPr bwMode="auto">
          <a:xfrm>
            <a:off x="1093338" y="1219260"/>
            <a:ext cx="7129463" cy="498475"/>
          </a:xfrm>
          <a:prstGeom prst="rect">
            <a:avLst/>
          </a:prstGeom>
          <a:solidFill>
            <a:srgbClr val="001C5C"/>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0" tIns="0" rIns="0" bIns="0" anchor="ctr"/>
          <a:lstStyle>
            <a:lvl1pPr marL="17462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zh-CN" altLang="en-US" sz="2400" dirty="0">
                <a:solidFill>
                  <a:schemeClr val="bg1"/>
                </a:solidFill>
              </a:rPr>
              <a:t>领导：战略性管理</a:t>
            </a:r>
          </a:p>
        </p:txBody>
      </p:sp>
      <p:sp>
        <p:nvSpPr>
          <p:cNvPr id="14341" name="AutoShape 5"/>
          <p:cNvSpPr>
            <a:spLocks noChangeArrowheads="1"/>
          </p:cNvSpPr>
          <p:nvPr/>
        </p:nvSpPr>
        <p:spPr bwMode="auto">
          <a:xfrm>
            <a:off x="537713" y="1263710"/>
            <a:ext cx="393700" cy="393700"/>
          </a:xfrm>
          <a:prstGeom prst="star4">
            <a:avLst>
              <a:gd name="adj" fmla="val 12500"/>
            </a:avLst>
          </a:prstGeom>
          <a:solidFill>
            <a:srgbClr val="C0C0C0"/>
          </a:solidFill>
          <a:ln w="9525" algn="ctr">
            <a:solidFill>
              <a:srgbClr val="808080"/>
            </a:solidFill>
            <a:miter lim="800000"/>
            <a:headEnd/>
            <a:tailEnd/>
          </a:ln>
        </p:spPr>
        <p:txBody>
          <a:bodyPr wrap="none" lIns="0" tIns="0" rIns="0" bIns="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42" name="Rectangle 6"/>
          <p:cNvSpPr>
            <a:spLocks noChangeArrowheads="1"/>
          </p:cNvSpPr>
          <p:nvPr/>
        </p:nvSpPr>
        <p:spPr bwMode="auto">
          <a:xfrm>
            <a:off x="1085401" y="1866960"/>
            <a:ext cx="7129462" cy="498475"/>
          </a:xfrm>
          <a:prstGeom prst="rect">
            <a:avLst/>
          </a:prstGeom>
          <a:solidFill>
            <a:srgbClr val="001C5C"/>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0" tIns="0" rIns="0" bIns="0" anchor="ctr"/>
          <a:lstStyle>
            <a:lvl1pPr marL="17462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zh-CN" altLang="en-US" sz="2400">
                <a:solidFill>
                  <a:schemeClr val="bg1"/>
                </a:solidFill>
              </a:rPr>
              <a:t>激励</a:t>
            </a:r>
          </a:p>
        </p:txBody>
      </p:sp>
      <p:sp>
        <p:nvSpPr>
          <p:cNvPr id="14343" name="AutoShape 7"/>
          <p:cNvSpPr>
            <a:spLocks noChangeArrowheads="1"/>
          </p:cNvSpPr>
          <p:nvPr/>
        </p:nvSpPr>
        <p:spPr bwMode="auto">
          <a:xfrm>
            <a:off x="529776" y="1911410"/>
            <a:ext cx="393700" cy="393700"/>
          </a:xfrm>
          <a:prstGeom prst="star4">
            <a:avLst>
              <a:gd name="adj" fmla="val 12500"/>
            </a:avLst>
          </a:prstGeom>
          <a:solidFill>
            <a:srgbClr val="C0C0C0"/>
          </a:solidFill>
          <a:ln w="9525" algn="ctr">
            <a:solidFill>
              <a:srgbClr val="808080"/>
            </a:solidFill>
            <a:miter lim="800000"/>
            <a:headEnd/>
            <a:tailEnd/>
          </a:ln>
        </p:spPr>
        <p:txBody>
          <a:bodyPr wrap="none" lIns="0" tIns="0" rIns="0" bIns="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44" name="Rectangle 8"/>
          <p:cNvSpPr>
            <a:spLocks noChangeArrowheads="1"/>
          </p:cNvSpPr>
          <p:nvPr/>
        </p:nvSpPr>
        <p:spPr bwMode="auto">
          <a:xfrm>
            <a:off x="1098101" y="2524185"/>
            <a:ext cx="7129462" cy="498475"/>
          </a:xfrm>
          <a:prstGeom prst="rect">
            <a:avLst/>
          </a:prstGeom>
          <a:solidFill>
            <a:srgbClr val="001C5C"/>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0" tIns="0" rIns="0" bIns="0" anchor="ctr"/>
          <a:lstStyle>
            <a:lvl1pPr marL="17462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zh-CN" altLang="en-US" sz="2400" dirty="0">
                <a:solidFill>
                  <a:schemeClr val="bg1"/>
                </a:solidFill>
              </a:rPr>
              <a:t>有效地</a:t>
            </a:r>
            <a:r>
              <a:rPr lang="zh-CN" altLang="en-US" sz="2400" b="1" dirty="0">
                <a:solidFill>
                  <a:schemeClr val="bg1"/>
                </a:solidFill>
              </a:rPr>
              <a:t>沟通</a:t>
            </a:r>
          </a:p>
        </p:txBody>
      </p:sp>
      <p:sp>
        <p:nvSpPr>
          <p:cNvPr id="14345" name="AutoShape 9"/>
          <p:cNvSpPr>
            <a:spLocks noChangeArrowheads="1"/>
          </p:cNvSpPr>
          <p:nvPr/>
        </p:nvSpPr>
        <p:spPr bwMode="auto">
          <a:xfrm>
            <a:off x="542476" y="2568635"/>
            <a:ext cx="393700" cy="393700"/>
          </a:xfrm>
          <a:prstGeom prst="star4">
            <a:avLst>
              <a:gd name="adj" fmla="val 12500"/>
            </a:avLst>
          </a:prstGeom>
          <a:solidFill>
            <a:srgbClr val="C0C0C0"/>
          </a:solidFill>
          <a:ln w="9525" algn="ctr">
            <a:solidFill>
              <a:srgbClr val="808080"/>
            </a:solidFill>
            <a:miter lim="800000"/>
            <a:headEnd/>
            <a:tailEnd/>
          </a:ln>
        </p:spPr>
        <p:txBody>
          <a:bodyPr wrap="none" lIns="0" tIns="0" rIns="0" bIns="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46" name="Rectangle 10"/>
          <p:cNvSpPr>
            <a:spLocks noChangeArrowheads="1"/>
          </p:cNvSpPr>
          <p:nvPr/>
        </p:nvSpPr>
        <p:spPr bwMode="auto">
          <a:xfrm>
            <a:off x="1090163" y="3178235"/>
            <a:ext cx="7129463" cy="498475"/>
          </a:xfrm>
          <a:prstGeom prst="rect">
            <a:avLst/>
          </a:prstGeom>
          <a:solidFill>
            <a:srgbClr val="001C5C"/>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0" tIns="0" rIns="0" bIns="0" anchor="ctr"/>
          <a:lstStyle>
            <a:lvl1pPr marL="17462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zh-CN" altLang="en-US" sz="2400" dirty="0">
                <a:solidFill>
                  <a:schemeClr val="bg1"/>
                </a:solidFill>
              </a:rPr>
              <a:t>谈判：各个层面、各个问题</a:t>
            </a:r>
          </a:p>
        </p:txBody>
      </p:sp>
      <p:sp>
        <p:nvSpPr>
          <p:cNvPr id="14347" name="AutoShape 11"/>
          <p:cNvSpPr>
            <a:spLocks noChangeArrowheads="1"/>
          </p:cNvSpPr>
          <p:nvPr/>
        </p:nvSpPr>
        <p:spPr bwMode="auto">
          <a:xfrm>
            <a:off x="534538" y="3222685"/>
            <a:ext cx="393700" cy="393700"/>
          </a:xfrm>
          <a:prstGeom prst="star4">
            <a:avLst>
              <a:gd name="adj" fmla="val 12500"/>
            </a:avLst>
          </a:prstGeom>
          <a:solidFill>
            <a:srgbClr val="C0C0C0"/>
          </a:solidFill>
          <a:ln w="9525" algn="ctr">
            <a:solidFill>
              <a:srgbClr val="808080"/>
            </a:solidFill>
            <a:miter lim="800000"/>
            <a:headEnd/>
            <a:tailEnd/>
          </a:ln>
        </p:spPr>
        <p:txBody>
          <a:bodyPr wrap="none" lIns="0" tIns="0" rIns="0" bIns="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48" name="Rectangle 12"/>
          <p:cNvSpPr>
            <a:spLocks noChangeArrowheads="1"/>
          </p:cNvSpPr>
          <p:nvPr/>
        </p:nvSpPr>
        <p:spPr bwMode="auto">
          <a:xfrm>
            <a:off x="1086988" y="4338698"/>
            <a:ext cx="726916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49263" indent="-449263" eaLnBrk="0" hangingPunct="0">
              <a:tabLst>
                <a:tab pos="952500" algn="l"/>
                <a:tab pos="8534400" algn="r"/>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952500" algn="l"/>
                <a:tab pos="8534400" algn="r"/>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952500" algn="l"/>
                <a:tab pos="8534400" algn="r"/>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952500" algn="l"/>
                <a:tab pos="8534400" algn="r"/>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952500" algn="l"/>
                <a:tab pos="8534400" algn="r"/>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952500" algn="l"/>
                <a:tab pos="8534400" algn="r"/>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952500" algn="l"/>
                <a:tab pos="8534400" algn="r"/>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952500" algn="l"/>
                <a:tab pos="8534400" algn="r"/>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952500" algn="l"/>
                <a:tab pos="8534400" algn="r"/>
              </a:tabLst>
              <a:defRPr>
                <a:solidFill>
                  <a:schemeClr val="tx1"/>
                </a:solidFill>
                <a:latin typeface="Arial" panose="020B0604020202020204" pitchFamily="34" charset="0"/>
                <a:ea typeface="宋体" panose="02010600030101010101" pitchFamily="2" charset="-122"/>
              </a:defRPr>
            </a:lvl9pPr>
          </a:lstStyle>
          <a:p>
            <a:pPr eaLnBrk="1" hangingPunct="1">
              <a:lnSpc>
                <a:spcPct val="115000"/>
              </a:lnSpc>
              <a:spcBef>
                <a:spcPct val="50000"/>
              </a:spcBef>
              <a:buClr>
                <a:schemeClr val="tx1"/>
              </a:buClr>
              <a:buFont typeface="WingDings" panose="05000000000000000000" pitchFamily="2" charset="2"/>
              <a:buNone/>
            </a:pPr>
            <a:r>
              <a:rPr lang="zh-CN" altLang="en-US" sz="2000" dirty="0">
                <a:solidFill>
                  <a:schemeClr val="hlink"/>
                </a:solidFill>
                <a:latin typeface="微软雅黑" panose="020B0503020204020204" pitchFamily="34" charset="-122"/>
                <a:ea typeface="微软雅黑" panose="020B0503020204020204" pitchFamily="34" charset="-122"/>
              </a:rPr>
              <a:t>——分析原因征兆（问题定义）、选择制定解决方案以及执行（决策制定）</a:t>
            </a:r>
            <a:endParaRPr lang="en-US" altLang="zh-CN" sz="2000" dirty="0">
              <a:solidFill>
                <a:schemeClr val="hlink"/>
              </a:solidFill>
              <a:latin typeface="微软雅黑" panose="020B0503020204020204" pitchFamily="34" charset="-122"/>
              <a:ea typeface="微软雅黑" panose="020B0503020204020204" pitchFamily="34" charset="-122"/>
            </a:endParaRPr>
          </a:p>
        </p:txBody>
      </p:sp>
      <p:sp>
        <p:nvSpPr>
          <p:cNvPr id="14349" name="Rectangle 13"/>
          <p:cNvSpPr>
            <a:spLocks noChangeArrowheads="1"/>
          </p:cNvSpPr>
          <p:nvPr/>
        </p:nvSpPr>
        <p:spPr bwMode="auto">
          <a:xfrm>
            <a:off x="1094926" y="3835460"/>
            <a:ext cx="7129462" cy="498475"/>
          </a:xfrm>
          <a:prstGeom prst="rect">
            <a:avLst/>
          </a:prstGeom>
          <a:solidFill>
            <a:srgbClr val="001C5C"/>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0" tIns="0" rIns="0" bIns="0" anchor="ctr"/>
          <a:lstStyle>
            <a:lvl1pPr marL="17462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zh-CN" altLang="en-US" sz="2400">
                <a:solidFill>
                  <a:schemeClr val="bg1"/>
                </a:solidFill>
              </a:rPr>
              <a:t>解决问题</a:t>
            </a:r>
          </a:p>
        </p:txBody>
      </p:sp>
      <p:sp>
        <p:nvSpPr>
          <p:cNvPr id="14350" name="AutoShape 14"/>
          <p:cNvSpPr>
            <a:spLocks noChangeArrowheads="1"/>
          </p:cNvSpPr>
          <p:nvPr/>
        </p:nvSpPr>
        <p:spPr bwMode="auto">
          <a:xfrm>
            <a:off x="539301" y="3879910"/>
            <a:ext cx="393700" cy="393700"/>
          </a:xfrm>
          <a:prstGeom prst="star4">
            <a:avLst>
              <a:gd name="adj" fmla="val 12500"/>
            </a:avLst>
          </a:prstGeom>
          <a:solidFill>
            <a:srgbClr val="C0C0C0"/>
          </a:solidFill>
          <a:ln w="9525" algn="ctr">
            <a:solidFill>
              <a:srgbClr val="808080"/>
            </a:solidFill>
            <a:miter lim="800000"/>
            <a:headEnd/>
            <a:tailEnd/>
          </a:ln>
        </p:spPr>
        <p:txBody>
          <a:bodyPr wrap="none" lIns="0" tIns="0" rIns="0" bIns="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51" name="Rectangle 15"/>
          <p:cNvSpPr>
            <a:spLocks noChangeArrowheads="1"/>
          </p:cNvSpPr>
          <p:nvPr/>
        </p:nvSpPr>
        <p:spPr bwMode="auto">
          <a:xfrm>
            <a:off x="1082226" y="5151498"/>
            <a:ext cx="7129462" cy="498475"/>
          </a:xfrm>
          <a:prstGeom prst="rect">
            <a:avLst/>
          </a:prstGeom>
          <a:solidFill>
            <a:srgbClr val="001C5C"/>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0" tIns="0" rIns="0" bIns="0" anchor="ctr"/>
          <a:lstStyle>
            <a:lvl1pPr marL="17462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zh-CN" altLang="en-US" sz="2400" dirty="0">
                <a:solidFill>
                  <a:schemeClr val="bg1"/>
                </a:solidFill>
              </a:rPr>
              <a:t>影响组织：理解组织和权利结构，使其有利于项目</a:t>
            </a:r>
          </a:p>
        </p:txBody>
      </p:sp>
      <p:sp>
        <p:nvSpPr>
          <p:cNvPr id="14352" name="AutoShape 16"/>
          <p:cNvSpPr>
            <a:spLocks noChangeArrowheads="1"/>
          </p:cNvSpPr>
          <p:nvPr/>
        </p:nvSpPr>
        <p:spPr bwMode="auto">
          <a:xfrm>
            <a:off x="526601" y="5195948"/>
            <a:ext cx="393700" cy="393700"/>
          </a:xfrm>
          <a:prstGeom prst="star4">
            <a:avLst>
              <a:gd name="adj" fmla="val 12500"/>
            </a:avLst>
          </a:prstGeom>
          <a:solidFill>
            <a:srgbClr val="C0C0C0"/>
          </a:solidFill>
          <a:ln w="9525" algn="ctr">
            <a:solidFill>
              <a:srgbClr val="808080"/>
            </a:solidFill>
            <a:miter lim="800000"/>
            <a:headEnd/>
            <a:tailEnd/>
          </a:ln>
        </p:spPr>
        <p:txBody>
          <a:bodyPr wrap="none" lIns="0" tIns="0" rIns="0" bIns="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 name="灯片编号占位符 1"/>
          <p:cNvSpPr>
            <a:spLocks noGrp="1"/>
          </p:cNvSpPr>
          <p:nvPr>
            <p:ph type="sldNum" sz="quarter" idx="10"/>
          </p:nvPr>
        </p:nvSpPr>
        <p:spPr/>
        <p:txBody>
          <a:bodyPr/>
          <a:lstStyle/>
          <a:p>
            <a:fld id="{9231B233-6F93-4D7F-B7DA-1F27CAA8E8C0}" type="slidenum">
              <a:rPr lang="en-US" altLang="en-US" smtClean="0"/>
              <a:pPr/>
              <a:t>43</a:t>
            </a:fld>
            <a:endParaRPr lang="en-US" altLang="en-US"/>
          </a:p>
        </p:txBody>
      </p:sp>
    </p:spTree>
    <p:extLst>
      <p:ext uri="{BB962C8B-B14F-4D97-AF65-F5344CB8AC3E}">
        <p14:creationId xmlns:p14="http://schemas.microsoft.com/office/powerpoint/2010/main" val="36735833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r>
              <a:rPr lang="zh-CN" altLang="en-US" dirty="0"/>
              <a:t>需具备的能力</a:t>
            </a:r>
            <a:r>
              <a:rPr lang="en-US" altLang="zh-CN" dirty="0" smtClean="0"/>
              <a:t>——</a:t>
            </a:r>
            <a:r>
              <a:rPr lang="zh-CN" altLang="en-US" dirty="0" smtClean="0">
                <a:solidFill>
                  <a:srgbClr val="C00000"/>
                </a:solidFill>
              </a:rPr>
              <a:t>全面能</a:t>
            </a:r>
            <a:r>
              <a:rPr lang="zh-CN" altLang="en-US" dirty="0">
                <a:solidFill>
                  <a:srgbClr val="C00000"/>
                </a:solidFill>
              </a:rPr>
              <a:t>力</a:t>
            </a:r>
            <a:endParaRPr lang="zh-CN" altLang="en-US" dirty="0" smtClean="0">
              <a:solidFill>
                <a:srgbClr val="C00000"/>
              </a:solidFill>
            </a:endParaRPr>
          </a:p>
        </p:txBody>
      </p:sp>
      <p:sp>
        <p:nvSpPr>
          <p:cNvPr id="841731" name="AutoShape 3"/>
          <p:cNvSpPr>
            <a:spLocks noChangeArrowheads="1"/>
          </p:cNvSpPr>
          <p:nvPr/>
        </p:nvSpPr>
        <p:spPr bwMode="auto">
          <a:xfrm>
            <a:off x="4130675" y="1338263"/>
            <a:ext cx="1066800" cy="1508125"/>
          </a:xfrm>
          <a:prstGeom prst="downArrow">
            <a:avLst>
              <a:gd name="adj1" fmla="val 50000"/>
              <a:gd name="adj2" fmla="val 35319"/>
            </a:avLst>
          </a:prstGeom>
          <a:solidFill>
            <a:schemeClr val="accent1"/>
          </a:solidFill>
          <a:ln w="12700" cap="sq">
            <a:solidFill>
              <a:schemeClr val="tx1"/>
            </a:solidFill>
            <a:miter lim="800000"/>
            <a:headEnd type="none" w="sm" len="sm"/>
            <a:tailEnd type="none" w="sm" len="sm"/>
          </a:ln>
          <a:effectLst>
            <a:outerShdw dist="35921" dir="2700000" algn="ctr" rotWithShape="0">
              <a:srgbClr val="B2B2B2"/>
            </a:outerShdw>
          </a:effectLst>
        </p:spPr>
        <p:txBody>
          <a:bodyPr vert="eaVert" wrap="none" lIns="36000" tIns="0" rIns="36000" bIns="0" anchor="ctr"/>
          <a:lstStyle/>
          <a:p>
            <a:pPr algn="ctr" defTabSz="913526">
              <a:lnSpc>
                <a:spcPct val="60000"/>
              </a:lnSpc>
              <a:defRPr/>
            </a:pPr>
            <a:r>
              <a:rPr kumimoji="1" lang="zh-CN" altLang="en-US" sz="2000" b="1" dirty="0">
                <a:solidFill>
                  <a:schemeClr val="accent3"/>
                </a:solidFill>
                <a:latin typeface="Times New Roman" pitchFamily="18" charset="0"/>
              </a:rPr>
              <a:t>知识领域</a:t>
            </a:r>
          </a:p>
        </p:txBody>
      </p:sp>
      <p:sp>
        <p:nvSpPr>
          <p:cNvPr id="841732" name="AutoShape 4"/>
          <p:cNvSpPr>
            <a:spLocks noChangeArrowheads="1"/>
          </p:cNvSpPr>
          <p:nvPr/>
        </p:nvSpPr>
        <p:spPr bwMode="auto">
          <a:xfrm>
            <a:off x="6273800" y="3190875"/>
            <a:ext cx="1946275" cy="1092200"/>
          </a:xfrm>
          <a:prstGeom prst="leftArrow">
            <a:avLst>
              <a:gd name="adj1" fmla="val 50000"/>
              <a:gd name="adj2" fmla="val 44585"/>
            </a:avLst>
          </a:prstGeom>
          <a:solidFill>
            <a:schemeClr val="accent1"/>
          </a:solidFill>
          <a:ln w="12700" cap="sq">
            <a:solidFill>
              <a:schemeClr val="tx1"/>
            </a:solidFill>
            <a:miter lim="800000"/>
            <a:headEnd type="none" w="sm" len="sm"/>
            <a:tailEnd type="none" w="sm" len="sm"/>
          </a:ln>
          <a:effectLst>
            <a:outerShdw dist="35921" dir="2700000" algn="ctr" rotWithShape="0">
              <a:srgbClr val="B2B2B2"/>
            </a:outerShdw>
          </a:effectLst>
        </p:spPr>
        <p:txBody>
          <a:bodyPr wrap="none" lIns="91430" tIns="45716" rIns="91430" bIns="45716" anchor="ctr"/>
          <a:lstStyle/>
          <a:p>
            <a:pPr algn="ctr" defTabSz="913526">
              <a:defRPr/>
            </a:pPr>
            <a:r>
              <a:rPr kumimoji="1" lang="zh-CN" altLang="en-US" sz="2000" b="1" dirty="0">
                <a:solidFill>
                  <a:schemeClr val="accent3"/>
                </a:solidFill>
                <a:latin typeface="Times New Roman" pitchFamily="18" charset="0"/>
              </a:rPr>
              <a:t>管理能力</a:t>
            </a:r>
          </a:p>
        </p:txBody>
      </p:sp>
      <p:sp>
        <p:nvSpPr>
          <p:cNvPr id="841733" name="AutoShape 5"/>
          <p:cNvSpPr>
            <a:spLocks noChangeArrowheads="1"/>
          </p:cNvSpPr>
          <p:nvPr/>
        </p:nvSpPr>
        <p:spPr bwMode="auto">
          <a:xfrm>
            <a:off x="1060450" y="3163888"/>
            <a:ext cx="1946275" cy="1092200"/>
          </a:xfrm>
          <a:prstGeom prst="rightArrow">
            <a:avLst>
              <a:gd name="adj1" fmla="val 50000"/>
              <a:gd name="adj2" fmla="val 44481"/>
            </a:avLst>
          </a:prstGeom>
          <a:solidFill>
            <a:schemeClr val="accent1"/>
          </a:solidFill>
          <a:ln w="12700" cap="sq">
            <a:solidFill>
              <a:schemeClr val="tx1"/>
            </a:solidFill>
            <a:miter lim="800000"/>
            <a:headEnd type="none" w="sm" len="sm"/>
            <a:tailEnd type="none" w="sm" len="sm"/>
          </a:ln>
          <a:effectLst>
            <a:outerShdw dist="35921" dir="2700000" algn="ctr" rotWithShape="0">
              <a:srgbClr val="B2B2B2"/>
            </a:outerShdw>
          </a:effectLst>
        </p:spPr>
        <p:txBody>
          <a:bodyPr wrap="none" lIns="91430" tIns="45716" rIns="91430" bIns="45716" anchor="ctr"/>
          <a:lstStyle/>
          <a:p>
            <a:pPr algn="ctr" defTabSz="913526">
              <a:defRPr/>
            </a:pPr>
            <a:r>
              <a:rPr kumimoji="1" lang="zh-CN" altLang="en-US" sz="2000" b="1" dirty="0">
                <a:solidFill>
                  <a:schemeClr val="accent3"/>
                </a:solidFill>
                <a:latin typeface="Times New Roman" pitchFamily="18" charset="0"/>
              </a:rPr>
              <a:t>素质</a:t>
            </a:r>
          </a:p>
        </p:txBody>
      </p:sp>
      <p:sp>
        <p:nvSpPr>
          <p:cNvPr id="841734" name="AutoShape 6"/>
          <p:cNvSpPr>
            <a:spLocks noChangeArrowheads="1"/>
          </p:cNvSpPr>
          <p:nvPr/>
        </p:nvSpPr>
        <p:spPr bwMode="auto">
          <a:xfrm>
            <a:off x="4156075" y="4945063"/>
            <a:ext cx="1066800" cy="1508125"/>
          </a:xfrm>
          <a:prstGeom prst="upArrow">
            <a:avLst>
              <a:gd name="adj1" fmla="val 50000"/>
              <a:gd name="adj2" fmla="val 35372"/>
            </a:avLst>
          </a:prstGeom>
          <a:solidFill>
            <a:schemeClr val="accent1"/>
          </a:solidFill>
          <a:ln w="12700" cap="sq">
            <a:solidFill>
              <a:schemeClr val="tx1"/>
            </a:solidFill>
            <a:miter lim="800000"/>
            <a:headEnd type="none" w="sm" len="sm"/>
            <a:tailEnd type="none" w="sm" len="sm"/>
          </a:ln>
          <a:effectLst>
            <a:outerShdw dist="35921" dir="2700000" algn="ctr" rotWithShape="0">
              <a:srgbClr val="B2B2B2"/>
            </a:outerShdw>
          </a:effectLst>
        </p:spPr>
        <p:txBody>
          <a:bodyPr vert="eaVert" wrap="none" lIns="36000" tIns="0" rIns="36000" bIns="0" anchor="ctr"/>
          <a:lstStyle/>
          <a:p>
            <a:pPr algn="ctr" defTabSz="913526">
              <a:lnSpc>
                <a:spcPct val="60000"/>
              </a:lnSpc>
              <a:defRPr/>
            </a:pPr>
            <a:r>
              <a:rPr kumimoji="1" lang="zh-CN" altLang="en-US" sz="2000" b="1" dirty="0">
                <a:solidFill>
                  <a:schemeClr val="accent3"/>
                </a:solidFill>
                <a:latin typeface="Times New Roman" pitchFamily="18" charset="0"/>
              </a:rPr>
              <a:t>技术领域</a:t>
            </a:r>
          </a:p>
        </p:txBody>
      </p:sp>
      <p:sp>
        <p:nvSpPr>
          <p:cNvPr id="15368" name="Text Box 7"/>
          <p:cNvSpPr txBox="1">
            <a:spLocks noChangeArrowheads="1"/>
          </p:cNvSpPr>
          <p:nvPr/>
        </p:nvSpPr>
        <p:spPr bwMode="auto">
          <a:xfrm>
            <a:off x="3971925" y="3521075"/>
            <a:ext cx="1841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1430" tIns="45716" rIns="91430" bIns="45716">
            <a:spAutoFit/>
          </a:bodyPr>
          <a:lstStyle>
            <a:lvl1pPr defTabSz="912813" eaLnBrk="0" hangingPunct="0">
              <a:defRPr>
                <a:solidFill>
                  <a:schemeClr val="tx1"/>
                </a:solidFill>
                <a:latin typeface="Arial" panose="020B0604020202020204" pitchFamily="34" charset="0"/>
                <a:ea typeface="宋体" panose="02010600030101010101" pitchFamily="2" charset="-122"/>
              </a:defRPr>
            </a:lvl1pPr>
            <a:lvl2pPr marL="742950" indent="-285750" defTabSz="912813" eaLnBrk="0" hangingPunct="0">
              <a:defRPr>
                <a:solidFill>
                  <a:schemeClr val="tx1"/>
                </a:solidFill>
                <a:latin typeface="Arial" panose="020B0604020202020204" pitchFamily="34" charset="0"/>
                <a:ea typeface="宋体" panose="02010600030101010101" pitchFamily="2" charset="-122"/>
              </a:defRPr>
            </a:lvl2pPr>
            <a:lvl3pPr marL="1143000" indent="-228600" defTabSz="912813" eaLnBrk="0" hangingPunct="0">
              <a:defRPr>
                <a:solidFill>
                  <a:schemeClr val="tx1"/>
                </a:solidFill>
                <a:latin typeface="Arial" panose="020B0604020202020204" pitchFamily="34" charset="0"/>
                <a:ea typeface="宋体" panose="02010600030101010101" pitchFamily="2" charset="-122"/>
              </a:defRPr>
            </a:lvl3pPr>
            <a:lvl4pPr marL="1600200" indent="-228600" defTabSz="912813" eaLnBrk="0" hangingPunct="0">
              <a:defRPr>
                <a:solidFill>
                  <a:schemeClr val="tx1"/>
                </a:solidFill>
                <a:latin typeface="Arial" panose="020B0604020202020204" pitchFamily="34" charset="0"/>
                <a:ea typeface="宋体" panose="02010600030101010101" pitchFamily="2" charset="-122"/>
              </a:defRPr>
            </a:lvl4pPr>
            <a:lvl5pPr marL="2057400" indent="-228600" defTabSz="912813" eaLnBrk="0" hangingPunct="0">
              <a:defRPr>
                <a:solidFill>
                  <a:schemeClr val="tx1"/>
                </a:solidFill>
                <a:latin typeface="Arial" panose="020B0604020202020204" pitchFamily="34" charset="0"/>
                <a:ea typeface="宋体" panose="02010600030101010101" pitchFamily="2" charset="-122"/>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en-US" sz="2000">
              <a:solidFill>
                <a:srgbClr val="3333FF"/>
              </a:solidFill>
              <a:latin typeface="Times New Roman" panose="02020603050405020304" pitchFamily="18" charset="0"/>
            </a:endParaRPr>
          </a:p>
        </p:txBody>
      </p:sp>
      <p:sp>
        <p:nvSpPr>
          <p:cNvPr id="841736" name="Oval 8"/>
          <p:cNvSpPr>
            <a:spLocks noChangeArrowheads="1"/>
          </p:cNvSpPr>
          <p:nvPr/>
        </p:nvSpPr>
        <p:spPr bwMode="auto">
          <a:xfrm>
            <a:off x="3352800" y="3151188"/>
            <a:ext cx="2641600" cy="1573212"/>
          </a:xfrm>
          <a:prstGeom prst="ellipse">
            <a:avLst/>
          </a:prstGeom>
          <a:gradFill rotWithShape="0">
            <a:gsLst>
              <a:gs pos="0">
                <a:srgbClr val="CC0000"/>
              </a:gs>
              <a:gs pos="100000">
                <a:srgbClr val="CC6600"/>
              </a:gs>
            </a:gsLst>
            <a:lin ang="0" scaled="1"/>
          </a:gradFill>
          <a:ln w="12700" cap="sq">
            <a:noFill/>
            <a:round/>
            <a:headEnd type="none" w="sm" len="sm"/>
            <a:tailEnd type="none" w="sm" len="sm"/>
          </a:ln>
          <a:effectLst>
            <a:prstShdw prst="shdw17" dist="17961" dir="2700000">
              <a:srgbClr val="CC0000">
                <a:gamma/>
                <a:shade val="60000"/>
                <a:invGamma/>
              </a:srgbClr>
            </a:prstShdw>
          </a:effectLst>
        </p:spPr>
        <p:txBody>
          <a:bodyPr wrap="none" lIns="91430" tIns="45716" rIns="91430" bIns="45716" anchor="ctr"/>
          <a:lstStyle/>
          <a:p>
            <a:pPr algn="ctr" defTabSz="913526">
              <a:defRPr/>
            </a:pPr>
            <a:r>
              <a:rPr kumimoji="1" lang="zh-CN" altLang="en-US" sz="2000" b="1" dirty="0">
                <a:solidFill>
                  <a:srgbClr val="FFFF99"/>
                </a:solidFill>
                <a:latin typeface="Times New Roman" pitchFamily="18" charset="0"/>
              </a:rPr>
              <a:t>有效的管理</a:t>
            </a:r>
          </a:p>
          <a:p>
            <a:pPr algn="ctr" defTabSz="913526">
              <a:defRPr/>
            </a:pPr>
            <a:r>
              <a:rPr kumimoji="1" lang="zh-CN" altLang="en-US" sz="2000" b="1" dirty="0">
                <a:solidFill>
                  <a:srgbClr val="FFFF99"/>
                </a:solidFill>
                <a:latin typeface="Times New Roman" pitchFamily="18" charset="0"/>
              </a:rPr>
              <a:t>与领导</a:t>
            </a:r>
          </a:p>
        </p:txBody>
      </p:sp>
      <p:sp>
        <p:nvSpPr>
          <p:cNvPr id="10" name="Rectangle 5"/>
          <p:cNvSpPr>
            <a:spLocks noChangeArrowheads="1"/>
          </p:cNvSpPr>
          <p:nvPr/>
        </p:nvSpPr>
        <p:spPr bwMode="auto">
          <a:xfrm>
            <a:off x="674688" y="1431925"/>
            <a:ext cx="2728912" cy="1630363"/>
          </a:xfrm>
          <a:prstGeom prst="rect">
            <a:avLst/>
          </a:prstGeom>
          <a:noFill/>
          <a:ln w="12700" cap="sq">
            <a:noFill/>
            <a:miter lim="800000"/>
            <a:headEnd type="none" w="sm" len="sm"/>
            <a:tailEnd type="none" w="sm" len="sm"/>
          </a:ln>
          <a:effectLst/>
        </p:spPr>
        <p:txBody>
          <a:bodyPr lIns="91430" tIns="45716" rIns="91430" bIns="45716">
            <a:spAutoFit/>
          </a:bodyPr>
          <a:lstStyle/>
          <a:p>
            <a:pPr defTabSz="913526">
              <a:buClr>
                <a:srgbClr val="FF3300"/>
              </a:buClr>
              <a:buFont typeface="WingDings" pitchFamily="2" charset="2"/>
              <a:buChar char="ü"/>
              <a:tabLst>
                <a:tab pos="267255" algn="l"/>
                <a:tab pos="456763" algn="l"/>
              </a:tabLst>
              <a:defRPr/>
            </a:pPr>
            <a:r>
              <a:rPr kumimoji="1" lang="zh-CN" altLang="en-US" sz="2000" b="1" dirty="0">
                <a:effectLst>
                  <a:outerShdw blurRad="38100" dist="38100" dir="2700000" algn="tl">
                    <a:srgbClr val="C0C0C0"/>
                  </a:outerShdw>
                </a:effectLst>
                <a:latin typeface="Times New Roman" pitchFamily="18" charset="0"/>
              </a:rPr>
              <a:t>职业道德</a:t>
            </a:r>
          </a:p>
          <a:p>
            <a:pPr defTabSz="913526" eaLnBrk="0" hangingPunct="0">
              <a:buClr>
                <a:srgbClr val="FF3300"/>
              </a:buClr>
              <a:buFont typeface="WingDings" pitchFamily="2" charset="2"/>
              <a:buChar char="ü"/>
              <a:tabLst>
                <a:tab pos="267255" algn="l"/>
                <a:tab pos="456763" algn="l"/>
              </a:tabLst>
              <a:defRPr/>
            </a:pPr>
            <a:r>
              <a:rPr kumimoji="1" lang="zh-CN" altLang="en-US" sz="2000" b="1" dirty="0">
                <a:effectLst>
                  <a:outerShdw blurRad="38100" dist="38100" dir="2700000" algn="tl">
                    <a:srgbClr val="C0C0C0"/>
                  </a:outerShdw>
                </a:effectLst>
                <a:latin typeface="Times New Roman" pitchFamily="18" charset="0"/>
              </a:rPr>
              <a:t>创新精神</a:t>
            </a:r>
          </a:p>
          <a:p>
            <a:pPr defTabSz="913526" eaLnBrk="0" hangingPunct="0">
              <a:buClr>
                <a:srgbClr val="FF3300"/>
              </a:buClr>
              <a:buFont typeface="WingDings" pitchFamily="2" charset="2"/>
              <a:buChar char="ü"/>
              <a:tabLst>
                <a:tab pos="267255" algn="l"/>
                <a:tab pos="456763" algn="l"/>
              </a:tabLst>
              <a:defRPr/>
            </a:pPr>
            <a:r>
              <a:rPr kumimoji="1" lang="zh-CN" altLang="en-US" sz="2000" b="1" dirty="0">
                <a:effectLst>
                  <a:outerShdw blurRad="38100" dist="38100" dir="2700000" algn="tl">
                    <a:srgbClr val="C0C0C0"/>
                  </a:outerShdw>
                </a:effectLst>
                <a:latin typeface="Times New Roman" pitchFamily="18" charset="0"/>
              </a:rPr>
              <a:t>领导才能和影响力</a:t>
            </a:r>
          </a:p>
          <a:p>
            <a:pPr defTabSz="913526" eaLnBrk="0" hangingPunct="0">
              <a:buClr>
                <a:srgbClr val="FF3300"/>
              </a:buClr>
              <a:buFont typeface="WingDings" pitchFamily="2" charset="2"/>
              <a:buChar char="ü"/>
              <a:tabLst>
                <a:tab pos="267255" algn="l"/>
                <a:tab pos="456763" algn="l"/>
              </a:tabLst>
              <a:defRPr/>
            </a:pPr>
            <a:r>
              <a:rPr kumimoji="1" lang="zh-CN" altLang="en-US" sz="2000" b="1" dirty="0">
                <a:effectLst>
                  <a:outerShdw blurRad="38100" dist="38100" dir="2700000" algn="tl">
                    <a:srgbClr val="C0C0C0"/>
                  </a:outerShdw>
                </a:effectLst>
                <a:latin typeface="Times New Roman" pitchFamily="18" charset="0"/>
              </a:rPr>
              <a:t>尊重人</a:t>
            </a:r>
          </a:p>
          <a:p>
            <a:pPr defTabSz="913526" eaLnBrk="0" hangingPunct="0">
              <a:buClr>
                <a:srgbClr val="FF3300"/>
              </a:buClr>
              <a:tabLst>
                <a:tab pos="267255" algn="l"/>
                <a:tab pos="456763" algn="l"/>
              </a:tabLst>
              <a:defRPr/>
            </a:pPr>
            <a:endParaRPr kumimoji="1" lang="zh-CN" altLang="en-US" sz="2000" dirty="0">
              <a:latin typeface="Times New Roman" pitchFamily="18" charset="0"/>
            </a:endParaRPr>
          </a:p>
        </p:txBody>
      </p:sp>
      <p:sp>
        <p:nvSpPr>
          <p:cNvPr id="11" name="Rectangle 4"/>
          <p:cNvSpPr>
            <a:spLocks noChangeArrowheads="1"/>
          </p:cNvSpPr>
          <p:nvPr/>
        </p:nvSpPr>
        <p:spPr bwMode="auto">
          <a:xfrm>
            <a:off x="5981700" y="4495800"/>
            <a:ext cx="2832100" cy="1631950"/>
          </a:xfrm>
          <a:prstGeom prst="rect">
            <a:avLst/>
          </a:prstGeom>
          <a:noFill/>
          <a:ln w="12700" cap="sq">
            <a:noFill/>
            <a:miter lim="800000"/>
            <a:headEnd type="none" w="sm" len="sm"/>
            <a:tailEnd type="none" w="sm" len="sm"/>
          </a:ln>
          <a:effectLst/>
        </p:spPr>
        <p:txBody>
          <a:bodyPr lIns="91430" tIns="45716" rIns="91430" bIns="45716">
            <a:spAutoFit/>
          </a:bodyPr>
          <a:lstStyle/>
          <a:p>
            <a:pPr defTabSz="913526">
              <a:buClr>
                <a:srgbClr val="FF3300"/>
              </a:buClr>
              <a:buFont typeface="WingDings" pitchFamily="2" charset="2"/>
              <a:buChar char="ü"/>
              <a:tabLst>
                <a:tab pos="267255" algn="l"/>
                <a:tab pos="456763" algn="l"/>
              </a:tabLst>
              <a:defRPr/>
            </a:pPr>
            <a:r>
              <a:rPr kumimoji="1" lang="zh-CN" altLang="en-US" sz="2000" b="1" dirty="0">
                <a:effectLst>
                  <a:outerShdw blurRad="38100" dist="38100" dir="2700000" algn="tl">
                    <a:srgbClr val="C0C0C0"/>
                  </a:outerShdw>
                </a:effectLst>
                <a:latin typeface="Times New Roman" pitchFamily="18" charset="0"/>
              </a:rPr>
              <a:t>领导能力</a:t>
            </a:r>
          </a:p>
          <a:p>
            <a:pPr defTabSz="913526">
              <a:buClr>
                <a:srgbClr val="FF3300"/>
              </a:buClr>
              <a:buFont typeface="WingDings" pitchFamily="2" charset="2"/>
              <a:buChar char="ü"/>
              <a:tabLst>
                <a:tab pos="267255" algn="l"/>
                <a:tab pos="456763" algn="l"/>
              </a:tabLst>
              <a:defRPr/>
            </a:pPr>
            <a:r>
              <a:rPr kumimoji="1" lang="zh-CN" altLang="en-US" sz="2000" b="1" dirty="0">
                <a:effectLst>
                  <a:outerShdw blurRad="38100" dist="38100" dir="2700000" algn="tl">
                    <a:srgbClr val="C0C0C0"/>
                  </a:outerShdw>
                </a:effectLst>
                <a:latin typeface="Times New Roman" pitchFamily="18" charset="0"/>
              </a:rPr>
              <a:t>沟通与倾听能力</a:t>
            </a:r>
          </a:p>
          <a:p>
            <a:pPr defTabSz="913526">
              <a:buClr>
                <a:srgbClr val="FF3300"/>
              </a:buClr>
              <a:buFont typeface="WingDings" pitchFamily="2" charset="2"/>
              <a:buChar char="ü"/>
              <a:tabLst>
                <a:tab pos="267255" algn="l"/>
                <a:tab pos="456763" algn="l"/>
              </a:tabLst>
              <a:defRPr/>
            </a:pPr>
            <a:r>
              <a:rPr kumimoji="1" lang="zh-CN" altLang="en-US" sz="2000" b="1" dirty="0">
                <a:effectLst>
                  <a:outerShdw blurRad="38100" dist="38100" dir="2700000" algn="tl">
                    <a:srgbClr val="C0C0C0"/>
                  </a:outerShdw>
                </a:effectLst>
                <a:latin typeface="Times New Roman" pitchFamily="18" charset="0"/>
              </a:rPr>
              <a:t>解决问题的能力</a:t>
            </a:r>
          </a:p>
          <a:p>
            <a:pPr defTabSz="913526">
              <a:buClr>
                <a:srgbClr val="FF3300"/>
              </a:buClr>
              <a:buFont typeface="WingDings" pitchFamily="2" charset="2"/>
              <a:buChar char="ü"/>
              <a:tabLst>
                <a:tab pos="267255" algn="l"/>
                <a:tab pos="456763" algn="l"/>
              </a:tabLst>
              <a:defRPr/>
            </a:pPr>
            <a:r>
              <a:rPr kumimoji="1" lang="zh-CN" altLang="en-US" sz="2000" b="1" dirty="0">
                <a:effectLst>
                  <a:outerShdw blurRad="38100" dist="38100" dir="2700000" algn="tl">
                    <a:srgbClr val="C0C0C0"/>
                  </a:outerShdw>
                </a:effectLst>
                <a:latin typeface="Times New Roman" pitchFamily="18" charset="0"/>
              </a:rPr>
              <a:t>处理压力的能力</a:t>
            </a:r>
          </a:p>
          <a:p>
            <a:pPr defTabSz="913526">
              <a:buClr>
                <a:srgbClr val="FF3300"/>
              </a:buClr>
              <a:buFont typeface="WingDings" pitchFamily="2" charset="2"/>
              <a:buChar char="ü"/>
              <a:tabLst>
                <a:tab pos="267255" algn="l"/>
                <a:tab pos="456763" algn="l"/>
              </a:tabLst>
              <a:defRPr/>
            </a:pPr>
            <a:r>
              <a:rPr kumimoji="1" lang="zh-CN" altLang="en-US" sz="2000" b="1" dirty="0">
                <a:effectLst>
                  <a:outerShdw blurRad="38100" dist="38100" dir="2700000" algn="tl">
                    <a:srgbClr val="C0C0C0"/>
                  </a:outerShdw>
                </a:effectLst>
                <a:latin typeface="Times New Roman" pitchFamily="18" charset="0"/>
              </a:rPr>
              <a:t>管理时间的能力</a:t>
            </a:r>
          </a:p>
        </p:txBody>
      </p:sp>
      <p:sp>
        <p:nvSpPr>
          <p:cNvPr id="12" name="Rectangle 5"/>
          <p:cNvSpPr>
            <a:spLocks noChangeArrowheads="1"/>
          </p:cNvSpPr>
          <p:nvPr/>
        </p:nvSpPr>
        <p:spPr bwMode="auto">
          <a:xfrm>
            <a:off x="6045200" y="1411288"/>
            <a:ext cx="2324100" cy="1323975"/>
          </a:xfrm>
          <a:prstGeom prst="rect">
            <a:avLst/>
          </a:prstGeom>
          <a:noFill/>
          <a:ln w="12700" cap="sq">
            <a:noFill/>
            <a:miter lim="800000"/>
            <a:headEnd type="none" w="sm" len="sm"/>
            <a:tailEnd type="none" w="sm" len="sm"/>
          </a:ln>
          <a:effectLst/>
        </p:spPr>
        <p:txBody>
          <a:bodyPr lIns="91430" tIns="45716" rIns="91430" bIns="45716">
            <a:spAutoFit/>
          </a:bodyPr>
          <a:lstStyle/>
          <a:p>
            <a:pPr defTabSz="913526">
              <a:buClr>
                <a:srgbClr val="FF3300"/>
              </a:buClr>
              <a:buFont typeface="WingDings" pitchFamily="2" charset="2"/>
              <a:buChar char="ü"/>
              <a:tabLst>
                <a:tab pos="267255" algn="l"/>
                <a:tab pos="456763" algn="l"/>
              </a:tabLst>
              <a:defRPr/>
            </a:pPr>
            <a:r>
              <a:rPr kumimoji="1" lang="zh-CN" altLang="en-US" sz="2000" b="1" dirty="0">
                <a:effectLst>
                  <a:outerShdw blurRad="38100" dist="38100" dir="2700000" algn="tl">
                    <a:srgbClr val="C0C0C0"/>
                  </a:outerShdw>
                </a:effectLst>
                <a:latin typeface="Times New Roman" pitchFamily="18" charset="0"/>
              </a:rPr>
              <a:t>专业技术知识</a:t>
            </a:r>
          </a:p>
          <a:p>
            <a:pPr defTabSz="913526">
              <a:buClr>
                <a:srgbClr val="FF3300"/>
              </a:buClr>
              <a:buFont typeface="WingDings" pitchFamily="2" charset="2"/>
              <a:buChar char="ü"/>
              <a:tabLst>
                <a:tab pos="267255" algn="l"/>
                <a:tab pos="456763" algn="l"/>
              </a:tabLst>
              <a:defRPr/>
            </a:pPr>
            <a:r>
              <a:rPr kumimoji="1" lang="zh-CN" altLang="en-US" sz="2000" b="1" dirty="0">
                <a:effectLst>
                  <a:outerShdw blurRad="38100" dist="38100" dir="2700000" algn="tl">
                    <a:srgbClr val="C0C0C0"/>
                  </a:outerShdw>
                </a:effectLst>
                <a:latin typeface="Times New Roman" pitchFamily="18" charset="0"/>
              </a:rPr>
              <a:t>心理学常识</a:t>
            </a:r>
          </a:p>
          <a:p>
            <a:pPr defTabSz="913526">
              <a:buClr>
                <a:srgbClr val="FF3300"/>
              </a:buClr>
              <a:buFont typeface="WingDings" pitchFamily="2" charset="2"/>
              <a:buChar char="ü"/>
              <a:tabLst>
                <a:tab pos="267255" algn="l"/>
                <a:tab pos="456763" algn="l"/>
              </a:tabLst>
              <a:defRPr/>
            </a:pPr>
            <a:r>
              <a:rPr kumimoji="1" lang="zh-CN" altLang="en-US" sz="2000" b="1" dirty="0">
                <a:effectLst>
                  <a:outerShdw blurRad="38100" dist="38100" dir="2700000" algn="tl">
                    <a:srgbClr val="C0C0C0"/>
                  </a:outerShdw>
                </a:effectLst>
                <a:latin typeface="Times New Roman" pitchFamily="18" charset="0"/>
              </a:rPr>
              <a:t>市场知识</a:t>
            </a:r>
          </a:p>
          <a:p>
            <a:pPr defTabSz="913526">
              <a:buClr>
                <a:srgbClr val="FF3300"/>
              </a:buClr>
              <a:buFont typeface="WingDings" pitchFamily="2" charset="2"/>
              <a:buChar char="ü"/>
              <a:tabLst>
                <a:tab pos="267255" algn="l"/>
                <a:tab pos="456763" algn="l"/>
              </a:tabLst>
              <a:defRPr/>
            </a:pPr>
            <a:r>
              <a:rPr kumimoji="1" lang="zh-CN" altLang="en-US" sz="2000" b="1" dirty="0">
                <a:effectLst>
                  <a:outerShdw blurRad="38100" dist="38100" dir="2700000" algn="tl">
                    <a:srgbClr val="C0C0C0"/>
                  </a:outerShdw>
                </a:effectLst>
                <a:latin typeface="Times New Roman" pitchFamily="18" charset="0"/>
              </a:rPr>
              <a:t>管理学知识</a:t>
            </a:r>
          </a:p>
        </p:txBody>
      </p:sp>
      <p:sp>
        <p:nvSpPr>
          <p:cNvPr id="13" name="Rectangle 5"/>
          <p:cNvSpPr>
            <a:spLocks noChangeArrowheads="1"/>
          </p:cNvSpPr>
          <p:nvPr/>
        </p:nvSpPr>
        <p:spPr bwMode="auto">
          <a:xfrm>
            <a:off x="723900" y="4572000"/>
            <a:ext cx="2247900" cy="1322388"/>
          </a:xfrm>
          <a:prstGeom prst="rect">
            <a:avLst/>
          </a:prstGeom>
          <a:noFill/>
          <a:ln w="12700" cap="sq">
            <a:noFill/>
            <a:miter lim="800000"/>
            <a:headEnd type="none" w="sm" len="sm"/>
            <a:tailEnd type="none" w="sm" len="sm"/>
          </a:ln>
          <a:effectLst/>
        </p:spPr>
        <p:txBody>
          <a:bodyPr lIns="91430" tIns="45716" rIns="91430" bIns="45716">
            <a:spAutoFit/>
          </a:bodyPr>
          <a:lstStyle/>
          <a:p>
            <a:pPr defTabSz="913526">
              <a:buClr>
                <a:srgbClr val="FF3300"/>
              </a:buClr>
              <a:buFont typeface="WingDings" pitchFamily="2" charset="2"/>
              <a:buChar char="ü"/>
              <a:tabLst>
                <a:tab pos="267255" algn="l"/>
                <a:tab pos="456763" algn="l"/>
              </a:tabLst>
              <a:defRPr/>
            </a:pPr>
            <a:r>
              <a:rPr kumimoji="1" lang="zh-CN" altLang="en-US" sz="2000" b="1" dirty="0">
                <a:effectLst>
                  <a:outerShdw blurRad="38100" dist="38100" dir="2700000" algn="tl">
                    <a:srgbClr val="C0C0C0"/>
                  </a:outerShdw>
                </a:effectLst>
                <a:latin typeface="Times New Roman" pitchFamily="18" charset="0"/>
              </a:rPr>
              <a:t>专业技术知识</a:t>
            </a:r>
          </a:p>
          <a:p>
            <a:pPr defTabSz="913526">
              <a:buClr>
                <a:srgbClr val="FF3300"/>
              </a:buClr>
              <a:buFont typeface="WingDings" pitchFamily="2" charset="2"/>
              <a:buChar char="ü"/>
              <a:tabLst>
                <a:tab pos="267255" algn="l"/>
                <a:tab pos="456763" algn="l"/>
              </a:tabLst>
              <a:defRPr/>
            </a:pPr>
            <a:r>
              <a:rPr kumimoji="1" lang="zh-CN" altLang="en-US" sz="2000" b="1" dirty="0">
                <a:effectLst>
                  <a:outerShdw blurRad="38100" dist="38100" dir="2700000" algn="tl">
                    <a:srgbClr val="C0C0C0"/>
                  </a:outerShdw>
                </a:effectLst>
                <a:latin typeface="Times New Roman" pitchFamily="18" charset="0"/>
              </a:rPr>
              <a:t>专业实际经验</a:t>
            </a:r>
          </a:p>
          <a:p>
            <a:pPr defTabSz="913526">
              <a:buClr>
                <a:srgbClr val="FF3300"/>
              </a:buClr>
              <a:buFont typeface="WingDings" pitchFamily="2" charset="2"/>
              <a:buChar char="ü"/>
              <a:tabLst>
                <a:tab pos="267255" algn="l"/>
                <a:tab pos="456763" algn="l"/>
              </a:tabLst>
              <a:defRPr/>
            </a:pPr>
            <a:r>
              <a:rPr kumimoji="1" lang="zh-CN" altLang="en-US" sz="2000" b="1" dirty="0">
                <a:effectLst>
                  <a:outerShdw blurRad="38100" dist="38100" dir="2700000" algn="tl">
                    <a:srgbClr val="C0C0C0"/>
                  </a:outerShdw>
                </a:effectLst>
                <a:latin typeface="Times New Roman" pitchFamily="18" charset="0"/>
              </a:rPr>
              <a:t>专业技术市场</a:t>
            </a:r>
          </a:p>
          <a:p>
            <a:pPr defTabSz="913526">
              <a:buClr>
                <a:srgbClr val="FF3300"/>
              </a:buClr>
              <a:buFont typeface="WingDings" pitchFamily="2" charset="2"/>
              <a:buChar char="ü"/>
              <a:tabLst>
                <a:tab pos="267255" algn="l"/>
                <a:tab pos="456763" algn="l"/>
              </a:tabLst>
              <a:defRPr/>
            </a:pPr>
            <a:r>
              <a:rPr kumimoji="1" lang="zh-CN" altLang="en-US" sz="2000" b="1" dirty="0">
                <a:effectLst>
                  <a:outerShdw blurRad="38100" dist="38100" dir="2700000" algn="tl">
                    <a:srgbClr val="C0C0C0"/>
                  </a:outerShdw>
                </a:effectLst>
                <a:latin typeface="Times New Roman" pitchFamily="18" charset="0"/>
              </a:rPr>
              <a:t>专业技术发展</a:t>
            </a:r>
          </a:p>
        </p:txBody>
      </p:sp>
      <p:sp>
        <p:nvSpPr>
          <p:cNvPr id="2" name="灯片编号占位符 1"/>
          <p:cNvSpPr>
            <a:spLocks noGrp="1"/>
          </p:cNvSpPr>
          <p:nvPr>
            <p:ph type="sldNum" sz="quarter" idx="10"/>
          </p:nvPr>
        </p:nvSpPr>
        <p:spPr/>
        <p:txBody>
          <a:bodyPr/>
          <a:lstStyle/>
          <a:p>
            <a:fld id="{9231B233-6F93-4D7F-B7DA-1F27CAA8E8C0}" type="slidenum">
              <a:rPr lang="en-US" altLang="en-US" smtClean="0"/>
              <a:pPr/>
              <a:t>44</a:t>
            </a:fld>
            <a:endParaRPr lang="en-US" altLang="en-US"/>
          </a:p>
        </p:txBody>
      </p:sp>
    </p:spTree>
    <p:extLst>
      <p:ext uri="{BB962C8B-B14F-4D97-AF65-F5344CB8AC3E}">
        <p14:creationId xmlns:p14="http://schemas.microsoft.com/office/powerpoint/2010/main" val="20336072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41731"/>
                                        </p:tgtEl>
                                        <p:attrNameLst>
                                          <p:attrName>style.visibility</p:attrName>
                                        </p:attrNameLst>
                                      </p:cBhvr>
                                      <p:to>
                                        <p:strVal val="visible"/>
                                      </p:to>
                                    </p:set>
                                    <p:animEffect transition="in" filter="randombar(horizontal)">
                                      <p:cBhvr>
                                        <p:cTn id="7" dur="500"/>
                                        <p:tgtEl>
                                          <p:spTgt spid="8417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841733"/>
                                        </p:tgtEl>
                                        <p:attrNameLst>
                                          <p:attrName>style.visibility</p:attrName>
                                        </p:attrNameLst>
                                      </p:cBhvr>
                                      <p:to>
                                        <p:strVal val="visible"/>
                                      </p:to>
                                    </p:set>
                                    <p:animEffect transition="in" filter="randombar(horizontal)">
                                      <p:cBhvr>
                                        <p:cTn id="12" dur="500"/>
                                        <p:tgtEl>
                                          <p:spTgt spid="84173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841732"/>
                                        </p:tgtEl>
                                        <p:attrNameLst>
                                          <p:attrName>style.visibility</p:attrName>
                                        </p:attrNameLst>
                                      </p:cBhvr>
                                      <p:to>
                                        <p:strVal val="visible"/>
                                      </p:to>
                                    </p:set>
                                    <p:animEffect transition="in" filter="randombar(horizontal)">
                                      <p:cBhvr>
                                        <p:cTn id="17" dur="500"/>
                                        <p:tgtEl>
                                          <p:spTgt spid="84173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841734"/>
                                        </p:tgtEl>
                                        <p:attrNameLst>
                                          <p:attrName>style.visibility</p:attrName>
                                        </p:attrNameLst>
                                      </p:cBhvr>
                                      <p:to>
                                        <p:strVal val="visible"/>
                                      </p:to>
                                    </p:set>
                                    <p:animEffect transition="in" filter="randombar(horizontal)">
                                      <p:cBhvr>
                                        <p:cTn id="22" dur="500"/>
                                        <p:tgtEl>
                                          <p:spTgt spid="84173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841736"/>
                                        </p:tgtEl>
                                        <p:attrNameLst>
                                          <p:attrName>style.visibility</p:attrName>
                                        </p:attrNameLst>
                                      </p:cBhvr>
                                      <p:to>
                                        <p:strVal val="visible"/>
                                      </p:to>
                                    </p:set>
                                    <p:animEffect transition="in" filter="randombar(horizontal)">
                                      <p:cBhvr>
                                        <p:cTn id="27" dur="500"/>
                                        <p:tgtEl>
                                          <p:spTgt spid="84173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7" presetClass="entr" presetSubtype="10" fill="hold" grpId="0" nodeType="clickEffect">
                                  <p:stCondLst>
                                    <p:cond delay="0"/>
                                  </p:stCondLst>
                                  <p:childTnLst>
                                    <p:set>
                                      <p:cBhvr>
                                        <p:cTn id="31" dur="1" fill="hold">
                                          <p:stCondLst>
                                            <p:cond delay="0"/>
                                          </p:stCondLst>
                                        </p:cTn>
                                        <p:tgtEl>
                                          <p:spTgt spid="10">
                                            <p:txEl>
                                              <p:pRg st="0" end="0"/>
                                            </p:txEl>
                                          </p:spTgt>
                                        </p:tgtEl>
                                        <p:attrNameLst>
                                          <p:attrName>style.visibility</p:attrName>
                                        </p:attrNameLst>
                                      </p:cBhvr>
                                      <p:to>
                                        <p:strVal val="visible"/>
                                      </p:to>
                                    </p:set>
                                    <p:anim calcmode="lin" valueType="num">
                                      <p:cBhvr>
                                        <p:cTn id="32" dur="500" fill="hold"/>
                                        <p:tgtEl>
                                          <p:spTgt spid="10">
                                            <p:txEl>
                                              <p:pRg st="0" end="0"/>
                                            </p:txEl>
                                          </p:spTgt>
                                        </p:tgtEl>
                                        <p:attrNameLst>
                                          <p:attrName>ppt_w</p:attrName>
                                        </p:attrNameLst>
                                      </p:cBhvr>
                                      <p:tavLst>
                                        <p:tav tm="0">
                                          <p:val>
                                            <p:fltVal val="0"/>
                                          </p:val>
                                        </p:tav>
                                        <p:tav tm="100000">
                                          <p:val>
                                            <p:strVal val="#ppt_w"/>
                                          </p:val>
                                        </p:tav>
                                      </p:tavLst>
                                    </p:anim>
                                    <p:anim calcmode="lin" valueType="num">
                                      <p:cBhvr>
                                        <p:cTn id="33" dur="500" fill="hold"/>
                                        <p:tgtEl>
                                          <p:spTgt spid="10">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17" presetClass="entr" presetSubtype="10" fill="hold" grpId="0" nodeType="clickEffect">
                                  <p:stCondLst>
                                    <p:cond delay="0"/>
                                  </p:stCondLst>
                                  <p:childTnLst>
                                    <p:set>
                                      <p:cBhvr>
                                        <p:cTn id="37" dur="1" fill="hold">
                                          <p:stCondLst>
                                            <p:cond delay="0"/>
                                          </p:stCondLst>
                                        </p:cTn>
                                        <p:tgtEl>
                                          <p:spTgt spid="10">
                                            <p:txEl>
                                              <p:pRg st="1" end="1"/>
                                            </p:txEl>
                                          </p:spTgt>
                                        </p:tgtEl>
                                        <p:attrNameLst>
                                          <p:attrName>style.visibility</p:attrName>
                                        </p:attrNameLst>
                                      </p:cBhvr>
                                      <p:to>
                                        <p:strVal val="visible"/>
                                      </p:to>
                                    </p:set>
                                    <p:anim calcmode="lin" valueType="num">
                                      <p:cBhvr>
                                        <p:cTn id="38" dur="500" fill="hold"/>
                                        <p:tgtEl>
                                          <p:spTgt spid="10">
                                            <p:txEl>
                                              <p:pRg st="1" end="1"/>
                                            </p:txEl>
                                          </p:spTgt>
                                        </p:tgtEl>
                                        <p:attrNameLst>
                                          <p:attrName>ppt_w</p:attrName>
                                        </p:attrNameLst>
                                      </p:cBhvr>
                                      <p:tavLst>
                                        <p:tav tm="0">
                                          <p:val>
                                            <p:fltVal val="0"/>
                                          </p:val>
                                        </p:tav>
                                        <p:tav tm="100000">
                                          <p:val>
                                            <p:strVal val="#ppt_w"/>
                                          </p:val>
                                        </p:tav>
                                      </p:tavLst>
                                    </p:anim>
                                    <p:anim calcmode="lin" valueType="num">
                                      <p:cBhvr>
                                        <p:cTn id="39" dur="500" fill="hold"/>
                                        <p:tgtEl>
                                          <p:spTgt spid="10">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17" presetClass="entr" presetSubtype="10" fill="hold" grpId="0" nodeType="clickEffect">
                                  <p:stCondLst>
                                    <p:cond delay="0"/>
                                  </p:stCondLst>
                                  <p:childTnLst>
                                    <p:set>
                                      <p:cBhvr>
                                        <p:cTn id="43" dur="1" fill="hold">
                                          <p:stCondLst>
                                            <p:cond delay="0"/>
                                          </p:stCondLst>
                                        </p:cTn>
                                        <p:tgtEl>
                                          <p:spTgt spid="10">
                                            <p:txEl>
                                              <p:pRg st="2" end="2"/>
                                            </p:txEl>
                                          </p:spTgt>
                                        </p:tgtEl>
                                        <p:attrNameLst>
                                          <p:attrName>style.visibility</p:attrName>
                                        </p:attrNameLst>
                                      </p:cBhvr>
                                      <p:to>
                                        <p:strVal val="visible"/>
                                      </p:to>
                                    </p:set>
                                    <p:anim calcmode="lin" valueType="num">
                                      <p:cBhvr>
                                        <p:cTn id="44" dur="500" fill="hold"/>
                                        <p:tgtEl>
                                          <p:spTgt spid="10">
                                            <p:txEl>
                                              <p:pRg st="2" end="2"/>
                                            </p:txEl>
                                          </p:spTgt>
                                        </p:tgtEl>
                                        <p:attrNameLst>
                                          <p:attrName>ppt_w</p:attrName>
                                        </p:attrNameLst>
                                      </p:cBhvr>
                                      <p:tavLst>
                                        <p:tav tm="0">
                                          <p:val>
                                            <p:fltVal val="0"/>
                                          </p:val>
                                        </p:tav>
                                        <p:tav tm="100000">
                                          <p:val>
                                            <p:strVal val="#ppt_w"/>
                                          </p:val>
                                        </p:tav>
                                      </p:tavLst>
                                    </p:anim>
                                    <p:anim calcmode="lin" valueType="num">
                                      <p:cBhvr>
                                        <p:cTn id="45" dur="500" fill="hold"/>
                                        <p:tgtEl>
                                          <p:spTgt spid="10">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17" presetClass="entr" presetSubtype="10" fill="hold" grpId="0" nodeType="clickEffect">
                                  <p:stCondLst>
                                    <p:cond delay="0"/>
                                  </p:stCondLst>
                                  <p:childTnLst>
                                    <p:set>
                                      <p:cBhvr>
                                        <p:cTn id="49" dur="1" fill="hold">
                                          <p:stCondLst>
                                            <p:cond delay="0"/>
                                          </p:stCondLst>
                                        </p:cTn>
                                        <p:tgtEl>
                                          <p:spTgt spid="10">
                                            <p:txEl>
                                              <p:pRg st="3" end="3"/>
                                            </p:txEl>
                                          </p:spTgt>
                                        </p:tgtEl>
                                        <p:attrNameLst>
                                          <p:attrName>style.visibility</p:attrName>
                                        </p:attrNameLst>
                                      </p:cBhvr>
                                      <p:to>
                                        <p:strVal val="visible"/>
                                      </p:to>
                                    </p:set>
                                    <p:anim calcmode="lin" valueType="num">
                                      <p:cBhvr>
                                        <p:cTn id="50" dur="500" fill="hold"/>
                                        <p:tgtEl>
                                          <p:spTgt spid="10">
                                            <p:txEl>
                                              <p:pRg st="3" end="3"/>
                                            </p:txEl>
                                          </p:spTgt>
                                        </p:tgtEl>
                                        <p:attrNameLst>
                                          <p:attrName>ppt_w</p:attrName>
                                        </p:attrNameLst>
                                      </p:cBhvr>
                                      <p:tavLst>
                                        <p:tav tm="0">
                                          <p:val>
                                            <p:fltVal val="0"/>
                                          </p:val>
                                        </p:tav>
                                        <p:tav tm="100000">
                                          <p:val>
                                            <p:strVal val="#ppt_w"/>
                                          </p:val>
                                        </p:tav>
                                      </p:tavLst>
                                    </p:anim>
                                    <p:anim calcmode="lin" valueType="num">
                                      <p:cBhvr>
                                        <p:cTn id="51" dur="500" fill="hold"/>
                                        <p:tgtEl>
                                          <p:spTgt spid="10">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2" presetClass="entr" presetSubtype="8" fill="hold" grpId="0" nodeType="clickEffect">
                                  <p:stCondLst>
                                    <p:cond delay="0"/>
                                  </p:stCondLst>
                                  <p:childTnLst>
                                    <p:set>
                                      <p:cBhvr>
                                        <p:cTn id="55" dur="1" fill="hold">
                                          <p:stCondLst>
                                            <p:cond delay="0"/>
                                          </p:stCondLst>
                                        </p:cTn>
                                        <p:tgtEl>
                                          <p:spTgt spid="11">
                                            <p:txEl>
                                              <p:pRg st="0" end="0"/>
                                            </p:txEl>
                                          </p:spTgt>
                                        </p:tgtEl>
                                        <p:attrNameLst>
                                          <p:attrName>style.visibility</p:attrName>
                                        </p:attrNameLst>
                                      </p:cBhvr>
                                      <p:to>
                                        <p:strVal val="visible"/>
                                      </p:to>
                                    </p:set>
                                    <p:anim calcmode="lin" valueType="num">
                                      <p:cBhvr additive="base">
                                        <p:cTn id="56" dur="500" fill="hold"/>
                                        <p:tgtEl>
                                          <p:spTgt spid="11">
                                            <p:txEl>
                                              <p:pRg st="0" end="0"/>
                                            </p:txEl>
                                          </p:spTgt>
                                        </p:tgtEl>
                                        <p:attrNameLst>
                                          <p:attrName>ppt_x</p:attrName>
                                        </p:attrNameLst>
                                      </p:cBhvr>
                                      <p:tavLst>
                                        <p:tav tm="0">
                                          <p:val>
                                            <p:strVal val="0-#ppt_w/2"/>
                                          </p:val>
                                        </p:tav>
                                        <p:tav tm="100000">
                                          <p:val>
                                            <p:strVal val="#ppt_x"/>
                                          </p:val>
                                        </p:tav>
                                      </p:tavLst>
                                    </p:anim>
                                    <p:anim calcmode="lin" valueType="num">
                                      <p:cBhvr additive="base">
                                        <p:cTn id="57"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58" fill="hold" nodeType="clickPar">
                      <p:stCondLst>
                        <p:cond delay="indefinite"/>
                      </p:stCondLst>
                      <p:childTnLst>
                        <p:par>
                          <p:cTn id="59" fill="hold" nodeType="withGroup">
                            <p:stCondLst>
                              <p:cond delay="0"/>
                            </p:stCondLst>
                            <p:childTnLst>
                              <p:par>
                                <p:cTn id="60" presetID="2" presetClass="entr" presetSubtype="8" fill="hold" grpId="0" nodeType="clickEffect">
                                  <p:stCondLst>
                                    <p:cond delay="0"/>
                                  </p:stCondLst>
                                  <p:childTnLst>
                                    <p:set>
                                      <p:cBhvr>
                                        <p:cTn id="61" dur="1" fill="hold">
                                          <p:stCondLst>
                                            <p:cond delay="0"/>
                                          </p:stCondLst>
                                        </p:cTn>
                                        <p:tgtEl>
                                          <p:spTgt spid="11">
                                            <p:txEl>
                                              <p:pRg st="1" end="1"/>
                                            </p:txEl>
                                          </p:spTgt>
                                        </p:tgtEl>
                                        <p:attrNameLst>
                                          <p:attrName>style.visibility</p:attrName>
                                        </p:attrNameLst>
                                      </p:cBhvr>
                                      <p:to>
                                        <p:strVal val="visible"/>
                                      </p:to>
                                    </p:set>
                                    <p:anim calcmode="lin" valueType="num">
                                      <p:cBhvr additive="base">
                                        <p:cTn id="62" dur="500" fill="hold"/>
                                        <p:tgtEl>
                                          <p:spTgt spid="11">
                                            <p:txEl>
                                              <p:pRg st="1" end="1"/>
                                            </p:txEl>
                                          </p:spTgt>
                                        </p:tgtEl>
                                        <p:attrNameLst>
                                          <p:attrName>ppt_x</p:attrName>
                                        </p:attrNameLst>
                                      </p:cBhvr>
                                      <p:tavLst>
                                        <p:tav tm="0">
                                          <p:val>
                                            <p:strVal val="0-#ppt_w/2"/>
                                          </p:val>
                                        </p:tav>
                                        <p:tav tm="100000">
                                          <p:val>
                                            <p:strVal val="#ppt_x"/>
                                          </p:val>
                                        </p:tav>
                                      </p:tavLst>
                                    </p:anim>
                                    <p:anim calcmode="lin" valueType="num">
                                      <p:cBhvr additive="base">
                                        <p:cTn id="63" dur="500" fill="hold"/>
                                        <p:tgtEl>
                                          <p:spTgt spid="1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64" fill="hold" nodeType="clickPar">
                      <p:stCondLst>
                        <p:cond delay="indefinite"/>
                      </p:stCondLst>
                      <p:childTnLst>
                        <p:par>
                          <p:cTn id="65" fill="hold" nodeType="withGroup">
                            <p:stCondLst>
                              <p:cond delay="0"/>
                            </p:stCondLst>
                            <p:childTnLst>
                              <p:par>
                                <p:cTn id="66" presetID="2" presetClass="entr" presetSubtype="8" fill="hold" grpId="0" nodeType="clickEffect">
                                  <p:stCondLst>
                                    <p:cond delay="0"/>
                                  </p:stCondLst>
                                  <p:childTnLst>
                                    <p:set>
                                      <p:cBhvr>
                                        <p:cTn id="67" dur="1" fill="hold">
                                          <p:stCondLst>
                                            <p:cond delay="0"/>
                                          </p:stCondLst>
                                        </p:cTn>
                                        <p:tgtEl>
                                          <p:spTgt spid="11">
                                            <p:txEl>
                                              <p:pRg st="2" end="2"/>
                                            </p:txEl>
                                          </p:spTgt>
                                        </p:tgtEl>
                                        <p:attrNameLst>
                                          <p:attrName>style.visibility</p:attrName>
                                        </p:attrNameLst>
                                      </p:cBhvr>
                                      <p:to>
                                        <p:strVal val="visible"/>
                                      </p:to>
                                    </p:set>
                                    <p:anim calcmode="lin" valueType="num">
                                      <p:cBhvr additive="base">
                                        <p:cTn id="68" dur="500" fill="hold"/>
                                        <p:tgtEl>
                                          <p:spTgt spid="11">
                                            <p:txEl>
                                              <p:pRg st="2" end="2"/>
                                            </p:txEl>
                                          </p:spTgt>
                                        </p:tgtEl>
                                        <p:attrNameLst>
                                          <p:attrName>ppt_x</p:attrName>
                                        </p:attrNameLst>
                                      </p:cBhvr>
                                      <p:tavLst>
                                        <p:tav tm="0">
                                          <p:val>
                                            <p:strVal val="0-#ppt_w/2"/>
                                          </p:val>
                                        </p:tav>
                                        <p:tav tm="100000">
                                          <p:val>
                                            <p:strVal val="#ppt_x"/>
                                          </p:val>
                                        </p:tav>
                                      </p:tavLst>
                                    </p:anim>
                                    <p:anim calcmode="lin" valueType="num">
                                      <p:cBhvr additive="base">
                                        <p:cTn id="69" dur="500" fill="hold"/>
                                        <p:tgtEl>
                                          <p:spTgt spid="1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70" fill="hold" nodeType="clickPar">
                      <p:stCondLst>
                        <p:cond delay="indefinite"/>
                      </p:stCondLst>
                      <p:childTnLst>
                        <p:par>
                          <p:cTn id="71" fill="hold" nodeType="withGroup">
                            <p:stCondLst>
                              <p:cond delay="0"/>
                            </p:stCondLst>
                            <p:childTnLst>
                              <p:par>
                                <p:cTn id="72" presetID="2" presetClass="entr" presetSubtype="8" fill="hold" grpId="0" nodeType="clickEffect">
                                  <p:stCondLst>
                                    <p:cond delay="0"/>
                                  </p:stCondLst>
                                  <p:childTnLst>
                                    <p:set>
                                      <p:cBhvr>
                                        <p:cTn id="73" dur="1" fill="hold">
                                          <p:stCondLst>
                                            <p:cond delay="0"/>
                                          </p:stCondLst>
                                        </p:cTn>
                                        <p:tgtEl>
                                          <p:spTgt spid="11">
                                            <p:txEl>
                                              <p:pRg st="3" end="3"/>
                                            </p:txEl>
                                          </p:spTgt>
                                        </p:tgtEl>
                                        <p:attrNameLst>
                                          <p:attrName>style.visibility</p:attrName>
                                        </p:attrNameLst>
                                      </p:cBhvr>
                                      <p:to>
                                        <p:strVal val="visible"/>
                                      </p:to>
                                    </p:set>
                                    <p:anim calcmode="lin" valueType="num">
                                      <p:cBhvr additive="base">
                                        <p:cTn id="74" dur="500" fill="hold"/>
                                        <p:tgtEl>
                                          <p:spTgt spid="11">
                                            <p:txEl>
                                              <p:pRg st="3" end="3"/>
                                            </p:txEl>
                                          </p:spTgt>
                                        </p:tgtEl>
                                        <p:attrNameLst>
                                          <p:attrName>ppt_x</p:attrName>
                                        </p:attrNameLst>
                                      </p:cBhvr>
                                      <p:tavLst>
                                        <p:tav tm="0">
                                          <p:val>
                                            <p:strVal val="0-#ppt_w/2"/>
                                          </p:val>
                                        </p:tav>
                                        <p:tav tm="100000">
                                          <p:val>
                                            <p:strVal val="#ppt_x"/>
                                          </p:val>
                                        </p:tav>
                                      </p:tavLst>
                                    </p:anim>
                                    <p:anim calcmode="lin" valueType="num">
                                      <p:cBhvr additive="base">
                                        <p:cTn id="75" dur="500" fill="hold"/>
                                        <p:tgtEl>
                                          <p:spTgt spid="1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76" fill="hold" nodeType="clickPar">
                      <p:stCondLst>
                        <p:cond delay="indefinite"/>
                      </p:stCondLst>
                      <p:childTnLst>
                        <p:par>
                          <p:cTn id="77" fill="hold" nodeType="withGroup">
                            <p:stCondLst>
                              <p:cond delay="0"/>
                            </p:stCondLst>
                            <p:childTnLst>
                              <p:par>
                                <p:cTn id="78" presetID="2" presetClass="entr" presetSubtype="8" fill="hold" grpId="0" nodeType="clickEffect">
                                  <p:stCondLst>
                                    <p:cond delay="0"/>
                                  </p:stCondLst>
                                  <p:childTnLst>
                                    <p:set>
                                      <p:cBhvr>
                                        <p:cTn id="79" dur="1" fill="hold">
                                          <p:stCondLst>
                                            <p:cond delay="0"/>
                                          </p:stCondLst>
                                        </p:cTn>
                                        <p:tgtEl>
                                          <p:spTgt spid="11">
                                            <p:txEl>
                                              <p:pRg st="4" end="4"/>
                                            </p:txEl>
                                          </p:spTgt>
                                        </p:tgtEl>
                                        <p:attrNameLst>
                                          <p:attrName>style.visibility</p:attrName>
                                        </p:attrNameLst>
                                      </p:cBhvr>
                                      <p:to>
                                        <p:strVal val="visible"/>
                                      </p:to>
                                    </p:set>
                                    <p:anim calcmode="lin" valueType="num">
                                      <p:cBhvr additive="base">
                                        <p:cTn id="80" dur="500" fill="hold"/>
                                        <p:tgtEl>
                                          <p:spTgt spid="11">
                                            <p:txEl>
                                              <p:pRg st="4" end="4"/>
                                            </p:txEl>
                                          </p:spTgt>
                                        </p:tgtEl>
                                        <p:attrNameLst>
                                          <p:attrName>ppt_x</p:attrName>
                                        </p:attrNameLst>
                                      </p:cBhvr>
                                      <p:tavLst>
                                        <p:tav tm="0">
                                          <p:val>
                                            <p:strVal val="0-#ppt_w/2"/>
                                          </p:val>
                                        </p:tav>
                                        <p:tav tm="100000">
                                          <p:val>
                                            <p:strVal val="#ppt_x"/>
                                          </p:val>
                                        </p:tav>
                                      </p:tavLst>
                                    </p:anim>
                                    <p:anim calcmode="lin" valueType="num">
                                      <p:cBhvr additive="base">
                                        <p:cTn id="81" dur="500" fill="hold"/>
                                        <p:tgtEl>
                                          <p:spTgt spid="1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82" fill="hold" nodeType="clickPar">
                      <p:stCondLst>
                        <p:cond delay="indefinite"/>
                      </p:stCondLst>
                      <p:childTnLst>
                        <p:par>
                          <p:cTn id="83" fill="hold" nodeType="withGroup">
                            <p:stCondLst>
                              <p:cond delay="0"/>
                            </p:stCondLst>
                            <p:childTnLst>
                              <p:par>
                                <p:cTn id="84" presetID="2" presetClass="entr" presetSubtype="8" fill="hold" grpId="0" nodeType="clickEffect">
                                  <p:stCondLst>
                                    <p:cond delay="0"/>
                                  </p:stCondLst>
                                  <p:childTnLst>
                                    <p:set>
                                      <p:cBhvr>
                                        <p:cTn id="85" dur="1" fill="hold">
                                          <p:stCondLst>
                                            <p:cond delay="0"/>
                                          </p:stCondLst>
                                        </p:cTn>
                                        <p:tgtEl>
                                          <p:spTgt spid="12">
                                            <p:txEl>
                                              <p:pRg st="0" end="0"/>
                                            </p:txEl>
                                          </p:spTgt>
                                        </p:tgtEl>
                                        <p:attrNameLst>
                                          <p:attrName>style.visibility</p:attrName>
                                        </p:attrNameLst>
                                      </p:cBhvr>
                                      <p:to>
                                        <p:strVal val="visible"/>
                                      </p:to>
                                    </p:set>
                                    <p:anim calcmode="lin" valueType="num">
                                      <p:cBhvr additive="base">
                                        <p:cTn id="86" dur="500" fill="hold"/>
                                        <p:tgtEl>
                                          <p:spTgt spid="12">
                                            <p:txEl>
                                              <p:pRg st="0" end="0"/>
                                            </p:txEl>
                                          </p:spTgt>
                                        </p:tgtEl>
                                        <p:attrNameLst>
                                          <p:attrName>ppt_x</p:attrName>
                                        </p:attrNameLst>
                                      </p:cBhvr>
                                      <p:tavLst>
                                        <p:tav tm="0">
                                          <p:val>
                                            <p:strVal val="0-#ppt_w/2"/>
                                          </p:val>
                                        </p:tav>
                                        <p:tav tm="100000">
                                          <p:val>
                                            <p:strVal val="#ppt_x"/>
                                          </p:val>
                                        </p:tav>
                                      </p:tavLst>
                                    </p:anim>
                                    <p:anim calcmode="lin" valueType="num">
                                      <p:cBhvr additive="base">
                                        <p:cTn id="87"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88" fill="hold" nodeType="clickPar">
                      <p:stCondLst>
                        <p:cond delay="indefinite"/>
                      </p:stCondLst>
                      <p:childTnLst>
                        <p:par>
                          <p:cTn id="89" fill="hold" nodeType="withGroup">
                            <p:stCondLst>
                              <p:cond delay="0"/>
                            </p:stCondLst>
                            <p:childTnLst>
                              <p:par>
                                <p:cTn id="90" presetID="2" presetClass="entr" presetSubtype="8" fill="hold" grpId="0" nodeType="clickEffect">
                                  <p:stCondLst>
                                    <p:cond delay="0"/>
                                  </p:stCondLst>
                                  <p:childTnLst>
                                    <p:set>
                                      <p:cBhvr>
                                        <p:cTn id="91" dur="1" fill="hold">
                                          <p:stCondLst>
                                            <p:cond delay="0"/>
                                          </p:stCondLst>
                                        </p:cTn>
                                        <p:tgtEl>
                                          <p:spTgt spid="12">
                                            <p:txEl>
                                              <p:pRg st="1" end="1"/>
                                            </p:txEl>
                                          </p:spTgt>
                                        </p:tgtEl>
                                        <p:attrNameLst>
                                          <p:attrName>style.visibility</p:attrName>
                                        </p:attrNameLst>
                                      </p:cBhvr>
                                      <p:to>
                                        <p:strVal val="visible"/>
                                      </p:to>
                                    </p:set>
                                    <p:anim calcmode="lin" valueType="num">
                                      <p:cBhvr additive="base">
                                        <p:cTn id="92" dur="500" fill="hold"/>
                                        <p:tgtEl>
                                          <p:spTgt spid="12">
                                            <p:txEl>
                                              <p:pRg st="1" end="1"/>
                                            </p:txEl>
                                          </p:spTgt>
                                        </p:tgtEl>
                                        <p:attrNameLst>
                                          <p:attrName>ppt_x</p:attrName>
                                        </p:attrNameLst>
                                      </p:cBhvr>
                                      <p:tavLst>
                                        <p:tav tm="0">
                                          <p:val>
                                            <p:strVal val="0-#ppt_w/2"/>
                                          </p:val>
                                        </p:tav>
                                        <p:tav tm="100000">
                                          <p:val>
                                            <p:strVal val="#ppt_x"/>
                                          </p:val>
                                        </p:tav>
                                      </p:tavLst>
                                    </p:anim>
                                    <p:anim calcmode="lin" valueType="num">
                                      <p:cBhvr additive="base">
                                        <p:cTn id="93" dur="500" fill="hold"/>
                                        <p:tgtEl>
                                          <p:spTgt spid="1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4" fill="hold" nodeType="clickPar">
                      <p:stCondLst>
                        <p:cond delay="indefinite"/>
                      </p:stCondLst>
                      <p:childTnLst>
                        <p:par>
                          <p:cTn id="95" fill="hold" nodeType="withGroup">
                            <p:stCondLst>
                              <p:cond delay="0"/>
                            </p:stCondLst>
                            <p:childTnLst>
                              <p:par>
                                <p:cTn id="96" presetID="2" presetClass="entr" presetSubtype="8" fill="hold" grpId="0" nodeType="clickEffect">
                                  <p:stCondLst>
                                    <p:cond delay="0"/>
                                  </p:stCondLst>
                                  <p:childTnLst>
                                    <p:set>
                                      <p:cBhvr>
                                        <p:cTn id="97" dur="1" fill="hold">
                                          <p:stCondLst>
                                            <p:cond delay="0"/>
                                          </p:stCondLst>
                                        </p:cTn>
                                        <p:tgtEl>
                                          <p:spTgt spid="12">
                                            <p:txEl>
                                              <p:pRg st="2" end="2"/>
                                            </p:txEl>
                                          </p:spTgt>
                                        </p:tgtEl>
                                        <p:attrNameLst>
                                          <p:attrName>style.visibility</p:attrName>
                                        </p:attrNameLst>
                                      </p:cBhvr>
                                      <p:to>
                                        <p:strVal val="visible"/>
                                      </p:to>
                                    </p:set>
                                    <p:anim calcmode="lin" valueType="num">
                                      <p:cBhvr additive="base">
                                        <p:cTn id="98" dur="500" fill="hold"/>
                                        <p:tgtEl>
                                          <p:spTgt spid="12">
                                            <p:txEl>
                                              <p:pRg st="2" end="2"/>
                                            </p:txEl>
                                          </p:spTgt>
                                        </p:tgtEl>
                                        <p:attrNameLst>
                                          <p:attrName>ppt_x</p:attrName>
                                        </p:attrNameLst>
                                      </p:cBhvr>
                                      <p:tavLst>
                                        <p:tav tm="0">
                                          <p:val>
                                            <p:strVal val="0-#ppt_w/2"/>
                                          </p:val>
                                        </p:tav>
                                        <p:tav tm="100000">
                                          <p:val>
                                            <p:strVal val="#ppt_x"/>
                                          </p:val>
                                        </p:tav>
                                      </p:tavLst>
                                    </p:anim>
                                    <p:anim calcmode="lin" valueType="num">
                                      <p:cBhvr additive="base">
                                        <p:cTn id="99" dur="500" fill="hold"/>
                                        <p:tgtEl>
                                          <p:spTgt spid="1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00" fill="hold" nodeType="clickPar">
                      <p:stCondLst>
                        <p:cond delay="indefinite"/>
                      </p:stCondLst>
                      <p:childTnLst>
                        <p:par>
                          <p:cTn id="101" fill="hold" nodeType="withGroup">
                            <p:stCondLst>
                              <p:cond delay="0"/>
                            </p:stCondLst>
                            <p:childTnLst>
                              <p:par>
                                <p:cTn id="102" presetID="2" presetClass="entr" presetSubtype="8" fill="hold" grpId="0" nodeType="clickEffect">
                                  <p:stCondLst>
                                    <p:cond delay="0"/>
                                  </p:stCondLst>
                                  <p:childTnLst>
                                    <p:set>
                                      <p:cBhvr>
                                        <p:cTn id="103" dur="1" fill="hold">
                                          <p:stCondLst>
                                            <p:cond delay="0"/>
                                          </p:stCondLst>
                                        </p:cTn>
                                        <p:tgtEl>
                                          <p:spTgt spid="12">
                                            <p:txEl>
                                              <p:pRg st="3" end="3"/>
                                            </p:txEl>
                                          </p:spTgt>
                                        </p:tgtEl>
                                        <p:attrNameLst>
                                          <p:attrName>style.visibility</p:attrName>
                                        </p:attrNameLst>
                                      </p:cBhvr>
                                      <p:to>
                                        <p:strVal val="visible"/>
                                      </p:to>
                                    </p:set>
                                    <p:anim calcmode="lin" valueType="num">
                                      <p:cBhvr additive="base">
                                        <p:cTn id="104" dur="500" fill="hold"/>
                                        <p:tgtEl>
                                          <p:spTgt spid="12">
                                            <p:txEl>
                                              <p:pRg st="3" end="3"/>
                                            </p:txEl>
                                          </p:spTgt>
                                        </p:tgtEl>
                                        <p:attrNameLst>
                                          <p:attrName>ppt_x</p:attrName>
                                        </p:attrNameLst>
                                      </p:cBhvr>
                                      <p:tavLst>
                                        <p:tav tm="0">
                                          <p:val>
                                            <p:strVal val="0-#ppt_w/2"/>
                                          </p:val>
                                        </p:tav>
                                        <p:tav tm="100000">
                                          <p:val>
                                            <p:strVal val="#ppt_x"/>
                                          </p:val>
                                        </p:tav>
                                      </p:tavLst>
                                    </p:anim>
                                    <p:anim calcmode="lin" valueType="num">
                                      <p:cBhvr additive="base">
                                        <p:cTn id="105" dur="500" fill="hold"/>
                                        <p:tgtEl>
                                          <p:spTgt spid="1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06" fill="hold" nodeType="clickPar">
                      <p:stCondLst>
                        <p:cond delay="indefinite"/>
                      </p:stCondLst>
                      <p:childTnLst>
                        <p:par>
                          <p:cTn id="107" fill="hold" nodeType="withGroup">
                            <p:stCondLst>
                              <p:cond delay="0"/>
                            </p:stCondLst>
                            <p:childTnLst>
                              <p:par>
                                <p:cTn id="108" presetID="2" presetClass="entr" presetSubtype="8" fill="hold" grpId="0" nodeType="clickEffect">
                                  <p:stCondLst>
                                    <p:cond delay="0"/>
                                  </p:stCondLst>
                                  <p:childTnLst>
                                    <p:set>
                                      <p:cBhvr>
                                        <p:cTn id="109" dur="1" fill="hold">
                                          <p:stCondLst>
                                            <p:cond delay="0"/>
                                          </p:stCondLst>
                                        </p:cTn>
                                        <p:tgtEl>
                                          <p:spTgt spid="13">
                                            <p:txEl>
                                              <p:pRg st="0" end="0"/>
                                            </p:txEl>
                                          </p:spTgt>
                                        </p:tgtEl>
                                        <p:attrNameLst>
                                          <p:attrName>style.visibility</p:attrName>
                                        </p:attrNameLst>
                                      </p:cBhvr>
                                      <p:to>
                                        <p:strVal val="visible"/>
                                      </p:to>
                                    </p:set>
                                    <p:anim calcmode="lin" valueType="num">
                                      <p:cBhvr additive="base">
                                        <p:cTn id="110" dur="500" fill="hold"/>
                                        <p:tgtEl>
                                          <p:spTgt spid="13">
                                            <p:txEl>
                                              <p:pRg st="0" end="0"/>
                                            </p:txEl>
                                          </p:spTgt>
                                        </p:tgtEl>
                                        <p:attrNameLst>
                                          <p:attrName>ppt_x</p:attrName>
                                        </p:attrNameLst>
                                      </p:cBhvr>
                                      <p:tavLst>
                                        <p:tav tm="0">
                                          <p:val>
                                            <p:strVal val="0-#ppt_w/2"/>
                                          </p:val>
                                        </p:tav>
                                        <p:tav tm="100000">
                                          <p:val>
                                            <p:strVal val="#ppt_x"/>
                                          </p:val>
                                        </p:tav>
                                      </p:tavLst>
                                    </p:anim>
                                    <p:anim calcmode="lin" valueType="num">
                                      <p:cBhvr additive="base">
                                        <p:cTn id="111" dur="500" fill="hold"/>
                                        <p:tgtEl>
                                          <p:spTgt spid="1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12" fill="hold" nodeType="clickPar">
                      <p:stCondLst>
                        <p:cond delay="indefinite"/>
                      </p:stCondLst>
                      <p:childTnLst>
                        <p:par>
                          <p:cTn id="113" fill="hold" nodeType="withGroup">
                            <p:stCondLst>
                              <p:cond delay="0"/>
                            </p:stCondLst>
                            <p:childTnLst>
                              <p:par>
                                <p:cTn id="114" presetID="2" presetClass="entr" presetSubtype="8" fill="hold" grpId="0" nodeType="clickEffect">
                                  <p:stCondLst>
                                    <p:cond delay="0"/>
                                  </p:stCondLst>
                                  <p:childTnLst>
                                    <p:set>
                                      <p:cBhvr>
                                        <p:cTn id="115" dur="1" fill="hold">
                                          <p:stCondLst>
                                            <p:cond delay="0"/>
                                          </p:stCondLst>
                                        </p:cTn>
                                        <p:tgtEl>
                                          <p:spTgt spid="13">
                                            <p:txEl>
                                              <p:pRg st="1" end="1"/>
                                            </p:txEl>
                                          </p:spTgt>
                                        </p:tgtEl>
                                        <p:attrNameLst>
                                          <p:attrName>style.visibility</p:attrName>
                                        </p:attrNameLst>
                                      </p:cBhvr>
                                      <p:to>
                                        <p:strVal val="visible"/>
                                      </p:to>
                                    </p:set>
                                    <p:anim calcmode="lin" valueType="num">
                                      <p:cBhvr additive="base">
                                        <p:cTn id="116" dur="500" fill="hold"/>
                                        <p:tgtEl>
                                          <p:spTgt spid="13">
                                            <p:txEl>
                                              <p:pRg st="1" end="1"/>
                                            </p:txEl>
                                          </p:spTgt>
                                        </p:tgtEl>
                                        <p:attrNameLst>
                                          <p:attrName>ppt_x</p:attrName>
                                        </p:attrNameLst>
                                      </p:cBhvr>
                                      <p:tavLst>
                                        <p:tav tm="0">
                                          <p:val>
                                            <p:strVal val="0-#ppt_w/2"/>
                                          </p:val>
                                        </p:tav>
                                        <p:tav tm="100000">
                                          <p:val>
                                            <p:strVal val="#ppt_x"/>
                                          </p:val>
                                        </p:tav>
                                      </p:tavLst>
                                    </p:anim>
                                    <p:anim calcmode="lin" valueType="num">
                                      <p:cBhvr additive="base">
                                        <p:cTn id="117" dur="500" fill="hold"/>
                                        <p:tgtEl>
                                          <p:spTgt spid="1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18" fill="hold" nodeType="clickPar">
                      <p:stCondLst>
                        <p:cond delay="indefinite"/>
                      </p:stCondLst>
                      <p:childTnLst>
                        <p:par>
                          <p:cTn id="119" fill="hold" nodeType="withGroup">
                            <p:stCondLst>
                              <p:cond delay="0"/>
                            </p:stCondLst>
                            <p:childTnLst>
                              <p:par>
                                <p:cTn id="120" presetID="2" presetClass="entr" presetSubtype="8" fill="hold" grpId="0" nodeType="clickEffect">
                                  <p:stCondLst>
                                    <p:cond delay="0"/>
                                  </p:stCondLst>
                                  <p:childTnLst>
                                    <p:set>
                                      <p:cBhvr>
                                        <p:cTn id="121" dur="1" fill="hold">
                                          <p:stCondLst>
                                            <p:cond delay="0"/>
                                          </p:stCondLst>
                                        </p:cTn>
                                        <p:tgtEl>
                                          <p:spTgt spid="13">
                                            <p:txEl>
                                              <p:pRg st="2" end="2"/>
                                            </p:txEl>
                                          </p:spTgt>
                                        </p:tgtEl>
                                        <p:attrNameLst>
                                          <p:attrName>style.visibility</p:attrName>
                                        </p:attrNameLst>
                                      </p:cBhvr>
                                      <p:to>
                                        <p:strVal val="visible"/>
                                      </p:to>
                                    </p:set>
                                    <p:anim calcmode="lin" valueType="num">
                                      <p:cBhvr additive="base">
                                        <p:cTn id="122" dur="500" fill="hold"/>
                                        <p:tgtEl>
                                          <p:spTgt spid="13">
                                            <p:txEl>
                                              <p:pRg st="2" end="2"/>
                                            </p:txEl>
                                          </p:spTgt>
                                        </p:tgtEl>
                                        <p:attrNameLst>
                                          <p:attrName>ppt_x</p:attrName>
                                        </p:attrNameLst>
                                      </p:cBhvr>
                                      <p:tavLst>
                                        <p:tav tm="0">
                                          <p:val>
                                            <p:strVal val="0-#ppt_w/2"/>
                                          </p:val>
                                        </p:tav>
                                        <p:tav tm="100000">
                                          <p:val>
                                            <p:strVal val="#ppt_x"/>
                                          </p:val>
                                        </p:tav>
                                      </p:tavLst>
                                    </p:anim>
                                    <p:anim calcmode="lin" valueType="num">
                                      <p:cBhvr additive="base">
                                        <p:cTn id="123" dur="500" fill="hold"/>
                                        <p:tgtEl>
                                          <p:spTgt spid="1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24" fill="hold" nodeType="clickPar">
                      <p:stCondLst>
                        <p:cond delay="indefinite"/>
                      </p:stCondLst>
                      <p:childTnLst>
                        <p:par>
                          <p:cTn id="125" fill="hold" nodeType="withGroup">
                            <p:stCondLst>
                              <p:cond delay="0"/>
                            </p:stCondLst>
                            <p:childTnLst>
                              <p:par>
                                <p:cTn id="126" presetID="2" presetClass="entr" presetSubtype="8" fill="hold" grpId="0" nodeType="clickEffect">
                                  <p:stCondLst>
                                    <p:cond delay="0"/>
                                  </p:stCondLst>
                                  <p:childTnLst>
                                    <p:set>
                                      <p:cBhvr>
                                        <p:cTn id="127" dur="1" fill="hold">
                                          <p:stCondLst>
                                            <p:cond delay="0"/>
                                          </p:stCondLst>
                                        </p:cTn>
                                        <p:tgtEl>
                                          <p:spTgt spid="13">
                                            <p:txEl>
                                              <p:pRg st="3" end="3"/>
                                            </p:txEl>
                                          </p:spTgt>
                                        </p:tgtEl>
                                        <p:attrNameLst>
                                          <p:attrName>style.visibility</p:attrName>
                                        </p:attrNameLst>
                                      </p:cBhvr>
                                      <p:to>
                                        <p:strVal val="visible"/>
                                      </p:to>
                                    </p:set>
                                    <p:anim calcmode="lin" valueType="num">
                                      <p:cBhvr additive="base">
                                        <p:cTn id="128" dur="500" fill="hold"/>
                                        <p:tgtEl>
                                          <p:spTgt spid="13">
                                            <p:txEl>
                                              <p:pRg st="3" end="3"/>
                                            </p:txEl>
                                          </p:spTgt>
                                        </p:tgtEl>
                                        <p:attrNameLst>
                                          <p:attrName>ppt_x</p:attrName>
                                        </p:attrNameLst>
                                      </p:cBhvr>
                                      <p:tavLst>
                                        <p:tav tm="0">
                                          <p:val>
                                            <p:strVal val="0-#ppt_w/2"/>
                                          </p:val>
                                        </p:tav>
                                        <p:tav tm="100000">
                                          <p:val>
                                            <p:strVal val="#ppt_x"/>
                                          </p:val>
                                        </p:tav>
                                      </p:tavLst>
                                    </p:anim>
                                    <p:anim calcmode="lin" valueType="num">
                                      <p:cBhvr additive="base">
                                        <p:cTn id="129" dur="500" fill="hold"/>
                                        <p:tgtEl>
                                          <p:spTgt spid="1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1731" grpId="0" animBg="1" autoUpdateAnimBg="0"/>
      <p:bldP spid="841732" grpId="0" animBg="1" autoUpdateAnimBg="0"/>
      <p:bldP spid="841733" grpId="0" animBg="1" autoUpdateAnimBg="0"/>
      <p:bldP spid="841734" grpId="0" animBg="1" autoUpdateAnimBg="0"/>
      <p:bldP spid="841736" grpId="0" animBg="1" autoUpdateAnimBg="0"/>
      <p:bldP spid="10" grpId="0" build="p" autoUpdateAnimBg="0"/>
      <p:bldP spid="11" grpId="0" build="p" autoUpdateAnimBg="0"/>
      <p:bldP spid="12" grpId="0" build="p" autoUpdateAnimBg="0"/>
      <p:bldP spid="13"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需具备</a:t>
            </a:r>
            <a:r>
              <a:rPr lang="zh-CN" altLang="en-US" dirty="0" smtClean="0"/>
              <a:t>的能力</a:t>
            </a:r>
            <a:r>
              <a:rPr lang="en-US" altLang="zh-CN" dirty="0" smtClean="0"/>
              <a:t>——</a:t>
            </a:r>
            <a:r>
              <a:rPr lang="zh-CN" altLang="en-US" dirty="0" smtClean="0">
                <a:solidFill>
                  <a:srgbClr val="C00000"/>
                </a:solidFill>
              </a:rPr>
              <a:t>核心能力</a:t>
            </a:r>
            <a:endParaRPr lang="zh-CN" altLang="en-US" dirty="0">
              <a:solidFill>
                <a:srgbClr val="C00000"/>
              </a:solidFill>
            </a:endParaRPr>
          </a:p>
        </p:txBody>
      </p:sp>
      <p:grpSp>
        <p:nvGrpSpPr>
          <p:cNvPr id="16387" name="Group 2"/>
          <p:cNvGrpSpPr>
            <a:grpSpLocks/>
          </p:cNvGrpSpPr>
          <p:nvPr/>
        </p:nvGrpSpPr>
        <p:grpSpPr bwMode="auto">
          <a:xfrm>
            <a:off x="1160462" y="1583885"/>
            <a:ext cx="7167563" cy="4713287"/>
            <a:chOff x="188" y="988"/>
            <a:chExt cx="5175" cy="2964"/>
          </a:xfrm>
        </p:grpSpPr>
        <p:sp>
          <p:nvSpPr>
            <p:cNvPr id="16389" name="AutoShape 3"/>
            <p:cNvSpPr>
              <a:spLocks noChangeArrowheads="1"/>
            </p:cNvSpPr>
            <p:nvPr/>
          </p:nvSpPr>
          <p:spPr bwMode="auto">
            <a:xfrm>
              <a:off x="576" y="988"/>
              <a:ext cx="1423" cy="329"/>
            </a:xfrm>
            <a:prstGeom prst="flowChartAlternateProcess">
              <a:avLst/>
            </a:prstGeom>
            <a:solidFill>
              <a:srgbClr val="FFFFFF"/>
            </a:solidFill>
            <a:ln w="9525">
              <a:solidFill>
                <a:srgbClr val="000000"/>
              </a:solidFill>
              <a:miter lim="800000"/>
              <a:headEnd/>
              <a:tailEnd/>
            </a:ln>
          </p:spPr>
          <p:txBody>
            <a:bodyPr lIns="89611" tIns="44806" rIns="89611" bIns="44806"/>
            <a:lstStyle>
              <a:lvl1pPr defTabSz="912813" eaLnBrk="0" hangingPunct="0">
                <a:defRPr>
                  <a:solidFill>
                    <a:schemeClr val="tx1"/>
                  </a:solidFill>
                  <a:latin typeface="Arial" panose="020B0604020202020204" pitchFamily="34" charset="0"/>
                  <a:ea typeface="宋体" panose="02010600030101010101" pitchFamily="2" charset="-122"/>
                </a:defRPr>
              </a:lvl1pPr>
              <a:lvl2pPr marL="742950" indent="-285750" defTabSz="912813" eaLnBrk="0" hangingPunct="0">
                <a:defRPr>
                  <a:solidFill>
                    <a:schemeClr val="tx1"/>
                  </a:solidFill>
                  <a:latin typeface="Arial" panose="020B0604020202020204" pitchFamily="34" charset="0"/>
                  <a:ea typeface="宋体" panose="02010600030101010101" pitchFamily="2" charset="-122"/>
                </a:defRPr>
              </a:lvl2pPr>
              <a:lvl3pPr marL="1143000" indent="-228600" defTabSz="912813" eaLnBrk="0" hangingPunct="0">
                <a:defRPr>
                  <a:solidFill>
                    <a:schemeClr val="tx1"/>
                  </a:solidFill>
                  <a:latin typeface="Arial" panose="020B0604020202020204" pitchFamily="34" charset="0"/>
                  <a:ea typeface="宋体" panose="02010600030101010101" pitchFamily="2" charset="-122"/>
                </a:defRPr>
              </a:lvl3pPr>
              <a:lvl4pPr marL="1600200" indent="-228600" defTabSz="912813" eaLnBrk="0" hangingPunct="0">
                <a:defRPr>
                  <a:solidFill>
                    <a:schemeClr val="tx1"/>
                  </a:solidFill>
                  <a:latin typeface="Arial" panose="020B0604020202020204" pitchFamily="34" charset="0"/>
                  <a:ea typeface="宋体" panose="02010600030101010101" pitchFamily="2" charset="-122"/>
                </a:defRPr>
              </a:lvl4pPr>
              <a:lvl5pPr marL="2057400" indent="-228600" defTabSz="912813" eaLnBrk="0" hangingPunct="0">
                <a:defRPr>
                  <a:solidFill>
                    <a:schemeClr val="tx1"/>
                  </a:solidFill>
                  <a:latin typeface="Arial" panose="020B0604020202020204" pitchFamily="34" charset="0"/>
                  <a:ea typeface="宋体" panose="02010600030101010101" pitchFamily="2" charset="-122"/>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b="1">
                  <a:latin typeface="Times New Roman" panose="02020603050405020304" pitchFamily="18" charset="0"/>
                </a:rPr>
                <a:t>优秀的领导能力</a:t>
              </a:r>
            </a:p>
          </p:txBody>
        </p:sp>
        <p:sp>
          <p:nvSpPr>
            <p:cNvPr id="16390" name="AutoShape 4"/>
            <p:cNvSpPr>
              <a:spLocks noChangeArrowheads="1"/>
            </p:cNvSpPr>
            <p:nvPr/>
          </p:nvSpPr>
          <p:spPr bwMode="auto">
            <a:xfrm>
              <a:off x="188" y="1866"/>
              <a:ext cx="1423" cy="330"/>
            </a:xfrm>
            <a:prstGeom prst="flowChartAlternateProcess">
              <a:avLst/>
            </a:prstGeom>
            <a:solidFill>
              <a:srgbClr val="FFFFFF"/>
            </a:solidFill>
            <a:ln w="9525">
              <a:solidFill>
                <a:srgbClr val="000000"/>
              </a:solidFill>
              <a:miter lim="800000"/>
              <a:headEnd/>
              <a:tailEnd/>
            </a:ln>
          </p:spPr>
          <p:txBody>
            <a:bodyPr lIns="89611" tIns="44806" rIns="89611" bIns="44806"/>
            <a:lstStyle>
              <a:lvl1pPr defTabSz="912813" eaLnBrk="0" hangingPunct="0">
                <a:defRPr>
                  <a:solidFill>
                    <a:schemeClr val="tx1"/>
                  </a:solidFill>
                  <a:latin typeface="Arial" panose="020B0604020202020204" pitchFamily="34" charset="0"/>
                  <a:ea typeface="宋体" panose="02010600030101010101" pitchFamily="2" charset="-122"/>
                </a:defRPr>
              </a:lvl1pPr>
              <a:lvl2pPr marL="742950" indent="-285750" defTabSz="912813" eaLnBrk="0" hangingPunct="0">
                <a:defRPr>
                  <a:solidFill>
                    <a:schemeClr val="tx1"/>
                  </a:solidFill>
                  <a:latin typeface="Arial" panose="020B0604020202020204" pitchFamily="34" charset="0"/>
                  <a:ea typeface="宋体" panose="02010600030101010101" pitchFamily="2" charset="-122"/>
                </a:defRPr>
              </a:lvl2pPr>
              <a:lvl3pPr marL="1143000" indent="-228600" defTabSz="912813" eaLnBrk="0" hangingPunct="0">
                <a:defRPr>
                  <a:solidFill>
                    <a:schemeClr val="tx1"/>
                  </a:solidFill>
                  <a:latin typeface="Arial" panose="020B0604020202020204" pitchFamily="34" charset="0"/>
                  <a:ea typeface="宋体" panose="02010600030101010101" pitchFamily="2" charset="-122"/>
                </a:defRPr>
              </a:lvl3pPr>
              <a:lvl4pPr marL="1600200" indent="-228600" defTabSz="912813" eaLnBrk="0" hangingPunct="0">
                <a:defRPr>
                  <a:solidFill>
                    <a:schemeClr val="tx1"/>
                  </a:solidFill>
                  <a:latin typeface="Arial" panose="020B0604020202020204" pitchFamily="34" charset="0"/>
                  <a:ea typeface="宋体" panose="02010600030101010101" pitchFamily="2" charset="-122"/>
                </a:defRPr>
              </a:lvl4pPr>
              <a:lvl5pPr marL="2057400" indent="-228600" defTabSz="912813" eaLnBrk="0" hangingPunct="0">
                <a:defRPr>
                  <a:solidFill>
                    <a:schemeClr val="tx1"/>
                  </a:solidFill>
                  <a:latin typeface="Arial" panose="020B0604020202020204" pitchFamily="34" charset="0"/>
                  <a:ea typeface="宋体" panose="02010600030101010101" pitchFamily="2" charset="-122"/>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b="1">
                  <a:latin typeface="Times New Roman" panose="02020603050405020304" pitchFamily="18" charset="0"/>
                </a:rPr>
                <a:t>快速的应变能力</a:t>
              </a:r>
            </a:p>
          </p:txBody>
        </p:sp>
        <p:sp>
          <p:nvSpPr>
            <p:cNvPr id="16391" name="AutoShape 5"/>
            <p:cNvSpPr>
              <a:spLocks noChangeArrowheads="1"/>
            </p:cNvSpPr>
            <p:nvPr/>
          </p:nvSpPr>
          <p:spPr bwMode="auto">
            <a:xfrm>
              <a:off x="188" y="2964"/>
              <a:ext cx="1682" cy="329"/>
            </a:xfrm>
            <a:prstGeom prst="flowChartAlternateProcess">
              <a:avLst/>
            </a:prstGeom>
            <a:solidFill>
              <a:srgbClr val="FFFFFF"/>
            </a:solidFill>
            <a:ln w="9525">
              <a:solidFill>
                <a:srgbClr val="000000"/>
              </a:solidFill>
              <a:miter lim="800000"/>
              <a:headEnd/>
              <a:tailEnd/>
            </a:ln>
          </p:spPr>
          <p:txBody>
            <a:bodyPr lIns="89611" tIns="44806" rIns="89611" bIns="44806"/>
            <a:lstStyle>
              <a:lvl1pPr defTabSz="912813" eaLnBrk="0" hangingPunct="0">
                <a:defRPr>
                  <a:solidFill>
                    <a:schemeClr val="tx1"/>
                  </a:solidFill>
                  <a:latin typeface="Arial" panose="020B0604020202020204" pitchFamily="34" charset="0"/>
                  <a:ea typeface="宋体" panose="02010600030101010101" pitchFamily="2" charset="-122"/>
                </a:defRPr>
              </a:lvl1pPr>
              <a:lvl2pPr marL="742950" indent="-285750" defTabSz="912813" eaLnBrk="0" hangingPunct="0">
                <a:defRPr>
                  <a:solidFill>
                    <a:schemeClr val="tx1"/>
                  </a:solidFill>
                  <a:latin typeface="Arial" panose="020B0604020202020204" pitchFamily="34" charset="0"/>
                  <a:ea typeface="宋体" panose="02010600030101010101" pitchFamily="2" charset="-122"/>
                </a:defRPr>
              </a:lvl2pPr>
              <a:lvl3pPr marL="1143000" indent="-228600" defTabSz="912813" eaLnBrk="0" hangingPunct="0">
                <a:defRPr>
                  <a:solidFill>
                    <a:schemeClr val="tx1"/>
                  </a:solidFill>
                  <a:latin typeface="Arial" panose="020B0604020202020204" pitchFamily="34" charset="0"/>
                  <a:ea typeface="宋体" panose="02010600030101010101" pitchFamily="2" charset="-122"/>
                </a:defRPr>
              </a:lvl3pPr>
              <a:lvl4pPr marL="1600200" indent="-228600" defTabSz="912813" eaLnBrk="0" hangingPunct="0">
                <a:defRPr>
                  <a:solidFill>
                    <a:schemeClr val="tx1"/>
                  </a:solidFill>
                  <a:latin typeface="Arial" panose="020B0604020202020204" pitchFamily="34" charset="0"/>
                  <a:ea typeface="宋体" panose="02010600030101010101" pitchFamily="2" charset="-122"/>
                </a:defRPr>
              </a:lvl4pPr>
              <a:lvl5pPr marL="2057400" indent="-228600" defTabSz="912813" eaLnBrk="0" hangingPunct="0">
                <a:defRPr>
                  <a:solidFill>
                    <a:schemeClr val="tx1"/>
                  </a:solidFill>
                  <a:latin typeface="Arial" panose="020B0604020202020204" pitchFamily="34" charset="0"/>
                  <a:ea typeface="宋体" panose="02010600030101010101" pitchFamily="2" charset="-122"/>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b="1">
                  <a:latin typeface="Times New Roman" panose="02020603050405020304" pitchFamily="18" charset="0"/>
                </a:rPr>
                <a:t>良好的人际交往能力</a:t>
              </a:r>
            </a:p>
          </p:txBody>
        </p:sp>
        <p:sp>
          <p:nvSpPr>
            <p:cNvPr id="16392" name="AutoShape 6"/>
            <p:cNvSpPr>
              <a:spLocks noChangeArrowheads="1"/>
            </p:cNvSpPr>
            <p:nvPr/>
          </p:nvSpPr>
          <p:spPr bwMode="auto">
            <a:xfrm>
              <a:off x="3552" y="988"/>
              <a:ext cx="1682" cy="329"/>
            </a:xfrm>
            <a:prstGeom prst="flowChartAlternateProcess">
              <a:avLst/>
            </a:prstGeom>
            <a:solidFill>
              <a:srgbClr val="FFFFFF"/>
            </a:solidFill>
            <a:ln w="9525">
              <a:solidFill>
                <a:srgbClr val="000000"/>
              </a:solidFill>
              <a:miter lim="800000"/>
              <a:headEnd/>
              <a:tailEnd/>
            </a:ln>
          </p:spPr>
          <p:txBody>
            <a:bodyPr lIns="89611" tIns="44806" rIns="89611" bIns="44806"/>
            <a:lstStyle>
              <a:lvl1pPr defTabSz="912813" eaLnBrk="0" hangingPunct="0">
                <a:defRPr>
                  <a:solidFill>
                    <a:schemeClr val="tx1"/>
                  </a:solidFill>
                  <a:latin typeface="Arial" panose="020B0604020202020204" pitchFamily="34" charset="0"/>
                  <a:ea typeface="宋体" panose="02010600030101010101" pitchFamily="2" charset="-122"/>
                </a:defRPr>
              </a:lvl1pPr>
              <a:lvl2pPr marL="742950" indent="-285750" defTabSz="912813" eaLnBrk="0" hangingPunct="0">
                <a:defRPr>
                  <a:solidFill>
                    <a:schemeClr val="tx1"/>
                  </a:solidFill>
                  <a:latin typeface="Arial" panose="020B0604020202020204" pitchFamily="34" charset="0"/>
                  <a:ea typeface="宋体" panose="02010600030101010101" pitchFamily="2" charset="-122"/>
                </a:defRPr>
              </a:lvl2pPr>
              <a:lvl3pPr marL="1143000" indent="-228600" defTabSz="912813" eaLnBrk="0" hangingPunct="0">
                <a:defRPr>
                  <a:solidFill>
                    <a:schemeClr val="tx1"/>
                  </a:solidFill>
                  <a:latin typeface="Arial" panose="020B0604020202020204" pitchFamily="34" charset="0"/>
                  <a:ea typeface="宋体" panose="02010600030101010101" pitchFamily="2" charset="-122"/>
                </a:defRPr>
              </a:lvl3pPr>
              <a:lvl4pPr marL="1600200" indent="-228600" defTabSz="912813" eaLnBrk="0" hangingPunct="0">
                <a:defRPr>
                  <a:solidFill>
                    <a:schemeClr val="tx1"/>
                  </a:solidFill>
                  <a:latin typeface="Arial" panose="020B0604020202020204" pitchFamily="34" charset="0"/>
                  <a:ea typeface="宋体" panose="02010600030101010101" pitchFamily="2" charset="-122"/>
                </a:defRPr>
              </a:lvl4pPr>
              <a:lvl5pPr marL="2057400" indent="-228600" defTabSz="912813" eaLnBrk="0" hangingPunct="0">
                <a:defRPr>
                  <a:solidFill>
                    <a:schemeClr val="tx1"/>
                  </a:solidFill>
                  <a:latin typeface="Arial" panose="020B0604020202020204" pitchFamily="34" charset="0"/>
                  <a:ea typeface="宋体" panose="02010600030101010101" pitchFamily="2" charset="-122"/>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b="1">
                  <a:latin typeface="Times New Roman" panose="02020603050405020304" pitchFamily="18" charset="0"/>
                </a:rPr>
                <a:t>高效的时间管理能力</a:t>
              </a:r>
            </a:p>
          </p:txBody>
        </p:sp>
        <p:sp>
          <p:nvSpPr>
            <p:cNvPr id="16393" name="AutoShape 7"/>
            <p:cNvSpPr>
              <a:spLocks noChangeArrowheads="1"/>
            </p:cNvSpPr>
            <p:nvPr/>
          </p:nvSpPr>
          <p:spPr bwMode="auto">
            <a:xfrm>
              <a:off x="3811" y="2964"/>
              <a:ext cx="1423" cy="329"/>
            </a:xfrm>
            <a:prstGeom prst="flowChartAlternateProcess">
              <a:avLst/>
            </a:prstGeom>
            <a:solidFill>
              <a:srgbClr val="FFFFFF"/>
            </a:solidFill>
            <a:ln w="9525">
              <a:solidFill>
                <a:srgbClr val="000000"/>
              </a:solidFill>
              <a:miter lim="800000"/>
              <a:headEnd/>
              <a:tailEnd/>
            </a:ln>
          </p:spPr>
          <p:txBody>
            <a:bodyPr lIns="89611" tIns="44806" rIns="89611" bIns="44806"/>
            <a:lstStyle>
              <a:lvl1pPr defTabSz="912813" eaLnBrk="0" hangingPunct="0">
                <a:defRPr>
                  <a:solidFill>
                    <a:schemeClr val="tx1"/>
                  </a:solidFill>
                  <a:latin typeface="Arial" panose="020B0604020202020204" pitchFamily="34" charset="0"/>
                  <a:ea typeface="宋体" panose="02010600030101010101" pitchFamily="2" charset="-122"/>
                </a:defRPr>
              </a:lvl1pPr>
              <a:lvl2pPr marL="742950" indent="-285750" defTabSz="912813" eaLnBrk="0" hangingPunct="0">
                <a:defRPr>
                  <a:solidFill>
                    <a:schemeClr val="tx1"/>
                  </a:solidFill>
                  <a:latin typeface="Arial" panose="020B0604020202020204" pitchFamily="34" charset="0"/>
                  <a:ea typeface="宋体" panose="02010600030101010101" pitchFamily="2" charset="-122"/>
                </a:defRPr>
              </a:lvl2pPr>
              <a:lvl3pPr marL="1143000" indent="-228600" defTabSz="912813" eaLnBrk="0" hangingPunct="0">
                <a:defRPr>
                  <a:solidFill>
                    <a:schemeClr val="tx1"/>
                  </a:solidFill>
                  <a:latin typeface="Arial" panose="020B0604020202020204" pitchFamily="34" charset="0"/>
                  <a:ea typeface="宋体" panose="02010600030101010101" pitchFamily="2" charset="-122"/>
                </a:defRPr>
              </a:lvl3pPr>
              <a:lvl4pPr marL="1600200" indent="-228600" defTabSz="912813" eaLnBrk="0" hangingPunct="0">
                <a:defRPr>
                  <a:solidFill>
                    <a:schemeClr val="tx1"/>
                  </a:solidFill>
                  <a:latin typeface="Arial" panose="020B0604020202020204" pitchFamily="34" charset="0"/>
                  <a:ea typeface="宋体" panose="02010600030101010101" pitchFamily="2" charset="-122"/>
                </a:defRPr>
              </a:lvl4pPr>
              <a:lvl5pPr marL="2057400" indent="-228600" defTabSz="912813" eaLnBrk="0" hangingPunct="0">
                <a:defRPr>
                  <a:solidFill>
                    <a:schemeClr val="tx1"/>
                  </a:solidFill>
                  <a:latin typeface="Arial" panose="020B0604020202020204" pitchFamily="34" charset="0"/>
                  <a:ea typeface="宋体" panose="02010600030101010101" pitchFamily="2" charset="-122"/>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b="1">
                  <a:latin typeface="Times New Roman" panose="02020603050405020304" pitchFamily="18" charset="0"/>
                </a:rPr>
                <a:t>高效的激励能力</a:t>
              </a:r>
            </a:p>
          </p:txBody>
        </p:sp>
        <p:sp>
          <p:nvSpPr>
            <p:cNvPr id="16394" name="AutoShape 8"/>
            <p:cNvSpPr>
              <a:spLocks noChangeArrowheads="1"/>
            </p:cNvSpPr>
            <p:nvPr/>
          </p:nvSpPr>
          <p:spPr bwMode="auto">
            <a:xfrm>
              <a:off x="3940" y="1866"/>
              <a:ext cx="1423" cy="330"/>
            </a:xfrm>
            <a:prstGeom prst="flowChartAlternateProcess">
              <a:avLst/>
            </a:prstGeom>
            <a:solidFill>
              <a:srgbClr val="FFFFFF"/>
            </a:solidFill>
            <a:ln w="9525">
              <a:solidFill>
                <a:srgbClr val="000000"/>
              </a:solidFill>
              <a:miter lim="800000"/>
              <a:headEnd/>
              <a:tailEnd/>
            </a:ln>
          </p:spPr>
          <p:txBody>
            <a:bodyPr lIns="89611" tIns="44806" rIns="89611" bIns="44806"/>
            <a:lstStyle>
              <a:lvl1pPr defTabSz="912813" eaLnBrk="0" hangingPunct="0">
                <a:defRPr>
                  <a:solidFill>
                    <a:schemeClr val="tx1"/>
                  </a:solidFill>
                  <a:latin typeface="Arial" panose="020B0604020202020204" pitchFamily="34" charset="0"/>
                  <a:ea typeface="宋体" panose="02010600030101010101" pitchFamily="2" charset="-122"/>
                </a:defRPr>
              </a:lvl1pPr>
              <a:lvl2pPr marL="742950" indent="-285750" defTabSz="912813" eaLnBrk="0" hangingPunct="0">
                <a:defRPr>
                  <a:solidFill>
                    <a:schemeClr val="tx1"/>
                  </a:solidFill>
                  <a:latin typeface="Arial" panose="020B0604020202020204" pitchFamily="34" charset="0"/>
                  <a:ea typeface="宋体" panose="02010600030101010101" pitchFamily="2" charset="-122"/>
                </a:defRPr>
              </a:lvl2pPr>
              <a:lvl3pPr marL="1143000" indent="-228600" defTabSz="912813" eaLnBrk="0" hangingPunct="0">
                <a:defRPr>
                  <a:solidFill>
                    <a:schemeClr val="tx1"/>
                  </a:solidFill>
                  <a:latin typeface="Arial" panose="020B0604020202020204" pitchFamily="34" charset="0"/>
                  <a:ea typeface="宋体" panose="02010600030101010101" pitchFamily="2" charset="-122"/>
                </a:defRPr>
              </a:lvl3pPr>
              <a:lvl4pPr marL="1600200" indent="-228600" defTabSz="912813" eaLnBrk="0" hangingPunct="0">
                <a:defRPr>
                  <a:solidFill>
                    <a:schemeClr val="tx1"/>
                  </a:solidFill>
                  <a:latin typeface="Arial" panose="020B0604020202020204" pitchFamily="34" charset="0"/>
                  <a:ea typeface="宋体" panose="02010600030101010101" pitchFamily="2" charset="-122"/>
                </a:defRPr>
              </a:lvl4pPr>
              <a:lvl5pPr marL="2057400" indent="-228600" defTabSz="912813" eaLnBrk="0" hangingPunct="0">
                <a:defRPr>
                  <a:solidFill>
                    <a:schemeClr val="tx1"/>
                  </a:solidFill>
                  <a:latin typeface="Arial" panose="020B0604020202020204" pitchFamily="34" charset="0"/>
                  <a:ea typeface="宋体" panose="02010600030101010101" pitchFamily="2" charset="-122"/>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b="1">
                  <a:latin typeface="Times New Roman" panose="02020603050405020304" pitchFamily="18" charset="0"/>
                </a:rPr>
                <a:t>非凡的沟通能力</a:t>
              </a:r>
            </a:p>
          </p:txBody>
        </p:sp>
        <p:sp>
          <p:nvSpPr>
            <p:cNvPr id="16395" name="Oval 9"/>
            <p:cNvSpPr>
              <a:spLocks noChangeArrowheads="1"/>
            </p:cNvSpPr>
            <p:nvPr/>
          </p:nvSpPr>
          <p:spPr bwMode="auto">
            <a:xfrm>
              <a:off x="2258" y="1756"/>
              <a:ext cx="1164" cy="988"/>
            </a:xfrm>
            <a:prstGeom prst="ellipse">
              <a:avLst/>
            </a:prstGeom>
            <a:solidFill>
              <a:srgbClr val="FFFFFF"/>
            </a:solidFill>
            <a:ln w="9525">
              <a:solidFill>
                <a:srgbClr val="000000"/>
              </a:solidFill>
              <a:round/>
              <a:headEnd/>
              <a:tailEnd/>
            </a:ln>
          </p:spPr>
          <p:txBody>
            <a:bodyPr lIns="89611" tIns="44806" rIns="89611" bIns="44806"/>
            <a:lstStyle>
              <a:lvl1pPr defTabSz="912813" eaLnBrk="0" hangingPunct="0">
                <a:defRPr>
                  <a:solidFill>
                    <a:schemeClr val="tx1"/>
                  </a:solidFill>
                  <a:latin typeface="Arial" panose="020B0604020202020204" pitchFamily="34" charset="0"/>
                  <a:ea typeface="宋体" panose="02010600030101010101" pitchFamily="2" charset="-122"/>
                </a:defRPr>
              </a:lvl1pPr>
              <a:lvl2pPr marL="742950" indent="-285750" defTabSz="912813" eaLnBrk="0" hangingPunct="0">
                <a:defRPr>
                  <a:solidFill>
                    <a:schemeClr val="tx1"/>
                  </a:solidFill>
                  <a:latin typeface="Arial" panose="020B0604020202020204" pitchFamily="34" charset="0"/>
                  <a:ea typeface="宋体" panose="02010600030101010101" pitchFamily="2" charset="-122"/>
                </a:defRPr>
              </a:lvl2pPr>
              <a:lvl3pPr marL="1143000" indent="-228600" defTabSz="912813" eaLnBrk="0" hangingPunct="0">
                <a:defRPr>
                  <a:solidFill>
                    <a:schemeClr val="tx1"/>
                  </a:solidFill>
                  <a:latin typeface="Arial" panose="020B0604020202020204" pitchFamily="34" charset="0"/>
                  <a:ea typeface="宋体" panose="02010600030101010101" pitchFamily="2" charset="-122"/>
                </a:defRPr>
              </a:lvl3pPr>
              <a:lvl4pPr marL="1600200" indent="-228600" defTabSz="912813" eaLnBrk="0" hangingPunct="0">
                <a:defRPr>
                  <a:solidFill>
                    <a:schemeClr val="tx1"/>
                  </a:solidFill>
                  <a:latin typeface="Arial" panose="020B0604020202020204" pitchFamily="34" charset="0"/>
                  <a:ea typeface="宋体" panose="02010600030101010101" pitchFamily="2" charset="-122"/>
                </a:defRPr>
              </a:lvl4pPr>
              <a:lvl5pPr marL="2057400" indent="-228600" defTabSz="912813" eaLnBrk="0" hangingPunct="0">
                <a:defRPr>
                  <a:solidFill>
                    <a:schemeClr val="tx1"/>
                  </a:solidFill>
                  <a:latin typeface="Arial" panose="020B0604020202020204" pitchFamily="34" charset="0"/>
                  <a:ea typeface="宋体" panose="02010600030101010101" pitchFamily="2" charset="-122"/>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b="1">
                  <a:solidFill>
                    <a:srgbClr val="1F1AE8"/>
                  </a:solidFill>
                  <a:latin typeface="Times New Roman" panose="02020603050405020304" pitchFamily="18" charset="0"/>
                </a:rPr>
                <a:t>项目经理应具备的能力</a:t>
              </a:r>
            </a:p>
          </p:txBody>
        </p:sp>
        <p:sp>
          <p:nvSpPr>
            <p:cNvPr id="16396" name="Line 10"/>
            <p:cNvSpPr>
              <a:spLocks noChangeShapeType="1"/>
            </p:cNvSpPr>
            <p:nvPr/>
          </p:nvSpPr>
          <p:spPr bwMode="auto">
            <a:xfrm>
              <a:off x="1989" y="1307"/>
              <a:ext cx="539" cy="52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397" name="Line 11"/>
            <p:cNvSpPr>
              <a:spLocks noChangeShapeType="1"/>
            </p:cNvSpPr>
            <p:nvPr/>
          </p:nvSpPr>
          <p:spPr bwMode="auto">
            <a:xfrm>
              <a:off x="3244" y="2618"/>
              <a:ext cx="577" cy="356"/>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6398" name="Line 12"/>
            <p:cNvSpPr>
              <a:spLocks noChangeShapeType="1"/>
            </p:cNvSpPr>
            <p:nvPr/>
          </p:nvSpPr>
          <p:spPr bwMode="auto">
            <a:xfrm>
              <a:off x="1611" y="2086"/>
              <a:ext cx="647" cy="11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399" name="Line 13"/>
            <p:cNvSpPr>
              <a:spLocks noChangeShapeType="1"/>
            </p:cNvSpPr>
            <p:nvPr/>
          </p:nvSpPr>
          <p:spPr bwMode="auto">
            <a:xfrm flipV="1">
              <a:off x="3422" y="2086"/>
              <a:ext cx="518" cy="11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6400" name="Line 14"/>
            <p:cNvSpPr>
              <a:spLocks noChangeShapeType="1"/>
            </p:cNvSpPr>
            <p:nvPr/>
          </p:nvSpPr>
          <p:spPr bwMode="auto">
            <a:xfrm flipH="1">
              <a:off x="3034" y="1317"/>
              <a:ext cx="518" cy="43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01" name="Line 15"/>
            <p:cNvSpPr>
              <a:spLocks noChangeShapeType="1"/>
            </p:cNvSpPr>
            <p:nvPr/>
          </p:nvSpPr>
          <p:spPr bwMode="auto">
            <a:xfrm flipH="1">
              <a:off x="1855" y="2540"/>
              <a:ext cx="517" cy="439"/>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6402" name="AutoShape 16"/>
            <p:cNvSpPr>
              <a:spLocks noChangeArrowheads="1"/>
            </p:cNvSpPr>
            <p:nvPr/>
          </p:nvSpPr>
          <p:spPr bwMode="auto">
            <a:xfrm>
              <a:off x="1611" y="3623"/>
              <a:ext cx="2458" cy="329"/>
            </a:xfrm>
            <a:prstGeom prst="flowChartAlternateProcess">
              <a:avLst/>
            </a:prstGeom>
            <a:solidFill>
              <a:srgbClr val="FFFFFF"/>
            </a:solidFill>
            <a:ln w="9525">
              <a:solidFill>
                <a:srgbClr val="000000"/>
              </a:solidFill>
              <a:miter lim="800000"/>
              <a:headEnd/>
              <a:tailEnd/>
            </a:ln>
          </p:spPr>
          <p:txBody>
            <a:bodyPr lIns="89611" tIns="44806" rIns="89611" bIns="44806"/>
            <a:lstStyle>
              <a:lvl1pPr defTabSz="912813" eaLnBrk="0" hangingPunct="0">
                <a:defRPr>
                  <a:solidFill>
                    <a:schemeClr val="tx1"/>
                  </a:solidFill>
                  <a:latin typeface="Arial" panose="020B0604020202020204" pitchFamily="34" charset="0"/>
                  <a:ea typeface="宋体" panose="02010600030101010101" pitchFamily="2" charset="-122"/>
                </a:defRPr>
              </a:lvl1pPr>
              <a:lvl2pPr marL="742950" indent="-285750" defTabSz="912813" eaLnBrk="0" hangingPunct="0">
                <a:defRPr>
                  <a:solidFill>
                    <a:schemeClr val="tx1"/>
                  </a:solidFill>
                  <a:latin typeface="Arial" panose="020B0604020202020204" pitchFamily="34" charset="0"/>
                  <a:ea typeface="宋体" panose="02010600030101010101" pitchFamily="2" charset="-122"/>
                </a:defRPr>
              </a:lvl2pPr>
              <a:lvl3pPr marL="1143000" indent="-228600" defTabSz="912813" eaLnBrk="0" hangingPunct="0">
                <a:defRPr>
                  <a:solidFill>
                    <a:schemeClr val="tx1"/>
                  </a:solidFill>
                  <a:latin typeface="Arial" panose="020B0604020202020204" pitchFamily="34" charset="0"/>
                  <a:ea typeface="宋体" panose="02010600030101010101" pitchFamily="2" charset="-122"/>
                </a:defRPr>
              </a:lvl3pPr>
              <a:lvl4pPr marL="1600200" indent="-228600" defTabSz="912813" eaLnBrk="0" hangingPunct="0">
                <a:defRPr>
                  <a:solidFill>
                    <a:schemeClr val="tx1"/>
                  </a:solidFill>
                  <a:latin typeface="Arial" panose="020B0604020202020204" pitchFamily="34" charset="0"/>
                  <a:ea typeface="宋体" panose="02010600030101010101" pitchFamily="2" charset="-122"/>
                </a:defRPr>
              </a:lvl4pPr>
              <a:lvl5pPr marL="2057400" indent="-228600" defTabSz="912813" eaLnBrk="0" hangingPunct="0">
                <a:defRPr>
                  <a:solidFill>
                    <a:schemeClr val="tx1"/>
                  </a:solidFill>
                  <a:latin typeface="Arial" panose="020B0604020202020204" pitchFamily="34" charset="0"/>
                  <a:ea typeface="宋体" panose="02010600030101010101" pitchFamily="2" charset="-122"/>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b="1">
                  <a:latin typeface="Times New Roman" panose="02020603050405020304" pitchFamily="18" charset="0"/>
                </a:rPr>
                <a:t>运用项目管理知识和技术能力</a:t>
              </a:r>
            </a:p>
          </p:txBody>
        </p:sp>
        <p:sp>
          <p:nvSpPr>
            <p:cNvPr id="16403" name="Line 17"/>
            <p:cNvSpPr>
              <a:spLocks noChangeShapeType="1"/>
            </p:cNvSpPr>
            <p:nvPr/>
          </p:nvSpPr>
          <p:spPr bwMode="auto">
            <a:xfrm flipV="1">
              <a:off x="2905" y="2744"/>
              <a:ext cx="0" cy="87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 name="灯片编号占位符 1"/>
          <p:cNvSpPr>
            <a:spLocks noGrp="1"/>
          </p:cNvSpPr>
          <p:nvPr>
            <p:ph type="sldNum" sz="quarter" idx="10"/>
          </p:nvPr>
        </p:nvSpPr>
        <p:spPr/>
        <p:txBody>
          <a:bodyPr/>
          <a:lstStyle/>
          <a:p>
            <a:fld id="{9231B233-6F93-4D7F-B7DA-1F27CAA8E8C0}" type="slidenum">
              <a:rPr lang="en-US" altLang="en-US" smtClean="0"/>
              <a:pPr/>
              <a:t>45</a:t>
            </a:fld>
            <a:endParaRPr lang="en-US" altLang="en-US"/>
          </a:p>
        </p:txBody>
      </p:sp>
    </p:spTree>
    <p:extLst>
      <p:ext uri="{BB962C8B-B14F-4D97-AF65-F5344CB8AC3E}">
        <p14:creationId xmlns:p14="http://schemas.microsoft.com/office/powerpoint/2010/main" val="40778219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zh-CN" dirty="0" smtClean="0"/>
              <a:t>3. </a:t>
            </a:r>
            <a:r>
              <a:rPr lang="zh-CN" altLang="en-US" dirty="0" smtClean="0"/>
              <a:t>成功的项目经理是怎样练成的</a:t>
            </a:r>
          </a:p>
        </p:txBody>
      </p:sp>
      <p:grpSp>
        <p:nvGrpSpPr>
          <p:cNvPr id="18435" name="Group 3"/>
          <p:cNvGrpSpPr>
            <a:grpSpLocks/>
          </p:cNvGrpSpPr>
          <p:nvPr/>
        </p:nvGrpSpPr>
        <p:grpSpPr bwMode="auto">
          <a:xfrm>
            <a:off x="1152525" y="1533525"/>
            <a:ext cx="4991100" cy="4367213"/>
            <a:chOff x="1581" y="1622"/>
            <a:chExt cx="2613" cy="2248"/>
          </a:xfrm>
        </p:grpSpPr>
        <p:sp>
          <p:nvSpPr>
            <p:cNvPr id="18455" name="Freeform 4"/>
            <p:cNvSpPr>
              <a:spLocks/>
            </p:cNvSpPr>
            <p:nvPr/>
          </p:nvSpPr>
          <p:spPr bwMode="auto">
            <a:xfrm>
              <a:off x="2574" y="1622"/>
              <a:ext cx="629" cy="529"/>
            </a:xfrm>
            <a:custGeom>
              <a:avLst/>
              <a:gdLst>
                <a:gd name="T0" fmla="*/ 307 w 629"/>
                <a:gd name="T1" fmla="*/ 0 h 529"/>
                <a:gd name="T2" fmla="*/ 0 w 629"/>
                <a:gd name="T3" fmla="*/ 529 h 529"/>
                <a:gd name="T4" fmla="*/ 629 w 629"/>
                <a:gd name="T5" fmla="*/ 528 h 529"/>
                <a:gd name="T6" fmla="*/ 0 60000 65536"/>
                <a:gd name="T7" fmla="*/ 0 60000 65536"/>
                <a:gd name="T8" fmla="*/ 0 60000 65536"/>
                <a:gd name="T9" fmla="*/ 0 w 629"/>
                <a:gd name="T10" fmla="*/ 0 h 529"/>
                <a:gd name="T11" fmla="*/ 629 w 629"/>
                <a:gd name="T12" fmla="*/ 529 h 529"/>
              </a:gdLst>
              <a:ahLst/>
              <a:cxnLst>
                <a:cxn ang="T6">
                  <a:pos x="T0" y="T1"/>
                </a:cxn>
                <a:cxn ang="T7">
                  <a:pos x="T2" y="T3"/>
                </a:cxn>
                <a:cxn ang="T8">
                  <a:pos x="T4" y="T5"/>
                </a:cxn>
              </a:cxnLst>
              <a:rect l="T9" t="T10" r="T11" b="T12"/>
              <a:pathLst>
                <a:path w="629" h="529">
                  <a:moveTo>
                    <a:pt x="307" y="0"/>
                  </a:moveTo>
                  <a:lnTo>
                    <a:pt x="0" y="529"/>
                  </a:lnTo>
                  <a:lnTo>
                    <a:pt x="629" y="528"/>
                  </a:lnTo>
                </a:path>
              </a:pathLst>
            </a:custGeom>
            <a:noFill/>
            <a:ln w="22225">
              <a:solidFill>
                <a:srgbClr val="001C5C"/>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zh-CN" altLang="en-US"/>
            </a:p>
          </p:txBody>
        </p:sp>
        <p:sp>
          <p:nvSpPr>
            <p:cNvPr id="18456" name="Freeform 5"/>
            <p:cNvSpPr>
              <a:spLocks/>
            </p:cNvSpPr>
            <p:nvPr/>
          </p:nvSpPr>
          <p:spPr bwMode="auto">
            <a:xfrm>
              <a:off x="2247" y="2195"/>
              <a:ext cx="1287" cy="529"/>
            </a:xfrm>
            <a:custGeom>
              <a:avLst/>
              <a:gdLst>
                <a:gd name="T0" fmla="*/ 307 w 1287"/>
                <a:gd name="T1" fmla="*/ 0 h 529"/>
                <a:gd name="T2" fmla="*/ 0 w 1287"/>
                <a:gd name="T3" fmla="*/ 529 h 529"/>
                <a:gd name="T4" fmla="*/ 1287 w 1287"/>
                <a:gd name="T5" fmla="*/ 529 h 529"/>
                <a:gd name="T6" fmla="*/ 0 60000 65536"/>
                <a:gd name="T7" fmla="*/ 0 60000 65536"/>
                <a:gd name="T8" fmla="*/ 0 60000 65536"/>
                <a:gd name="T9" fmla="*/ 0 w 1287"/>
                <a:gd name="T10" fmla="*/ 0 h 529"/>
                <a:gd name="T11" fmla="*/ 1287 w 1287"/>
                <a:gd name="T12" fmla="*/ 529 h 529"/>
              </a:gdLst>
              <a:ahLst/>
              <a:cxnLst>
                <a:cxn ang="T6">
                  <a:pos x="T0" y="T1"/>
                </a:cxn>
                <a:cxn ang="T7">
                  <a:pos x="T2" y="T3"/>
                </a:cxn>
                <a:cxn ang="T8">
                  <a:pos x="T4" y="T5"/>
                </a:cxn>
              </a:cxnLst>
              <a:rect l="T9" t="T10" r="T11" b="T12"/>
              <a:pathLst>
                <a:path w="1287" h="529">
                  <a:moveTo>
                    <a:pt x="307" y="0"/>
                  </a:moveTo>
                  <a:lnTo>
                    <a:pt x="0" y="529"/>
                  </a:lnTo>
                  <a:lnTo>
                    <a:pt x="1287" y="529"/>
                  </a:lnTo>
                </a:path>
              </a:pathLst>
            </a:custGeom>
            <a:noFill/>
            <a:ln w="22225">
              <a:solidFill>
                <a:srgbClr val="001C5C"/>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zh-CN" altLang="en-US"/>
            </a:p>
          </p:txBody>
        </p:sp>
        <p:sp>
          <p:nvSpPr>
            <p:cNvPr id="18457" name="Freeform 6"/>
            <p:cNvSpPr>
              <a:spLocks/>
            </p:cNvSpPr>
            <p:nvPr/>
          </p:nvSpPr>
          <p:spPr bwMode="auto">
            <a:xfrm>
              <a:off x="1917" y="2768"/>
              <a:ext cx="1947" cy="529"/>
            </a:xfrm>
            <a:custGeom>
              <a:avLst/>
              <a:gdLst>
                <a:gd name="T0" fmla="*/ 307 w 1947"/>
                <a:gd name="T1" fmla="*/ 0 h 529"/>
                <a:gd name="T2" fmla="*/ 0 w 1947"/>
                <a:gd name="T3" fmla="*/ 529 h 529"/>
                <a:gd name="T4" fmla="*/ 1947 w 1947"/>
                <a:gd name="T5" fmla="*/ 529 h 529"/>
                <a:gd name="T6" fmla="*/ 0 60000 65536"/>
                <a:gd name="T7" fmla="*/ 0 60000 65536"/>
                <a:gd name="T8" fmla="*/ 0 60000 65536"/>
                <a:gd name="T9" fmla="*/ 0 w 1947"/>
                <a:gd name="T10" fmla="*/ 0 h 529"/>
                <a:gd name="T11" fmla="*/ 1947 w 1947"/>
                <a:gd name="T12" fmla="*/ 529 h 529"/>
              </a:gdLst>
              <a:ahLst/>
              <a:cxnLst>
                <a:cxn ang="T6">
                  <a:pos x="T0" y="T1"/>
                </a:cxn>
                <a:cxn ang="T7">
                  <a:pos x="T2" y="T3"/>
                </a:cxn>
                <a:cxn ang="T8">
                  <a:pos x="T4" y="T5"/>
                </a:cxn>
              </a:cxnLst>
              <a:rect l="T9" t="T10" r="T11" b="T12"/>
              <a:pathLst>
                <a:path w="1947" h="529">
                  <a:moveTo>
                    <a:pt x="307" y="0"/>
                  </a:moveTo>
                  <a:lnTo>
                    <a:pt x="0" y="529"/>
                  </a:lnTo>
                  <a:lnTo>
                    <a:pt x="1947" y="529"/>
                  </a:lnTo>
                </a:path>
              </a:pathLst>
            </a:custGeom>
            <a:noFill/>
            <a:ln w="22225">
              <a:solidFill>
                <a:srgbClr val="001C5C"/>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zh-CN" altLang="en-US"/>
            </a:p>
          </p:txBody>
        </p:sp>
        <p:sp>
          <p:nvSpPr>
            <p:cNvPr id="18458" name="Freeform 7"/>
            <p:cNvSpPr>
              <a:spLocks/>
            </p:cNvSpPr>
            <p:nvPr/>
          </p:nvSpPr>
          <p:spPr bwMode="auto">
            <a:xfrm>
              <a:off x="1581" y="3341"/>
              <a:ext cx="2613" cy="529"/>
            </a:xfrm>
            <a:custGeom>
              <a:avLst/>
              <a:gdLst>
                <a:gd name="T0" fmla="*/ 307 w 2613"/>
                <a:gd name="T1" fmla="*/ 0 h 529"/>
                <a:gd name="T2" fmla="*/ 0 w 2613"/>
                <a:gd name="T3" fmla="*/ 529 h 529"/>
                <a:gd name="T4" fmla="*/ 2613 w 2613"/>
                <a:gd name="T5" fmla="*/ 526 h 529"/>
                <a:gd name="T6" fmla="*/ 0 60000 65536"/>
                <a:gd name="T7" fmla="*/ 0 60000 65536"/>
                <a:gd name="T8" fmla="*/ 0 60000 65536"/>
                <a:gd name="T9" fmla="*/ 0 w 2613"/>
                <a:gd name="T10" fmla="*/ 0 h 529"/>
                <a:gd name="T11" fmla="*/ 2613 w 2613"/>
                <a:gd name="T12" fmla="*/ 529 h 529"/>
              </a:gdLst>
              <a:ahLst/>
              <a:cxnLst>
                <a:cxn ang="T6">
                  <a:pos x="T0" y="T1"/>
                </a:cxn>
                <a:cxn ang="T7">
                  <a:pos x="T2" y="T3"/>
                </a:cxn>
                <a:cxn ang="T8">
                  <a:pos x="T4" y="T5"/>
                </a:cxn>
              </a:cxnLst>
              <a:rect l="T9" t="T10" r="T11" b="T12"/>
              <a:pathLst>
                <a:path w="2613" h="529">
                  <a:moveTo>
                    <a:pt x="307" y="0"/>
                  </a:moveTo>
                  <a:lnTo>
                    <a:pt x="0" y="529"/>
                  </a:lnTo>
                  <a:lnTo>
                    <a:pt x="2613" y="526"/>
                  </a:lnTo>
                </a:path>
              </a:pathLst>
            </a:custGeom>
            <a:noFill/>
            <a:ln w="22225">
              <a:solidFill>
                <a:srgbClr val="001C5C"/>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zh-CN" altLang="en-US"/>
            </a:p>
          </p:txBody>
        </p:sp>
      </p:grpSp>
      <p:grpSp>
        <p:nvGrpSpPr>
          <p:cNvPr id="18436" name="Group 8"/>
          <p:cNvGrpSpPr>
            <a:grpSpLocks/>
          </p:cNvGrpSpPr>
          <p:nvPr/>
        </p:nvGrpSpPr>
        <p:grpSpPr bwMode="auto">
          <a:xfrm>
            <a:off x="2235200" y="5260975"/>
            <a:ext cx="3125788" cy="428625"/>
            <a:chOff x="168" y="1053"/>
            <a:chExt cx="736" cy="270"/>
          </a:xfrm>
        </p:grpSpPr>
        <p:sp>
          <p:nvSpPr>
            <p:cNvPr id="18453" name="Rectangle 9"/>
            <p:cNvSpPr>
              <a:spLocks noChangeArrowheads="1"/>
            </p:cNvSpPr>
            <p:nvPr/>
          </p:nvSpPr>
          <p:spPr bwMode="auto">
            <a:xfrm>
              <a:off x="168" y="1064"/>
              <a:ext cx="736" cy="259"/>
            </a:xfrm>
            <a:prstGeom prst="rect">
              <a:avLst/>
            </a:prstGeom>
            <a:solidFill>
              <a:srgbClr val="001C5C"/>
            </a:solidFill>
            <a:ln>
              <a:noFill/>
            </a:ln>
            <a:extLst>
              <a:ext uri="{91240B29-F687-4F45-9708-019B960494DF}">
                <a14:hiddenLine xmlns:a14="http://schemas.microsoft.com/office/drawing/2010/main" w="6350">
                  <a:solidFill>
                    <a:srgbClr val="000000"/>
                  </a:solidFill>
                  <a:miter lim="800000"/>
                  <a:headEnd/>
                  <a:tailEnd/>
                </a14:hiddenLine>
              </a:ext>
            </a:extLst>
          </p:spPr>
          <p:txBody>
            <a:bodyPr wrap="none"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8454" name="Rectangle 10"/>
            <p:cNvSpPr>
              <a:spLocks noChangeArrowheads="1"/>
            </p:cNvSpPr>
            <p:nvPr/>
          </p:nvSpPr>
          <p:spPr bwMode="auto">
            <a:xfrm>
              <a:off x="192" y="1053"/>
              <a:ext cx="689"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nchor="ctr">
              <a:spAutoFit/>
            </a:bodyPr>
            <a:lstStyle>
              <a:lvl1pPr defTabSz="330200" eaLnBrk="0" hangingPunct="0">
                <a:tabLst>
                  <a:tab pos="8521700" algn="r"/>
                </a:tabLst>
                <a:defRPr>
                  <a:solidFill>
                    <a:schemeClr val="tx1"/>
                  </a:solidFill>
                  <a:latin typeface="Arial" panose="020B0604020202020204" pitchFamily="34" charset="0"/>
                  <a:ea typeface="宋体" panose="02010600030101010101" pitchFamily="2" charset="-122"/>
                </a:defRPr>
              </a:lvl1pPr>
              <a:lvl2pPr marL="742950" indent="-285750" defTabSz="330200" eaLnBrk="0" hangingPunct="0">
                <a:tabLst>
                  <a:tab pos="8521700" algn="r"/>
                </a:tabLst>
                <a:defRPr>
                  <a:solidFill>
                    <a:schemeClr val="tx1"/>
                  </a:solidFill>
                  <a:latin typeface="Arial" panose="020B0604020202020204" pitchFamily="34" charset="0"/>
                  <a:ea typeface="宋体" panose="02010600030101010101" pitchFamily="2" charset="-122"/>
                </a:defRPr>
              </a:lvl2pPr>
              <a:lvl3pPr marL="1143000" indent="-228600" defTabSz="330200" eaLnBrk="0" hangingPunct="0">
                <a:tabLst>
                  <a:tab pos="8521700" algn="r"/>
                </a:tabLst>
                <a:defRPr>
                  <a:solidFill>
                    <a:schemeClr val="tx1"/>
                  </a:solidFill>
                  <a:latin typeface="Arial" panose="020B0604020202020204" pitchFamily="34" charset="0"/>
                  <a:ea typeface="宋体" panose="02010600030101010101" pitchFamily="2" charset="-122"/>
                </a:defRPr>
              </a:lvl3pPr>
              <a:lvl4pPr marL="1600200" indent="-228600" defTabSz="330200" eaLnBrk="0" hangingPunct="0">
                <a:tabLst>
                  <a:tab pos="8521700" algn="r"/>
                </a:tabLst>
                <a:defRPr>
                  <a:solidFill>
                    <a:schemeClr val="tx1"/>
                  </a:solidFill>
                  <a:latin typeface="Arial" panose="020B0604020202020204" pitchFamily="34" charset="0"/>
                  <a:ea typeface="宋体" panose="02010600030101010101" pitchFamily="2" charset="-122"/>
                </a:defRPr>
              </a:lvl4pPr>
              <a:lvl5pPr marL="2057400" indent="-228600" defTabSz="330200" eaLnBrk="0" hangingPunct="0">
                <a:tabLst>
                  <a:tab pos="8521700" algn="r"/>
                </a:tabLst>
                <a:defRPr>
                  <a:solidFill>
                    <a:schemeClr val="tx1"/>
                  </a:solidFill>
                  <a:latin typeface="Arial" panose="020B0604020202020204" pitchFamily="34" charset="0"/>
                  <a:ea typeface="宋体" panose="02010600030101010101" pitchFamily="2" charset="-122"/>
                </a:defRPr>
              </a:lvl5pPr>
              <a:lvl6pPr marL="2514600" indent="-228600" defTabSz="330200" eaLnBrk="0" fontAlgn="base" hangingPunct="0">
                <a:spcBef>
                  <a:spcPct val="0"/>
                </a:spcBef>
                <a:spcAft>
                  <a:spcPct val="0"/>
                </a:spcAft>
                <a:tabLst>
                  <a:tab pos="8521700" algn="r"/>
                </a:tabLst>
                <a:defRPr>
                  <a:solidFill>
                    <a:schemeClr val="tx1"/>
                  </a:solidFill>
                  <a:latin typeface="Arial" panose="020B0604020202020204" pitchFamily="34" charset="0"/>
                  <a:ea typeface="宋体" panose="02010600030101010101" pitchFamily="2" charset="-122"/>
                </a:defRPr>
              </a:lvl6pPr>
              <a:lvl7pPr marL="2971800" indent="-228600" defTabSz="330200" eaLnBrk="0" fontAlgn="base" hangingPunct="0">
                <a:spcBef>
                  <a:spcPct val="0"/>
                </a:spcBef>
                <a:spcAft>
                  <a:spcPct val="0"/>
                </a:spcAft>
                <a:tabLst>
                  <a:tab pos="8521700" algn="r"/>
                </a:tabLst>
                <a:defRPr>
                  <a:solidFill>
                    <a:schemeClr val="tx1"/>
                  </a:solidFill>
                  <a:latin typeface="Arial" panose="020B0604020202020204" pitchFamily="34" charset="0"/>
                  <a:ea typeface="宋体" panose="02010600030101010101" pitchFamily="2" charset="-122"/>
                </a:defRPr>
              </a:lvl7pPr>
              <a:lvl8pPr marL="3429000" indent="-228600" defTabSz="330200" eaLnBrk="0" fontAlgn="base" hangingPunct="0">
                <a:spcBef>
                  <a:spcPct val="0"/>
                </a:spcBef>
                <a:spcAft>
                  <a:spcPct val="0"/>
                </a:spcAft>
                <a:tabLst>
                  <a:tab pos="8521700" algn="r"/>
                </a:tabLst>
                <a:defRPr>
                  <a:solidFill>
                    <a:schemeClr val="tx1"/>
                  </a:solidFill>
                  <a:latin typeface="Arial" panose="020B0604020202020204" pitchFamily="34" charset="0"/>
                  <a:ea typeface="宋体" panose="02010600030101010101" pitchFamily="2" charset="-122"/>
                </a:defRPr>
              </a:lvl8pPr>
              <a:lvl9pPr marL="3886200" indent="-228600" defTabSz="330200" eaLnBrk="0" fontAlgn="base" hangingPunct="0">
                <a:spcBef>
                  <a:spcPct val="0"/>
                </a:spcBef>
                <a:spcAft>
                  <a:spcPct val="0"/>
                </a:spcAft>
                <a:tabLst>
                  <a:tab pos="8521700" algn="r"/>
                </a:tabLst>
                <a:defRPr>
                  <a:solidFill>
                    <a:schemeClr val="tx1"/>
                  </a:solidFill>
                  <a:latin typeface="Arial" panose="020B0604020202020204" pitchFamily="34" charset="0"/>
                  <a:ea typeface="宋体" panose="02010600030101010101" pitchFamily="2" charset="-122"/>
                </a:defRPr>
              </a:lvl9pPr>
            </a:lstStyle>
            <a:p>
              <a:pPr eaLnBrk="1" hangingPunct="1">
                <a:buSzPct val="70000"/>
              </a:pPr>
              <a:r>
                <a:rPr lang="zh-CN" altLang="en-US" sz="2300">
                  <a:solidFill>
                    <a:schemeClr val="bg1"/>
                  </a:solidFill>
                  <a:latin typeface="Tahoma" panose="020B0604030504040204" pitchFamily="34" charset="0"/>
                </a:rPr>
                <a:t>知           识</a:t>
              </a:r>
            </a:p>
          </p:txBody>
        </p:sp>
      </p:grpSp>
      <p:grpSp>
        <p:nvGrpSpPr>
          <p:cNvPr id="18437" name="Group 11"/>
          <p:cNvGrpSpPr>
            <a:grpSpLocks/>
          </p:cNvGrpSpPr>
          <p:nvPr/>
        </p:nvGrpSpPr>
        <p:grpSpPr bwMode="auto">
          <a:xfrm>
            <a:off x="2757488" y="4200525"/>
            <a:ext cx="2038350" cy="428625"/>
            <a:chOff x="168" y="1053"/>
            <a:chExt cx="736" cy="270"/>
          </a:xfrm>
        </p:grpSpPr>
        <p:sp>
          <p:nvSpPr>
            <p:cNvPr id="18451" name="Rectangle 12"/>
            <p:cNvSpPr>
              <a:spLocks noChangeArrowheads="1"/>
            </p:cNvSpPr>
            <p:nvPr/>
          </p:nvSpPr>
          <p:spPr bwMode="auto">
            <a:xfrm>
              <a:off x="168" y="1064"/>
              <a:ext cx="736" cy="259"/>
            </a:xfrm>
            <a:prstGeom prst="rect">
              <a:avLst/>
            </a:prstGeom>
            <a:solidFill>
              <a:srgbClr val="001C5C"/>
            </a:solidFill>
            <a:ln>
              <a:noFill/>
            </a:ln>
            <a:extLst>
              <a:ext uri="{91240B29-F687-4F45-9708-019B960494DF}">
                <a14:hiddenLine xmlns:a14="http://schemas.microsoft.com/office/drawing/2010/main" w="6350">
                  <a:solidFill>
                    <a:srgbClr val="000000"/>
                  </a:solidFill>
                  <a:miter lim="800000"/>
                  <a:headEnd/>
                  <a:tailEnd/>
                </a14:hiddenLine>
              </a:ext>
            </a:extLst>
          </p:spPr>
          <p:txBody>
            <a:bodyPr wrap="none"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8452" name="Rectangle 13"/>
            <p:cNvSpPr>
              <a:spLocks noChangeArrowheads="1"/>
            </p:cNvSpPr>
            <p:nvPr/>
          </p:nvSpPr>
          <p:spPr bwMode="auto">
            <a:xfrm>
              <a:off x="192" y="1053"/>
              <a:ext cx="689"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nchor="ctr">
              <a:spAutoFit/>
            </a:bodyPr>
            <a:lstStyle>
              <a:lvl1pPr defTabSz="330200" eaLnBrk="0" hangingPunct="0">
                <a:tabLst>
                  <a:tab pos="8521700" algn="r"/>
                </a:tabLst>
                <a:defRPr>
                  <a:solidFill>
                    <a:schemeClr val="tx1"/>
                  </a:solidFill>
                  <a:latin typeface="Arial" panose="020B0604020202020204" pitchFamily="34" charset="0"/>
                  <a:ea typeface="宋体" panose="02010600030101010101" pitchFamily="2" charset="-122"/>
                </a:defRPr>
              </a:lvl1pPr>
              <a:lvl2pPr marL="742950" indent="-285750" defTabSz="330200" eaLnBrk="0" hangingPunct="0">
                <a:tabLst>
                  <a:tab pos="8521700" algn="r"/>
                </a:tabLst>
                <a:defRPr>
                  <a:solidFill>
                    <a:schemeClr val="tx1"/>
                  </a:solidFill>
                  <a:latin typeface="Arial" panose="020B0604020202020204" pitchFamily="34" charset="0"/>
                  <a:ea typeface="宋体" panose="02010600030101010101" pitchFamily="2" charset="-122"/>
                </a:defRPr>
              </a:lvl2pPr>
              <a:lvl3pPr marL="1143000" indent="-228600" defTabSz="330200" eaLnBrk="0" hangingPunct="0">
                <a:tabLst>
                  <a:tab pos="8521700" algn="r"/>
                </a:tabLst>
                <a:defRPr>
                  <a:solidFill>
                    <a:schemeClr val="tx1"/>
                  </a:solidFill>
                  <a:latin typeface="Arial" panose="020B0604020202020204" pitchFamily="34" charset="0"/>
                  <a:ea typeface="宋体" panose="02010600030101010101" pitchFamily="2" charset="-122"/>
                </a:defRPr>
              </a:lvl3pPr>
              <a:lvl4pPr marL="1600200" indent="-228600" defTabSz="330200" eaLnBrk="0" hangingPunct="0">
                <a:tabLst>
                  <a:tab pos="8521700" algn="r"/>
                </a:tabLst>
                <a:defRPr>
                  <a:solidFill>
                    <a:schemeClr val="tx1"/>
                  </a:solidFill>
                  <a:latin typeface="Arial" panose="020B0604020202020204" pitchFamily="34" charset="0"/>
                  <a:ea typeface="宋体" panose="02010600030101010101" pitchFamily="2" charset="-122"/>
                </a:defRPr>
              </a:lvl4pPr>
              <a:lvl5pPr marL="2057400" indent="-228600" defTabSz="330200" eaLnBrk="0" hangingPunct="0">
                <a:tabLst>
                  <a:tab pos="8521700" algn="r"/>
                </a:tabLst>
                <a:defRPr>
                  <a:solidFill>
                    <a:schemeClr val="tx1"/>
                  </a:solidFill>
                  <a:latin typeface="Arial" panose="020B0604020202020204" pitchFamily="34" charset="0"/>
                  <a:ea typeface="宋体" panose="02010600030101010101" pitchFamily="2" charset="-122"/>
                </a:defRPr>
              </a:lvl5pPr>
              <a:lvl6pPr marL="2514600" indent="-228600" defTabSz="330200" eaLnBrk="0" fontAlgn="base" hangingPunct="0">
                <a:spcBef>
                  <a:spcPct val="0"/>
                </a:spcBef>
                <a:spcAft>
                  <a:spcPct val="0"/>
                </a:spcAft>
                <a:tabLst>
                  <a:tab pos="8521700" algn="r"/>
                </a:tabLst>
                <a:defRPr>
                  <a:solidFill>
                    <a:schemeClr val="tx1"/>
                  </a:solidFill>
                  <a:latin typeface="Arial" panose="020B0604020202020204" pitchFamily="34" charset="0"/>
                  <a:ea typeface="宋体" panose="02010600030101010101" pitchFamily="2" charset="-122"/>
                </a:defRPr>
              </a:lvl6pPr>
              <a:lvl7pPr marL="2971800" indent="-228600" defTabSz="330200" eaLnBrk="0" fontAlgn="base" hangingPunct="0">
                <a:spcBef>
                  <a:spcPct val="0"/>
                </a:spcBef>
                <a:spcAft>
                  <a:spcPct val="0"/>
                </a:spcAft>
                <a:tabLst>
                  <a:tab pos="8521700" algn="r"/>
                </a:tabLst>
                <a:defRPr>
                  <a:solidFill>
                    <a:schemeClr val="tx1"/>
                  </a:solidFill>
                  <a:latin typeface="Arial" panose="020B0604020202020204" pitchFamily="34" charset="0"/>
                  <a:ea typeface="宋体" panose="02010600030101010101" pitchFamily="2" charset="-122"/>
                </a:defRPr>
              </a:lvl7pPr>
              <a:lvl8pPr marL="3429000" indent="-228600" defTabSz="330200" eaLnBrk="0" fontAlgn="base" hangingPunct="0">
                <a:spcBef>
                  <a:spcPct val="0"/>
                </a:spcBef>
                <a:spcAft>
                  <a:spcPct val="0"/>
                </a:spcAft>
                <a:tabLst>
                  <a:tab pos="8521700" algn="r"/>
                </a:tabLst>
                <a:defRPr>
                  <a:solidFill>
                    <a:schemeClr val="tx1"/>
                  </a:solidFill>
                  <a:latin typeface="Arial" panose="020B0604020202020204" pitchFamily="34" charset="0"/>
                  <a:ea typeface="宋体" panose="02010600030101010101" pitchFamily="2" charset="-122"/>
                </a:defRPr>
              </a:lvl8pPr>
              <a:lvl9pPr marL="3886200" indent="-228600" defTabSz="330200" eaLnBrk="0" fontAlgn="base" hangingPunct="0">
                <a:spcBef>
                  <a:spcPct val="0"/>
                </a:spcBef>
                <a:spcAft>
                  <a:spcPct val="0"/>
                </a:spcAft>
                <a:tabLst>
                  <a:tab pos="8521700" algn="r"/>
                </a:tabLst>
                <a:defRPr>
                  <a:solidFill>
                    <a:schemeClr val="tx1"/>
                  </a:solidFill>
                  <a:latin typeface="Arial" panose="020B0604020202020204" pitchFamily="34" charset="0"/>
                  <a:ea typeface="宋体" panose="02010600030101010101" pitchFamily="2" charset="-122"/>
                </a:defRPr>
              </a:lvl9pPr>
            </a:lstStyle>
            <a:p>
              <a:pPr eaLnBrk="1" hangingPunct="1">
                <a:buSzPct val="70000"/>
              </a:pPr>
              <a:r>
                <a:rPr lang="zh-CN" altLang="en-US" sz="2300">
                  <a:solidFill>
                    <a:schemeClr val="bg1"/>
                  </a:solidFill>
                  <a:latin typeface="Tahoma" panose="020B0604030504040204" pitchFamily="34" charset="0"/>
                </a:rPr>
                <a:t>技      能</a:t>
              </a:r>
            </a:p>
          </p:txBody>
        </p:sp>
      </p:grpSp>
      <p:grpSp>
        <p:nvGrpSpPr>
          <p:cNvPr id="18438" name="Group 14"/>
          <p:cNvGrpSpPr>
            <a:grpSpLocks/>
          </p:cNvGrpSpPr>
          <p:nvPr/>
        </p:nvGrpSpPr>
        <p:grpSpPr bwMode="auto">
          <a:xfrm>
            <a:off x="3060700" y="3140075"/>
            <a:ext cx="1385888" cy="428625"/>
            <a:chOff x="168" y="1053"/>
            <a:chExt cx="736" cy="270"/>
          </a:xfrm>
        </p:grpSpPr>
        <p:sp>
          <p:nvSpPr>
            <p:cNvPr id="18449" name="Rectangle 15"/>
            <p:cNvSpPr>
              <a:spLocks noChangeArrowheads="1"/>
            </p:cNvSpPr>
            <p:nvPr/>
          </p:nvSpPr>
          <p:spPr bwMode="auto">
            <a:xfrm>
              <a:off x="168" y="1064"/>
              <a:ext cx="736" cy="259"/>
            </a:xfrm>
            <a:prstGeom prst="rect">
              <a:avLst/>
            </a:prstGeom>
            <a:solidFill>
              <a:srgbClr val="001C5C"/>
            </a:solidFill>
            <a:ln>
              <a:noFill/>
            </a:ln>
            <a:extLst>
              <a:ext uri="{91240B29-F687-4F45-9708-019B960494DF}">
                <a14:hiddenLine xmlns:a14="http://schemas.microsoft.com/office/drawing/2010/main" w="6350">
                  <a:solidFill>
                    <a:srgbClr val="000000"/>
                  </a:solidFill>
                  <a:miter lim="800000"/>
                  <a:headEnd/>
                  <a:tailEnd/>
                </a14:hiddenLine>
              </a:ext>
            </a:extLst>
          </p:spPr>
          <p:txBody>
            <a:bodyPr wrap="none"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8450" name="Rectangle 16"/>
            <p:cNvSpPr>
              <a:spLocks noChangeArrowheads="1"/>
            </p:cNvSpPr>
            <p:nvPr/>
          </p:nvSpPr>
          <p:spPr bwMode="auto">
            <a:xfrm>
              <a:off x="192" y="1053"/>
              <a:ext cx="689"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nchor="ctr">
              <a:spAutoFit/>
            </a:bodyPr>
            <a:lstStyle>
              <a:lvl1pPr defTabSz="330200" eaLnBrk="0" hangingPunct="0">
                <a:tabLst>
                  <a:tab pos="8521700" algn="r"/>
                </a:tabLst>
                <a:defRPr>
                  <a:solidFill>
                    <a:schemeClr val="tx1"/>
                  </a:solidFill>
                  <a:latin typeface="Arial" panose="020B0604020202020204" pitchFamily="34" charset="0"/>
                  <a:ea typeface="宋体" panose="02010600030101010101" pitchFamily="2" charset="-122"/>
                </a:defRPr>
              </a:lvl1pPr>
              <a:lvl2pPr marL="742950" indent="-285750" defTabSz="330200" eaLnBrk="0" hangingPunct="0">
                <a:tabLst>
                  <a:tab pos="8521700" algn="r"/>
                </a:tabLst>
                <a:defRPr>
                  <a:solidFill>
                    <a:schemeClr val="tx1"/>
                  </a:solidFill>
                  <a:latin typeface="Arial" panose="020B0604020202020204" pitchFamily="34" charset="0"/>
                  <a:ea typeface="宋体" panose="02010600030101010101" pitchFamily="2" charset="-122"/>
                </a:defRPr>
              </a:lvl2pPr>
              <a:lvl3pPr marL="1143000" indent="-228600" defTabSz="330200" eaLnBrk="0" hangingPunct="0">
                <a:tabLst>
                  <a:tab pos="8521700" algn="r"/>
                </a:tabLst>
                <a:defRPr>
                  <a:solidFill>
                    <a:schemeClr val="tx1"/>
                  </a:solidFill>
                  <a:latin typeface="Arial" panose="020B0604020202020204" pitchFamily="34" charset="0"/>
                  <a:ea typeface="宋体" panose="02010600030101010101" pitchFamily="2" charset="-122"/>
                </a:defRPr>
              </a:lvl3pPr>
              <a:lvl4pPr marL="1600200" indent="-228600" defTabSz="330200" eaLnBrk="0" hangingPunct="0">
                <a:tabLst>
                  <a:tab pos="8521700" algn="r"/>
                </a:tabLst>
                <a:defRPr>
                  <a:solidFill>
                    <a:schemeClr val="tx1"/>
                  </a:solidFill>
                  <a:latin typeface="Arial" panose="020B0604020202020204" pitchFamily="34" charset="0"/>
                  <a:ea typeface="宋体" panose="02010600030101010101" pitchFamily="2" charset="-122"/>
                </a:defRPr>
              </a:lvl4pPr>
              <a:lvl5pPr marL="2057400" indent="-228600" defTabSz="330200" eaLnBrk="0" hangingPunct="0">
                <a:tabLst>
                  <a:tab pos="8521700" algn="r"/>
                </a:tabLst>
                <a:defRPr>
                  <a:solidFill>
                    <a:schemeClr val="tx1"/>
                  </a:solidFill>
                  <a:latin typeface="Arial" panose="020B0604020202020204" pitchFamily="34" charset="0"/>
                  <a:ea typeface="宋体" panose="02010600030101010101" pitchFamily="2" charset="-122"/>
                </a:defRPr>
              </a:lvl5pPr>
              <a:lvl6pPr marL="2514600" indent="-228600" defTabSz="330200" eaLnBrk="0" fontAlgn="base" hangingPunct="0">
                <a:spcBef>
                  <a:spcPct val="0"/>
                </a:spcBef>
                <a:spcAft>
                  <a:spcPct val="0"/>
                </a:spcAft>
                <a:tabLst>
                  <a:tab pos="8521700" algn="r"/>
                </a:tabLst>
                <a:defRPr>
                  <a:solidFill>
                    <a:schemeClr val="tx1"/>
                  </a:solidFill>
                  <a:latin typeface="Arial" panose="020B0604020202020204" pitchFamily="34" charset="0"/>
                  <a:ea typeface="宋体" panose="02010600030101010101" pitchFamily="2" charset="-122"/>
                </a:defRPr>
              </a:lvl6pPr>
              <a:lvl7pPr marL="2971800" indent="-228600" defTabSz="330200" eaLnBrk="0" fontAlgn="base" hangingPunct="0">
                <a:spcBef>
                  <a:spcPct val="0"/>
                </a:spcBef>
                <a:spcAft>
                  <a:spcPct val="0"/>
                </a:spcAft>
                <a:tabLst>
                  <a:tab pos="8521700" algn="r"/>
                </a:tabLst>
                <a:defRPr>
                  <a:solidFill>
                    <a:schemeClr val="tx1"/>
                  </a:solidFill>
                  <a:latin typeface="Arial" panose="020B0604020202020204" pitchFamily="34" charset="0"/>
                  <a:ea typeface="宋体" panose="02010600030101010101" pitchFamily="2" charset="-122"/>
                </a:defRPr>
              </a:lvl7pPr>
              <a:lvl8pPr marL="3429000" indent="-228600" defTabSz="330200" eaLnBrk="0" fontAlgn="base" hangingPunct="0">
                <a:spcBef>
                  <a:spcPct val="0"/>
                </a:spcBef>
                <a:spcAft>
                  <a:spcPct val="0"/>
                </a:spcAft>
                <a:tabLst>
                  <a:tab pos="8521700" algn="r"/>
                </a:tabLst>
                <a:defRPr>
                  <a:solidFill>
                    <a:schemeClr val="tx1"/>
                  </a:solidFill>
                  <a:latin typeface="Arial" panose="020B0604020202020204" pitchFamily="34" charset="0"/>
                  <a:ea typeface="宋体" panose="02010600030101010101" pitchFamily="2" charset="-122"/>
                </a:defRPr>
              </a:lvl8pPr>
              <a:lvl9pPr marL="3886200" indent="-228600" defTabSz="330200" eaLnBrk="0" fontAlgn="base" hangingPunct="0">
                <a:spcBef>
                  <a:spcPct val="0"/>
                </a:spcBef>
                <a:spcAft>
                  <a:spcPct val="0"/>
                </a:spcAft>
                <a:tabLst>
                  <a:tab pos="8521700" algn="r"/>
                </a:tabLst>
                <a:defRPr>
                  <a:solidFill>
                    <a:schemeClr val="tx1"/>
                  </a:solidFill>
                  <a:latin typeface="Arial" panose="020B0604020202020204" pitchFamily="34" charset="0"/>
                  <a:ea typeface="宋体" panose="02010600030101010101" pitchFamily="2" charset="-122"/>
                </a:defRPr>
              </a:lvl9pPr>
            </a:lstStyle>
            <a:p>
              <a:pPr eaLnBrk="1" hangingPunct="1">
                <a:buSzPct val="70000"/>
              </a:pPr>
              <a:r>
                <a:rPr lang="zh-CN" altLang="en-US" sz="2300">
                  <a:solidFill>
                    <a:schemeClr val="bg1"/>
                  </a:solidFill>
                  <a:latin typeface="Tahoma" panose="020B0604030504040204" pitchFamily="34" charset="0"/>
                </a:rPr>
                <a:t>能  力</a:t>
              </a:r>
            </a:p>
          </p:txBody>
        </p:sp>
      </p:grpSp>
      <p:sp>
        <p:nvSpPr>
          <p:cNvPr id="18439" name="Rectangle 17"/>
          <p:cNvSpPr>
            <a:spLocks noChangeArrowheads="1"/>
          </p:cNvSpPr>
          <p:nvPr/>
        </p:nvSpPr>
        <p:spPr bwMode="auto">
          <a:xfrm>
            <a:off x="3341688" y="2132013"/>
            <a:ext cx="785812" cy="411162"/>
          </a:xfrm>
          <a:prstGeom prst="rect">
            <a:avLst/>
          </a:prstGeom>
          <a:solidFill>
            <a:srgbClr val="001C5C"/>
          </a:solidFill>
          <a:ln>
            <a:noFill/>
          </a:ln>
          <a:extLst>
            <a:ext uri="{91240B29-F687-4F45-9708-019B960494DF}">
              <a14:hiddenLine xmlns:a14="http://schemas.microsoft.com/office/drawing/2010/main" w="6350">
                <a:solidFill>
                  <a:srgbClr val="000000"/>
                </a:solidFill>
                <a:miter lim="800000"/>
                <a:headEnd/>
                <a:tailEnd/>
              </a14:hiddenLine>
            </a:ext>
          </a:extLst>
        </p:spPr>
        <p:txBody>
          <a:bodyPr wrap="none"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8440" name="Rectangle 18"/>
          <p:cNvSpPr>
            <a:spLocks noChangeArrowheads="1"/>
          </p:cNvSpPr>
          <p:nvPr/>
        </p:nvSpPr>
        <p:spPr bwMode="auto">
          <a:xfrm>
            <a:off x="3379788" y="2114550"/>
            <a:ext cx="730250"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nchor="ctr">
            <a:spAutoFit/>
          </a:bodyPr>
          <a:lstStyle>
            <a:lvl1pPr defTabSz="330200" eaLnBrk="0" hangingPunct="0">
              <a:tabLst>
                <a:tab pos="8521700" algn="r"/>
              </a:tabLst>
              <a:defRPr>
                <a:solidFill>
                  <a:schemeClr val="tx1"/>
                </a:solidFill>
                <a:latin typeface="Arial" panose="020B0604020202020204" pitchFamily="34" charset="0"/>
                <a:ea typeface="宋体" panose="02010600030101010101" pitchFamily="2" charset="-122"/>
              </a:defRPr>
            </a:lvl1pPr>
            <a:lvl2pPr marL="742950" indent="-285750" defTabSz="330200" eaLnBrk="0" hangingPunct="0">
              <a:tabLst>
                <a:tab pos="8521700" algn="r"/>
              </a:tabLst>
              <a:defRPr>
                <a:solidFill>
                  <a:schemeClr val="tx1"/>
                </a:solidFill>
                <a:latin typeface="Arial" panose="020B0604020202020204" pitchFamily="34" charset="0"/>
                <a:ea typeface="宋体" panose="02010600030101010101" pitchFamily="2" charset="-122"/>
              </a:defRPr>
            </a:lvl2pPr>
            <a:lvl3pPr marL="1143000" indent="-228600" defTabSz="330200" eaLnBrk="0" hangingPunct="0">
              <a:tabLst>
                <a:tab pos="8521700" algn="r"/>
              </a:tabLst>
              <a:defRPr>
                <a:solidFill>
                  <a:schemeClr val="tx1"/>
                </a:solidFill>
                <a:latin typeface="Arial" panose="020B0604020202020204" pitchFamily="34" charset="0"/>
                <a:ea typeface="宋体" panose="02010600030101010101" pitchFamily="2" charset="-122"/>
              </a:defRPr>
            </a:lvl3pPr>
            <a:lvl4pPr marL="1600200" indent="-228600" defTabSz="330200" eaLnBrk="0" hangingPunct="0">
              <a:tabLst>
                <a:tab pos="8521700" algn="r"/>
              </a:tabLst>
              <a:defRPr>
                <a:solidFill>
                  <a:schemeClr val="tx1"/>
                </a:solidFill>
                <a:latin typeface="Arial" panose="020B0604020202020204" pitchFamily="34" charset="0"/>
                <a:ea typeface="宋体" panose="02010600030101010101" pitchFamily="2" charset="-122"/>
              </a:defRPr>
            </a:lvl4pPr>
            <a:lvl5pPr marL="2057400" indent="-228600" defTabSz="330200" eaLnBrk="0" hangingPunct="0">
              <a:tabLst>
                <a:tab pos="8521700" algn="r"/>
              </a:tabLst>
              <a:defRPr>
                <a:solidFill>
                  <a:schemeClr val="tx1"/>
                </a:solidFill>
                <a:latin typeface="Arial" panose="020B0604020202020204" pitchFamily="34" charset="0"/>
                <a:ea typeface="宋体" panose="02010600030101010101" pitchFamily="2" charset="-122"/>
              </a:defRPr>
            </a:lvl5pPr>
            <a:lvl6pPr marL="2514600" indent="-228600" defTabSz="330200" eaLnBrk="0" fontAlgn="base" hangingPunct="0">
              <a:spcBef>
                <a:spcPct val="0"/>
              </a:spcBef>
              <a:spcAft>
                <a:spcPct val="0"/>
              </a:spcAft>
              <a:tabLst>
                <a:tab pos="8521700" algn="r"/>
              </a:tabLst>
              <a:defRPr>
                <a:solidFill>
                  <a:schemeClr val="tx1"/>
                </a:solidFill>
                <a:latin typeface="Arial" panose="020B0604020202020204" pitchFamily="34" charset="0"/>
                <a:ea typeface="宋体" panose="02010600030101010101" pitchFamily="2" charset="-122"/>
              </a:defRPr>
            </a:lvl6pPr>
            <a:lvl7pPr marL="2971800" indent="-228600" defTabSz="330200" eaLnBrk="0" fontAlgn="base" hangingPunct="0">
              <a:spcBef>
                <a:spcPct val="0"/>
              </a:spcBef>
              <a:spcAft>
                <a:spcPct val="0"/>
              </a:spcAft>
              <a:tabLst>
                <a:tab pos="8521700" algn="r"/>
              </a:tabLst>
              <a:defRPr>
                <a:solidFill>
                  <a:schemeClr val="tx1"/>
                </a:solidFill>
                <a:latin typeface="Arial" panose="020B0604020202020204" pitchFamily="34" charset="0"/>
                <a:ea typeface="宋体" panose="02010600030101010101" pitchFamily="2" charset="-122"/>
              </a:defRPr>
            </a:lvl7pPr>
            <a:lvl8pPr marL="3429000" indent="-228600" defTabSz="330200" eaLnBrk="0" fontAlgn="base" hangingPunct="0">
              <a:spcBef>
                <a:spcPct val="0"/>
              </a:spcBef>
              <a:spcAft>
                <a:spcPct val="0"/>
              </a:spcAft>
              <a:tabLst>
                <a:tab pos="8521700" algn="r"/>
              </a:tabLst>
              <a:defRPr>
                <a:solidFill>
                  <a:schemeClr val="tx1"/>
                </a:solidFill>
                <a:latin typeface="Arial" panose="020B0604020202020204" pitchFamily="34" charset="0"/>
                <a:ea typeface="宋体" panose="02010600030101010101" pitchFamily="2" charset="-122"/>
              </a:defRPr>
            </a:lvl8pPr>
            <a:lvl9pPr marL="3886200" indent="-228600" defTabSz="330200" eaLnBrk="0" fontAlgn="base" hangingPunct="0">
              <a:spcBef>
                <a:spcPct val="0"/>
              </a:spcBef>
              <a:spcAft>
                <a:spcPct val="0"/>
              </a:spcAft>
              <a:tabLst>
                <a:tab pos="8521700" algn="r"/>
              </a:tabLst>
              <a:defRPr>
                <a:solidFill>
                  <a:schemeClr val="tx1"/>
                </a:solidFill>
                <a:latin typeface="Arial" panose="020B0604020202020204" pitchFamily="34" charset="0"/>
                <a:ea typeface="宋体" panose="02010600030101010101" pitchFamily="2" charset="-122"/>
              </a:defRPr>
            </a:lvl9pPr>
          </a:lstStyle>
          <a:p>
            <a:pPr eaLnBrk="1" hangingPunct="1">
              <a:buSzPct val="70000"/>
            </a:pPr>
            <a:r>
              <a:rPr lang="zh-CN" altLang="en-US" sz="2300">
                <a:solidFill>
                  <a:schemeClr val="bg1"/>
                </a:solidFill>
                <a:latin typeface="Tahoma" panose="020B0604030504040204" pitchFamily="34" charset="0"/>
              </a:rPr>
              <a:t>控制</a:t>
            </a:r>
          </a:p>
        </p:txBody>
      </p:sp>
      <p:sp>
        <p:nvSpPr>
          <p:cNvPr id="18441" name="Line 19"/>
          <p:cNvSpPr>
            <a:spLocks noChangeShapeType="1"/>
          </p:cNvSpPr>
          <p:nvPr/>
        </p:nvSpPr>
        <p:spPr bwMode="auto">
          <a:xfrm>
            <a:off x="6062663" y="6019800"/>
            <a:ext cx="2476500"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8442" name="Line 20"/>
          <p:cNvSpPr>
            <a:spLocks noChangeShapeType="1"/>
          </p:cNvSpPr>
          <p:nvPr/>
        </p:nvSpPr>
        <p:spPr bwMode="auto">
          <a:xfrm>
            <a:off x="5449888" y="4906963"/>
            <a:ext cx="2476500"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8443" name="Line 21"/>
          <p:cNvSpPr>
            <a:spLocks noChangeShapeType="1"/>
          </p:cNvSpPr>
          <p:nvPr/>
        </p:nvSpPr>
        <p:spPr bwMode="auto">
          <a:xfrm>
            <a:off x="4833938" y="3797300"/>
            <a:ext cx="2476500"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44" name="Line 22"/>
          <p:cNvSpPr>
            <a:spLocks noChangeShapeType="1"/>
          </p:cNvSpPr>
          <p:nvPr/>
        </p:nvSpPr>
        <p:spPr bwMode="auto">
          <a:xfrm>
            <a:off x="4225925" y="2682875"/>
            <a:ext cx="2476500"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45" name="Text Box 23"/>
          <p:cNvSpPr txBox="1">
            <a:spLocks noChangeArrowheads="1"/>
          </p:cNvSpPr>
          <p:nvPr/>
        </p:nvSpPr>
        <p:spPr bwMode="auto">
          <a:xfrm>
            <a:off x="5376863" y="2292350"/>
            <a:ext cx="12223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latin typeface="微软雅黑" panose="020B0503020204020204" pitchFamily="34" charset="-122"/>
                <a:ea typeface="微软雅黑" panose="020B0503020204020204" pitchFamily="34" charset="-122"/>
              </a:rPr>
              <a:t>经验</a:t>
            </a:r>
          </a:p>
        </p:txBody>
      </p:sp>
      <p:sp>
        <p:nvSpPr>
          <p:cNvPr id="18446" name="Text Box 24"/>
          <p:cNvSpPr txBox="1">
            <a:spLocks noChangeArrowheads="1"/>
          </p:cNvSpPr>
          <p:nvPr/>
        </p:nvSpPr>
        <p:spPr bwMode="auto">
          <a:xfrm>
            <a:off x="5822950" y="3368675"/>
            <a:ext cx="13827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latin typeface="微软雅黑" panose="020B0503020204020204" pitchFamily="34" charset="-122"/>
                <a:ea typeface="微软雅黑" panose="020B0503020204020204" pitchFamily="34" charset="-122"/>
              </a:rPr>
              <a:t>反馈和提高</a:t>
            </a:r>
          </a:p>
        </p:txBody>
      </p:sp>
      <p:sp>
        <p:nvSpPr>
          <p:cNvPr id="18447" name="Text Box 25"/>
          <p:cNvSpPr txBox="1">
            <a:spLocks noChangeArrowheads="1"/>
          </p:cNvSpPr>
          <p:nvPr/>
        </p:nvSpPr>
        <p:spPr bwMode="auto">
          <a:xfrm>
            <a:off x="6464300" y="4470400"/>
            <a:ext cx="1366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dirty="0">
                <a:latin typeface="微软雅黑" panose="020B0503020204020204" pitchFamily="34" charset="-122"/>
                <a:ea typeface="微软雅黑" panose="020B0503020204020204" pitchFamily="34" charset="-122"/>
              </a:rPr>
              <a:t>应用和熟练</a:t>
            </a:r>
          </a:p>
        </p:txBody>
      </p:sp>
      <p:sp>
        <p:nvSpPr>
          <p:cNvPr id="18448" name="Text Box 26"/>
          <p:cNvSpPr txBox="1">
            <a:spLocks noChangeArrowheads="1"/>
          </p:cNvSpPr>
          <p:nvPr/>
        </p:nvSpPr>
        <p:spPr bwMode="auto">
          <a:xfrm>
            <a:off x="7008813" y="5559425"/>
            <a:ext cx="13382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latin typeface="微软雅黑" panose="020B0503020204020204" pitchFamily="34" charset="-122"/>
                <a:ea typeface="微软雅黑" panose="020B0503020204020204" pitchFamily="34" charset="-122"/>
              </a:rPr>
              <a:t>学习和培训</a:t>
            </a:r>
          </a:p>
        </p:txBody>
      </p:sp>
      <p:sp>
        <p:nvSpPr>
          <p:cNvPr id="2" name="灯片编号占位符 1"/>
          <p:cNvSpPr>
            <a:spLocks noGrp="1"/>
          </p:cNvSpPr>
          <p:nvPr>
            <p:ph type="sldNum" sz="quarter" idx="10"/>
          </p:nvPr>
        </p:nvSpPr>
        <p:spPr/>
        <p:txBody>
          <a:bodyPr/>
          <a:lstStyle/>
          <a:p>
            <a:fld id="{9231B233-6F93-4D7F-B7DA-1F27CAA8E8C0}" type="slidenum">
              <a:rPr lang="en-US" altLang="en-US" smtClean="0"/>
              <a:pPr/>
              <a:t>46</a:t>
            </a:fld>
            <a:endParaRPr lang="en-US" altLang="en-US"/>
          </a:p>
        </p:txBody>
      </p:sp>
    </p:spTree>
    <p:extLst>
      <p:ext uri="{BB962C8B-B14F-4D97-AF65-F5344CB8AC3E}">
        <p14:creationId xmlns:p14="http://schemas.microsoft.com/office/powerpoint/2010/main" val="14587682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补充：典型的沟通经验</a:t>
            </a:r>
            <a:endParaRPr lang="zh-CN" altLang="en-US" dirty="0"/>
          </a:p>
        </p:txBody>
      </p:sp>
      <p:sp>
        <p:nvSpPr>
          <p:cNvPr id="2" name="灯片编号占位符 1"/>
          <p:cNvSpPr>
            <a:spLocks noGrp="1"/>
          </p:cNvSpPr>
          <p:nvPr>
            <p:ph type="sldNum" sz="quarter" idx="10"/>
          </p:nvPr>
        </p:nvSpPr>
        <p:spPr/>
        <p:txBody>
          <a:bodyPr/>
          <a:lstStyle/>
          <a:p>
            <a:fld id="{9231B233-6F93-4D7F-B7DA-1F27CAA8E8C0}" type="slidenum">
              <a:rPr lang="en-US" altLang="en-US" smtClean="0"/>
              <a:pPr/>
              <a:t>47</a:t>
            </a:fld>
            <a:endParaRPr lang="en-US" altLang="en-US"/>
          </a:p>
        </p:txBody>
      </p:sp>
      <p:sp>
        <p:nvSpPr>
          <p:cNvPr id="5" name="内容占位符 4"/>
          <p:cNvSpPr>
            <a:spLocks noGrp="1"/>
          </p:cNvSpPr>
          <p:nvPr>
            <p:ph sz="quarter" idx="11"/>
          </p:nvPr>
        </p:nvSpPr>
        <p:spPr/>
        <p:txBody>
          <a:bodyPr/>
          <a:lstStyle/>
          <a:p>
            <a:r>
              <a:rPr lang="zh-CN" altLang="en-US" dirty="0" smtClean="0"/>
              <a:t>“沟通能力不代表能滔滔不绝的说，能说服别人，很多时候，</a:t>
            </a:r>
            <a:r>
              <a:rPr lang="zh-CN" altLang="en-US" dirty="0" smtClean="0">
                <a:solidFill>
                  <a:srgbClr val="FF0000"/>
                </a:solidFill>
              </a:rPr>
              <a:t>静下心来听更重要</a:t>
            </a:r>
            <a:r>
              <a:rPr lang="zh-CN" altLang="en-US" dirty="0" smtClean="0"/>
              <a:t>”</a:t>
            </a:r>
            <a:endParaRPr lang="en-US" altLang="zh-CN" dirty="0" smtClean="0"/>
          </a:p>
          <a:p>
            <a:r>
              <a:rPr lang="zh-CN" altLang="en-US" dirty="0" smtClean="0"/>
              <a:t>“你的项目被老板否定了，多数情况下是因为你</a:t>
            </a:r>
            <a:r>
              <a:rPr lang="zh-CN" altLang="en-US" dirty="0" smtClean="0">
                <a:solidFill>
                  <a:srgbClr val="FF0000"/>
                </a:solidFill>
              </a:rPr>
              <a:t>没有努力去沟通</a:t>
            </a:r>
            <a:r>
              <a:rPr lang="zh-CN" altLang="en-US" dirty="0" smtClean="0"/>
              <a:t>”（与干系人、职能部门等全方位沟通）</a:t>
            </a:r>
            <a:endParaRPr lang="en-US" altLang="zh-CN" dirty="0" smtClean="0"/>
          </a:p>
          <a:p>
            <a:r>
              <a:rPr lang="zh-CN" altLang="en-US" dirty="0" smtClean="0"/>
              <a:t>“有理未必能走遍天下，别委屈，</a:t>
            </a:r>
            <a:r>
              <a:rPr lang="zh-CN" altLang="en-US" dirty="0" smtClean="0">
                <a:solidFill>
                  <a:srgbClr val="FF0000"/>
                </a:solidFill>
              </a:rPr>
              <a:t>做人比做事重要</a:t>
            </a:r>
            <a:r>
              <a:rPr lang="zh-CN" altLang="en-US" dirty="0" smtClean="0"/>
              <a:t>”</a:t>
            </a:r>
            <a:endParaRPr lang="en-US" altLang="zh-CN" dirty="0" smtClean="0"/>
          </a:p>
          <a:p>
            <a:r>
              <a:rPr lang="zh-CN" altLang="en-US" dirty="0" smtClean="0"/>
              <a:t>“要</a:t>
            </a:r>
            <a:r>
              <a:rPr lang="zh-CN" altLang="en-US" dirty="0" smtClean="0">
                <a:solidFill>
                  <a:srgbClr val="FF0000"/>
                </a:solidFill>
              </a:rPr>
              <a:t>强势而不强硬</a:t>
            </a:r>
            <a:r>
              <a:rPr lang="zh-CN" altLang="en-US" dirty="0" smtClean="0"/>
              <a:t>”</a:t>
            </a:r>
            <a:endParaRPr lang="en-US" altLang="zh-CN" dirty="0" smtClean="0"/>
          </a:p>
          <a:p>
            <a:r>
              <a:rPr lang="zh-CN" altLang="en-US" dirty="0" smtClean="0"/>
              <a:t>“别人相信你不是因为你的’正确‘，而是因为你的’</a:t>
            </a:r>
            <a:r>
              <a:rPr lang="zh-CN" altLang="en-US" dirty="0" smtClean="0">
                <a:solidFill>
                  <a:srgbClr val="FF0000"/>
                </a:solidFill>
              </a:rPr>
              <a:t>坚定</a:t>
            </a:r>
            <a:r>
              <a:rPr lang="zh-CN" altLang="en-US" dirty="0" smtClean="0"/>
              <a:t>‘”</a:t>
            </a:r>
            <a:endParaRPr lang="zh-CN" altLang="en-US" dirty="0"/>
          </a:p>
        </p:txBody>
      </p:sp>
    </p:spTree>
    <p:extLst>
      <p:ext uri="{BB962C8B-B14F-4D97-AF65-F5344CB8AC3E}">
        <p14:creationId xmlns:p14="http://schemas.microsoft.com/office/powerpoint/2010/main" val="30344643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fld id="{51C954A1-9FE7-4ABB-8851-D5362BFC037D}" type="slidenum">
              <a:rPr lang="en-US" altLang="en-US" smtClean="0"/>
              <a:pPr/>
              <a:t>48</a:t>
            </a:fld>
            <a:endParaRPr lang="en-US" altLang="en-US"/>
          </a:p>
        </p:txBody>
      </p:sp>
      <p:sp>
        <p:nvSpPr>
          <p:cNvPr id="5" name="内容占位符 4"/>
          <p:cNvSpPr>
            <a:spLocks noGrp="1"/>
          </p:cNvSpPr>
          <p:nvPr>
            <p:ph sz="quarter" idx="11"/>
          </p:nvPr>
        </p:nvSpPr>
        <p:spPr/>
        <p:txBody>
          <a:bodyPr/>
          <a:lstStyle/>
          <a:p>
            <a:r>
              <a:rPr lang="zh-CN" altLang="en-US" dirty="0"/>
              <a:t>遇</a:t>
            </a:r>
            <a:r>
              <a:rPr lang="zh-CN" altLang="en-US" dirty="0" smtClean="0"/>
              <a:t>到问题你选择了让步，问题解决了但情绪呢？</a:t>
            </a:r>
            <a:endParaRPr lang="en-US" altLang="zh-CN" dirty="0" smtClean="0"/>
          </a:p>
          <a:p>
            <a:pPr lvl="1"/>
            <a:r>
              <a:rPr lang="zh-CN" altLang="en-US" dirty="0" smtClean="0"/>
              <a:t>“</a:t>
            </a:r>
            <a:r>
              <a:rPr lang="zh-CN" altLang="en-US" dirty="0" smtClean="0">
                <a:solidFill>
                  <a:srgbClr val="FF0000"/>
                </a:solidFill>
              </a:rPr>
              <a:t>先情绪，后问题</a:t>
            </a:r>
            <a:r>
              <a:rPr lang="zh-CN" altLang="en-US" dirty="0" smtClean="0"/>
              <a:t>”</a:t>
            </a:r>
            <a:endParaRPr lang="en-US" altLang="zh-CN" dirty="0" smtClean="0"/>
          </a:p>
          <a:p>
            <a:pPr lvl="1"/>
            <a:r>
              <a:rPr lang="zh-CN" altLang="en-US" dirty="0" smtClean="0"/>
              <a:t>见 </a:t>
            </a:r>
            <a:r>
              <a:rPr lang="zh-CN" altLang="en-US" dirty="0" smtClean="0">
                <a:hlinkClick r:id="rId2" action="ppaction://hlinkfile"/>
              </a:rPr>
              <a:t>漫画</a:t>
            </a:r>
            <a:r>
              <a:rPr lang="en-US" altLang="zh-CN" dirty="0" smtClean="0">
                <a:hlinkClick r:id="rId2" action="ppaction://hlinkfile"/>
              </a:rPr>
              <a:t>ch1_3</a:t>
            </a:r>
            <a:endParaRPr lang="en-US" altLang="zh-CN" dirty="0" smtClean="0"/>
          </a:p>
          <a:p>
            <a:r>
              <a:rPr lang="zh-CN" altLang="en-US" dirty="0" smtClean="0"/>
              <a:t>在团队中时刻保持“正能量”</a:t>
            </a:r>
            <a:endParaRPr lang="en-US" altLang="zh-CN" dirty="0" smtClean="0"/>
          </a:p>
          <a:p>
            <a:pPr lvl="1"/>
            <a:r>
              <a:rPr lang="zh-CN" altLang="en-US" dirty="0">
                <a:solidFill>
                  <a:srgbClr val="FF0000"/>
                </a:solidFill>
              </a:rPr>
              <a:t>自</a:t>
            </a:r>
            <a:r>
              <a:rPr lang="zh-CN" altLang="en-US" dirty="0" smtClean="0">
                <a:solidFill>
                  <a:srgbClr val="FF0000"/>
                </a:solidFill>
              </a:rPr>
              <a:t>信</a:t>
            </a:r>
            <a:r>
              <a:rPr lang="zh-CN" altLang="en-US" dirty="0" smtClean="0"/>
              <a:t>很重要，“哪怕是装的”</a:t>
            </a:r>
            <a:endParaRPr lang="en-US" altLang="zh-CN" dirty="0" smtClean="0"/>
          </a:p>
          <a:p>
            <a:pPr lvl="1"/>
            <a:r>
              <a:rPr lang="zh-CN" altLang="en-US" dirty="0" smtClean="0"/>
              <a:t>见 </a:t>
            </a:r>
            <a:r>
              <a:rPr lang="zh-CN" altLang="en-US" dirty="0" smtClean="0">
                <a:hlinkClick r:id="rId3" action="ppaction://hlinkfile"/>
              </a:rPr>
              <a:t>漫画</a:t>
            </a:r>
            <a:r>
              <a:rPr lang="en-US" altLang="zh-CN" dirty="0" smtClean="0">
                <a:hlinkClick r:id="rId3" action="ppaction://hlinkfile"/>
              </a:rPr>
              <a:t>ch1_4</a:t>
            </a:r>
            <a:endParaRPr lang="zh-CN" altLang="en-US" dirty="0"/>
          </a:p>
        </p:txBody>
      </p:sp>
    </p:spTree>
    <p:extLst>
      <p:ext uri="{BB962C8B-B14F-4D97-AF65-F5344CB8AC3E}">
        <p14:creationId xmlns:p14="http://schemas.microsoft.com/office/powerpoint/2010/main" val="4335443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小结</a:t>
            </a:r>
            <a:endParaRPr lang="zh-CN" altLang="en-US" dirty="0"/>
          </a:p>
        </p:txBody>
      </p:sp>
      <p:sp>
        <p:nvSpPr>
          <p:cNvPr id="8" name="内容占位符 7"/>
          <p:cNvSpPr>
            <a:spLocks noGrp="1"/>
          </p:cNvSpPr>
          <p:nvPr>
            <p:ph sz="quarter" idx="11"/>
          </p:nvPr>
        </p:nvSpPr>
        <p:spPr/>
        <p:txBody>
          <a:bodyPr/>
          <a:lstStyle/>
          <a:p>
            <a:r>
              <a:rPr lang="zh-CN" altLang="en-US" dirty="0" smtClean="0"/>
              <a:t>自</a:t>
            </a:r>
            <a:r>
              <a:rPr lang="en-US" altLang="zh-CN" dirty="0" smtClean="0"/>
              <a:t>21</a:t>
            </a:r>
            <a:r>
              <a:rPr lang="zh-CN" altLang="en-US" dirty="0" smtClean="0"/>
              <a:t>世纪以</a:t>
            </a:r>
            <a:r>
              <a:rPr lang="zh-CN" altLang="en-US" dirty="0"/>
              <a:t>来，项目成功率始终不超过四成</a:t>
            </a:r>
          </a:p>
          <a:p>
            <a:r>
              <a:rPr lang="zh-CN" altLang="en-US" dirty="0"/>
              <a:t>软件项目面临四大挑战：范围、团队、进度和质量</a:t>
            </a:r>
          </a:p>
          <a:p>
            <a:r>
              <a:rPr lang="zh-CN" altLang="en-US" dirty="0"/>
              <a:t>敏捷已经成为主流</a:t>
            </a:r>
          </a:p>
          <a:p>
            <a:r>
              <a:rPr lang="zh-CN" altLang="en-US" dirty="0"/>
              <a:t>最直接运用于项目管理的技能是人际关系处理</a:t>
            </a:r>
          </a:p>
          <a:p>
            <a:endParaRPr lang="zh-CN" altLang="en-US" dirty="0"/>
          </a:p>
        </p:txBody>
      </p:sp>
      <p:sp>
        <p:nvSpPr>
          <p:cNvPr id="3" name="灯片编号占位符 2"/>
          <p:cNvSpPr>
            <a:spLocks noGrp="1"/>
          </p:cNvSpPr>
          <p:nvPr>
            <p:ph type="sldNum" sz="quarter" idx="10"/>
          </p:nvPr>
        </p:nvSpPr>
        <p:spPr/>
        <p:txBody>
          <a:bodyPr/>
          <a:lstStyle/>
          <a:p>
            <a:fld id="{51C954A1-9FE7-4ABB-8851-D5362BFC037D}" type="slidenum">
              <a:rPr lang="en-US" altLang="en-US" smtClean="0"/>
              <a:pPr/>
              <a:t>49</a:t>
            </a:fld>
            <a:endParaRPr lang="en-US" altLang="en-US"/>
          </a:p>
        </p:txBody>
      </p:sp>
    </p:spTree>
    <p:extLst>
      <p:ext uri="{BB962C8B-B14F-4D97-AF65-F5344CB8AC3E}">
        <p14:creationId xmlns:p14="http://schemas.microsoft.com/office/powerpoint/2010/main" val="36884630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a:t>
            </a:r>
            <a:endParaRPr lang="zh-CN" altLang="en-US" dirty="0"/>
          </a:p>
        </p:txBody>
      </p:sp>
      <p:sp>
        <p:nvSpPr>
          <p:cNvPr id="4" name="内容占位符 3"/>
          <p:cNvSpPr>
            <a:spLocks noGrp="1"/>
          </p:cNvSpPr>
          <p:nvPr>
            <p:ph sz="quarter" idx="11"/>
          </p:nvPr>
        </p:nvSpPr>
        <p:spPr/>
        <p:txBody>
          <a:bodyPr/>
          <a:lstStyle/>
          <a:p>
            <a:r>
              <a:rPr lang="zh-CN" altLang="en-US" dirty="0"/>
              <a:t>一系列</a:t>
            </a:r>
            <a:r>
              <a:rPr lang="zh-CN" altLang="en-US" dirty="0">
                <a:solidFill>
                  <a:srgbClr val="C00000"/>
                </a:solidFill>
              </a:rPr>
              <a:t>独</a:t>
            </a:r>
            <a:r>
              <a:rPr lang="zh-CN" altLang="en-US" dirty="0" smtClean="0">
                <a:solidFill>
                  <a:srgbClr val="C00000"/>
                </a:solidFill>
              </a:rPr>
              <a:t>特</a:t>
            </a:r>
            <a:r>
              <a:rPr lang="zh-CN" altLang="en-US" dirty="0" smtClean="0"/>
              <a:t>、</a:t>
            </a:r>
            <a:r>
              <a:rPr lang="zh-CN" altLang="en-US" dirty="0">
                <a:solidFill>
                  <a:srgbClr val="C00000"/>
                </a:solidFill>
              </a:rPr>
              <a:t>复</a:t>
            </a:r>
            <a:r>
              <a:rPr lang="zh-CN" altLang="en-US" dirty="0" smtClean="0">
                <a:solidFill>
                  <a:srgbClr val="C00000"/>
                </a:solidFill>
              </a:rPr>
              <a:t>杂</a:t>
            </a:r>
            <a:r>
              <a:rPr lang="zh-CN" altLang="en-US" dirty="0" smtClean="0"/>
              <a:t>并</a:t>
            </a:r>
            <a:r>
              <a:rPr lang="zh-CN" altLang="en-US" dirty="0"/>
              <a:t>相互关联的活动，这些活</a:t>
            </a:r>
            <a:r>
              <a:rPr lang="zh-CN" altLang="en-US" dirty="0" smtClean="0"/>
              <a:t>动</a:t>
            </a:r>
            <a:r>
              <a:rPr lang="zh-CN" altLang="en-US" dirty="0" smtClean="0">
                <a:solidFill>
                  <a:srgbClr val="C00000"/>
                </a:solidFill>
              </a:rPr>
              <a:t>围绕着</a:t>
            </a:r>
            <a:r>
              <a:rPr lang="zh-CN" altLang="en-US" dirty="0">
                <a:solidFill>
                  <a:srgbClr val="C00000"/>
                </a:solidFill>
              </a:rPr>
              <a:t>一个明确的目</a:t>
            </a:r>
            <a:r>
              <a:rPr lang="zh-CN" altLang="en-US" dirty="0" smtClean="0">
                <a:solidFill>
                  <a:srgbClr val="C00000"/>
                </a:solidFill>
              </a:rPr>
              <a:t>标</a:t>
            </a:r>
            <a:r>
              <a:rPr lang="zh-CN" altLang="en-US" dirty="0" smtClean="0"/>
              <a:t>，</a:t>
            </a:r>
            <a:r>
              <a:rPr lang="zh-CN" altLang="en-US" dirty="0"/>
              <a:t>必须在特定的</a:t>
            </a:r>
            <a:r>
              <a:rPr lang="zh-CN" altLang="en-US" dirty="0">
                <a:solidFill>
                  <a:srgbClr val="C00000"/>
                </a:solidFill>
              </a:rPr>
              <a:t>时间</a:t>
            </a:r>
            <a:r>
              <a:rPr lang="zh-CN" altLang="en-US" dirty="0"/>
              <a:t>、</a:t>
            </a:r>
            <a:r>
              <a:rPr lang="zh-CN" altLang="en-US" dirty="0">
                <a:solidFill>
                  <a:srgbClr val="C00000"/>
                </a:solidFill>
              </a:rPr>
              <a:t>预算</a:t>
            </a:r>
            <a:r>
              <a:rPr lang="zh-CN" altLang="en-US" dirty="0"/>
              <a:t>、</a:t>
            </a:r>
            <a:r>
              <a:rPr lang="zh-CN" altLang="en-US" dirty="0">
                <a:solidFill>
                  <a:srgbClr val="C00000"/>
                </a:solidFill>
              </a:rPr>
              <a:t>资源限定</a:t>
            </a:r>
            <a:r>
              <a:rPr lang="zh-CN" altLang="en-US" dirty="0"/>
              <a:t>内，依据</a:t>
            </a:r>
            <a:r>
              <a:rPr lang="zh-CN" altLang="en-US" dirty="0">
                <a:solidFill>
                  <a:srgbClr val="C00000"/>
                </a:solidFill>
              </a:rPr>
              <a:t>规范</a:t>
            </a:r>
            <a:r>
              <a:rPr lang="zh-CN" altLang="en-US" dirty="0"/>
              <a:t>完成</a:t>
            </a:r>
            <a:r>
              <a:rPr lang="zh-CN" altLang="en-US" dirty="0" smtClean="0"/>
              <a:t>。</a:t>
            </a:r>
            <a:endParaRPr lang="en-US" altLang="zh-CN" dirty="0" smtClean="0"/>
          </a:p>
          <a:p>
            <a:r>
              <a:rPr lang="zh-CN" altLang="en-US" dirty="0"/>
              <a:t>衡</a:t>
            </a:r>
            <a:r>
              <a:rPr lang="zh-CN" altLang="en-US" dirty="0" smtClean="0"/>
              <a:t>量参数</a:t>
            </a:r>
            <a:endParaRPr lang="en-US" altLang="zh-CN" dirty="0" smtClean="0"/>
          </a:p>
          <a:p>
            <a:pPr lvl="1"/>
            <a:r>
              <a:rPr lang="zh-CN" altLang="en-US" dirty="0" smtClean="0"/>
              <a:t>范</a:t>
            </a:r>
            <a:r>
              <a:rPr lang="zh-CN" altLang="en-US" dirty="0"/>
              <a:t>围、质量、成本、时间、资源</a:t>
            </a:r>
            <a:endParaRPr lang="en-US" altLang="zh-CN" dirty="0"/>
          </a:p>
          <a:p>
            <a:endParaRPr lang="zh-CN" altLang="en-US" dirty="0"/>
          </a:p>
        </p:txBody>
      </p:sp>
      <p:sp>
        <p:nvSpPr>
          <p:cNvPr id="5" name="灯片编号占位符 4"/>
          <p:cNvSpPr>
            <a:spLocks noGrp="1"/>
          </p:cNvSpPr>
          <p:nvPr>
            <p:ph type="sldNum" sz="quarter" idx="10"/>
          </p:nvPr>
        </p:nvSpPr>
        <p:spPr/>
        <p:txBody>
          <a:bodyPr/>
          <a:lstStyle/>
          <a:p>
            <a:fld id="{51C954A1-9FE7-4ABB-8851-D5362BFC037D}" type="slidenum">
              <a:rPr lang="en-US" altLang="en-US" smtClean="0"/>
              <a:pPr/>
              <a:t>5</a:t>
            </a:fld>
            <a:endParaRPr lang="en-US" altLang="en-US"/>
          </a:p>
        </p:txBody>
      </p:sp>
    </p:spTree>
    <p:extLst>
      <p:ext uri="{BB962C8B-B14F-4D97-AF65-F5344CB8AC3E}">
        <p14:creationId xmlns:p14="http://schemas.microsoft.com/office/powerpoint/2010/main" val="37081516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思考</a:t>
            </a:r>
            <a:endParaRPr lang="zh-CN" altLang="en-US" dirty="0"/>
          </a:p>
        </p:txBody>
      </p:sp>
      <p:sp>
        <p:nvSpPr>
          <p:cNvPr id="8" name="内容占位符 7"/>
          <p:cNvSpPr>
            <a:spLocks noGrp="1"/>
          </p:cNvSpPr>
          <p:nvPr>
            <p:ph sz="quarter" idx="11"/>
          </p:nvPr>
        </p:nvSpPr>
        <p:spPr/>
        <p:txBody>
          <a:bodyPr/>
          <a:lstStyle/>
          <a:p>
            <a:r>
              <a:rPr lang="zh-CN" altLang="en-US" dirty="0"/>
              <a:t>什么是项</a:t>
            </a:r>
            <a:r>
              <a:rPr lang="zh-CN" altLang="en-US" dirty="0" smtClean="0"/>
              <a:t>目</a:t>
            </a:r>
            <a:r>
              <a:rPr lang="zh-CN" altLang="en-US" dirty="0"/>
              <a:t>？怎样才算是一个成功的项</a:t>
            </a:r>
            <a:r>
              <a:rPr lang="zh-CN" altLang="en-US" dirty="0" smtClean="0"/>
              <a:t>目？</a:t>
            </a:r>
            <a:endParaRPr lang="en-US" altLang="zh-CN" dirty="0"/>
          </a:p>
          <a:p>
            <a:r>
              <a:rPr lang="zh-CN" altLang="en-US" dirty="0" smtClean="0"/>
              <a:t>为</a:t>
            </a:r>
            <a:r>
              <a:rPr lang="zh-CN" altLang="en-US" dirty="0"/>
              <a:t>何项目成功率一直“稳定”的“居低不上</a:t>
            </a:r>
            <a:r>
              <a:rPr lang="zh-CN" altLang="en-US" dirty="0" smtClean="0"/>
              <a:t>”？</a:t>
            </a:r>
            <a:endParaRPr lang="zh-CN" altLang="en-US" dirty="0"/>
          </a:p>
          <a:p>
            <a:r>
              <a:rPr lang="zh-CN" altLang="en-US" dirty="0"/>
              <a:t>软件质量是否越高越好？</a:t>
            </a:r>
          </a:p>
          <a:p>
            <a:r>
              <a:rPr lang="zh-CN" altLang="en-US" dirty="0"/>
              <a:t>你认为项目经理应具备哪些能力，平时怎样锻</a:t>
            </a:r>
            <a:r>
              <a:rPr lang="zh-CN" altLang="en-US" dirty="0" smtClean="0"/>
              <a:t>炼这</a:t>
            </a:r>
            <a:r>
              <a:rPr lang="zh-CN" altLang="en-US" dirty="0"/>
              <a:t>些能力？</a:t>
            </a:r>
          </a:p>
        </p:txBody>
      </p:sp>
      <p:sp>
        <p:nvSpPr>
          <p:cNvPr id="3" name="灯片编号占位符 2"/>
          <p:cNvSpPr>
            <a:spLocks noGrp="1"/>
          </p:cNvSpPr>
          <p:nvPr>
            <p:ph type="sldNum" sz="quarter" idx="10"/>
          </p:nvPr>
        </p:nvSpPr>
        <p:spPr/>
        <p:txBody>
          <a:bodyPr/>
          <a:lstStyle/>
          <a:p>
            <a:fld id="{51C954A1-9FE7-4ABB-8851-D5362BFC037D}" type="slidenum">
              <a:rPr lang="en-US" altLang="en-US" smtClean="0"/>
              <a:pPr/>
              <a:t>50</a:t>
            </a:fld>
            <a:endParaRPr lang="en-US" altLang="en-US"/>
          </a:p>
        </p:txBody>
      </p:sp>
    </p:spTree>
    <p:extLst>
      <p:ext uri="{BB962C8B-B14F-4D97-AF65-F5344CB8AC3E}">
        <p14:creationId xmlns:p14="http://schemas.microsoft.com/office/powerpoint/2010/main" val="94140603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9" name="Picture 2" descr="ThankYou_Graphic_White"/>
          <p:cNvPicPr>
            <a:picLocks noChangeAspect="1" noChangeArrowheads="1"/>
          </p:cNvPicPr>
          <p:nvPr/>
        </p:nvPicPr>
        <p:blipFill>
          <a:blip r:embed="rId3">
            <a:lum bright="18000" contrast="-6000"/>
            <a:extLst>
              <a:ext uri="{28A0092B-C50C-407E-A947-70E740481C1C}">
                <a14:useLocalDpi xmlns:a14="http://schemas.microsoft.com/office/drawing/2010/main" val="0"/>
              </a:ext>
            </a:extLst>
          </a:blip>
          <a:srcRect/>
          <a:stretch>
            <a:fillRect/>
          </a:stretch>
        </p:blipFill>
        <p:spPr bwMode="auto">
          <a:xfrm>
            <a:off x="725488" y="1300163"/>
            <a:ext cx="7515225" cy="410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3171" name="AutoShape 3"/>
          <p:cNvSpPr>
            <a:spLocks noChangeArrowheads="1"/>
          </p:cNvSpPr>
          <p:nvPr/>
        </p:nvSpPr>
        <p:spPr bwMode="auto">
          <a:xfrm>
            <a:off x="7848600" y="1854200"/>
            <a:ext cx="279400" cy="279400"/>
          </a:xfrm>
          <a:prstGeom prst="star4">
            <a:avLst>
              <a:gd name="adj" fmla="val 12500"/>
            </a:avLst>
          </a:prstGeom>
          <a:solidFill>
            <a:schemeClr val="bg1"/>
          </a:solidFill>
          <a:ln w="9525">
            <a:solidFill>
              <a:schemeClr val="tx2"/>
            </a:solidFill>
            <a:miter lim="800000"/>
            <a:headEnd/>
            <a:tailEnd/>
          </a:ln>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endParaRPr lang="zh-CN" altLang="en-US"/>
          </a:p>
        </p:txBody>
      </p:sp>
      <p:sp>
        <p:nvSpPr>
          <p:cNvPr id="2" name="灯片编号占位符 1"/>
          <p:cNvSpPr>
            <a:spLocks noGrp="1"/>
          </p:cNvSpPr>
          <p:nvPr>
            <p:ph type="sldNum" sz="quarter" idx="10"/>
          </p:nvPr>
        </p:nvSpPr>
        <p:spPr/>
        <p:txBody>
          <a:bodyPr/>
          <a:lstStyle/>
          <a:p>
            <a:fld id="{3DE82737-1E31-401D-91DB-D26914538B18}" type="slidenum">
              <a:rPr lang="en-US" altLang="en-US" smtClean="0"/>
              <a:pPr/>
              <a:t>51</a:t>
            </a:fld>
            <a:endParaRPr lang="en-US" altLang="en-US"/>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9" presetClass="entr" presetSubtype="10" fill="hold" grpId="0" nodeType="afterEffect">
                                  <p:stCondLst>
                                    <p:cond delay="0"/>
                                  </p:stCondLst>
                                  <p:childTnLst>
                                    <p:set>
                                      <p:cBhvr>
                                        <p:cTn id="6" dur="1" fill="hold">
                                          <p:stCondLst>
                                            <p:cond delay="0"/>
                                          </p:stCondLst>
                                        </p:cTn>
                                        <p:tgtEl>
                                          <p:spTgt spid="1543171"/>
                                        </p:tgtEl>
                                        <p:attrNameLst>
                                          <p:attrName>style.visibility</p:attrName>
                                        </p:attrNameLst>
                                      </p:cBhvr>
                                      <p:to>
                                        <p:strVal val="visible"/>
                                      </p:to>
                                    </p:set>
                                    <p:anim calcmode="lin" valueType="num">
                                      <p:cBhvr>
                                        <p:cTn id="7" dur="5000" fill="hold"/>
                                        <p:tgtEl>
                                          <p:spTgt spid="1543171"/>
                                        </p:tgtEl>
                                        <p:attrNameLst>
                                          <p:attrName>ppt_w</p:attrName>
                                        </p:attrNameLst>
                                      </p:cBhvr>
                                      <p:tavLst>
                                        <p:tav tm="0" fmla="#ppt_w*sin(2.5*pi*$)">
                                          <p:val>
                                            <p:fltVal val="0"/>
                                          </p:val>
                                        </p:tav>
                                        <p:tav tm="100000">
                                          <p:val>
                                            <p:fltVal val="1"/>
                                          </p:val>
                                        </p:tav>
                                      </p:tavLst>
                                    </p:anim>
                                    <p:anim calcmode="lin" valueType="num">
                                      <p:cBhvr>
                                        <p:cTn id="8" dur="5000" fill="hold"/>
                                        <p:tgtEl>
                                          <p:spTgt spid="154317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317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1"/>
          </p:nvPr>
        </p:nvSpPr>
        <p:spPr/>
        <p:txBody>
          <a:bodyPr/>
          <a:lstStyle/>
          <a:p>
            <a:r>
              <a:rPr lang="zh-CN" altLang="en-US" dirty="0" smtClean="0"/>
              <a:t>项目特点</a:t>
            </a:r>
            <a:endParaRPr lang="en-US" altLang="zh-CN" dirty="0" smtClean="0"/>
          </a:p>
          <a:p>
            <a:pPr lvl="1"/>
            <a:r>
              <a:rPr lang="zh-CN" altLang="en-US" dirty="0" smtClean="0"/>
              <a:t>一</a:t>
            </a:r>
            <a:r>
              <a:rPr lang="zh-CN" altLang="en-US" dirty="0"/>
              <a:t>次</a:t>
            </a:r>
            <a:r>
              <a:rPr lang="zh-CN" altLang="en-US" dirty="0" smtClean="0"/>
              <a:t>性</a:t>
            </a:r>
            <a:r>
              <a:rPr lang="en-US" altLang="zh-CN" dirty="0" smtClean="0"/>
              <a:t>	</a:t>
            </a:r>
            <a:r>
              <a:rPr lang="zh-CN" altLang="en-US" dirty="0" smtClean="0"/>
              <a:t>“空前绝后”</a:t>
            </a:r>
            <a:endParaRPr lang="en-US" altLang="zh-CN" dirty="0" smtClean="0"/>
          </a:p>
          <a:p>
            <a:pPr lvl="1"/>
            <a:r>
              <a:rPr lang="zh-CN" altLang="en-US" dirty="0"/>
              <a:t>独特</a:t>
            </a:r>
            <a:r>
              <a:rPr lang="zh-CN" altLang="en-US" dirty="0" smtClean="0"/>
              <a:t>性</a:t>
            </a:r>
            <a:r>
              <a:rPr lang="en-US" altLang="zh-CN" dirty="0"/>
              <a:t>	</a:t>
            </a:r>
            <a:r>
              <a:rPr lang="zh-CN" altLang="en-US" dirty="0" smtClean="0"/>
              <a:t>“独一无二”</a:t>
            </a:r>
            <a:endParaRPr lang="en-US" altLang="zh-CN" dirty="0" smtClean="0"/>
          </a:p>
          <a:p>
            <a:pPr lvl="1"/>
            <a:r>
              <a:rPr lang="zh-CN" altLang="en-US" dirty="0"/>
              <a:t>目</a:t>
            </a:r>
            <a:r>
              <a:rPr lang="zh-CN" altLang="en-US" dirty="0" smtClean="0"/>
              <a:t>标确定</a:t>
            </a:r>
            <a:endParaRPr lang="en-US" altLang="zh-CN" dirty="0" smtClean="0"/>
          </a:p>
          <a:p>
            <a:pPr lvl="2"/>
            <a:r>
              <a:rPr lang="zh-CN" altLang="en-US" dirty="0"/>
              <a:t>时</a:t>
            </a:r>
            <a:r>
              <a:rPr lang="zh-CN" altLang="en-US" dirty="0" smtClean="0"/>
              <a:t>间、成果、约束等</a:t>
            </a:r>
            <a:endParaRPr lang="en-US" altLang="zh-CN" dirty="0" smtClean="0"/>
          </a:p>
          <a:p>
            <a:pPr lvl="1"/>
            <a:r>
              <a:rPr lang="zh-CN" altLang="en-US" dirty="0"/>
              <a:t>活动的整体</a:t>
            </a:r>
            <a:r>
              <a:rPr lang="zh-CN" altLang="en-US" dirty="0" smtClean="0"/>
              <a:t>性</a:t>
            </a:r>
            <a:r>
              <a:rPr lang="en-US" altLang="zh-CN" dirty="0" smtClean="0"/>
              <a:t>	</a:t>
            </a:r>
            <a:r>
              <a:rPr lang="zh-CN" altLang="en-US" dirty="0" smtClean="0"/>
              <a:t>“相互关联”</a:t>
            </a:r>
            <a:endParaRPr lang="en-US" altLang="zh-CN" dirty="0" smtClean="0"/>
          </a:p>
          <a:p>
            <a:pPr lvl="1"/>
            <a:r>
              <a:rPr lang="zh-CN" altLang="zh-CN" dirty="0"/>
              <a:t>组织的临时性和开放</a:t>
            </a:r>
            <a:r>
              <a:rPr lang="zh-CN" altLang="zh-CN" dirty="0" smtClean="0"/>
              <a:t>性</a:t>
            </a:r>
            <a:endParaRPr lang="en-US" altLang="zh-CN" dirty="0" smtClean="0"/>
          </a:p>
          <a:p>
            <a:pPr lvl="1"/>
            <a:r>
              <a:rPr lang="zh-CN" altLang="zh-CN" dirty="0"/>
              <a:t>成果的不可挽回性</a:t>
            </a:r>
            <a:endParaRPr lang="zh-CN" altLang="en-US" dirty="0"/>
          </a:p>
        </p:txBody>
      </p:sp>
      <p:sp>
        <p:nvSpPr>
          <p:cNvPr id="5" name="圆角矩形 9"/>
          <p:cNvSpPr>
            <a:spLocks noChangeArrowheads="1"/>
          </p:cNvSpPr>
          <p:nvPr/>
        </p:nvSpPr>
        <p:spPr bwMode="auto">
          <a:xfrm>
            <a:off x="862199" y="4755348"/>
            <a:ext cx="7067084" cy="524435"/>
          </a:xfrm>
          <a:prstGeom prst="roundRect">
            <a:avLst>
              <a:gd name="adj" fmla="val 16667"/>
            </a:avLst>
          </a:prstGeom>
          <a:noFill/>
          <a:ln w="635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pPr algn="l"/>
            <a:r>
              <a:rPr lang="en-US" altLang="zh-CN" sz="2400" dirty="0" smtClean="0">
                <a:latin typeface="微软雅黑" panose="020B0503020204020204" pitchFamily="34" charset="-122"/>
                <a:ea typeface="微软雅黑" panose="020B0503020204020204" pitchFamily="34" charset="-122"/>
              </a:rPr>
              <a:t>Q</a:t>
            </a:r>
            <a:r>
              <a:rPr lang="zh-CN" altLang="en-US" sz="2400" dirty="0" smtClean="0">
                <a:latin typeface="微软雅黑" panose="020B0503020204020204" pitchFamily="34" charset="-122"/>
                <a:ea typeface="微软雅黑" panose="020B0503020204020204" pitchFamily="34" charset="-122"/>
              </a:rPr>
              <a:t>： 怎样才算是一个成功的项目？</a:t>
            </a:r>
            <a:endParaRPr lang="en-US" altLang="zh-CN" sz="2400" dirty="0" smtClean="0">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0"/>
          </p:nvPr>
        </p:nvSpPr>
        <p:spPr/>
        <p:txBody>
          <a:bodyPr/>
          <a:lstStyle/>
          <a:p>
            <a:fld id="{51C954A1-9FE7-4ABB-8851-D5362BFC037D}" type="slidenum">
              <a:rPr lang="en-US" altLang="en-US" smtClean="0"/>
              <a:pPr/>
              <a:t>6</a:t>
            </a:fld>
            <a:endParaRPr lang="en-US" altLang="en-US"/>
          </a:p>
        </p:txBody>
      </p:sp>
    </p:spTree>
    <p:extLst>
      <p:ext uri="{BB962C8B-B14F-4D97-AF65-F5344CB8AC3E}">
        <p14:creationId xmlns:p14="http://schemas.microsoft.com/office/powerpoint/2010/main" val="230361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9682" name="Rectangle 2"/>
          <p:cNvSpPr>
            <a:spLocks noGrp="1" noChangeArrowheads="1"/>
          </p:cNvSpPr>
          <p:nvPr>
            <p:ph type="title"/>
          </p:nvPr>
        </p:nvSpPr>
        <p:spPr/>
        <p:txBody>
          <a:bodyPr/>
          <a:lstStyle/>
          <a:p>
            <a:r>
              <a:rPr lang="zh-CN" altLang="en-US" dirty="0" smtClean="0"/>
              <a:t>“理想的”成功项目</a:t>
            </a:r>
          </a:p>
        </p:txBody>
      </p:sp>
      <p:sp>
        <p:nvSpPr>
          <p:cNvPr id="17412" name="AutoShape 3"/>
          <p:cNvSpPr>
            <a:spLocks noChangeArrowheads="1"/>
          </p:cNvSpPr>
          <p:nvPr/>
        </p:nvSpPr>
        <p:spPr bwMode="gray">
          <a:xfrm>
            <a:off x="3708400" y="2146300"/>
            <a:ext cx="1641475" cy="2270125"/>
          </a:xfrm>
          <a:prstGeom prst="hexagon">
            <a:avLst>
              <a:gd name="adj" fmla="val 25000"/>
              <a:gd name="vf" fmla="val 115470"/>
            </a:avLst>
          </a:prstGeom>
          <a:solidFill>
            <a:schemeClr val="accent2"/>
          </a:solidFill>
          <a:ln w="9525">
            <a:solidFill>
              <a:schemeClr val="tx1"/>
            </a:solidFill>
            <a:miter lim="800000"/>
            <a:headEnd/>
            <a:tailEnd/>
          </a:ln>
        </p:spPr>
        <p:txBody>
          <a:bodyPr wrap="none" lIns="65307" tIns="65307" rIns="46648" bIns="65307" anchor="ctr"/>
          <a:lstStyle>
            <a:lvl1pPr defTabSz="912813" eaLnBrk="0" hangingPunct="0">
              <a:defRPr>
                <a:solidFill>
                  <a:schemeClr val="tx1"/>
                </a:solidFill>
                <a:latin typeface="Arial" panose="020B0604020202020204" pitchFamily="34" charset="0"/>
                <a:ea typeface="宋体" panose="02010600030101010101" pitchFamily="2" charset="-122"/>
              </a:defRPr>
            </a:lvl1pPr>
            <a:lvl2pPr marL="742950" indent="-285750" defTabSz="912813" eaLnBrk="0" hangingPunct="0">
              <a:defRPr>
                <a:solidFill>
                  <a:schemeClr val="tx1"/>
                </a:solidFill>
                <a:latin typeface="Arial" panose="020B0604020202020204" pitchFamily="34" charset="0"/>
                <a:ea typeface="宋体" panose="02010600030101010101" pitchFamily="2" charset="-122"/>
              </a:defRPr>
            </a:lvl2pPr>
            <a:lvl3pPr marL="1143000" indent="-228600" defTabSz="912813" eaLnBrk="0" hangingPunct="0">
              <a:defRPr>
                <a:solidFill>
                  <a:schemeClr val="tx1"/>
                </a:solidFill>
                <a:latin typeface="Arial" panose="020B0604020202020204" pitchFamily="34" charset="0"/>
                <a:ea typeface="宋体" panose="02010600030101010101" pitchFamily="2" charset="-122"/>
              </a:defRPr>
            </a:lvl3pPr>
            <a:lvl4pPr marL="1600200" indent="-228600" defTabSz="912813" eaLnBrk="0" hangingPunct="0">
              <a:defRPr>
                <a:solidFill>
                  <a:schemeClr val="tx1"/>
                </a:solidFill>
                <a:latin typeface="Arial" panose="020B0604020202020204" pitchFamily="34" charset="0"/>
                <a:ea typeface="宋体" panose="02010600030101010101" pitchFamily="2" charset="-122"/>
              </a:defRPr>
            </a:lvl4pPr>
            <a:lvl5pPr marL="2057400" indent="-228600" defTabSz="912813" eaLnBrk="0" hangingPunct="0">
              <a:defRPr>
                <a:solidFill>
                  <a:schemeClr val="tx1"/>
                </a:solidFill>
                <a:latin typeface="Arial" panose="020B0604020202020204" pitchFamily="34" charset="0"/>
                <a:ea typeface="宋体" panose="02010600030101010101" pitchFamily="2" charset="-122"/>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latin typeface="微软雅黑" panose="020B0503020204020204" pitchFamily="34" charset="-122"/>
                <a:ea typeface="微软雅黑" panose="020B0503020204020204" pitchFamily="34" charset="-122"/>
              </a:rPr>
              <a:t>成</a:t>
            </a:r>
          </a:p>
          <a:p>
            <a:pPr algn="ctr" eaLnBrk="1" hangingPunct="1"/>
            <a:r>
              <a:rPr lang="zh-CN" altLang="en-US" sz="2000">
                <a:latin typeface="微软雅黑" panose="020B0503020204020204" pitchFamily="34" charset="-122"/>
                <a:ea typeface="微软雅黑" panose="020B0503020204020204" pitchFamily="34" charset="-122"/>
              </a:rPr>
              <a:t>功</a:t>
            </a:r>
          </a:p>
          <a:p>
            <a:pPr algn="ctr" eaLnBrk="1" hangingPunct="1"/>
            <a:r>
              <a:rPr lang="zh-CN" altLang="en-US" sz="2000">
                <a:latin typeface="微软雅黑" panose="020B0503020204020204" pitchFamily="34" charset="-122"/>
                <a:ea typeface="微软雅黑" panose="020B0503020204020204" pitchFamily="34" charset="-122"/>
              </a:rPr>
              <a:t>项</a:t>
            </a:r>
          </a:p>
          <a:p>
            <a:pPr algn="ctr" eaLnBrk="1" hangingPunct="1"/>
            <a:r>
              <a:rPr lang="zh-CN" altLang="en-US" sz="2000">
                <a:latin typeface="微软雅黑" panose="020B0503020204020204" pitchFamily="34" charset="-122"/>
                <a:ea typeface="微软雅黑" panose="020B0503020204020204" pitchFamily="34" charset="-122"/>
              </a:rPr>
              <a:t>目</a:t>
            </a:r>
          </a:p>
          <a:p>
            <a:pPr algn="ctr" eaLnBrk="1" hangingPunct="1"/>
            <a:r>
              <a:rPr lang="zh-CN" altLang="en-US" sz="2000">
                <a:latin typeface="微软雅黑" panose="020B0503020204020204" pitchFamily="34" charset="-122"/>
                <a:ea typeface="微软雅黑" panose="020B0503020204020204" pitchFamily="34" charset="-122"/>
              </a:rPr>
              <a:t>特</a:t>
            </a:r>
          </a:p>
          <a:p>
            <a:pPr algn="ctr" eaLnBrk="1" hangingPunct="1"/>
            <a:r>
              <a:rPr lang="zh-CN" altLang="en-US" sz="2000">
                <a:latin typeface="微软雅黑" panose="020B0503020204020204" pitchFamily="34" charset="-122"/>
                <a:ea typeface="微软雅黑" panose="020B0503020204020204" pitchFamily="34" charset="-122"/>
              </a:rPr>
              <a:t>征</a:t>
            </a:r>
          </a:p>
        </p:txBody>
      </p:sp>
      <p:sp>
        <p:nvSpPr>
          <p:cNvPr id="17413" name="AutoShape 4"/>
          <p:cNvSpPr>
            <a:spLocks noChangeArrowheads="1"/>
          </p:cNvSpPr>
          <p:nvPr/>
        </p:nvSpPr>
        <p:spPr bwMode="gray">
          <a:xfrm>
            <a:off x="847725" y="2206625"/>
            <a:ext cx="2665413" cy="520700"/>
          </a:xfrm>
          <a:prstGeom prst="homePlate">
            <a:avLst>
              <a:gd name="adj" fmla="val 127973"/>
            </a:avLst>
          </a:prstGeom>
          <a:solidFill>
            <a:schemeClr val="accent1"/>
          </a:solidFill>
          <a:ln w="9525">
            <a:solidFill>
              <a:schemeClr val="tx1"/>
            </a:solidFill>
            <a:miter lim="800000"/>
            <a:headEnd/>
            <a:tailEnd/>
          </a:ln>
        </p:spPr>
        <p:txBody>
          <a:bodyPr wrap="none" lIns="65307" tIns="65307" rIns="46648" bIns="65307" anchor="ctr"/>
          <a:lstStyle>
            <a:lvl1pPr defTabSz="912813" eaLnBrk="0" hangingPunct="0">
              <a:defRPr>
                <a:solidFill>
                  <a:schemeClr val="tx1"/>
                </a:solidFill>
                <a:latin typeface="Arial" panose="020B0604020202020204" pitchFamily="34" charset="0"/>
                <a:ea typeface="宋体" panose="02010600030101010101" pitchFamily="2" charset="-122"/>
              </a:defRPr>
            </a:lvl1pPr>
            <a:lvl2pPr marL="742950" indent="-285750" defTabSz="912813" eaLnBrk="0" hangingPunct="0">
              <a:defRPr>
                <a:solidFill>
                  <a:schemeClr val="tx1"/>
                </a:solidFill>
                <a:latin typeface="Arial" panose="020B0604020202020204" pitchFamily="34" charset="0"/>
                <a:ea typeface="宋体" panose="02010600030101010101" pitchFamily="2" charset="-122"/>
              </a:defRPr>
            </a:lvl2pPr>
            <a:lvl3pPr marL="1143000" indent="-228600" defTabSz="912813" eaLnBrk="0" hangingPunct="0">
              <a:defRPr>
                <a:solidFill>
                  <a:schemeClr val="tx1"/>
                </a:solidFill>
                <a:latin typeface="Arial" panose="020B0604020202020204" pitchFamily="34" charset="0"/>
                <a:ea typeface="宋体" panose="02010600030101010101" pitchFamily="2" charset="-122"/>
              </a:defRPr>
            </a:lvl3pPr>
            <a:lvl4pPr marL="1600200" indent="-228600" defTabSz="912813" eaLnBrk="0" hangingPunct="0">
              <a:defRPr>
                <a:solidFill>
                  <a:schemeClr val="tx1"/>
                </a:solidFill>
                <a:latin typeface="Arial" panose="020B0604020202020204" pitchFamily="34" charset="0"/>
                <a:ea typeface="宋体" panose="02010600030101010101" pitchFamily="2" charset="-122"/>
              </a:defRPr>
            </a:lvl4pPr>
            <a:lvl5pPr marL="2057400" indent="-228600" defTabSz="912813" eaLnBrk="0" hangingPunct="0">
              <a:defRPr>
                <a:solidFill>
                  <a:schemeClr val="tx1"/>
                </a:solidFill>
                <a:latin typeface="Arial" panose="020B0604020202020204" pitchFamily="34" charset="0"/>
                <a:ea typeface="宋体" panose="02010600030101010101" pitchFamily="2" charset="-122"/>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dirty="0">
                <a:latin typeface="微软雅黑" panose="020B0503020204020204" pitchFamily="34" charset="-122"/>
                <a:ea typeface="微软雅黑" panose="020B0503020204020204" pitchFamily="34" charset="-122"/>
              </a:rPr>
              <a:t>达到商业目标</a:t>
            </a:r>
          </a:p>
        </p:txBody>
      </p:sp>
      <p:sp>
        <p:nvSpPr>
          <p:cNvPr id="17414" name="AutoShape 5"/>
          <p:cNvSpPr>
            <a:spLocks noChangeArrowheads="1"/>
          </p:cNvSpPr>
          <p:nvPr/>
        </p:nvSpPr>
        <p:spPr bwMode="gray">
          <a:xfrm>
            <a:off x="852488" y="3038475"/>
            <a:ext cx="2665412" cy="519113"/>
          </a:xfrm>
          <a:prstGeom prst="homePlate">
            <a:avLst>
              <a:gd name="adj" fmla="val 128364"/>
            </a:avLst>
          </a:prstGeom>
          <a:solidFill>
            <a:schemeClr val="accent1"/>
          </a:solidFill>
          <a:ln w="9525">
            <a:solidFill>
              <a:schemeClr val="tx1"/>
            </a:solidFill>
            <a:miter lim="800000"/>
            <a:headEnd/>
            <a:tailEnd/>
          </a:ln>
        </p:spPr>
        <p:txBody>
          <a:bodyPr wrap="none" lIns="65307" tIns="65307" rIns="46648" bIns="65307" anchor="ctr"/>
          <a:lstStyle>
            <a:lvl1pPr defTabSz="912813" eaLnBrk="0" hangingPunct="0">
              <a:defRPr>
                <a:solidFill>
                  <a:schemeClr val="tx1"/>
                </a:solidFill>
                <a:latin typeface="Arial" panose="020B0604020202020204" pitchFamily="34" charset="0"/>
                <a:ea typeface="宋体" panose="02010600030101010101" pitchFamily="2" charset="-122"/>
              </a:defRPr>
            </a:lvl1pPr>
            <a:lvl2pPr marL="742950" indent="-285750" defTabSz="912813" eaLnBrk="0" hangingPunct="0">
              <a:defRPr>
                <a:solidFill>
                  <a:schemeClr val="tx1"/>
                </a:solidFill>
                <a:latin typeface="Arial" panose="020B0604020202020204" pitchFamily="34" charset="0"/>
                <a:ea typeface="宋体" panose="02010600030101010101" pitchFamily="2" charset="-122"/>
              </a:defRPr>
            </a:lvl2pPr>
            <a:lvl3pPr marL="1143000" indent="-228600" defTabSz="912813" eaLnBrk="0" hangingPunct="0">
              <a:defRPr>
                <a:solidFill>
                  <a:schemeClr val="tx1"/>
                </a:solidFill>
                <a:latin typeface="Arial" panose="020B0604020202020204" pitchFamily="34" charset="0"/>
                <a:ea typeface="宋体" panose="02010600030101010101" pitchFamily="2" charset="-122"/>
              </a:defRPr>
            </a:lvl3pPr>
            <a:lvl4pPr marL="1600200" indent="-228600" defTabSz="912813" eaLnBrk="0" hangingPunct="0">
              <a:defRPr>
                <a:solidFill>
                  <a:schemeClr val="tx1"/>
                </a:solidFill>
                <a:latin typeface="Arial" panose="020B0604020202020204" pitchFamily="34" charset="0"/>
                <a:ea typeface="宋体" panose="02010600030101010101" pitchFamily="2" charset="-122"/>
              </a:defRPr>
            </a:lvl4pPr>
            <a:lvl5pPr marL="2057400" indent="-228600" defTabSz="912813" eaLnBrk="0" hangingPunct="0">
              <a:defRPr>
                <a:solidFill>
                  <a:schemeClr val="tx1"/>
                </a:solidFill>
                <a:latin typeface="Arial" panose="020B0604020202020204" pitchFamily="34" charset="0"/>
                <a:ea typeface="宋体" panose="02010600030101010101" pitchFamily="2" charset="-122"/>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dirty="0">
                <a:latin typeface="微软雅黑" panose="020B0503020204020204" pitchFamily="34" charset="-122"/>
                <a:ea typeface="微软雅黑" panose="020B0503020204020204" pitchFamily="34" charset="-122"/>
              </a:rPr>
              <a:t>实现既定利益</a:t>
            </a:r>
          </a:p>
        </p:txBody>
      </p:sp>
      <p:sp>
        <p:nvSpPr>
          <p:cNvPr id="17415" name="AutoShape 6"/>
          <p:cNvSpPr>
            <a:spLocks noChangeArrowheads="1"/>
          </p:cNvSpPr>
          <p:nvPr/>
        </p:nvSpPr>
        <p:spPr bwMode="gray">
          <a:xfrm>
            <a:off x="846138" y="3925207"/>
            <a:ext cx="2667000" cy="519113"/>
          </a:xfrm>
          <a:prstGeom prst="homePlate">
            <a:avLst>
              <a:gd name="adj" fmla="val 128440"/>
            </a:avLst>
          </a:prstGeom>
          <a:solidFill>
            <a:schemeClr val="accent1"/>
          </a:solidFill>
          <a:ln w="9525">
            <a:solidFill>
              <a:schemeClr val="tx1"/>
            </a:solidFill>
            <a:miter lim="800000"/>
            <a:headEnd/>
            <a:tailEnd/>
          </a:ln>
        </p:spPr>
        <p:txBody>
          <a:bodyPr wrap="none" lIns="65307" tIns="65307" rIns="46648" bIns="65307" anchor="ctr"/>
          <a:lstStyle>
            <a:lvl1pPr defTabSz="912813" eaLnBrk="0" hangingPunct="0">
              <a:defRPr>
                <a:solidFill>
                  <a:schemeClr val="tx1"/>
                </a:solidFill>
                <a:latin typeface="Arial" panose="020B0604020202020204" pitchFamily="34" charset="0"/>
                <a:ea typeface="宋体" panose="02010600030101010101" pitchFamily="2" charset="-122"/>
              </a:defRPr>
            </a:lvl1pPr>
            <a:lvl2pPr marL="742950" indent="-285750" defTabSz="912813" eaLnBrk="0" hangingPunct="0">
              <a:defRPr>
                <a:solidFill>
                  <a:schemeClr val="tx1"/>
                </a:solidFill>
                <a:latin typeface="Arial" panose="020B0604020202020204" pitchFamily="34" charset="0"/>
                <a:ea typeface="宋体" panose="02010600030101010101" pitchFamily="2" charset="-122"/>
              </a:defRPr>
            </a:lvl2pPr>
            <a:lvl3pPr marL="1143000" indent="-228600" defTabSz="912813" eaLnBrk="0" hangingPunct="0">
              <a:defRPr>
                <a:solidFill>
                  <a:schemeClr val="tx1"/>
                </a:solidFill>
                <a:latin typeface="Arial" panose="020B0604020202020204" pitchFamily="34" charset="0"/>
                <a:ea typeface="宋体" panose="02010600030101010101" pitchFamily="2" charset="-122"/>
              </a:defRPr>
            </a:lvl3pPr>
            <a:lvl4pPr marL="1600200" indent="-228600" defTabSz="912813" eaLnBrk="0" hangingPunct="0">
              <a:defRPr>
                <a:solidFill>
                  <a:schemeClr val="tx1"/>
                </a:solidFill>
                <a:latin typeface="Arial" panose="020B0604020202020204" pitchFamily="34" charset="0"/>
                <a:ea typeface="宋体" panose="02010600030101010101" pitchFamily="2" charset="-122"/>
              </a:defRPr>
            </a:lvl4pPr>
            <a:lvl5pPr marL="2057400" indent="-228600" defTabSz="912813" eaLnBrk="0" hangingPunct="0">
              <a:defRPr>
                <a:solidFill>
                  <a:schemeClr val="tx1"/>
                </a:solidFill>
                <a:latin typeface="Arial" panose="020B0604020202020204" pitchFamily="34" charset="0"/>
                <a:ea typeface="宋体" panose="02010600030101010101" pitchFamily="2" charset="-122"/>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dirty="0">
                <a:latin typeface="微软雅黑" panose="020B0503020204020204" pitchFamily="34" charset="-122"/>
                <a:ea typeface="微软雅黑" panose="020B0503020204020204" pitchFamily="34" charset="-122"/>
              </a:rPr>
              <a:t>取悦客户</a:t>
            </a:r>
          </a:p>
        </p:txBody>
      </p:sp>
      <p:sp>
        <p:nvSpPr>
          <p:cNvPr id="17416" name="AutoShape 7"/>
          <p:cNvSpPr>
            <a:spLocks noChangeArrowheads="1"/>
          </p:cNvSpPr>
          <p:nvPr/>
        </p:nvSpPr>
        <p:spPr bwMode="gray">
          <a:xfrm flipH="1">
            <a:off x="5614988" y="2263775"/>
            <a:ext cx="2665412" cy="520700"/>
          </a:xfrm>
          <a:prstGeom prst="homePlate">
            <a:avLst>
              <a:gd name="adj" fmla="val 127973"/>
            </a:avLst>
          </a:prstGeom>
          <a:solidFill>
            <a:srgbClr val="F8F9C9"/>
          </a:solidFill>
          <a:ln w="9525">
            <a:solidFill>
              <a:schemeClr val="tx1"/>
            </a:solidFill>
            <a:miter lim="800000"/>
            <a:headEnd/>
            <a:tailEnd/>
          </a:ln>
        </p:spPr>
        <p:txBody>
          <a:bodyPr wrap="none" lIns="65307" tIns="65307" rIns="46648" bIns="65307" anchor="ctr"/>
          <a:lstStyle>
            <a:lvl1pPr defTabSz="912813" eaLnBrk="0" hangingPunct="0">
              <a:defRPr>
                <a:solidFill>
                  <a:schemeClr val="tx1"/>
                </a:solidFill>
                <a:latin typeface="Arial" panose="020B0604020202020204" pitchFamily="34" charset="0"/>
                <a:ea typeface="宋体" panose="02010600030101010101" pitchFamily="2" charset="-122"/>
              </a:defRPr>
            </a:lvl1pPr>
            <a:lvl2pPr marL="742950" indent="-285750" defTabSz="912813" eaLnBrk="0" hangingPunct="0">
              <a:defRPr>
                <a:solidFill>
                  <a:schemeClr val="tx1"/>
                </a:solidFill>
                <a:latin typeface="Arial" panose="020B0604020202020204" pitchFamily="34" charset="0"/>
                <a:ea typeface="宋体" panose="02010600030101010101" pitchFamily="2" charset="-122"/>
              </a:defRPr>
            </a:lvl2pPr>
            <a:lvl3pPr marL="1143000" indent="-228600" defTabSz="912813" eaLnBrk="0" hangingPunct="0">
              <a:defRPr>
                <a:solidFill>
                  <a:schemeClr val="tx1"/>
                </a:solidFill>
                <a:latin typeface="Arial" panose="020B0604020202020204" pitchFamily="34" charset="0"/>
                <a:ea typeface="宋体" panose="02010600030101010101" pitchFamily="2" charset="-122"/>
              </a:defRPr>
            </a:lvl3pPr>
            <a:lvl4pPr marL="1600200" indent="-228600" defTabSz="912813" eaLnBrk="0" hangingPunct="0">
              <a:defRPr>
                <a:solidFill>
                  <a:schemeClr val="tx1"/>
                </a:solidFill>
                <a:latin typeface="Arial" panose="020B0604020202020204" pitchFamily="34" charset="0"/>
                <a:ea typeface="宋体" panose="02010600030101010101" pitchFamily="2" charset="-122"/>
              </a:defRPr>
            </a:lvl4pPr>
            <a:lvl5pPr marL="2057400" indent="-228600" defTabSz="912813" eaLnBrk="0" hangingPunct="0">
              <a:defRPr>
                <a:solidFill>
                  <a:schemeClr val="tx1"/>
                </a:solidFill>
                <a:latin typeface="Arial" panose="020B0604020202020204" pitchFamily="34" charset="0"/>
                <a:ea typeface="宋体" panose="02010600030101010101" pitchFamily="2" charset="-122"/>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dirty="0" smtClean="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适用”</a:t>
            </a:r>
            <a:r>
              <a:rPr lang="zh-CN" altLang="en-US" sz="2000" dirty="0" smtClean="0">
                <a:latin typeface="微软雅黑" panose="020B0503020204020204" pitchFamily="34" charset="-122"/>
                <a:ea typeface="微软雅黑" panose="020B0503020204020204" pitchFamily="34" charset="-122"/>
              </a:rPr>
              <a:t>的产</a:t>
            </a:r>
            <a:r>
              <a:rPr lang="zh-CN" altLang="en-US" sz="2000" dirty="0">
                <a:latin typeface="微软雅黑" panose="020B0503020204020204" pitchFamily="34" charset="-122"/>
                <a:ea typeface="微软雅黑" panose="020B0503020204020204" pitchFamily="34" charset="-122"/>
              </a:rPr>
              <a:t>品</a:t>
            </a:r>
          </a:p>
        </p:txBody>
      </p:sp>
      <p:sp>
        <p:nvSpPr>
          <p:cNvPr id="17417" name="AutoShape 8"/>
          <p:cNvSpPr>
            <a:spLocks noChangeArrowheads="1"/>
          </p:cNvSpPr>
          <p:nvPr/>
        </p:nvSpPr>
        <p:spPr bwMode="gray">
          <a:xfrm flipH="1">
            <a:off x="5619750" y="3095625"/>
            <a:ext cx="2665413" cy="519113"/>
          </a:xfrm>
          <a:prstGeom prst="homePlate">
            <a:avLst>
              <a:gd name="adj" fmla="val 128364"/>
            </a:avLst>
          </a:prstGeom>
          <a:solidFill>
            <a:srgbClr val="F8F9C9"/>
          </a:solidFill>
          <a:ln w="9525">
            <a:solidFill>
              <a:schemeClr val="tx1"/>
            </a:solidFill>
            <a:miter lim="800000"/>
            <a:headEnd/>
            <a:tailEnd/>
          </a:ln>
        </p:spPr>
        <p:txBody>
          <a:bodyPr wrap="none" lIns="65307" tIns="65307" rIns="46648" bIns="65307" anchor="ctr"/>
          <a:lstStyle>
            <a:lvl1pPr defTabSz="912813" eaLnBrk="0" hangingPunct="0">
              <a:defRPr>
                <a:solidFill>
                  <a:schemeClr val="tx1"/>
                </a:solidFill>
                <a:latin typeface="Arial" panose="020B0604020202020204" pitchFamily="34" charset="0"/>
                <a:ea typeface="宋体" panose="02010600030101010101" pitchFamily="2" charset="-122"/>
              </a:defRPr>
            </a:lvl1pPr>
            <a:lvl2pPr marL="742950" indent="-285750" defTabSz="912813" eaLnBrk="0" hangingPunct="0">
              <a:defRPr>
                <a:solidFill>
                  <a:schemeClr val="tx1"/>
                </a:solidFill>
                <a:latin typeface="Arial" panose="020B0604020202020204" pitchFamily="34" charset="0"/>
                <a:ea typeface="宋体" panose="02010600030101010101" pitchFamily="2" charset="-122"/>
              </a:defRPr>
            </a:lvl2pPr>
            <a:lvl3pPr marL="1143000" indent="-228600" defTabSz="912813" eaLnBrk="0" hangingPunct="0">
              <a:defRPr>
                <a:solidFill>
                  <a:schemeClr val="tx1"/>
                </a:solidFill>
                <a:latin typeface="Arial" panose="020B0604020202020204" pitchFamily="34" charset="0"/>
                <a:ea typeface="宋体" panose="02010600030101010101" pitchFamily="2" charset="-122"/>
              </a:defRPr>
            </a:lvl3pPr>
            <a:lvl4pPr marL="1600200" indent="-228600" defTabSz="912813" eaLnBrk="0" hangingPunct="0">
              <a:defRPr>
                <a:solidFill>
                  <a:schemeClr val="tx1"/>
                </a:solidFill>
                <a:latin typeface="Arial" panose="020B0604020202020204" pitchFamily="34" charset="0"/>
                <a:ea typeface="宋体" panose="02010600030101010101" pitchFamily="2" charset="-122"/>
              </a:defRPr>
            </a:lvl4pPr>
            <a:lvl5pPr marL="2057400" indent="-228600" defTabSz="912813" eaLnBrk="0" hangingPunct="0">
              <a:defRPr>
                <a:solidFill>
                  <a:schemeClr val="tx1"/>
                </a:solidFill>
                <a:latin typeface="Arial" panose="020B0604020202020204" pitchFamily="34" charset="0"/>
                <a:ea typeface="宋体" panose="02010600030101010101" pitchFamily="2" charset="-122"/>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微软雅黑" panose="020B0503020204020204" pitchFamily="34" charset="-122"/>
                <a:ea typeface="微软雅黑" panose="020B0503020204020204" pitchFamily="34" charset="-122"/>
              </a:rPr>
              <a:t>符合客户需求</a:t>
            </a:r>
          </a:p>
        </p:txBody>
      </p:sp>
      <p:sp>
        <p:nvSpPr>
          <p:cNvPr id="17418" name="AutoShape 9"/>
          <p:cNvSpPr>
            <a:spLocks noChangeArrowheads="1"/>
          </p:cNvSpPr>
          <p:nvPr/>
        </p:nvSpPr>
        <p:spPr bwMode="gray">
          <a:xfrm flipH="1">
            <a:off x="5654675" y="4021138"/>
            <a:ext cx="2667000" cy="520700"/>
          </a:xfrm>
          <a:prstGeom prst="homePlate">
            <a:avLst>
              <a:gd name="adj" fmla="val 128049"/>
            </a:avLst>
          </a:prstGeom>
          <a:solidFill>
            <a:srgbClr val="F8F9C9"/>
          </a:solidFill>
          <a:ln w="9525">
            <a:solidFill>
              <a:schemeClr val="tx1"/>
            </a:solidFill>
            <a:miter lim="800000"/>
            <a:headEnd/>
            <a:tailEnd/>
          </a:ln>
        </p:spPr>
        <p:txBody>
          <a:bodyPr wrap="none" lIns="65307" tIns="65307" rIns="46648" bIns="65307" anchor="ctr"/>
          <a:lstStyle>
            <a:lvl1pPr defTabSz="912813" eaLnBrk="0" hangingPunct="0">
              <a:defRPr>
                <a:solidFill>
                  <a:schemeClr val="tx1"/>
                </a:solidFill>
                <a:latin typeface="Arial" panose="020B0604020202020204" pitchFamily="34" charset="0"/>
                <a:ea typeface="宋体" panose="02010600030101010101" pitchFamily="2" charset="-122"/>
              </a:defRPr>
            </a:lvl1pPr>
            <a:lvl2pPr marL="742950" indent="-285750" defTabSz="912813" eaLnBrk="0" hangingPunct="0">
              <a:defRPr>
                <a:solidFill>
                  <a:schemeClr val="tx1"/>
                </a:solidFill>
                <a:latin typeface="Arial" panose="020B0604020202020204" pitchFamily="34" charset="0"/>
                <a:ea typeface="宋体" panose="02010600030101010101" pitchFamily="2" charset="-122"/>
              </a:defRPr>
            </a:lvl2pPr>
            <a:lvl3pPr marL="1143000" indent="-228600" defTabSz="912813" eaLnBrk="0" hangingPunct="0">
              <a:defRPr>
                <a:solidFill>
                  <a:schemeClr val="tx1"/>
                </a:solidFill>
                <a:latin typeface="Arial" panose="020B0604020202020204" pitchFamily="34" charset="0"/>
                <a:ea typeface="宋体" panose="02010600030101010101" pitchFamily="2" charset="-122"/>
              </a:defRPr>
            </a:lvl3pPr>
            <a:lvl4pPr marL="1600200" indent="-228600" defTabSz="912813" eaLnBrk="0" hangingPunct="0">
              <a:defRPr>
                <a:solidFill>
                  <a:schemeClr val="tx1"/>
                </a:solidFill>
                <a:latin typeface="Arial" panose="020B0604020202020204" pitchFamily="34" charset="0"/>
                <a:ea typeface="宋体" panose="02010600030101010101" pitchFamily="2" charset="-122"/>
              </a:defRPr>
            </a:lvl4pPr>
            <a:lvl5pPr marL="2057400" indent="-228600" defTabSz="912813" eaLnBrk="0" hangingPunct="0">
              <a:defRPr>
                <a:solidFill>
                  <a:schemeClr val="tx1"/>
                </a:solidFill>
                <a:latin typeface="Arial" panose="020B0604020202020204" pitchFamily="34" charset="0"/>
                <a:ea typeface="宋体" panose="02010600030101010101" pitchFamily="2" charset="-122"/>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微软雅黑" panose="020B0503020204020204" pitchFamily="34" charset="-122"/>
                <a:ea typeface="微软雅黑" panose="020B0503020204020204" pitchFamily="34" charset="-122"/>
              </a:rPr>
              <a:t>满足时间要求</a:t>
            </a:r>
          </a:p>
        </p:txBody>
      </p:sp>
      <p:sp>
        <p:nvSpPr>
          <p:cNvPr id="17419" name="AutoShape 10"/>
          <p:cNvSpPr>
            <a:spLocks noChangeArrowheads="1"/>
          </p:cNvSpPr>
          <p:nvPr/>
        </p:nvSpPr>
        <p:spPr bwMode="gray">
          <a:xfrm rot="5400000" flipH="1" flipV="1">
            <a:off x="3868738" y="4981575"/>
            <a:ext cx="1328737" cy="519113"/>
          </a:xfrm>
          <a:prstGeom prst="homePlate">
            <a:avLst>
              <a:gd name="adj" fmla="val 63991"/>
            </a:avLst>
          </a:prstGeom>
          <a:solidFill>
            <a:schemeClr val="accent1"/>
          </a:solidFill>
          <a:ln w="9525">
            <a:solidFill>
              <a:schemeClr val="tx1"/>
            </a:solidFill>
            <a:miter lim="800000"/>
            <a:headEnd/>
            <a:tailEnd/>
          </a:ln>
        </p:spPr>
        <p:txBody>
          <a:bodyPr vert="eaVert" wrap="none" lIns="65307" tIns="65307" rIns="46648" bIns="65307" anchor="ctr"/>
          <a:lstStyle>
            <a:lvl1pPr defTabSz="912813" eaLnBrk="0" hangingPunct="0">
              <a:defRPr>
                <a:solidFill>
                  <a:schemeClr val="tx1"/>
                </a:solidFill>
                <a:latin typeface="Arial" panose="020B0604020202020204" pitchFamily="34" charset="0"/>
                <a:ea typeface="宋体" panose="02010600030101010101" pitchFamily="2" charset="-122"/>
              </a:defRPr>
            </a:lvl1pPr>
            <a:lvl2pPr marL="742950" indent="-285750" defTabSz="912813" eaLnBrk="0" hangingPunct="0">
              <a:defRPr>
                <a:solidFill>
                  <a:schemeClr val="tx1"/>
                </a:solidFill>
                <a:latin typeface="Arial" panose="020B0604020202020204" pitchFamily="34" charset="0"/>
                <a:ea typeface="宋体" panose="02010600030101010101" pitchFamily="2" charset="-122"/>
              </a:defRPr>
            </a:lvl2pPr>
            <a:lvl3pPr marL="1143000" indent="-228600" defTabSz="912813" eaLnBrk="0" hangingPunct="0">
              <a:defRPr>
                <a:solidFill>
                  <a:schemeClr val="tx1"/>
                </a:solidFill>
                <a:latin typeface="Arial" panose="020B0604020202020204" pitchFamily="34" charset="0"/>
                <a:ea typeface="宋体" panose="02010600030101010101" pitchFamily="2" charset="-122"/>
              </a:defRPr>
            </a:lvl3pPr>
            <a:lvl4pPr marL="1600200" indent="-228600" defTabSz="912813" eaLnBrk="0" hangingPunct="0">
              <a:defRPr>
                <a:solidFill>
                  <a:schemeClr val="tx1"/>
                </a:solidFill>
                <a:latin typeface="Arial" panose="020B0604020202020204" pitchFamily="34" charset="0"/>
                <a:ea typeface="宋体" panose="02010600030101010101" pitchFamily="2" charset="-122"/>
              </a:defRPr>
            </a:lvl4pPr>
            <a:lvl5pPr marL="2057400" indent="-228600" defTabSz="912813" eaLnBrk="0" hangingPunct="0">
              <a:defRPr>
                <a:solidFill>
                  <a:schemeClr val="tx1"/>
                </a:solidFill>
                <a:latin typeface="Arial" panose="020B0604020202020204" pitchFamily="34" charset="0"/>
                <a:ea typeface="宋体" panose="02010600030101010101" pitchFamily="2" charset="-122"/>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000">
              <a:latin typeface="微软雅黑" panose="020B0503020204020204" pitchFamily="34" charset="-122"/>
              <a:ea typeface="微软雅黑" panose="020B0503020204020204" pitchFamily="34" charset="-122"/>
            </a:endParaRPr>
          </a:p>
        </p:txBody>
      </p:sp>
      <p:sp>
        <p:nvSpPr>
          <p:cNvPr id="17420" name="Text Box 11"/>
          <p:cNvSpPr txBox="1">
            <a:spLocks noChangeArrowheads="1"/>
          </p:cNvSpPr>
          <p:nvPr/>
        </p:nvSpPr>
        <p:spPr bwMode="gray">
          <a:xfrm>
            <a:off x="4338500" y="4867275"/>
            <a:ext cx="420825" cy="901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lIns="65307" tIns="65307" rIns="46648" bIns="65307">
            <a:spAutoFit/>
          </a:bodyPr>
          <a:lstStyle>
            <a:lvl1pPr defTabSz="912813" eaLnBrk="0" hangingPunct="0">
              <a:defRPr>
                <a:solidFill>
                  <a:schemeClr val="tx1"/>
                </a:solidFill>
                <a:latin typeface="Arial" panose="020B0604020202020204" pitchFamily="34" charset="0"/>
                <a:ea typeface="宋体" panose="02010600030101010101" pitchFamily="2" charset="-122"/>
              </a:defRPr>
            </a:lvl1pPr>
            <a:lvl2pPr marL="742950" indent="-285750" defTabSz="912813" eaLnBrk="0" hangingPunct="0">
              <a:defRPr>
                <a:solidFill>
                  <a:schemeClr val="tx1"/>
                </a:solidFill>
                <a:latin typeface="Arial" panose="020B0604020202020204" pitchFamily="34" charset="0"/>
                <a:ea typeface="宋体" panose="02010600030101010101" pitchFamily="2" charset="-122"/>
              </a:defRPr>
            </a:lvl2pPr>
            <a:lvl3pPr marL="1143000" indent="-228600" defTabSz="912813" eaLnBrk="0" hangingPunct="0">
              <a:defRPr>
                <a:solidFill>
                  <a:schemeClr val="tx1"/>
                </a:solidFill>
                <a:latin typeface="Arial" panose="020B0604020202020204" pitchFamily="34" charset="0"/>
                <a:ea typeface="宋体" panose="02010600030101010101" pitchFamily="2" charset="-122"/>
              </a:defRPr>
            </a:lvl3pPr>
            <a:lvl4pPr marL="1600200" indent="-228600" defTabSz="912813" eaLnBrk="0" hangingPunct="0">
              <a:defRPr>
                <a:solidFill>
                  <a:schemeClr val="tx1"/>
                </a:solidFill>
                <a:latin typeface="Arial" panose="020B0604020202020204" pitchFamily="34" charset="0"/>
                <a:ea typeface="宋体" panose="02010600030101010101" pitchFamily="2" charset="-122"/>
              </a:defRPr>
            </a:lvl4pPr>
            <a:lvl5pPr marL="2057400" indent="-228600" defTabSz="912813" eaLnBrk="0" hangingPunct="0">
              <a:defRPr>
                <a:solidFill>
                  <a:schemeClr val="tx1"/>
                </a:solidFill>
                <a:latin typeface="Arial" panose="020B0604020202020204" pitchFamily="34" charset="0"/>
                <a:ea typeface="宋体" panose="02010600030101010101" pitchFamily="2" charset="-122"/>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微软雅黑" panose="020B0503020204020204" pitchFamily="34" charset="-122"/>
                <a:ea typeface="微软雅黑" panose="020B0503020204020204" pitchFamily="34" charset="-122"/>
              </a:rPr>
              <a:t>预算内</a:t>
            </a:r>
          </a:p>
        </p:txBody>
      </p:sp>
      <p:sp>
        <p:nvSpPr>
          <p:cNvPr id="17421" name="AutoShape 12"/>
          <p:cNvSpPr>
            <a:spLocks noChangeArrowheads="1"/>
          </p:cNvSpPr>
          <p:nvPr/>
        </p:nvSpPr>
        <p:spPr bwMode="gray">
          <a:xfrm rot="16200000" flipH="1">
            <a:off x="3756025" y="1162050"/>
            <a:ext cx="1447800" cy="520700"/>
          </a:xfrm>
          <a:prstGeom prst="homePlate">
            <a:avLst>
              <a:gd name="adj" fmla="val 63720"/>
            </a:avLst>
          </a:prstGeom>
          <a:solidFill>
            <a:srgbClr val="F8F9C9"/>
          </a:solidFill>
          <a:ln w="9525">
            <a:solidFill>
              <a:schemeClr val="tx1"/>
            </a:solidFill>
            <a:miter lim="800000"/>
            <a:headEnd/>
            <a:tailEnd/>
          </a:ln>
        </p:spPr>
        <p:txBody>
          <a:bodyPr vert="eaVert" wrap="none" lIns="65307" tIns="65307" rIns="46648" bIns="65307" anchor="ctr"/>
          <a:lstStyle>
            <a:lvl1pPr defTabSz="912813" eaLnBrk="0" hangingPunct="0">
              <a:defRPr>
                <a:solidFill>
                  <a:schemeClr val="tx1"/>
                </a:solidFill>
                <a:latin typeface="Arial" panose="020B0604020202020204" pitchFamily="34" charset="0"/>
                <a:ea typeface="宋体" panose="02010600030101010101" pitchFamily="2" charset="-122"/>
              </a:defRPr>
            </a:lvl1pPr>
            <a:lvl2pPr marL="742950" indent="-285750" defTabSz="912813" eaLnBrk="0" hangingPunct="0">
              <a:defRPr>
                <a:solidFill>
                  <a:schemeClr val="tx1"/>
                </a:solidFill>
                <a:latin typeface="Arial" panose="020B0604020202020204" pitchFamily="34" charset="0"/>
                <a:ea typeface="宋体" panose="02010600030101010101" pitchFamily="2" charset="-122"/>
              </a:defRPr>
            </a:lvl2pPr>
            <a:lvl3pPr marL="1143000" indent="-228600" defTabSz="912813" eaLnBrk="0" hangingPunct="0">
              <a:defRPr>
                <a:solidFill>
                  <a:schemeClr val="tx1"/>
                </a:solidFill>
                <a:latin typeface="Arial" panose="020B0604020202020204" pitchFamily="34" charset="0"/>
                <a:ea typeface="宋体" panose="02010600030101010101" pitchFamily="2" charset="-122"/>
              </a:defRPr>
            </a:lvl3pPr>
            <a:lvl4pPr marL="1600200" indent="-228600" defTabSz="912813" eaLnBrk="0" hangingPunct="0">
              <a:defRPr>
                <a:solidFill>
                  <a:schemeClr val="tx1"/>
                </a:solidFill>
                <a:latin typeface="Arial" panose="020B0604020202020204" pitchFamily="34" charset="0"/>
                <a:ea typeface="宋体" panose="02010600030101010101" pitchFamily="2" charset="-122"/>
              </a:defRPr>
            </a:lvl4pPr>
            <a:lvl5pPr marL="2057400" indent="-228600" defTabSz="912813" eaLnBrk="0" hangingPunct="0">
              <a:defRPr>
                <a:solidFill>
                  <a:schemeClr val="tx1"/>
                </a:solidFill>
                <a:latin typeface="Arial" panose="020B0604020202020204" pitchFamily="34" charset="0"/>
                <a:ea typeface="宋体" panose="02010600030101010101" pitchFamily="2" charset="-122"/>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000">
              <a:latin typeface="微软雅黑" panose="020B0503020204020204" pitchFamily="34" charset="-122"/>
              <a:ea typeface="微软雅黑" panose="020B0503020204020204" pitchFamily="34" charset="-122"/>
            </a:endParaRPr>
          </a:p>
        </p:txBody>
      </p:sp>
      <p:sp>
        <p:nvSpPr>
          <p:cNvPr id="17422" name="Text Box 13"/>
          <p:cNvSpPr txBox="1">
            <a:spLocks noChangeArrowheads="1"/>
          </p:cNvSpPr>
          <p:nvPr/>
        </p:nvSpPr>
        <p:spPr bwMode="gray">
          <a:xfrm>
            <a:off x="4269512" y="698500"/>
            <a:ext cx="420825" cy="1157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lIns="65307" tIns="65307" rIns="46648" bIns="65307">
            <a:spAutoFit/>
          </a:bodyPr>
          <a:lstStyle>
            <a:lvl1pPr defTabSz="912813" eaLnBrk="0" hangingPunct="0">
              <a:defRPr>
                <a:solidFill>
                  <a:schemeClr val="tx1"/>
                </a:solidFill>
                <a:latin typeface="Arial" panose="020B0604020202020204" pitchFamily="34" charset="0"/>
                <a:ea typeface="宋体" panose="02010600030101010101" pitchFamily="2" charset="-122"/>
              </a:defRPr>
            </a:lvl1pPr>
            <a:lvl2pPr marL="742950" indent="-285750" defTabSz="912813" eaLnBrk="0" hangingPunct="0">
              <a:defRPr>
                <a:solidFill>
                  <a:schemeClr val="tx1"/>
                </a:solidFill>
                <a:latin typeface="Arial" panose="020B0604020202020204" pitchFamily="34" charset="0"/>
                <a:ea typeface="宋体" panose="02010600030101010101" pitchFamily="2" charset="-122"/>
              </a:defRPr>
            </a:lvl2pPr>
            <a:lvl3pPr marL="1143000" indent="-228600" defTabSz="912813" eaLnBrk="0" hangingPunct="0">
              <a:defRPr>
                <a:solidFill>
                  <a:schemeClr val="tx1"/>
                </a:solidFill>
                <a:latin typeface="Arial" panose="020B0604020202020204" pitchFamily="34" charset="0"/>
                <a:ea typeface="宋体" panose="02010600030101010101" pitchFamily="2" charset="-122"/>
              </a:defRPr>
            </a:lvl3pPr>
            <a:lvl4pPr marL="1600200" indent="-228600" defTabSz="912813" eaLnBrk="0" hangingPunct="0">
              <a:defRPr>
                <a:solidFill>
                  <a:schemeClr val="tx1"/>
                </a:solidFill>
                <a:latin typeface="Arial" panose="020B0604020202020204" pitchFamily="34" charset="0"/>
                <a:ea typeface="宋体" panose="02010600030101010101" pitchFamily="2" charset="-122"/>
              </a:defRPr>
            </a:lvl4pPr>
            <a:lvl5pPr marL="2057400" indent="-228600" defTabSz="912813" eaLnBrk="0" hangingPunct="0">
              <a:defRPr>
                <a:solidFill>
                  <a:schemeClr val="tx1"/>
                </a:solidFill>
                <a:latin typeface="Arial" panose="020B0604020202020204" pitchFamily="34" charset="0"/>
                <a:ea typeface="宋体" panose="02010600030101010101" pitchFamily="2" charset="-122"/>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dirty="0">
                <a:latin typeface="微软雅黑" panose="020B0503020204020204" pitchFamily="34" charset="-122"/>
                <a:ea typeface="微软雅黑" panose="020B0503020204020204" pitchFamily="34" charset="-122"/>
              </a:rPr>
              <a:t>团队满意</a:t>
            </a:r>
          </a:p>
        </p:txBody>
      </p:sp>
      <p:sp>
        <p:nvSpPr>
          <p:cNvPr id="3" name="灯片编号占位符 2"/>
          <p:cNvSpPr>
            <a:spLocks noGrp="1"/>
          </p:cNvSpPr>
          <p:nvPr>
            <p:ph type="sldNum" sz="quarter" idx="10"/>
          </p:nvPr>
        </p:nvSpPr>
        <p:spPr/>
        <p:txBody>
          <a:bodyPr/>
          <a:lstStyle/>
          <a:p>
            <a:fld id="{9231B233-6F93-4D7F-B7DA-1F27CAA8E8C0}" type="slidenum">
              <a:rPr lang="en-US" altLang="en-US" smtClean="0"/>
              <a:pPr/>
              <a:t>7</a:t>
            </a:fld>
            <a:endParaRPr lang="en-US" altLang="en-US"/>
          </a:p>
        </p:txBody>
      </p:sp>
    </p:spTree>
    <p:extLst>
      <p:ext uri="{BB962C8B-B14F-4D97-AF65-F5344CB8AC3E}">
        <p14:creationId xmlns:p14="http://schemas.microsoft.com/office/powerpoint/2010/main" val="2416348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“实际的”成功项目</a:t>
            </a:r>
            <a:endParaRPr lang="zh-CN" altLang="en-US" dirty="0"/>
          </a:p>
        </p:txBody>
      </p:sp>
      <p:sp>
        <p:nvSpPr>
          <p:cNvPr id="2" name="灯片编号占位符 1"/>
          <p:cNvSpPr>
            <a:spLocks noGrp="1"/>
          </p:cNvSpPr>
          <p:nvPr>
            <p:ph type="sldNum" sz="quarter" idx="10"/>
          </p:nvPr>
        </p:nvSpPr>
        <p:spPr/>
        <p:txBody>
          <a:bodyPr/>
          <a:lstStyle/>
          <a:p>
            <a:fld id="{9231B233-6F93-4D7F-B7DA-1F27CAA8E8C0}" type="slidenum">
              <a:rPr lang="en-US" altLang="en-US" smtClean="0"/>
              <a:pPr/>
              <a:t>8</a:t>
            </a:fld>
            <a:endParaRPr lang="en-US" altLang="en-US"/>
          </a:p>
        </p:txBody>
      </p:sp>
      <p:sp>
        <p:nvSpPr>
          <p:cNvPr id="4" name="内容占位符 3"/>
          <p:cNvSpPr>
            <a:spLocks noGrp="1"/>
          </p:cNvSpPr>
          <p:nvPr>
            <p:ph sz="quarter" idx="11"/>
          </p:nvPr>
        </p:nvSpPr>
        <p:spPr/>
        <p:txBody>
          <a:bodyPr/>
          <a:lstStyle/>
          <a:p>
            <a:r>
              <a:rPr lang="zh-CN" altLang="en-US" dirty="0"/>
              <a:t>满</a:t>
            </a:r>
            <a:r>
              <a:rPr lang="zh-CN" altLang="en-US" dirty="0" smtClean="0"/>
              <a:t>足项目干系人的要求 </a:t>
            </a:r>
            <a:endParaRPr lang="en-US" altLang="zh-CN" dirty="0" smtClean="0"/>
          </a:p>
          <a:p>
            <a:pPr lvl="1"/>
            <a:r>
              <a:rPr lang="zh-CN" altLang="en-US" dirty="0">
                <a:hlinkClick r:id="rId2" action="ppaction://hlinkfile"/>
              </a:rPr>
              <a:t>漫</a:t>
            </a:r>
            <a:r>
              <a:rPr lang="zh-CN" altLang="en-US" dirty="0" smtClean="0">
                <a:hlinkClick r:id="rId2" action="ppaction://hlinkfile"/>
              </a:rPr>
              <a:t>画 项目成功俱乐部</a:t>
            </a:r>
            <a:endParaRPr lang="en-US" altLang="zh-CN" dirty="0" smtClean="0"/>
          </a:p>
          <a:p>
            <a:r>
              <a:rPr lang="zh-CN" altLang="en-US" dirty="0"/>
              <a:t>成</a:t>
            </a:r>
            <a:r>
              <a:rPr lang="zh-CN" altLang="en-US" dirty="0" smtClean="0"/>
              <a:t>功是“可复制”的</a:t>
            </a:r>
            <a:endParaRPr lang="en-US" altLang="zh-CN" dirty="0" smtClean="0"/>
          </a:p>
          <a:p>
            <a:pPr lvl="1"/>
            <a:r>
              <a:rPr lang="zh-CN" altLang="en-US" dirty="0"/>
              <a:t>对</a:t>
            </a:r>
            <a:r>
              <a:rPr lang="zh-CN" altLang="en-US" dirty="0" smtClean="0"/>
              <a:t>于项目管理，“空城计”是否有价值？</a:t>
            </a:r>
            <a:endParaRPr lang="en-US" altLang="zh-CN" dirty="0" smtClean="0"/>
          </a:p>
          <a:p>
            <a:pPr lvl="1"/>
            <a:r>
              <a:rPr lang="zh-CN" altLang="en-US" dirty="0" smtClean="0"/>
              <a:t>“项目的成功不是追求</a:t>
            </a:r>
            <a:r>
              <a:rPr lang="en-US" altLang="zh-CN" dirty="0" smtClean="0"/>
              <a:t>100</a:t>
            </a:r>
            <a:r>
              <a:rPr lang="zh-CN" altLang="en-US" dirty="0" smtClean="0"/>
              <a:t>分，而是可以复制的</a:t>
            </a:r>
            <a:r>
              <a:rPr lang="en-US" altLang="zh-CN" dirty="0" smtClean="0"/>
              <a:t>80</a:t>
            </a:r>
            <a:r>
              <a:rPr lang="zh-CN" altLang="en-US" dirty="0" smtClean="0"/>
              <a:t>分”</a:t>
            </a:r>
            <a:endParaRPr lang="en-US" altLang="zh-CN" dirty="0" smtClean="0"/>
          </a:p>
          <a:p>
            <a:pPr lvl="1"/>
            <a:r>
              <a:rPr lang="zh-CN" altLang="en-US" dirty="0">
                <a:hlinkClick r:id="rId3" action="ppaction://hlinkfile"/>
              </a:rPr>
              <a:t>漫</a:t>
            </a:r>
            <a:r>
              <a:rPr lang="zh-CN" altLang="en-US" dirty="0" smtClean="0">
                <a:hlinkClick r:id="rId3" action="ppaction://hlinkfile"/>
              </a:rPr>
              <a:t>画 可复制性的成功</a:t>
            </a:r>
            <a:endParaRPr lang="zh-CN" altLang="en-US" dirty="0"/>
          </a:p>
        </p:txBody>
      </p:sp>
    </p:spTree>
    <p:extLst>
      <p:ext uri="{BB962C8B-B14F-4D97-AF65-F5344CB8AC3E}">
        <p14:creationId xmlns:p14="http://schemas.microsoft.com/office/powerpoint/2010/main" val="33754705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r>
              <a:rPr lang="zh-CN" altLang="en-US" smtClean="0"/>
              <a:t>本章内容</a:t>
            </a:r>
            <a:endParaRPr lang="zh-CN" altLang="en-US" dirty="0" smtClean="0"/>
          </a:p>
        </p:txBody>
      </p:sp>
      <p:sp>
        <p:nvSpPr>
          <p:cNvPr id="4100" name="Rectangle 3"/>
          <p:cNvSpPr>
            <a:spLocks noGrp="1" noChangeArrowheads="1"/>
          </p:cNvSpPr>
          <p:nvPr>
            <p:ph sz="quarter" idx="11"/>
          </p:nvPr>
        </p:nvSpPr>
        <p:spPr/>
        <p:txBody>
          <a:bodyPr/>
          <a:lstStyle/>
          <a:p>
            <a:r>
              <a:rPr lang="zh-CN" altLang="en-US" dirty="0"/>
              <a:t>第</a:t>
            </a:r>
            <a:r>
              <a:rPr lang="en-US" altLang="zh-CN" dirty="0"/>
              <a:t>1</a:t>
            </a:r>
            <a:r>
              <a:rPr lang="zh-CN" altLang="en-US" dirty="0" smtClean="0"/>
              <a:t>章 </a:t>
            </a:r>
            <a:r>
              <a:rPr lang="zh-CN" altLang="zh-CN" dirty="0" smtClean="0"/>
              <a:t>项目管理概述</a:t>
            </a:r>
          </a:p>
          <a:p>
            <a:pPr lvl="1"/>
            <a:r>
              <a:rPr lang="en-US" altLang="zh-CN" dirty="0" smtClean="0"/>
              <a:t>1.1 </a:t>
            </a:r>
            <a:r>
              <a:rPr lang="zh-CN" altLang="en-US" dirty="0" smtClean="0"/>
              <a:t>项目的特性</a:t>
            </a:r>
            <a:endParaRPr lang="en-US" altLang="zh-CN" dirty="0" smtClean="0"/>
          </a:p>
          <a:p>
            <a:pPr lvl="1"/>
            <a:r>
              <a:rPr lang="en-US" altLang="zh-CN" dirty="0" smtClean="0"/>
              <a:t>1.2 </a:t>
            </a:r>
            <a:r>
              <a:rPr lang="zh-CN" altLang="zh-CN" dirty="0" smtClean="0"/>
              <a:t>当前软件项目管理现状和挑战</a:t>
            </a:r>
            <a:endParaRPr lang="en-US" altLang="zh-CN" dirty="0" smtClean="0"/>
          </a:p>
          <a:p>
            <a:pPr lvl="1"/>
            <a:r>
              <a:rPr lang="en-US" altLang="zh-CN" dirty="0" smtClean="0"/>
              <a:t>1.3 </a:t>
            </a:r>
            <a:r>
              <a:rPr lang="zh-CN" altLang="en-US" dirty="0" smtClean="0"/>
              <a:t>项目管理的最新发展趋势</a:t>
            </a:r>
          </a:p>
          <a:p>
            <a:pPr lvl="2"/>
            <a:r>
              <a:rPr lang="zh-CN" altLang="en-US" dirty="0" smtClean="0"/>
              <a:t>项目管理的演进历史</a:t>
            </a:r>
          </a:p>
          <a:p>
            <a:pPr lvl="2"/>
            <a:r>
              <a:rPr lang="zh-CN" altLang="en-US" dirty="0" smtClean="0"/>
              <a:t>项目管理发展的最新动态</a:t>
            </a:r>
            <a:endParaRPr lang="en-US" altLang="zh-CN" dirty="0" smtClean="0"/>
          </a:p>
          <a:p>
            <a:pPr lvl="1"/>
            <a:r>
              <a:rPr lang="en-US" altLang="zh-CN" dirty="0" smtClean="0"/>
              <a:t>1.4 </a:t>
            </a:r>
            <a:r>
              <a:rPr lang="zh-CN" altLang="en-US" dirty="0" smtClean="0"/>
              <a:t>项目经理是怎样炼成的</a:t>
            </a:r>
            <a:endParaRPr lang="en-US" altLang="zh-CN" dirty="0" smtClean="0"/>
          </a:p>
          <a:p>
            <a:pPr lvl="1"/>
            <a:r>
              <a:rPr lang="zh-CN" altLang="en-US" dirty="0" smtClean="0"/>
              <a:t>小结</a:t>
            </a:r>
            <a:endParaRPr lang="en-US" altLang="zh-CN" dirty="0" smtClean="0"/>
          </a:p>
          <a:p>
            <a:pPr lvl="1"/>
            <a:r>
              <a:rPr lang="zh-CN" altLang="en-US" dirty="0" smtClean="0"/>
              <a:t>思考</a:t>
            </a:r>
            <a:endParaRPr lang="zh-CN" altLang="zh-CN" dirty="0" smtClean="0"/>
          </a:p>
        </p:txBody>
      </p:sp>
      <p:sp>
        <p:nvSpPr>
          <p:cNvPr id="11269" name="AutoShape 5"/>
          <p:cNvSpPr>
            <a:spLocks noChangeArrowheads="1"/>
          </p:cNvSpPr>
          <p:nvPr/>
        </p:nvSpPr>
        <p:spPr bwMode="auto">
          <a:xfrm>
            <a:off x="315353" y="2270298"/>
            <a:ext cx="289765" cy="244302"/>
          </a:xfrm>
          <a:prstGeom prst="rightArrow">
            <a:avLst>
              <a:gd name="adj1" fmla="val 50000"/>
              <a:gd name="adj2" fmla="val 25000"/>
            </a:avLst>
          </a:prstGeom>
          <a:solidFill>
            <a:srgbClr val="C00000"/>
          </a:solidFill>
          <a:ln>
            <a:noFill/>
          </a:ln>
          <a:effectLst>
            <a:prstShdw prst="shdw17" dist="17961" dir="2700000">
              <a:srgbClr val="2F4D71"/>
            </a:prstShdw>
          </a:effectLs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11271" name="Picture 7" descr="MCj0439613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05625" y="4084638"/>
            <a:ext cx="2047875" cy="225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2"/>
          <p:cNvSpPr>
            <a:spLocks noGrp="1"/>
          </p:cNvSpPr>
          <p:nvPr>
            <p:ph type="sldNum" sz="quarter" idx="10"/>
          </p:nvPr>
        </p:nvSpPr>
        <p:spPr/>
        <p:txBody>
          <a:bodyPr/>
          <a:lstStyle/>
          <a:p>
            <a:fld id="{51C954A1-9FE7-4ABB-8851-D5362BFC037D}" type="slidenum">
              <a:rPr lang="en-US" altLang="en-US" smtClean="0"/>
              <a:pPr/>
              <a:t>9</a:t>
            </a:fld>
            <a:endParaRPr lang="en-US" altLang="en-US"/>
          </a:p>
        </p:txBody>
      </p:sp>
    </p:spTree>
    <p:extLst>
      <p:ext uri="{BB962C8B-B14F-4D97-AF65-F5344CB8AC3E}">
        <p14:creationId xmlns:p14="http://schemas.microsoft.com/office/powerpoint/2010/main" val="902744104"/>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2_IBM Rational模板V1.0">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IBM Rational模板V1.0">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prstShdw prst="shdw17" dist="17961" dir="2700000">
            <a:schemeClr val="tx1">
              <a:gamma/>
              <a:shade val="60000"/>
              <a:invGamma/>
            </a:schemeClr>
          </a:prst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prstShdw prst="shdw17" dist="17961" dir="2700000">
            <a:schemeClr val="tx1">
              <a:gamma/>
              <a:shade val="60000"/>
              <a:invGamma/>
            </a:schemeClr>
          </a:prst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2_IBM Rational模板V1.0 1">
        <a:dk1>
          <a:srgbClr val="000000"/>
        </a:dk1>
        <a:lt1>
          <a:srgbClr val="FFFFFF"/>
        </a:lt1>
        <a:dk2>
          <a:srgbClr val="7889FB"/>
        </a:dk2>
        <a:lt2>
          <a:srgbClr val="808080"/>
        </a:lt2>
        <a:accent1>
          <a:srgbClr val="7889FB"/>
        </a:accent1>
        <a:accent2>
          <a:srgbClr val="2DB6B3"/>
        </a:accent2>
        <a:accent3>
          <a:srgbClr val="FFFFFF"/>
        </a:accent3>
        <a:accent4>
          <a:srgbClr val="000000"/>
        </a:accent4>
        <a:accent5>
          <a:srgbClr val="BEC4FD"/>
        </a:accent5>
        <a:accent6>
          <a:srgbClr val="28A5A2"/>
        </a:accent6>
        <a:hlink>
          <a:srgbClr val="C0C0C0"/>
        </a:hlink>
        <a:folHlink>
          <a:srgbClr val="D1821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30128</TotalTime>
  <Words>4161</Words>
  <Application>Microsoft Office PowerPoint</Application>
  <PresentationFormat>全屏显示(4:3)</PresentationFormat>
  <Paragraphs>719</Paragraphs>
  <Slides>51</Slides>
  <Notes>41</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1</vt:i4>
      </vt:variant>
      <vt:variant>
        <vt:lpstr>幻灯片标题</vt:lpstr>
      </vt:variant>
      <vt:variant>
        <vt:i4>51</vt:i4>
      </vt:variant>
    </vt:vector>
  </HeadingPairs>
  <TitlesOfParts>
    <vt:vector size="68" baseType="lpstr">
      <vt:lpstr>Arial Unicode MS</vt:lpstr>
      <vt:lpstr>Monotype Sorts</vt:lpstr>
      <vt:lpstr>ZapfHumnst BT</vt:lpstr>
      <vt:lpstr>黑体</vt:lpstr>
      <vt:lpstr>华文行楷</vt:lpstr>
      <vt:lpstr>宋体</vt:lpstr>
      <vt:lpstr>微软雅黑</vt:lpstr>
      <vt:lpstr>Arial</vt:lpstr>
      <vt:lpstr>Calibri</vt:lpstr>
      <vt:lpstr>Symbol</vt:lpstr>
      <vt:lpstr>Tahoma</vt:lpstr>
      <vt:lpstr>Times New Roman</vt:lpstr>
      <vt:lpstr>Webdings</vt:lpstr>
      <vt:lpstr>Wingdings</vt:lpstr>
      <vt:lpstr>Wingdings</vt:lpstr>
      <vt:lpstr>2_IBM Rational模板V1.0</vt:lpstr>
      <vt:lpstr>Chart</vt:lpstr>
      <vt:lpstr>《软件项目管理》  ——敏捷规模化案例教程 </vt:lpstr>
      <vt:lpstr>软件开发项目全景图</vt:lpstr>
      <vt:lpstr>本章内容</vt:lpstr>
      <vt:lpstr>工作</vt:lpstr>
      <vt:lpstr>项目</vt:lpstr>
      <vt:lpstr>PowerPoint 演示文稿</vt:lpstr>
      <vt:lpstr>“理想的”成功项目</vt:lpstr>
      <vt:lpstr>“实际的”成功项目</vt:lpstr>
      <vt:lpstr>本章内容</vt:lpstr>
      <vt:lpstr>1. 现状：2001年</vt:lpstr>
      <vt:lpstr>2008年</vt:lpstr>
      <vt:lpstr>2004-2012年</vt:lpstr>
      <vt:lpstr>2011-2015年 世界范围内主要软件项目成功率统计</vt:lpstr>
      <vt:lpstr>Q: 为何项目成功率一直“稳定”的“居低不上”</vt:lpstr>
      <vt:lpstr>以Windows开发为例</vt:lpstr>
      <vt:lpstr>2. 挑战：影响项目成败的关键因素在哪里？ </vt:lpstr>
      <vt:lpstr>从软件实现角度来看软件项目面临的挑战</vt:lpstr>
      <vt:lpstr>从软件项目管理角度来看软件项目面临的挑战</vt:lpstr>
      <vt:lpstr>软件需求不断变更，充满不确定性</vt:lpstr>
      <vt:lpstr>PowerPoint 演示文稿</vt:lpstr>
      <vt:lpstr>PowerPoint 演示文稿</vt:lpstr>
      <vt:lpstr>PowerPoint 演示文稿</vt:lpstr>
      <vt:lpstr>PowerPoint 演示文稿</vt:lpstr>
      <vt:lpstr>软件项目管理的“三座大山”</vt:lpstr>
      <vt:lpstr>本章内容</vt:lpstr>
      <vt:lpstr>1. 项目管理知识体系的发展</vt:lpstr>
      <vt:lpstr>2. 迭代/快速/敏捷方法的发展</vt:lpstr>
      <vt:lpstr>3. 软件开发模型的发展</vt:lpstr>
      <vt:lpstr>PowerPoint 演示文稿</vt:lpstr>
      <vt:lpstr>PowerPoint 演示文稿</vt:lpstr>
      <vt:lpstr>PowerPoint 演示文稿</vt:lpstr>
      <vt:lpstr>PowerPoint 演示文稿</vt:lpstr>
      <vt:lpstr>本章内容</vt:lpstr>
      <vt:lpstr>敏捷已经成为主流</vt:lpstr>
      <vt:lpstr>为什么很多组织采用敏捷方法？</vt:lpstr>
      <vt:lpstr>PowerPoint 演示文稿</vt:lpstr>
      <vt:lpstr>IBM实例：</vt:lpstr>
      <vt:lpstr>PowerPoint 演示文稿</vt:lpstr>
      <vt:lpstr>PowerPoint 演示文稿</vt:lpstr>
      <vt:lpstr>本章内容</vt:lpstr>
      <vt:lpstr>1. 项目经理职业发展</vt:lpstr>
      <vt:lpstr>2.  应具备的能力</vt:lpstr>
      <vt:lpstr>PMI认为最直接运用于项目管理的技能是人际关系处理</vt:lpstr>
      <vt:lpstr>需具备的能力——全面能力</vt:lpstr>
      <vt:lpstr>需具备的能力——核心能力</vt:lpstr>
      <vt:lpstr>3. 成功的项目经理是怎样练成的</vt:lpstr>
      <vt:lpstr>补充：典型的沟通经验</vt:lpstr>
      <vt:lpstr>PowerPoint 演示文稿</vt:lpstr>
      <vt:lpstr>小结</vt:lpstr>
      <vt:lpstr>思考</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RationalXX行业解决方案</dc:title>
  <dc:subject>IBM Presentation System</dc:subject>
  <dc:creator>Tommy</dc:creator>
  <cp:lastModifiedBy>Goei</cp:lastModifiedBy>
  <cp:revision>480</cp:revision>
  <dcterms:created xsi:type="dcterms:W3CDTF">2009-02-08T06:25:15Z</dcterms:created>
  <dcterms:modified xsi:type="dcterms:W3CDTF">2018-04-19T01:21:49Z</dcterms:modified>
</cp:coreProperties>
</file>