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1.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9" r:id="rId1"/>
  </p:sldMasterIdLst>
  <p:notesMasterIdLst>
    <p:notesMasterId r:id="rId64"/>
  </p:notesMasterIdLst>
  <p:handoutMasterIdLst>
    <p:handoutMasterId r:id="rId65"/>
  </p:handoutMasterIdLst>
  <p:sldIdLst>
    <p:sldId id="335" r:id="rId2"/>
    <p:sldId id="421" r:id="rId3"/>
    <p:sldId id="521" r:id="rId4"/>
    <p:sldId id="522" r:id="rId5"/>
    <p:sldId id="533" r:id="rId6"/>
    <p:sldId id="475" r:id="rId7"/>
    <p:sldId id="476" r:id="rId8"/>
    <p:sldId id="479" r:id="rId9"/>
    <p:sldId id="477" r:id="rId10"/>
    <p:sldId id="478" r:id="rId11"/>
    <p:sldId id="534" r:id="rId12"/>
    <p:sldId id="489" r:id="rId13"/>
    <p:sldId id="525" r:id="rId14"/>
    <p:sldId id="481" r:id="rId15"/>
    <p:sldId id="482" r:id="rId16"/>
    <p:sldId id="485" r:id="rId17"/>
    <p:sldId id="520" r:id="rId18"/>
    <p:sldId id="486" r:id="rId19"/>
    <p:sldId id="487" r:id="rId20"/>
    <p:sldId id="488" r:id="rId21"/>
    <p:sldId id="535" r:id="rId22"/>
    <p:sldId id="500" r:id="rId23"/>
    <p:sldId id="526" r:id="rId24"/>
    <p:sldId id="529" r:id="rId25"/>
    <p:sldId id="493" r:id="rId26"/>
    <p:sldId id="531" r:id="rId27"/>
    <p:sldId id="532" r:id="rId28"/>
    <p:sldId id="497" r:id="rId29"/>
    <p:sldId id="539" r:id="rId30"/>
    <p:sldId id="498" r:id="rId31"/>
    <p:sldId id="499" r:id="rId32"/>
    <p:sldId id="501" r:id="rId33"/>
    <p:sldId id="502" r:id="rId34"/>
    <p:sldId id="503" r:id="rId35"/>
    <p:sldId id="505" r:id="rId36"/>
    <p:sldId id="506" r:id="rId37"/>
    <p:sldId id="507" r:id="rId38"/>
    <p:sldId id="538" r:id="rId39"/>
    <p:sldId id="508" r:id="rId40"/>
    <p:sldId id="509" r:id="rId41"/>
    <p:sldId id="510" r:id="rId42"/>
    <p:sldId id="512" r:id="rId43"/>
    <p:sldId id="513" r:id="rId44"/>
    <p:sldId id="514" r:id="rId45"/>
    <p:sldId id="516" r:id="rId46"/>
    <p:sldId id="517" r:id="rId47"/>
    <p:sldId id="518" r:id="rId48"/>
    <p:sldId id="536" r:id="rId49"/>
    <p:sldId id="422" r:id="rId50"/>
    <p:sldId id="423" r:id="rId51"/>
    <p:sldId id="541" r:id="rId52"/>
    <p:sldId id="452" r:id="rId53"/>
    <p:sldId id="456" r:id="rId54"/>
    <p:sldId id="457" r:id="rId55"/>
    <p:sldId id="540" r:id="rId56"/>
    <p:sldId id="472" r:id="rId57"/>
    <p:sldId id="537" r:id="rId58"/>
    <p:sldId id="542" r:id="rId59"/>
    <p:sldId id="543" r:id="rId60"/>
    <p:sldId id="544" r:id="rId61"/>
    <p:sldId id="545" r:id="rId62"/>
    <p:sldId id="524" r:id="rId63"/>
  </p:sldIdLst>
  <p:sldSz cx="9144000" cy="6858000" type="screen4x3"/>
  <p:notesSz cx="7010400" cy="9236075"/>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BAD2BA"/>
    <a:srgbClr val="097236"/>
    <a:srgbClr val="C51325"/>
    <a:srgbClr val="977250"/>
    <a:srgbClr val="543830"/>
    <a:srgbClr val="D5EAFF"/>
    <a:srgbClr val="DEDEDE"/>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0" autoAdjust="0"/>
    <p:restoredTop sz="83634" autoAdjust="0"/>
  </p:normalViewPr>
  <p:slideViewPr>
    <p:cSldViewPr snapToGrid="0">
      <p:cViewPr varScale="1">
        <p:scale>
          <a:sx n="74" d="100"/>
          <a:sy n="74" d="100"/>
        </p:scale>
        <p:origin x="1742" y="72"/>
      </p:cViewPr>
      <p:guideLst>
        <p:guide orient="horz" pos="2160"/>
        <p:guide pos="2880"/>
      </p:guideLst>
    </p:cSldViewPr>
  </p:slideViewPr>
  <p:outlineViewPr>
    <p:cViewPr>
      <p:scale>
        <a:sx n="33" d="100"/>
        <a:sy n="33" d="100"/>
      </p:scale>
      <p:origin x="0" y="-13818"/>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758" y="-1302"/>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38475" cy="461963"/>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defTabSz="928688">
              <a:spcBef>
                <a:spcPct val="0"/>
              </a:spcBef>
              <a:buFontTx/>
              <a:buNone/>
              <a:defRPr sz="1200">
                <a:latin typeface="Times New Roman" pitchFamily="18" charset="0"/>
                <a:ea typeface="+mn-ea"/>
                <a:cs typeface="Arial" charset="0"/>
              </a:defRPr>
            </a:lvl1pPr>
          </a:lstStyle>
          <a:p>
            <a:pPr>
              <a:defRPr/>
            </a:pPr>
            <a:r>
              <a:rPr lang="en-US" altLang="zh-CN"/>
              <a:t>Introduction to Disciplined Agile Delivery - Instructor Notes</a:t>
            </a:r>
          </a:p>
        </p:txBody>
      </p:sp>
      <p:sp>
        <p:nvSpPr>
          <p:cNvPr id="8195" name="Rectangle 3"/>
          <p:cNvSpPr>
            <a:spLocks noGrp="1" noChangeArrowheads="1"/>
          </p:cNvSpPr>
          <p:nvPr>
            <p:ph type="dt" sz="quarter" idx="1"/>
          </p:nvPr>
        </p:nvSpPr>
        <p:spPr bwMode="auto">
          <a:xfrm>
            <a:off x="3971925" y="0"/>
            <a:ext cx="3038475" cy="461963"/>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algn="r" defTabSz="928688">
              <a:spcBef>
                <a:spcPct val="0"/>
              </a:spcBef>
              <a:buFontTx/>
              <a:buNone/>
              <a:defRPr sz="1200">
                <a:latin typeface="Times New Roman" pitchFamily="18" charset="0"/>
                <a:ea typeface="+mn-ea"/>
                <a:cs typeface="Arial" charset="0"/>
              </a:defRPr>
            </a:lvl1pPr>
          </a:lstStyle>
          <a:p>
            <a:pPr>
              <a:defRPr/>
            </a:pPr>
            <a:endParaRPr lang="en-US" altLang="zh-CN"/>
          </a:p>
        </p:txBody>
      </p:sp>
      <p:sp>
        <p:nvSpPr>
          <p:cNvPr id="8196" name="Rectangle 4"/>
          <p:cNvSpPr>
            <a:spLocks noGrp="1" noChangeArrowheads="1"/>
          </p:cNvSpPr>
          <p:nvPr>
            <p:ph type="ftr" sz="quarter" idx="2"/>
          </p:nvPr>
        </p:nvSpPr>
        <p:spPr bwMode="auto">
          <a:xfrm>
            <a:off x="0" y="8774113"/>
            <a:ext cx="3038475" cy="461962"/>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defTabSz="928688">
              <a:spcBef>
                <a:spcPct val="0"/>
              </a:spcBef>
              <a:buFontTx/>
              <a:buNone/>
              <a:defRPr sz="1200">
                <a:latin typeface="Times New Roman" pitchFamily="18" charset="0"/>
                <a:ea typeface="+mn-ea"/>
                <a:cs typeface="Arial" charset="0"/>
              </a:defRPr>
            </a:lvl1pPr>
          </a:lstStyle>
          <a:p>
            <a:pPr>
              <a:defRPr/>
            </a:pPr>
            <a:r>
              <a:rPr lang="en-US" altLang="zh-CN"/>
              <a:t>Module 5 - Agile Construction Iterations</a:t>
            </a:r>
          </a:p>
        </p:txBody>
      </p:sp>
      <p:sp>
        <p:nvSpPr>
          <p:cNvPr id="8197" name="Rectangle 5"/>
          <p:cNvSpPr>
            <a:spLocks noGrp="1" noChangeArrowheads="1"/>
          </p:cNvSpPr>
          <p:nvPr>
            <p:ph type="sldNum" sz="quarter" idx="3"/>
          </p:nvPr>
        </p:nvSpPr>
        <p:spPr bwMode="auto">
          <a:xfrm>
            <a:off x="3971925" y="8774113"/>
            <a:ext cx="3038475" cy="461962"/>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lgn="r" defTabSz="928688">
              <a:defRPr sz="1200">
                <a:latin typeface="Times New Roman" panose="02020603050405020304" pitchFamily="18" charset="0"/>
              </a:defRPr>
            </a:lvl1pPr>
          </a:lstStyle>
          <a:p>
            <a:fld id="{B97F945A-A332-4F9D-81D0-7FCD251D610E}" type="slidenum">
              <a:rPr lang="en-US" altLang="zh-CN"/>
              <a:pPr/>
              <a:t>‹#›</a:t>
            </a:fld>
            <a:endParaRPr lang="en-US" altLang="zh-CN"/>
          </a:p>
        </p:txBody>
      </p:sp>
    </p:spTree>
    <p:extLst>
      <p:ext uri="{BB962C8B-B14F-4D97-AF65-F5344CB8AC3E}">
        <p14:creationId xmlns:p14="http://schemas.microsoft.com/office/powerpoint/2010/main" val="365643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3" name="Rectangle 9"/>
          <p:cNvSpPr>
            <a:spLocks noGrp="1" noChangeArrowheads="1"/>
          </p:cNvSpPr>
          <p:nvPr>
            <p:ph type="hdr" sz="quarter"/>
          </p:nvPr>
        </p:nvSpPr>
        <p:spPr bwMode="auto">
          <a:xfrm>
            <a:off x="0" y="76200"/>
            <a:ext cx="7010400" cy="385763"/>
          </a:xfrm>
          <a:prstGeom prst="rect">
            <a:avLst/>
          </a:prstGeom>
          <a:noFill/>
          <a:ln w="9525">
            <a:noFill/>
            <a:miter lim="800000"/>
            <a:headEnd/>
            <a:tailEnd/>
          </a:ln>
          <a:effectLst/>
        </p:spPr>
        <p:txBody>
          <a:bodyPr vert="horz" wrap="square" lIns="20164" tIns="0" rIns="20164" bIns="0" numCol="1" anchor="t" anchorCtr="0" compatLnSpc="1">
            <a:prstTxWarp prst="textNoShape">
              <a:avLst/>
            </a:prstTxWarp>
          </a:bodyPr>
          <a:lstStyle>
            <a:lvl1pPr algn="ctr" defTabSz="968375" eaLnBrk="0" hangingPunct="0">
              <a:spcBef>
                <a:spcPct val="0"/>
              </a:spcBef>
              <a:buFontTx/>
              <a:buNone/>
              <a:defRPr sz="2000">
                <a:latin typeface="Arial Narrow" pitchFamily="34" charset="0"/>
                <a:ea typeface="+mn-ea"/>
                <a:cs typeface="Arial" charset="0"/>
              </a:defRPr>
            </a:lvl1pPr>
          </a:lstStyle>
          <a:p>
            <a:pPr>
              <a:defRPr/>
            </a:pPr>
            <a:r>
              <a:rPr lang="en-US" altLang="zh-CN"/>
              <a:t>Introduction to Disciplined Agile Delivery - Instructor Notes</a:t>
            </a:r>
            <a:endParaRPr lang="en-US" altLang="zh-CN" i="1"/>
          </a:p>
        </p:txBody>
      </p:sp>
      <p:sp>
        <p:nvSpPr>
          <p:cNvPr id="6154" name="Line 10"/>
          <p:cNvSpPr>
            <a:spLocks noChangeShapeType="1"/>
          </p:cNvSpPr>
          <p:nvPr/>
        </p:nvSpPr>
        <p:spPr bwMode="auto">
          <a:xfrm>
            <a:off x="233363" y="482600"/>
            <a:ext cx="6557962" cy="0"/>
          </a:xfrm>
          <a:prstGeom prst="line">
            <a:avLst/>
          </a:prstGeom>
          <a:noFill/>
          <a:ln w="9525">
            <a:solidFill>
              <a:schemeClr val="tx1"/>
            </a:solidFill>
            <a:round/>
            <a:headEnd/>
            <a:tailEnd/>
          </a:ln>
          <a:effectLst/>
        </p:spPr>
        <p:txBody>
          <a:bodyPr wrap="none" lIns="107950" tIns="53975" rIns="107950" bIns="53975" anchor="ctr"/>
          <a:lstStyle/>
          <a:p>
            <a:pPr>
              <a:spcBef>
                <a:spcPct val="25000"/>
              </a:spcBef>
              <a:buFont typeface="Wingdings" pitchFamily="2" charset="2"/>
              <a:buNone/>
              <a:defRPr/>
            </a:pPr>
            <a:endParaRPr lang="zh-CN" altLang="en-US">
              <a:latin typeface="Arial" charset="0"/>
              <a:ea typeface="+mn-ea"/>
              <a:cs typeface="Arial" charset="0"/>
            </a:endParaRPr>
          </a:p>
        </p:txBody>
      </p:sp>
      <p:sp>
        <p:nvSpPr>
          <p:cNvPr id="6156" name="Text Box 12"/>
          <p:cNvSpPr txBox="1">
            <a:spLocks noChangeArrowheads="1"/>
          </p:cNvSpPr>
          <p:nvPr/>
        </p:nvSpPr>
        <p:spPr bwMode="auto">
          <a:xfrm>
            <a:off x="388938" y="863600"/>
            <a:ext cx="1782762" cy="296863"/>
          </a:xfrm>
          <a:prstGeom prst="rect">
            <a:avLst/>
          </a:prstGeom>
          <a:noFill/>
          <a:ln w="9525">
            <a:noFill/>
            <a:miter lim="800000"/>
            <a:headEnd/>
            <a:tailEnd/>
          </a:ln>
          <a:effectLst/>
        </p:spPr>
        <p:txBody>
          <a:bodyPr lIns="114260" tIns="57129" rIns="114260" bIns="57129">
            <a:spAutoFit/>
          </a:bodyPr>
          <a:lstStyle/>
          <a:p>
            <a:pPr defTabSz="968375" eaLnBrk="0" hangingPunct="0">
              <a:spcBef>
                <a:spcPct val="50000"/>
              </a:spcBef>
              <a:defRPr/>
            </a:pPr>
            <a:r>
              <a:rPr lang="en-US" altLang="zh-CN" sz="1200" b="1">
                <a:latin typeface="Arial" charset="0"/>
                <a:ea typeface="+mn-ea"/>
                <a:cs typeface="Arial" charset="0"/>
              </a:rPr>
              <a:t>Instructor Notes:</a:t>
            </a:r>
          </a:p>
        </p:txBody>
      </p:sp>
      <p:sp>
        <p:nvSpPr>
          <p:cNvPr id="6157" name="Line 13"/>
          <p:cNvSpPr>
            <a:spLocks noChangeShapeType="1"/>
          </p:cNvSpPr>
          <p:nvPr/>
        </p:nvSpPr>
        <p:spPr bwMode="auto">
          <a:xfrm>
            <a:off x="2559050" y="847725"/>
            <a:ext cx="0" cy="7874000"/>
          </a:xfrm>
          <a:prstGeom prst="line">
            <a:avLst/>
          </a:prstGeom>
          <a:noFill/>
          <a:ln w="9525">
            <a:solidFill>
              <a:schemeClr val="tx1"/>
            </a:solidFill>
            <a:round/>
            <a:headEnd/>
            <a:tailEnd/>
          </a:ln>
          <a:effectLst/>
        </p:spPr>
        <p:txBody>
          <a:bodyPr wrap="none" lIns="107950" tIns="53975" rIns="107950" bIns="53975" anchor="ctr"/>
          <a:lstStyle/>
          <a:p>
            <a:pPr>
              <a:spcBef>
                <a:spcPct val="25000"/>
              </a:spcBef>
              <a:buFont typeface="Wingdings" pitchFamily="2" charset="2"/>
              <a:buNone/>
              <a:defRPr/>
            </a:pPr>
            <a:endParaRPr lang="zh-CN" altLang="en-US">
              <a:latin typeface="Arial" charset="0"/>
              <a:ea typeface="+mn-ea"/>
              <a:cs typeface="Arial" charset="0"/>
            </a:endParaRPr>
          </a:p>
        </p:txBody>
      </p:sp>
      <p:sp>
        <p:nvSpPr>
          <p:cNvPr id="49158" name="Rectangle 14"/>
          <p:cNvSpPr>
            <a:spLocks noGrp="1" noRot="1" noChangeAspect="1" noChangeArrowheads="1" noTextEdit="1"/>
          </p:cNvSpPr>
          <p:nvPr>
            <p:ph type="sldImg" idx="2"/>
          </p:nvPr>
        </p:nvSpPr>
        <p:spPr bwMode="auto">
          <a:xfrm>
            <a:off x="2649538" y="847725"/>
            <a:ext cx="4102100" cy="3076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59" name="Rectangle 15"/>
          <p:cNvSpPr>
            <a:spLocks noGrp="1" noChangeArrowheads="1"/>
          </p:cNvSpPr>
          <p:nvPr>
            <p:ph type="ftr" sz="quarter" idx="4"/>
          </p:nvPr>
        </p:nvSpPr>
        <p:spPr bwMode="auto">
          <a:xfrm>
            <a:off x="0" y="8620125"/>
            <a:ext cx="7010400" cy="347663"/>
          </a:xfrm>
          <a:prstGeom prst="rect">
            <a:avLst/>
          </a:prstGeom>
          <a:noFill/>
          <a:ln w="9525">
            <a:noFill/>
            <a:miter lim="800000"/>
            <a:headEnd/>
            <a:tailEnd/>
          </a:ln>
          <a:effectLst/>
        </p:spPr>
        <p:txBody>
          <a:bodyPr vert="horz" wrap="square" lIns="19340" tIns="0" rIns="19340" bIns="0" numCol="1" anchor="b" anchorCtr="0" compatLnSpc="1">
            <a:prstTxWarp prst="textNoShape">
              <a:avLst/>
            </a:prstTxWarp>
          </a:bodyPr>
          <a:lstStyle>
            <a:lvl1pPr algn="ctr" defTabSz="928688" eaLnBrk="0" hangingPunct="0">
              <a:spcBef>
                <a:spcPct val="0"/>
              </a:spcBef>
              <a:buFontTx/>
              <a:buNone/>
              <a:defRPr sz="1000" i="1">
                <a:latin typeface="Arial" charset="0"/>
                <a:ea typeface="+mn-ea"/>
                <a:cs typeface="Arial" charset="0"/>
              </a:defRPr>
            </a:lvl1pPr>
          </a:lstStyle>
          <a:p>
            <a:pPr>
              <a:defRPr/>
            </a:pPr>
            <a:r>
              <a:rPr lang="en-US" altLang="zh-CN"/>
              <a:t>Module 5 - Agile Construction Iterations</a:t>
            </a:r>
            <a:endParaRPr lang="en-US" altLang="zh-CN">
              <a:latin typeface="ZapfHumnst BT" pitchFamily="34" charset="0"/>
            </a:endParaRPr>
          </a:p>
        </p:txBody>
      </p:sp>
      <p:sp>
        <p:nvSpPr>
          <p:cNvPr id="6160" name="Rectangle 16"/>
          <p:cNvSpPr>
            <a:spLocks noChangeArrowheads="1"/>
          </p:cNvSpPr>
          <p:nvPr/>
        </p:nvSpPr>
        <p:spPr bwMode="auto">
          <a:xfrm>
            <a:off x="6153150" y="8459788"/>
            <a:ext cx="779463" cy="508000"/>
          </a:xfrm>
          <a:prstGeom prst="rect">
            <a:avLst/>
          </a:prstGeom>
          <a:noFill/>
          <a:ln w="9525">
            <a:noFill/>
            <a:miter lim="800000"/>
            <a:headEnd/>
            <a:tailEnd/>
          </a:ln>
          <a:effectLst/>
        </p:spPr>
        <p:txBody>
          <a:bodyPr lIns="185660" tIns="0" rIns="185660" bIns="0" anchor="b" anchorCtr="1"/>
          <a:lstStyle>
            <a:lvl1pPr defTabSz="8810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8810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8810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810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8810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8810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8810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8810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8810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0"/>
              </a:spcBef>
              <a:buFontTx/>
              <a:buNone/>
            </a:pPr>
            <a:r>
              <a:rPr lang="en-US" altLang="zh-CN" sz="1000"/>
              <a:t> 5 - </a:t>
            </a:r>
            <a:fld id="{00EC1449-228A-4682-9B4B-01E4CF28B232}" type="slidenum">
              <a:rPr lang="en-US" altLang="zh-CN" sz="1000"/>
              <a:pPr algn="ctr">
                <a:lnSpc>
                  <a:spcPct val="90000"/>
                </a:lnSpc>
                <a:spcBef>
                  <a:spcPct val="0"/>
                </a:spcBef>
                <a:buFontTx/>
                <a:buNone/>
              </a:pPr>
              <a:t>‹#›</a:t>
            </a:fld>
            <a:endParaRPr lang="en-US" altLang="zh-CN" sz="1000"/>
          </a:p>
        </p:txBody>
      </p:sp>
      <p:sp>
        <p:nvSpPr>
          <p:cNvPr id="6161" name="Text Box 17"/>
          <p:cNvSpPr txBox="1">
            <a:spLocks noChangeArrowheads="1"/>
          </p:cNvSpPr>
          <p:nvPr/>
        </p:nvSpPr>
        <p:spPr bwMode="auto">
          <a:xfrm>
            <a:off x="77788" y="8459788"/>
            <a:ext cx="2025650" cy="508000"/>
          </a:xfrm>
          <a:prstGeom prst="rect">
            <a:avLst/>
          </a:prstGeom>
          <a:noFill/>
          <a:ln w="9525">
            <a:noFill/>
            <a:miter lim="800000"/>
            <a:headEnd/>
            <a:tailEnd/>
          </a:ln>
          <a:effectLst/>
        </p:spPr>
        <p:txBody>
          <a:bodyPr lIns="185660" tIns="0" rIns="185660" bIns="0" anchor="b"/>
          <a:lstStyle/>
          <a:p>
            <a:pPr defTabSz="928688">
              <a:defRPr/>
            </a:pPr>
            <a:r>
              <a:rPr lang="en-US" altLang="zh-CN" sz="800">
                <a:latin typeface="Arial" charset="0"/>
                <a:ea typeface="+mn-ea"/>
                <a:cs typeface="Arial" charset="0"/>
              </a:rPr>
              <a:t>© Copyright IBM Corp. 2010</a:t>
            </a:r>
          </a:p>
        </p:txBody>
      </p:sp>
      <p:sp>
        <p:nvSpPr>
          <p:cNvPr id="6162" name="Rectangle 18"/>
          <p:cNvSpPr>
            <a:spLocks noChangeArrowheads="1"/>
          </p:cNvSpPr>
          <p:nvPr/>
        </p:nvSpPr>
        <p:spPr bwMode="auto">
          <a:xfrm>
            <a:off x="233363" y="9082088"/>
            <a:ext cx="6699250" cy="153987"/>
          </a:xfrm>
          <a:prstGeom prst="rect">
            <a:avLst/>
          </a:prstGeom>
          <a:noFill/>
          <a:ln w="9525">
            <a:noFill/>
            <a:miter lim="800000"/>
            <a:headEnd/>
            <a:tailEnd/>
          </a:ln>
          <a:effectLst/>
        </p:spPr>
        <p:txBody>
          <a:bodyPr lIns="94445" tIns="47223" rIns="94445" bIns="47223" anchor="b"/>
          <a:lstStyle/>
          <a:p>
            <a:pPr algn="ctr" defTabSz="944563">
              <a:defRPr/>
            </a:pPr>
            <a:r>
              <a:rPr lang="en-US" altLang="zh-CN" sz="800">
                <a:latin typeface="Arial" charset="0"/>
                <a:ea typeface="+mn-ea"/>
                <a:cs typeface="Arial" charset="0"/>
              </a:rPr>
              <a:t>Course materials may not be reproduced in whole or in part without the prior written permission of IBM.</a:t>
            </a:r>
          </a:p>
        </p:txBody>
      </p:sp>
      <p:sp>
        <p:nvSpPr>
          <p:cNvPr id="6164" name="Rectangle 20"/>
          <p:cNvSpPr>
            <a:spLocks noGrp="1" noChangeArrowheads="1"/>
          </p:cNvSpPr>
          <p:nvPr>
            <p:ph type="body" sz="quarter" idx="3"/>
          </p:nvPr>
        </p:nvSpPr>
        <p:spPr bwMode="auto">
          <a:xfrm>
            <a:off x="2606675" y="4154488"/>
            <a:ext cx="4167188" cy="4081462"/>
          </a:xfrm>
          <a:prstGeom prst="rect">
            <a:avLst/>
          </a:prstGeom>
          <a:noFill/>
          <a:ln w="9525">
            <a:noFill/>
            <a:miter lim="800000"/>
            <a:headEnd/>
            <a:tailEnd/>
          </a:ln>
          <a:effectLst/>
        </p:spPr>
        <p:txBody>
          <a:bodyPr vert="horz" wrap="square" lIns="97456" tIns="48729" rIns="97456" bIns="48729" numCol="1" anchor="t" anchorCtr="0" compatLnSpc="1">
            <a:prstTxWarp prst="textNoShape">
              <a:avLst/>
            </a:prstTxWarp>
          </a:bodyPr>
          <a:lstStyle/>
          <a:p>
            <a:pPr lvl="0"/>
            <a:r>
              <a:rPr lang="en-US" altLang="zh-CN" noProof="0" smtClean="0"/>
              <a:t>Body Text – Times New Roman 9pt</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6165" name="Text Box 21"/>
          <p:cNvSpPr txBox="1">
            <a:spLocks noChangeArrowheads="1"/>
          </p:cNvSpPr>
          <p:nvPr/>
        </p:nvSpPr>
        <p:spPr bwMode="auto">
          <a:xfrm>
            <a:off x="606425" y="1152525"/>
            <a:ext cx="1870075" cy="6926263"/>
          </a:xfrm>
          <a:prstGeom prst="rect">
            <a:avLst/>
          </a:prstGeom>
          <a:noFill/>
          <a:ln w="9525">
            <a:noFill/>
            <a:miter lim="800000"/>
            <a:headEnd/>
            <a:tailEnd/>
          </a:ln>
          <a:effectLst/>
        </p:spPr>
        <p:txBody>
          <a:bodyPr lIns="64981" tIns="64981" rIns="64981" bIns="64981"/>
          <a:lstStyle/>
          <a:p>
            <a:pPr defTabSz="911225">
              <a:defRPr/>
            </a:pPr>
            <a:endParaRPr lang="zh-CN" altLang="zh-CN" sz="900">
              <a:latin typeface="Times New Roman" pitchFamily="18" charset="0"/>
              <a:ea typeface="+mn-ea"/>
              <a:cs typeface="Arial" charset="0"/>
            </a:endParaRPr>
          </a:p>
        </p:txBody>
      </p:sp>
    </p:spTree>
    <p:extLst>
      <p:ext uri="{BB962C8B-B14F-4D97-AF65-F5344CB8AC3E}">
        <p14:creationId xmlns:p14="http://schemas.microsoft.com/office/powerpoint/2010/main" val="1909648509"/>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zh-CN" smtClean="0">
                <a:latin typeface="Arial Narrow" panose="020B0606020202030204" pitchFamily="34" charset="0"/>
              </a:rPr>
              <a:t>Introduction to Disciplined Agile Delivery - Instructor Notes</a:t>
            </a:r>
            <a:endParaRPr lang="en-US" altLang="zh-CN" i="1" smtClean="0"/>
          </a:p>
        </p:txBody>
      </p:sp>
      <p:sp>
        <p:nvSpPr>
          <p:cNvPr id="50179"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zh-CN" smtClean="0"/>
              <a:t>Module 5 - Agile Construction Iterations</a:t>
            </a:r>
            <a:endParaRPr lang="en-US" altLang="zh-CN" smtClean="0">
              <a:latin typeface="ZapfHumnst BT"/>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p>
            <a:pPr eaLnBrk="1" hangingPunct="1">
              <a:tabLst>
                <a:tab pos="4953000" algn="r"/>
              </a:tabLst>
            </a:pPr>
            <a:endParaRPr lang="en-US" altLang="zh-CN" sz="1000" dirty="0" smtClean="0">
              <a:cs typeface="Times New Roman" panose="02020603050405020304" pitchFamily="18" charset="0"/>
            </a:endParaRPr>
          </a:p>
        </p:txBody>
      </p:sp>
    </p:spTree>
    <p:extLst>
      <p:ext uri="{BB962C8B-B14F-4D97-AF65-F5344CB8AC3E}">
        <p14:creationId xmlns:p14="http://schemas.microsoft.com/office/powerpoint/2010/main" val="834122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1D9B55C2-DA1D-453C-BC8A-B546F7A08B21}" type="slidenum">
              <a:rPr lang="en-US" altLang="zh-CN"/>
              <a:pPr/>
              <a:t>15</a:t>
            </a:fld>
            <a:endParaRPr lang="en-US" altLang="zh-CN"/>
          </a:p>
        </p:txBody>
      </p:sp>
      <p:sp>
        <p:nvSpPr>
          <p:cNvPr id="384002" name="Rectangle 2"/>
          <p:cNvSpPr>
            <a:spLocks noGrp="1" noRot="1" noChangeAspect="1" noChangeArrowheads="1" noTextEdit="1"/>
          </p:cNvSpPr>
          <p:nvPr>
            <p:ph type="sldImg"/>
          </p:nvPr>
        </p:nvSpPr>
        <p:spPr>
          <a:ln/>
        </p:spPr>
      </p:sp>
      <p:sp>
        <p:nvSpPr>
          <p:cNvPr id="384003" name="Rectangle 3"/>
          <p:cNvSpPr>
            <a:spLocks noGrp="1" noChangeArrowheads="1"/>
          </p:cNvSpPr>
          <p:nvPr>
            <p:ph type="body" idx="1"/>
          </p:nvPr>
        </p:nvSpPr>
        <p:spPr/>
        <p:txBody>
          <a:bodyPr/>
          <a:lstStyle/>
          <a:p>
            <a:r>
              <a:rPr lang="zh-CN" altLang="en-US"/>
              <a:t>详细信息。</a:t>
            </a:r>
          </a:p>
        </p:txBody>
      </p:sp>
    </p:spTree>
    <p:extLst>
      <p:ext uri="{BB962C8B-B14F-4D97-AF65-F5344CB8AC3E}">
        <p14:creationId xmlns:p14="http://schemas.microsoft.com/office/powerpoint/2010/main" val="78222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正态曲线下，横轴区间（</a:t>
            </a:r>
            <a:r>
              <a:rPr lang="en-US" altLang="zh-CN" dirty="0" smtClean="0"/>
              <a:t>μ-σ</a:t>
            </a:r>
            <a:r>
              <a:rPr lang="zh-CN" altLang="en-US" dirty="0" smtClean="0"/>
              <a:t>，</a:t>
            </a:r>
            <a:r>
              <a:rPr lang="en-US" altLang="zh-CN" dirty="0" err="1" smtClean="0"/>
              <a:t>μ+σ</a:t>
            </a:r>
            <a:r>
              <a:rPr lang="zh-CN" altLang="en-US" dirty="0" smtClean="0"/>
              <a:t>）内的面积为</a:t>
            </a:r>
            <a:r>
              <a:rPr lang="en-US" altLang="zh-CN" dirty="0" smtClean="0"/>
              <a:t>68.268949%</a:t>
            </a:r>
            <a:r>
              <a:rPr lang="zh-CN" altLang="en-US" dirty="0" smtClean="0"/>
              <a:t>。</a:t>
            </a:r>
          </a:p>
          <a:p>
            <a:r>
              <a:rPr lang="en-US" altLang="zh-CN" dirty="0" smtClean="0"/>
              <a:t>P{|X-μ|&lt;σ}=2Φ</a:t>
            </a:r>
            <a:r>
              <a:rPr lang="zh-CN" altLang="en-US" dirty="0" smtClean="0"/>
              <a:t>（</a:t>
            </a:r>
            <a:r>
              <a:rPr lang="en-US" altLang="zh-CN" dirty="0" smtClean="0"/>
              <a:t>1</a:t>
            </a:r>
            <a:r>
              <a:rPr lang="zh-CN" altLang="en-US" dirty="0" smtClean="0"/>
              <a:t>）</a:t>
            </a:r>
            <a:r>
              <a:rPr lang="en-US" altLang="zh-CN" dirty="0" smtClean="0"/>
              <a:t>-1=0.6826</a:t>
            </a:r>
          </a:p>
          <a:p>
            <a:r>
              <a:rPr lang="zh-CN" altLang="en-US" dirty="0" smtClean="0"/>
              <a:t>横轴区间（</a:t>
            </a:r>
            <a:r>
              <a:rPr lang="en-US" altLang="zh-CN" dirty="0" smtClean="0"/>
              <a:t>μ-1.96σ</a:t>
            </a:r>
            <a:r>
              <a:rPr lang="zh-CN" altLang="en-US" dirty="0" smtClean="0"/>
              <a:t>，</a:t>
            </a:r>
            <a:r>
              <a:rPr lang="en-US" altLang="zh-CN" dirty="0" smtClean="0"/>
              <a:t>μ+1.96σ</a:t>
            </a:r>
            <a:r>
              <a:rPr lang="zh-CN" altLang="en-US" dirty="0" smtClean="0"/>
              <a:t>）内的面积为</a:t>
            </a:r>
            <a:r>
              <a:rPr lang="en-US" altLang="zh-CN" dirty="0" smtClean="0"/>
              <a:t>95.449974%</a:t>
            </a:r>
            <a:r>
              <a:rPr lang="zh-CN" altLang="en-US" dirty="0" smtClean="0"/>
              <a:t>。</a:t>
            </a:r>
          </a:p>
          <a:p>
            <a:r>
              <a:rPr lang="en-US" altLang="zh-CN" dirty="0" smtClean="0"/>
              <a:t>P{|X-μ|&lt;2σ}=2Φ</a:t>
            </a:r>
            <a:r>
              <a:rPr lang="zh-CN" altLang="en-US" dirty="0" smtClean="0"/>
              <a:t>（</a:t>
            </a:r>
            <a:r>
              <a:rPr lang="en-US" altLang="zh-CN" dirty="0" smtClean="0"/>
              <a:t>2</a:t>
            </a:r>
            <a:r>
              <a:rPr lang="zh-CN" altLang="en-US" dirty="0" smtClean="0"/>
              <a:t>）</a:t>
            </a:r>
            <a:r>
              <a:rPr lang="en-US" altLang="zh-CN" dirty="0" smtClean="0"/>
              <a:t>-1=0.9545</a:t>
            </a:r>
          </a:p>
          <a:p>
            <a:r>
              <a:rPr lang="zh-CN" altLang="en-US" dirty="0" smtClean="0"/>
              <a:t>横轴区间（</a:t>
            </a:r>
            <a:r>
              <a:rPr lang="en-US" altLang="zh-CN" dirty="0" smtClean="0"/>
              <a:t>μ-2.58σ</a:t>
            </a:r>
            <a:r>
              <a:rPr lang="zh-CN" altLang="en-US" dirty="0" smtClean="0"/>
              <a:t>，</a:t>
            </a:r>
            <a:r>
              <a:rPr lang="en-US" altLang="zh-CN" dirty="0" smtClean="0"/>
              <a:t>μ+2.58σ</a:t>
            </a:r>
            <a:r>
              <a:rPr lang="zh-CN" altLang="en-US" dirty="0" smtClean="0"/>
              <a:t>）内的面积为</a:t>
            </a:r>
            <a:r>
              <a:rPr lang="en-US" altLang="zh-CN" dirty="0" smtClean="0"/>
              <a:t>99.730020%</a:t>
            </a:r>
            <a:r>
              <a:rPr lang="zh-CN" altLang="en-US" dirty="0" smtClean="0"/>
              <a:t>。</a:t>
            </a:r>
            <a:endParaRPr lang="en-US" altLang="zh-CN" dirty="0" smtClean="0"/>
          </a:p>
          <a:p>
            <a:r>
              <a:rPr lang="en-US" altLang="zh-CN" dirty="0" smtClean="0"/>
              <a:t>P{|X-μ|&lt;3σ}=2Φ</a:t>
            </a:r>
            <a:r>
              <a:rPr lang="zh-CN" altLang="en-US" dirty="0" smtClean="0"/>
              <a:t>（</a:t>
            </a:r>
            <a:r>
              <a:rPr lang="en-US" altLang="zh-CN" dirty="0" smtClean="0"/>
              <a:t>3</a:t>
            </a:r>
            <a:r>
              <a:rPr lang="zh-CN" altLang="en-US" dirty="0" smtClean="0"/>
              <a:t>）</a:t>
            </a:r>
            <a:r>
              <a:rPr lang="en-US" altLang="zh-CN" dirty="0" smtClean="0"/>
              <a:t>-1=0.9974</a:t>
            </a:r>
            <a:endParaRPr lang="zh-CN" altLang="en-US" dirty="0"/>
          </a:p>
        </p:txBody>
      </p:sp>
      <p:sp>
        <p:nvSpPr>
          <p:cNvPr id="4" name="页眉占位符 3"/>
          <p:cNvSpPr>
            <a:spLocks noGrp="1"/>
          </p:cNvSpPr>
          <p:nvPr>
            <p:ph type="hdr" sz="quarter" idx="10"/>
          </p:nvPr>
        </p:nvSpPr>
        <p:spPr/>
        <p:txBody>
          <a:bodyPr/>
          <a:lstStyle/>
          <a:p>
            <a:pPr>
              <a:defRPr/>
            </a:pPr>
            <a:r>
              <a:rPr lang="en-US" altLang="zh-CN" smtClean="0"/>
              <a:t>Introduction to Disciplined Agile Delivery - Instructor Notes</a:t>
            </a:r>
            <a:endParaRPr lang="en-US" altLang="zh-CN" i="1"/>
          </a:p>
        </p:txBody>
      </p:sp>
      <p:sp>
        <p:nvSpPr>
          <p:cNvPr id="5" name="页脚占位符 4"/>
          <p:cNvSpPr>
            <a:spLocks noGrp="1"/>
          </p:cNvSpPr>
          <p:nvPr>
            <p:ph type="ftr" sz="quarter" idx="11"/>
          </p:nvPr>
        </p:nvSpPr>
        <p:spPr/>
        <p:txBody>
          <a:bodyPr/>
          <a:lstStyle/>
          <a:p>
            <a:pPr>
              <a:defRPr/>
            </a:pPr>
            <a:r>
              <a:rPr lang="en-US" altLang="zh-CN" smtClean="0"/>
              <a:t>Module 5 - Agile Construction Iterations</a:t>
            </a:r>
            <a:endParaRPr lang="en-US" altLang="zh-CN">
              <a:latin typeface="ZapfHumnst BT" pitchFamily="34" charset="0"/>
            </a:endParaRPr>
          </a:p>
        </p:txBody>
      </p:sp>
    </p:spTree>
    <p:extLst>
      <p:ext uri="{BB962C8B-B14F-4D97-AF65-F5344CB8AC3E}">
        <p14:creationId xmlns:p14="http://schemas.microsoft.com/office/powerpoint/2010/main" val="25074131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971925" y="8770938"/>
            <a:ext cx="303688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11" tIns="47956" rIns="95911" bIns="47956" anchor="b"/>
          <a:lstStyle>
            <a:lvl1pPr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r" eaLnBrk="1" hangingPunct="1"/>
            <a:fld id="{6D699461-2BF7-4372-947C-322F33E872D8}" type="slidenum">
              <a:rPr lang="zh-CN" altLang="en-US" sz="1300"/>
              <a:pPr algn="r" eaLnBrk="1" hangingPunct="1"/>
              <a:t>21</a:t>
            </a:fld>
            <a:endParaRPr lang="en-US" altLang="zh-CN" sz="1300"/>
          </a:p>
        </p:txBody>
      </p:sp>
      <p:sp>
        <p:nvSpPr>
          <p:cNvPr id="51203" name="Rectangle 2"/>
          <p:cNvSpPr>
            <a:spLocks noGrp="1" noRot="1" noChangeAspect="1" noChangeArrowheads="1" noTextEdit="1"/>
          </p:cNvSpPr>
          <p:nvPr>
            <p:ph type="sldImg"/>
          </p:nvPr>
        </p:nvSpPr>
        <p:spPr>
          <a:xfrm>
            <a:off x="1193800" y="690563"/>
            <a:ext cx="4624388" cy="3467100"/>
          </a:xfrm>
          <a:ln/>
        </p:spPr>
      </p:sp>
      <p:sp>
        <p:nvSpPr>
          <p:cNvPr id="51204" name="Rectangle 3"/>
          <p:cNvSpPr>
            <a:spLocks noGrp="1" noChangeArrowheads="1"/>
          </p:cNvSpPr>
          <p:nvPr>
            <p:ph type="body" idx="1"/>
          </p:nvPr>
        </p:nvSpPr>
        <p:spPr>
          <a:xfrm>
            <a:off x="701675" y="4387850"/>
            <a:ext cx="5607050" cy="4157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3872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a:t>
            </a:r>
            <a:r>
              <a:rPr lang="en-US" altLang="zh-CN" dirty="0" smtClean="0"/>
              <a:t>11.2</a:t>
            </a:r>
            <a:r>
              <a:rPr lang="zh-CN" altLang="en-US" dirty="0" smtClean="0"/>
              <a:t>识别风险为例</a:t>
            </a:r>
          </a:p>
          <a:p>
            <a:endParaRPr lang="zh-CN" altLang="en-US" dirty="0"/>
          </a:p>
        </p:txBody>
      </p:sp>
      <p:sp>
        <p:nvSpPr>
          <p:cNvPr id="4" name="页眉占位符 3"/>
          <p:cNvSpPr>
            <a:spLocks noGrp="1"/>
          </p:cNvSpPr>
          <p:nvPr>
            <p:ph type="hdr" sz="quarter" idx="10"/>
          </p:nvPr>
        </p:nvSpPr>
        <p:spPr/>
        <p:txBody>
          <a:bodyPr/>
          <a:lstStyle/>
          <a:p>
            <a:pPr>
              <a:defRPr/>
            </a:pPr>
            <a:r>
              <a:rPr lang="en-US" altLang="zh-CN" smtClean="0"/>
              <a:t>Introduction to Disciplined Agile Delivery - Instructor Notes</a:t>
            </a:r>
            <a:endParaRPr lang="en-US" altLang="zh-CN" i="1"/>
          </a:p>
        </p:txBody>
      </p:sp>
      <p:sp>
        <p:nvSpPr>
          <p:cNvPr id="5" name="页脚占位符 4"/>
          <p:cNvSpPr>
            <a:spLocks noGrp="1"/>
          </p:cNvSpPr>
          <p:nvPr>
            <p:ph type="ftr" sz="quarter" idx="11"/>
          </p:nvPr>
        </p:nvSpPr>
        <p:spPr/>
        <p:txBody>
          <a:bodyPr/>
          <a:lstStyle/>
          <a:p>
            <a:pPr>
              <a:defRPr/>
            </a:pPr>
            <a:r>
              <a:rPr lang="en-US" altLang="zh-CN" smtClean="0"/>
              <a:t>Module 5 - Agile Construction Iterations</a:t>
            </a:r>
            <a:endParaRPr lang="en-US" altLang="zh-CN">
              <a:latin typeface="ZapfHumnst BT" pitchFamily="34" charset="0"/>
            </a:endParaRPr>
          </a:p>
        </p:txBody>
      </p:sp>
    </p:spTree>
    <p:extLst>
      <p:ext uri="{BB962C8B-B14F-4D97-AF65-F5344CB8AC3E}">
        <p14:creationId xmlns:p14="http://schemas.microsoft.com/office/powerpoint/2010/main" val="869667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C8FC8D38-CE07-4DF4-9F78-89110095E00A}" type="slidenum">
              <a:rPr lang="en-US" altLang="zh-CN"/>
              <a:pPr/>
              <a:t>28</a:t>
            </a:fld>
            <a:endParaRPr lang="en-US" altLang="zh-CN"/>
          </a:p>
        </p:txBody>
      </p:sp>
      <p:sp>
        <p:nvSpPr>
          <p:cNvPr id="392194" name="Rectangle 2"/>
          <p:cNvSpPr>
            <a:spLocks noGrp="1" noRot="1" noChangeAspect="1" noChangeArrowheads="1" noTextEdit="1"/>
          </p:cNvSpPr>
          <p:nvPr>
            <p:ph type="sldImg"/>
          </p:nvPr>
        </p:nvSpPr>
        <p:spPr>
          <a:ln/>
        </p:spPr>
      </p:sp>
      <p:sp>
        <p:nvSpPr>
          <p:cNvPr id="392195" name="Rectangle 3"/>
          <p:cNvSpPr>
            <a:spLocks noGrp="1" noChangeArrowheads="1"/>
          </p:cNvSpPr>
          <p:nvPr>
            <p:ph type="body" idx="1"/>
          </p:nvPr>
        </p:nvSpPr>
        <p:spPr/>
        <p:txBody>
          <a:bodyPr/>
          <a:lstStyle/>
          <a:p>
            <a:r>
              <a:rPr lang="en-US" altLang="zh-CN" dirty="0"/>
              <a:t>SWOT</a:t>
            </a:r>
            <a:r>
              <a:rPr lang="zh-CN" altLang="en-US" dirty="0"/>
              <a:t>是最常见的优劣分析方法。图</a:t>
            </a:r>
            <a:r>
              <a:rPr lang="en-US" altLang="zh-CN" dirty="0"/>
              <a:t>-2.24</a:t>
            </a:r>
            <a:r>
              <a:rPr lang="zh-CN" altLang="en-US" dirty="0"/>
              <a:t>中，横坐标的左边代表内因，右边代表外因；纵坐标的上端表示积极因素，下端表示消极因素。于是构成了四个象限：  </a:t>
            </a:r>
          </a:p>
          <a:p>
            <a:r>
              <a:rPr lang="zh-CN" altLang="en-US" dirty="0"/>
              <a:t>左上角第</a:t>
            </a:r>
            <a:r>
              <a:rPr lang="en-US" altLang="zh-CN" dirty="0"/>
              <a:t>I</a:t>
            </a:r>
            <a:r>
              <a:rPr lang="zh-CN" altLang="en-US" dirty="0"/>
              <a:t>象限为内部积极因素，为自身优势（</a:t>
            </a:r>
            <a:r>
              <a:rPr lang="en-US" altLang="zh-CN" dirty="0"/>
              <a:t>Strength</a:t>
            </a:r>
            <a:r>
              <a:rPr lang="zh-CN" altLang="en-US" dirty="0"/>
              <a:t>）；</a:t>
            </a:r>
          </a:p>
          <a:p>
            <a:r>
              <a:rPr lang="zh-CN" altLang="en-US" dirty="0"/>
              <a:t>左下角第</a:t>
            </a:r>
            <a:r>
              <a:rPr lang="en-US" altLang="zh-CN" dirty="0"/>
              <a:t>II</a:t>
            </a:r>
            <a:r>
              <a:rPr lang="zh-CN" altLang="en-US" dirty="0"/>
              <a:t>象限为内部消极因素，为自身劣势（</a:t>
            </a:r>
            <a:r>
              <a:rPr lang="en-US" altLang="zh-CN" dirty="0"/>
              <a:t>Weakness</a:t>
            </a:r>
            <a:r>
              <a:rPr lang="zh-CN" altLang="en-US" dirty="0"/>
              <a:t>）；</a:t>
            </a:r>
          </a:p>
          <a:p>
            <a:r>
              <a:rPr lang="zh-CN" altLang="en-US" dirty="0"/>
              <a:t>右上角第</a:t>
            </a:r>
            <a:r>
              <a:rPr lang="en-US" altLang="zh-CN" dirty="0"/>
              <a:t>III</a:t>
            </a:r>
            <a:r>
              <a:rPr lang="zh-CN" altLang="en-US" dirty="0"/>
              <a:t>象限为外来积极因素，即外部机会（</a:t>
            </a:r>
            <a:r>
              <a:rPr lang="en-US" altLang="zh-CN" dirty="0"/>
              <a:t>Opportunity</a:t>
            </a:r>
            <a:r>
              <a:rPr lang="zh-CN" altLang="en-US" dirty="0"/>
              <a:t>）；</a:t>
            </a:r>
          </a:p>
          <a:p>
            <a:r>
              <a:rPr lang="zh-CN" altLang="en-US" dirty="0"/>
              <a:t>右下角第</a:t>
            </a:r>
            <a:r>
              <a:rPr lang="en-US" altLang="zh-CN" dirty="0"/>
              <a:t>IV</a:t>
            </a:r>
            <a:r>
              <a:rPr lang="zh-CN" altLang="en-US" dirty="0"/>
              <a:t>象限为外来消极因素，即外部威胁（</a:t>
            </a:r>
            <a:r>
              <a:rPr lang="en-US" altLang="zh-CN" dirty="0"/>
              <a:t>Threat</a:t>
            </a:r>
            <a:r>
              <a:rPr lang="zh-CN" altLang="en-US" dirty="0"/>
              <a:t>）；</a:t>
            </a:r>
          </a:p>
          <a:p>
            <a:r>
              <a:rPr lang="zh-CN" altLang="en-US" dirty="0"/>
              <a:t>在承接一个项目之前，以项目团队为中心进行</a:t>
            </a:r>
            <a:r>
              <a:rPr lang="en-US" altLang="zh-CN" dirty="0"/>
              <a:t>SWOT</a:t>
            </a:r>
            <a:r>
              <a:rPr lang="zh-CN" altLang="en-US" dirty="0"/>
              <a:t>分析有助于提高决策的理性，减少决策的失误。其方法是：</a:t>
            </a:r>
          </a:p>
          <a:p>
            <a:r>
              <a:rPr lang="zh-CN" altLang="en-US" dirty="0"/>
              <a:t>首先列出团队自身的优势，填入第一象限，</a:t>
            </a:r>
          </a:p>
          <a:p>
            <a:r>
              <a:rPr lang="zh-CN" altLang="en-US" dirty="0"/>
              <a:t>然后列出团队自身弱势，填入第二象限，</a:t>
            </a:r>
          </a:p>
          <a:p>
            <a:r>
              <a:rPr lang="zh-CN" altLang="en-US" dirty="0"/>
              <a:t>再将所有外来机会填入第三象限，</a:t>
            </a:r>
          </a:p>
          <a:p>
            <a:r>
              <a:rPr lang="zh-CN" altLang="en-US" dirty="0"/>
              <a:t>最后将所有外来威胁填入第四象限。</a:t>
            </a:r>
          </a:p>
          <a:p>
            <a:r>
              <a:rPr lang="zh-CN" altLang="en-US" dirty="0"/>
              <a:t>现实中，无论优势还是劣势都是相对的，都需要有参照物作为评估标准。这个参照物的水平，就构成了坐标的圆心。一般情况，</a:t>
            </a:r>
            <a:r>
              <a:rPr lang="en-US" altLang="zh-CN" dirty="0"/>
              <a:t>SWOT</a:t>
            </a:r>
            <a:r>
              <a:rPr lang="zh-CN" altLang="en-US" dirty="0"/>
              <a:t>分析都是以本项目所处行业的平均水平作为圆心的，有时也可以用项目团队的现状，或者以竞争对手的现状作为参照物。参照物设置不同，将会在很大程度上影响到优势和劣势的判断。</a:t>
            </a:r>
          </a:p>
        </p:txBody>
      </p:sp>
    </p:spTree>
    <p:extLst>
      <p:ext uri="{BB962C8B-B14F-4D97-AF65-F5344CB8AC3E}">
        <p14:creationId xmlns:p14="http://schemas.microsoft.com/office/powerpoint/2010/main" val="27914329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34B76DDD-0CB1-423B-8D9F-D3BB127CC64D}" type="slidenum">
              <a:rPr lang="en-US" altLang="zh-CN"/>
              <a:pPr/>
              <a:t>30</a:t>
            </a:fld>
            <a:endParaRPr lang="en-US" altLang="zh-CN"/>
          </a:p>
        </p:txBody>
      </p:sp>
      <p:sp>
        <p:nvSpPr>
          <p:cNvPr id="394242" name="Rectangle 2"/>
          <p:cNvSpPr>
            <a:spLocks noGrp="1" noRot="1" noChangeAspect="1" noChangeArrowheads="1" noTextEdit="1"/>
          </p:cNvSpPr>
          <p:nvPr>
            <p:ph type="sldImg"/>
          </p:nvPr>
        </p:nvSpPr>
        <p:spPr>
          <a:ln/>
        </p:spPr>
      </p:sp>
      <p:sp>
        <p:nvSpPr>
          <p:cNvPr id="394243" name="Rectangle 3"/>
          <p:cNvSpPr>
            <a:spLocks noGrp="1" noChangeArrowheads="1"/>
          </p:cNvSpPr>
          <p:nvPr>
            <p:ph type="body" idx="1"/>
          </p:nvPr>
        </p:nvSpPr>
        <p:spPr/>
        <p:txBody>
          <a:bodyPr/>
          <a:lstStyle/>
          <a:p>
            <a:pPr marL="228600" indent="-228600"/>
            <a:r>
              <a:rPr lang="zh-CN" altLang="en-US" sz="1000" dirty="0"/>
              <a:t>将一个项目的商务模式及运营流程演示在屏幕上，让所有的学员跟踪每一个环节进行讨论，发现其中的风险。例如，图</a:t>
            </a:r>
            <a:r>
              <a:rPr lang="en-US" altLang="zh-CN" sz="1000" dirty="0"/>
              <a:t>-10.24</a:t>
            </a:r>
            <a:r>
              <a:rPr lang="zh-CN" altLang="en-US" sz="1000" dirty="0"/>
              <a:t>显示的是一个酒店预订网的信息服务项目，其商务模式：</a:t>
            </a:r>
          </a:p>
          <a:p>
            <a:pPr marL="228600" indent="-228600"/>
            <a:r>
              <a:rPr lang="zh-CN" altLang="en-US" sz="1000" dirty="0"/>
              <a:t>建立网络服务中心，提供包括</a:t>
            </a:r>
            <a:r>
              <a:rPr lang="en-US" altLang="zh-CN" sz="1000" dirty="0"/>
              <a:t>800</a:t>
            </a:r>
            <a:r>
              <a:rPr lang="zh-CN" altLang="en-US" sz="1000" dirty="0"/>
              <a:t>号免费电话和互联网两种方式的酒店预订服务；</a:t>
            </a:r>
          </a:p>
          <a:p>
            <a:pPr marL="228600" indent="-228600"/>
            <a:r>
              <a:rPr lang="zh-CN" altLang="en-US" sz="1000" dirty="0"/>
              <a:t>发展加盟酒店，代表集体旅客与加盟酒店洽谈一个</a:t>
            </a:r>
            <a:r>
              <a:rPr lang="en-US" altLang="zh-CN" sz="1000" dirty="0"/>
              <a:t>3-7</a:t>
            </a:r>
            <a:r>
              <a:rPr lang="zh-CN" altLang="en-US" sz="1000" dirty="0"/>
              <a:t>折的批发价格，然后与酒店签订优惠价格和有偿服务协定；</a:t>
            </a:r>
          </a:p>
          <a:p>
            <a:pPr marL="228600" indent="-228600"/>
            <a:r>
              <a:rPr lang="zh-CN" altLang="en-US" sz="1000" dirty="0"/>
              <a:t>同时发展旅客会员，免费发放会员卡。还可以与航空里程卡、消费卡、信用卡、保险卡等结成战略联盟，为其会员卡增加一项酒店预订的服务内容，以此交换其会员信息资料；</a:t>
            </a:r>
          </a:p>
          <a:p>
            <a:pPr marL="228600" indent="-228600"/>
            <a:r>
              <a:rPr lang="zh-CN" altLang="en-US" sz="1000" dirty="0"/>
              <a:t>持卡会员需要预订酒店，可以通过</a:t>
            </a:r>
            <a:r>
              <a:rPr lang="en-US" altLang="zh-CN" sz="1000" dirty="0"/>
              <a:t>800</a:t>
            </a:r>
            <a:r>
              <a:rPr lang="zh-CN" altLang="en-US" sz="1000" dirty="0"/>
              <a:t>号电话或者互联网连接到服务中心；预定过程中服务人员可以提供酒店区位和性价比的咨询服务；</a:t>
            </a:r>
          </a:p>
          <a:p>
            <a:pPr marL="228600" indent="-228600"/>
            <a:r>
              <a:rPr lang="zh-CN" altLang="en-US" sz="1000" dirty="0"/>
              <a:t>确定日期和旅客姓名之后，服务中心将此预订信息传给推荐的合同酒店；</a:t>
            </a:r>
          </a:p>
          <a:p>
            <a:pPr marL="228600" indent="-228600"/>
            <a:r>
              <a:rPr lang="zh-CN" altLang="en-US" sz="1000" dirty="0"/>
              <a:t>到预订日期，该会员自行赴酒店登记入住，到酒店前台出示会员卡并报上姓名，便可以获得事先约定的优惠价格；</a:t>
            </a:r>
          </a:p>
          <a:p>
            <a:pPr marL="228600" indent="-228600"/>
            <a:r>
              <a:rPr lang="zh-CN" altLang="en-US" sz="1000" dirty="0"/>
              <a:t>会员离开酒店时自行结账；</a:t>
            </a:r>
          </a:p>
          <a:p>
            <a:pPr marL="228600" indent="-228600"/>
            <a:r>
              <a:rPr lang="zh-CN" altLang="en-US" sz="1000" dirty="0"/>
              <a:t>酒店将返还该会员在酒店所有消费额的</a:t>
            </a:r>
            <a:r>
              <a:rPr lang="en-US" altLang="zh-CN" sz="1000" dirty="0"/>
              <a:t>10%</a:t>
            </a:r>
            <a:r>
              <a:rPr lang="zh-CN" altLang="en-US" sz="1000" dirty="0"/>
              <a:t>给网络服务中心作为市场佣金。</a:t>
            </a:r>
          </a:p>
          <a:p>
            <a:pPr marL="228600" indent="-228600"/>
            <a:r>
              <a:rPr lang="zh-CN" altLang="en-US" sz="1000" dirty="0"/>
              <a:t>一般情况下，学员只用几分钟，就能发现了整个商务模式中最致命的风险因素：</a:t>
            </a:r>
          </a:p>
          <a:p>
            <a:pPr marL="228600" indent="-228600"/>
            <a:r>
              <a:rPr lang="zh-CN" altLang="en-US" sz="1000" dirty="0"/>
              <a:t>会员预订了酒店，但是中途爽约或改变了日程，没有去住。</a:t>
            </a:r>
          </a:p>
          <a:p>
            <a:pPr marL="228600" indent="-228600"/>
            <a:r>
              <a:rPr lang="zh-CN" altLang="en-US" sz="1000" dirty="0"/>
              <a:t>会员登记入住时，酒店拒绝兑现事先承诺的优惠价格；</a:t>
            </a:r>
          </a:p>
          <a:p>
            <a:pPr marL="228600" indent="-228600"/>
            <a:r>
              <a:rPr lang="zh-CN" altLang="en-US" sz="1000" dirty="0"/>
              <a:t>会员如约去住了酒店，但是酒店方故意隐瞒事实，逃避支付佣金的义务。</a:t>
            </a:r>
          </a:p>
        </p:txBody>
      </p:sp>
    </p:spTree>
    <p:extLst>
      <p:ext uri="{BB962C8B-B14F-4D97-AF65-F5344CB8AC3E}">
        <p14:creationId xmlns:p14="http://schemas.microsoft.com/office/powerpoint/2010/main" val="3209415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途中纵轴是发生概率，横轴是影响力权值，交界处为乘积（四舍五入）</a:t>
            </a:r>
            <a:endParaRPr lang="zh-CN" altLang="en-US" dirty="0"/>
          </a:p>
        </p:txBody>
      </p:sp>
      <p:sp>
        <p:nvSpPr>
          <p:cNvPr id="4" name="页眉占位符 3"/>
          <p:cNvSpPr>
            <a:spLocks noGrp="1"/>
          </p:cNvSpPr>
          <p:nvPr>
            <p:ph type="hdr" sz="quarter" idx="10"/>
          </p:nvPr>
        </p:nvSpPr>
        <p:spPr/>
        <p:txBody>
          <a:bodyPr/>
          <a:lstStyle/>
          <a:p>
            <a:pPr>
              <a:defRPr/>
            </a:pPr>
            <a:r>
              <a:rPr lang="en-US" altLang="zh-CN" smtClean="0"/>
              <a:t>Introduction to Disciplined Agile Delivery - Instructor Notes</a:t>
            </a:r>
            <a:endParaRPr lang="en-US" altLang="zh-CN" i="1"/>
          </a:p>
        </p:txBody>
      </p:sp>
      <p:sp>
        <p:nvSpPr>
          <p:cNvPr id="5" name="页脚占位符 4"/>
          <p:cNvSpPr>
            <a:spLocks noGrp="1"/>
          </p:cNvSpPr>
          <p:nvPr>
            <p:ph type="ftr" sz="quarter" idx="11"/>
          </p:nvPr>
        </p:nvSpPr>
        <p:spPr/>
        <p:txBody>
          <a:bodyPr/>
          <a:lstStyle/>
          <a:p>
            <a:pPr>
              <a:defRPr/>
            </a:pPr>
            <a:r>
              <a:rPr lang="en-US" altLang="zh-CN" smtClean="0"/>
              <a:t>Module 5 - Agile Construction Iterations</a:t>
            </a:r>
            <a:endParaRPr lang="en-US" altLang="zh-CN">
              <a:latin typeface="ZapfHumnst BT" pitchFamily="34" charset="0"/>
            </a:endParaRPr>
          </a:p>
        </p:txBody>
      </p:sp>
    </p:spTree>
    <p:extLst>
      <p:ext uri="{BB962C8B-B14F-4D97-AF65-F5344CB8AC3E}">
        <p14:creationId xmlns:p14="http://schemas.microsoft.com/office/powerpoint/2010/main" val="39739772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6993F95B-354D-4BFC-A891-C172788CE459}" type="slidenum">
              <a:rPr lang="en-US" altLang="zh-CN"/>
              <a:pPr/>
              <a:t>36</a:t>
            </a:fld>
            <a:endParaRPr lang="en-US" altLang="zh-CN"/>
          </a:p>
        </p:txBody>
      </p:sp>
      <p:sp>
        <p:nvSpPr>
          <p:cNvPr id="402434" name="Rectangle 2"/>
          <p:cNvSpPr>
            <a:spLocks noGrp="1" noRot="1" noChangeAspect="1" noChangeArrowheads="1" noTextEdit="1"/>
          </p:cNvSpPr>
          <p:nvPr>
            <p:ph type="sldImg"/>
          </p:nvPr>
        </p:nvSpPr>
        <p:spPr>
          <a:ln/>
        </p:spPr>
      </p:sp>
      <p:sp>
        <p:nvSpPr>
          <p:cNvPr id="402435" name="Rectangle 3"/>
          <p:cNvSpPr>
            <a:spLocks noGrp="1" noChangeArrowheads="1"/>
          </p:cNvSpPr>
          <p:nvPr>
            <p:ph type="body" idx="1"/>
          </p:nvPr>
        </p:nvSpPr>
        <p:spPr/>
        <p:txBody>
          <a:bodyPr/>
          <a:lstStyle/>
          <a:p>
            <a:r>
              <a:rPr lang="en-US" altLang="zh-CN" sz="1000" dirty="0" smtClean="0"/>
              <a:t>25%</a:t>
            </a:r>
            <a:r>
              <a:rPr lang="zh-CN" altLang="en-US" sz="1000" dirty="0" smtClean="0"/>
              <a:t>是内部收益（利润）基准</a:t>
            </a:r>
            <a:endParaRPr lang="en-US" altLang="zh-CN" sz="1000" dirty="0" smtClean="0"/>
          </a:p>
          <a:p>
            <a:r>
              <a:rPr lang="zh-CN" altLang="en-US" sz="1000" dirty="0" smtClean="0"/>
              <a:t>图中说明减少</a:t>
            </a:r>
            <a:r>
              <a:rPr lang="en-US" altLang="zh-CN" sz="1000" dirty="0" smtClean="0"/>
              <a:t>10%</a:t>
            </a:r>
            <a:r>
              <a:rPr lang="zh-CN" altLang="en-US" sz="1000" dirty="0" smtClean="0"/>
              <a:t>投资，内部收益反而提升</a:t>
            </a:r>
            <a:r>
              <a:rPr lang="en-US" altLang="zh-CN" sz="1000" dirty="0" smtClean="0"/>
              <a:t>4%(29%)</a:t>
            </a:r>
            <a:r>
              <a:rPr lang="zh-CN" altLang="en-US" sz="1000" dirty="0" smtClean="0"/>
              <a:t>，增大</a:t>
            </a:r>
            <a:r>
              <a:rPr lang="en-US" altLang="zh-CN" sz="1000" dirty="0" smtClean="0"/>
              <a:t>10%</a:t>
            </a:r>
            <a:r>
              <a:rPr lang="zh-CN" altLang="en-US" sz="1000" dirty="0" smtClean="0"/>
              <a:t>投资反而下降</a:t>
            </a:r>
            <a:r>
              <a:rPr lang="en-US" altLang="zh-CN" sz="1000" dirty="0" smtClean="0"/>
              <a:t>4%(21%)</a:t>
            </a:r>
            <a:r>
              <a:rPr lang="zh-CN" altLang="en-US" sz="1000" dirty="0" smtClean="0"/>
              <a:t>；</a:t>
            </a:r>
            <a:endParaRPr lang="en-US" altLang="zh-CN" sz="1000" dirty="0" smtClean="0"/>
          </a:p>
          <a:p>
            <a:r>
              <a:rPr lang="zh-CN" altLang="en-US" sz="1000" dirty="0" smtClean="0"/>
              <a:t>其他以此类推</a:t>
            </a:r>
            <a:endParaRPr lang="zh-CN" altLang="zh-CN" sz="1000" dirty="0"/>
          </a:p>
        </p:txBody>
      </p:sp>
    </p:spTree>
    <p:extLst>
      <p:ext uri="{BB962C8B-B14F-4D97-AF65-F5344CB8AC3E}">
        <p14:creationId xmlns:p14="http://schemas.microsoft.com/office/powerpoint/2010/main" val="39876474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BC936B6B-1E9F-4A14-80C7-DA0C1AF9260F}" type="slidenum">
              <a:rPr lang="en-US" altLang="zh-CN"/>
              <a:pPr/>
              <a:t>37</a:t>
            </a:fld>
            <a:endParaRPr lang="en-US" altLang="zh-CN"/>
          </a:p>
        </p:txBody>
      </p:sp>
      <p:sp>
        <p:nvSpPr>
          <p:cNvPr id="498690" name="Rectangle 2"/>
          <p:cNvSpPr>
            <a:spLocks noGrp="1" noRot="1" noChangeAspect="1" noChangeArrowheads="1" noTextEdit="1"/>
          </p:cNvSpPr>
          <p:nvPr>
            <p:ph type="sldImg"/>
          </p:nvPr>
        </p:nvSpPr>
        <p:spPr>
          <a:ln/>
        </p:spPr>
      </p:sp>
      <p:sp>
        <p:nvSpPr>
          <p:cNvPr id="498691" name="Rectangle 3"/>
          <p:cNvSpPr>
            <a:spLocks noGrp="1" noChangeArrowheads="1"/>
          </p:cNvSpPr>
          <p:nvPr>
            <p:ph type="body" idx="1"/>
          </p:nvPr>
        </p:nvSpPr>
        <p:spPr/>
        <p:txBody>
          <a:bodyPr/>
          <a:lstStyle/>
          <a:p>
            <a:r>
              <a:rPr lang="zh-CN" altLang="en-US" dirty="0" smtClean="0"/>
              <a:t>龙</a:t>
            </a:r>
            <a:r>
              <a:rPr lang="zh-CN" altLang="en-US" dirty="0"/>
              <a:t>卷风图：是项目管理中用于在风险识别和定性分析之后，进行定量风险分析的技</a:t>
            </a:r>
          </a:p>
          <a:p>
            <a:r>
              <a:rPr lang="zh-CN" altLang="en-US" dirty="0"/>
              <a:t>术</a:t>
            </a:r>
            <a:r>
              <a:rPr lang="en-US" altLang="zh-CN" dirty="0"/>
              <a:t>----</a:t>
            </a:r>
            <a:r>
              <a:rPr lang="zh-CN" altLang="en-US" dirty="0"/>
              <a:t>敏感性分析技术中最常用的一种图表技术。</a:t>
            </a:r>
          </a:p>
          <a:p>
            <a:endParaRPr lang="zh-CN" altLang="en-US" dirty="0"/>
          </a:p>
          <a:p>
            <a:r>
              <a:rPr lang="zh-CN" altLang="en-US" dirty="0"/>
              <a:t>敏感性分析：敏感性分析有助于确定哪些风险对项目具有最大的潜在影响。它把所</a:t>
            </a:r>
          </a:p>
          <a:p>
            <a:r>
              <a:rPr lang="zh-CN" altLang="en-US" dirty="0"/>
              <a:t>有其他不确定因素保持在基准值的条件下，考察项目的每项要素的不确定性对日标</a:t>
            </a:r>
          </a:p>
          <a:p>
            <a:r>
              <a:rPr lang="zh-CN" altLang="en-US" dirty="0"/>
              <a:t>产生多大程度的影响。</a:t>
            </a:r>
          </a:p>
          <a:p>
            <a:r>
              <a:rPr lang="zh-CN" altLang="en-US" dirty="0"/>
              <a:t>敏感性分析最常用的显示方式是龙卷风图。</a:t>
            </a:r>
          </a:p>
          <a:p>
            <a:r>
              <a:rPr lang="zh-CN" altLang="en-US" dirty="0"/>
              <a:t>龙卷风图有助于比较具有较高不确定性的变量与相对稳定的变量之间的相对重要程度。</a:t>
            </a:r>
          </a:p>
          <a:p>
            <a:r>
              <a:rPr lang="zh-CN" altLang="en-US" dirty="0"/>
              <a:t>它因其显示形式象龙卷风一样而得名。图例请见图片</a:t>
            </a:r>
          </a:p>
        </p:txBody>
      </p:sp>
    </p:spTree>
    <p:extLst>
      <p:ext uri="{BB962C8B-B14F-4D97-AF65-F5344CB8AC3E}">
        <p14:creationId xmlns:p14="http://schemas.microsoft.com/office/powerpoint/2010/main" val="31268994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条件概率</a:t>
            </a:r>
            <a:endParaRPr lang="zh-CN" altLang="en-US" dirty="0"/>
          </a:p>
        </p:txBody>
      </p:sp>
      <p:sp>
        <p:nvSpPr>
          <p:cNvPr id="4" name="页眉占位符 3"/>
          <p:cNvSpPr>
            <a:spLocks noGrp="1"/>
          </p:cNvSpPr>
          <p:nvPr>
            <p:ph type="hdr" sz="quarter" idx="10"/>
          </p:nvPr>
        </p:nvSpPr>
        <p:spPr/>
        <p:txBody>
          <a:bodyPr/>
          <a:lstStyle/>
          <a:p>
            <a:pPr>
              <a:defRPr/>
            </a:pPr>
            <a:r>
              <a:rPr lang="en-US" altLang="zh-CN" smtClean="0"/>
              <a:t>Introduction to Disciplined Agile Delivery - Instructor Notes</a:t>
            </a:r>
            <a:endParaRPr lang="en-US" altLang="zh-CN" i="1"/>
          </a:p>
        </p:txBody>
      </p:sp>
      <p:sp>
        <p:nvSpPr>
          <p:cNvPr id="5" name="页脚占位符 4"/>
          <p:cNvSpPr>
            <a:spLocks noGrp="1"/>
          </p:cNvSpPr>
          <p:nvPr>
            <p:ph type="ftr" sz="quarter" idx="11"/>
          </p:nvPr>
        </p:nvSpPr>
        <p:spPr/>
        <p:txBody>
          <a:bodyPr/>
          <a:lstStyle/>
          <a:p>
            <a:pPr>
              <a:defRPr/>
            </a:pPr>
            <a:r>
              <a:rPr lang="en-US" altLang="zh-CN" smtClean="0"/>
              <a:t>Module 5 - Agile Construction Iterations</a:t>
            </a:r>
            <a:endParaRPr lang="en-US" altLang="zh-CN">
              <a:latin typeface="ZapfHumnst BT" pitchFamily="34" charset="0"/>
            </a:endParaRPr>
          </a:p>
        </p:txBody>
      </p:sp>
    </p:spTree>
    <p:extLst>
      <p:ext uri="{BB962C8B-B14F-4D97-AF65-F5344CB8AC3E}">
        <p14:creationId xmlns:p14="http://schemas.microsoft.com/office/powerpoint/2010/main" val="1653061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971925" y="8770938"/>
            <a:ext cx="303688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11" tIns="47956" rIns="95911" bIns="47956" anchor="b"/>
          <a:lstStyle>
            <a:lvl1pPr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r" eaLnBrk="1" hangingPunct="1"/>
            <a:fld id="{6D699461-2BF7-4372-947C-322F33E872D8}" type="slidenum">
              <a:rPr lang="zh-CN" altLang="en-US" sz="1300"/>
              <a:pPr algn="r" eaLnBrk="1" hangingPunct="1"/>
              <a:t>2</a:t>
            </a:fld>
            <a:endParaRPr lang="en-US" altLang="zh-CN" sz="1300"/>
          </a:p>
        </p:txBody>
      </p:sp>
      <p:sp>
        <p:nvSpPr>
          <p:cNvPr id="51203" name="Rectangle 2"/>
          <p:cNvSpPr>
            <a:spLocks noGrp="1" noRot="1" noChangeAspect="1" noChangeArrowheads="1" noTextEdit="1"/>
          </p:cNvSpPr>
          <p:nvPr>
            <p:ph type="sldImg"/>
          </p:nvPr>
        </p:nvSpPr>
        <p:spPr>
          <a:xfrm>
            <a:off x="1193800" y="690563"/>
            <a:ext cx="4624388" cy="3467100"/>
          </a:xfrm>
          <a:ln/>
        </p:spPr>
      </p:sp>
      <p:sp>
        <p:nvSpPr>
          <p:cNvPr id="51204" name="Rectangle 3"/>
          <p:cNvSpPr>
            <a:spLocks noGrp="1" noChangeArrowheads="1"/>
          </p:cNvSpPr>
          <p:nvPr>
            <p:ph type="body" idx="1"/>
          </p:nvPr>
        </p:nvSpPr>
        <p:spPr>
          <a:xfrm>
            <a:off x="701675" y="4387850"/>
            <a:ext cx="5607050" cy="4157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48941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a:t>
            </a:r>
            <a:r>
              <a:rPr lang="en-US" altLang="zh-CN" dirty="0" smtClean="0"/>
              <a:t>1</a:t>
            </a:r>
            <a:r>
              <a:rPr lang="zh-CN" altLang="en-US" dirty="0" smtClean="0"/>
              <a:t>：建造新厂，有</a:t>
            </a:r>
            <a:r>
              <a:rPr lang="en-US" altLang="zh-CN" dirty="0" smtClean="0"/>
              <a:t>65%</a:t>
            </a:r>
            <a:r>
              <a:rPr lang="zh-CN" altLang="en-US" dirty="0" smtClean="0"/>
              <a:t>概率盈利</a:t>
            </a:r>
            <a:r>
              <a:rPr lang="en-US" altLang="zh-CN" dirty="0" smtClean="0"/>
              <a:t>80</a:t>
            </a:r>
            <a:r>
              <a:rPr lang="zh-CN" altLang="en-US" dirty="0" smtClean="0"/>
              <a:t>美元，</a:t>
            </a:r>
            <a:r>
              <a:rPr lang="en-US" altLang="zh-CN" dirty="0" smtClean="0"/>
              <a:t>35%</a:t>
            </a:r>
            <a:r>
              <a:rPr lang="zh-CN" altLang="en-US" dirty="0" smtClean="0"/>
              <a:t>概率亏损</a:t>
            </a:r>
            <a:r>
              <a:rPr lang="en-US" altLang="zh-CN" dirty="0" smtClean="0"/>
              <a:t>30w</a:t>
            </a:r>
            <a:r>
              <a:rPr lang="zh-CN" altLang="en-US" dirty="0" smtClean="0"/>
              <a:t>美元，</a:t>
            </a:r>
            <a:endParaRPr lang="zh-CN" altLang="en-US" dirty="0"/>
          </a:p>
        </p:txBody>
      </p:sp>
      <p:sp>
        <p:nvSpPr>
          <p:cNvPr id="4" name="页眉占位符 3"/>
          <p:cNvSpPr>
            <a:spLocks noGrp="1"/>
          </p:cNvSpPr>
          <p:nvPr>
            <p:ph type="hdr" sz="quarter" idx="10"/>
          </p:nvPr>
        </p:nvSpPr>
        <p:spPr/>
        <p:txBody>
          <a:bodyPr/>
          <a:lstStyle/>
          <a:p>
            <a:pPr>
              <a:defRPr/>
            </a:pPr>
            <a:r>
              <a:rPr lang="en-US" altLang="zh-CN" smtClean="0"/>
              <a:t>Introduction to Disciplined Agile Delivery - Instructor Notes</a:t>
            </a:r>
            <a:endParaRPr lang="en-US" altLang="zh-CN" i="1"/>
          </a:p>
        </p:txBody>
      </p:sp>
      <p:sp>
        <p:nvSpPr>
          <p:cNvPr id="5" name="页脚占位符 4"/>
          <p:cNvSpPr>
            <a:spLocks noGrp="1"/>
          </p:cNvSpPr>
          <p:nvPr>
            <p:ph type="ftr" sz="quarter" idx="11"/>
          </p:nvPr>
        </p:nvSpPr>
        <p:spPr/>
        <p:txBody>
          <a:bodyPr/>
          <a:lstStyle/>
          <a:p>
            <a:pPr>
              <a:defRPr/>
            </a:pPr>
            <a:r>
              <a:rPr lang="en-US" altLang="zh-CN" smtClean="0"/>
              <a:t>Module 5 - Agile Construction Iterations</a:t>
            </a:r>
            <a:endParaRPr lang="en-US" altLang="zh-CN">
              <a:latin typeface="ZapfHumnst BT" pitchFamily="34" charset="0"/>
            </a:endParaRPr>
          </a:p>
        </p:txBody>
      </p:sp>
    </p:spTree>
    <p:extLst>
      <p:ext uri="{BB962C8B-B14F-4D97-AF65-F5344CB8AC3E}">
        <p14:creationId xmlns:p14="http://schemas.microsoft.com/office/powerpoint/2010/main" val="26122899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971925" y="8770938"/>
            <a:ext cx="303688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11" tIns="47956" rIns="95911" bIns="47956" anchor="b"/>
          <a:lstStyle>
            <a:lvl1pPr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r" eaLnBrk="1" hangingPunct="1"/>
            <a:fld id="{6D699461-2BF7-4372-947C-322F33E872D8}" type="slidenum">
              <a:rPr lang="zh-CN" altLang="en-US" sz="1300"/>
              <a:pPr algn="r" eaLnBrk="1" hangingPunct="1"/>
              <a:t>48</a:t>
            </a:fld>
            <a:endParaRPr lang="en-US" altLang="zh-CN" sz="1300"/>
          </a:p>
        </p:txBody>
      </p:sp>
      <p:sp>
        <p:nvSpPr>
          <p:cNvPr id="51203" name="Rectangle 2"/>
          <p:cNvSpPr>
            <a:spLocks noGrp="1" noRot="1" noChangeAspect="1" noChangeArrowheads="1" noTextEdit="1"/>
          </p:cNvSpPr>
          <p:nvPr>
            <p:ph type="sldImg"/>
          </p:nvPr>
        </p:nvSpPr>
        <p:spPr>
          <a:xfrm>
            <a:off x="1193800" y="690563"/>
            <a:ext cx="4624388" cy="3467100"/>
          </a:xfrm>
          <a:ln/>
        </p:spPr>
      </p:sp>
      <p:sp>
        <p:nvSpPr>
          <p:cNvPr id="51204" name="Rectangle 3"/>
          <p:cNvSpPr>
            <a:spLocks noGrp="1" noChangeArrowheads="1"/>
          </p:cNvSpPr>
          <p:nvPr>
            <p:ph type="body" idx="1"/>
          </p:nvPr>
        </p:nvSpPr>
        <p:spPr>
          <a:xfrm>
            <a:off x="701675" y="4387850"/>
            <a:ext cx="5607050" cy="4157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77083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196975" y="692150"/>
            <a:ext cx="4618038" cy="3462338"/>
          </a:xfrm>
          <a:ln/>
        </p:spPr>
      </p:sp>
      <p:sp>
        <p:nvSpPr>
          <p:cNvPr id="53251" name="Rectangle 3"/>
          <p:cNvSpPr>
            <a:spLocks noGrp="1" noChangeArrowheads="1"/>
          </p:cNvSpPr>
          <p:nvPr>
            <p:ph type="body" idx="1"/>
          </p:nvPr>
        </p:nvSpPr>
        <p:spPr>
          <a:xfrm>
            <a:off x="933450" y="4387850"/>
            <a:ext cx="5143500"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600" dirty="0" smtClean="0"/>
              <a:t>Controlling Mechanism</a:t>
            </a:r>
          </a:p>
          <a:p>
            <a:r>
              <a:rPr lang="en-US" altLang="zh-CN" sz="1400" dirty="0" smtClean="0"/>
              <a:t>Daily Scrum</a:t>
            </a:r>
            <a:r>
              <a:rPr lang="en-US" altLang="zh-CN" sz="1800" b="1" dirty="0" smtClean="0"/>
              <a:t/>
            </a:r>
            <a:br>
              <a:rPr lang="en-US" altLang="zh-CN" sz="1800" b="1" dirty="0" smtClean="0"/>
            </a:br>
            <a:r>
              <a:rPr lang="en-US" altLang="zh-CN" b="1" dirty="0" smtClean="0"/>
              <a:t>Open to everyone, attendees can quickly get the feel for the tone, attitude and progress of the Sprint.</a:t>
            </a:r>
          </a:p>
          <a:p>
            <a:r>
              <a:rPr lang="en-US" altLang="zh-CN" sz="1400" dirty="0" smtClean="0"/>
              <a:t>Sprint Review Meeting</a:t>
            </a:r>
            <a:br>
              <a:rPr lang="en-US" altLang="zh-CN" sz="1400" dirty="0" smtClean="0"/>
            </a:br>
            <a:r>
              <a:rPr lang="en-US" altLang="zh-CN" b="1" dirty="0" smtClean="0"/>
              <a:t>Provides monthly insight if the project is creating valuable functionality.</a:t>
            </a:r>
          </a:p>
          <a:p>
            <a:r>
              <a:rPr lang="en-US" altLang="zh-CN" sz="1400" dirty="0" smtClean="0"/>
              <a:t>Formal reports</a:t>
            </a:r>
            <a:r>
              <a:rPr lang="en-US" altLang="zh-CN" sz="1800" dirty="0" smtClean="0"/>
              <a:t> </a:t>
            </a:r>
            <a:br>
              <a:rPr lang="en-US" altLang="zh-CN" sz="1800" dirty="0" smtClean="0"/>
            </a:br>
            <a:r>
              <a:rPr lang="en-US" altLang="zh-CN" b="1" dirty="0" smtClean="0"/>
              <a:t>Generated at the end of every Sprint</a:t>
            </a:r>
          </a:p>
        </p:txBody>
      </p:sp>
    </p:spTree>
    <p:extLst>
      <p:ext uri="{BB962C8B-B14F-4D97-AF65-F5344CB8AC3E}">
        <p14:creationId xmlns:p14="http://schemas.microsoft.com/office/powerpoint/2010/main" val="255490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1198563" y="693738"/>
            <a:ext cx="4614862" cy="3460750"/>
          </a:xfrm>
          <a:ln/>
        </p:spPr>
      </p:sp>
      <p:sp>
        <p:nvSpPr>
          <p:cNvPr id="54275" name="Rectangle 3"/>
          <p:cNvSpPr>
            <a:spLocks noGrp="1" noChangeArrowheads="1"/>
          </p:cNvSpPr>
          <p:nvPr>
            <p:ph type="body" idx="1"/>
          </p:nvPr>
        </p:nvSpPr>
        <p:spPr>
          <a:xfrm>
            <a:off x="701675" y="4387850"/>
            <a:ext cx="5607050"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3734483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zh-CN" smtClean="0">
                <a:latin typeface="Arial Narrow" panose="020B0606020202030204" pitchFamily="34" charset="0"/>
              </a:rPr>
              <a:t>Introduction to Disciplined Agile Delivery - Instructor Notes</a:t>
            </a:r>
            <a:endParaRPr lang="en-US" altLang="zh-CN" i="1" smtClean="0"/>
          </a:p>
        </p:txBody>
      </p:sp>
      <p:sp>
        <p:nvSpPr>
          <p:cNvPr id="73731"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zh-CN" smtClean="0"/>
              <a:t>Module 5 - Agile Construction Iterations</a:t>
            </a:r>
            <a:endParaRPr lang="en-US" altLang="zh-CN" smtClean="0">
              <a:latin typeface="ZapfHumnst BT"/>
            </a:endParaRPr>
          </a:p>
        </p:txBody>
      </p:sp>
      <p:sp>
        <p:nvSpPr>
          <p:cNvPr id="73732" name="Rectangle 4"/>
          <p:cNvSpPr>
            <a:spLocks noGrp="1" noRot="1" noChangeAspect="1" noChangeArrowheads="1" noTextEdit="1"/>
          </p:cNvSpPr>
          <p:nvPr>
            <p:ph type="sldImg"/>
          </p:nvPr>
        </p:nvSpPr>
        <p:spPr>
          <a:ln/>
        </p:spPr>
      </p:sp>
      <p:sp>
        <p:nvSpPr>
          <p:cNvPr id="73733"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smtClean="0"/>
              <a:t>Development guidelines should be available and understood by the core development team.</a:t>
            </a:r>
          </a:p>
          <a:p>
            <a:pPr eaLnBrk="1" hangingPunct="1"/>
            <a:r>
              <a:rPr lang="en-US" altLang="zh-CN" sz="1000" smtClean="0"/>
              <a:t>Use existing standards and modify them according to the team and project needs.</a:t>
            </a:r>
          </a:p>
          <a:p>
            <a:pPr eaLnBrk="1" hangingPunct="1"/>
            <a:r>
              <a:rPr lang="en-US" altLang="zh-CN" sz="1000" smtClean="0"/>
              <a:t>Do this as early as possible.</a:t>
            </a:r>
          </a:p>
          <a:p>
            <a:pPr eaLnBrk="1" hangingPunct="1"/>
            <a:r>
              <a:rPr lang="en-US" altLang="zh-CN" sz="1000" smtClean="0"/>
              <a:t>Guidelines can often be “enforced” by including static code analysis as part of your build.</a:t>
            </a:r>
          </a:p>
          <a:p>
            <a:pPr eaLnBrk="1" hangingPunct="1"/>
            <a:r>
              <a:rPr lang="en-US" altLang="zh-CN" sz="1000" smtClean="0"/>
              <a:t>Agile principle #9: Continuous attention to technical excellence and good design enhances agility. </a:t>
            </a:r>
          </a:p>
          <a:p>
            <a:pPr eaLnBrk="1" hangingPunct="1"/>
            <a:endParaRPr lang="en-US" altLang="zh-CN" sz="1000" smtClean="0"/>
          </a:p>
        </p:txBody>
      </p:sp>
      <p:sp>
        <p:nvSpPr>
          <p:cNvPr id="73734" name="Rectangle 7"/>
          <p:cNvSpPr>
            <a:spLocks noChangeArrowheads="1"/>
          </p:cNvSpPr>
          <p:nvPr/>
        </p:nvSpPr>
        <p:spPr bwMode="auto">
          <a:xfrm>
            <a:off x="436563" y="1254125"/>
            <a:ext cx="20320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lgn="ctr">
                <a:solidFill>
                  <a:srgbClr val="000000"/>
                </a:solidFill>
                <a:miter lim="800000"/>
                <a:headEnd/>
                <a:tailEnd type="none" w="lg" len="lg"/>
              </a14:hiddenLine>
            </a:ext>
          </a:extLst>
        </p:spPr>
        <p:txBody>
          <a:bodyPr lIns="109728" tIns="54864" rIns="109728" bIns="54864">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buFontTx/>
              <a:buNone/>
            </a:pPr>
            <a:r>
              <a:rPr lang="en-US" altLang="zh-CN" sz="1000">
                <a:latin typeface="Times New Roman" panose="02020603050405020304" pitchFamily="18" charset="0"/>
              </a:rPr>
              <a:t>Quality is very important: put guidelines in place to maximize it.</a:t>
            </a:r>
          </a:p>
          <a:p>
            <a:pPr eaLnBrk="1" hangingPunct="1">
              <a:spcBef>
                <a:spcPct val="30000"/>
              </a:spcBef>
              <a:buFontTx/>
              <a:buNone/>
            </a:pPr>
            <a:endParaRPr lang="en-US" altLang="zh-CN" sz="1000">
              <a:latin typeface="Times New Roman" panose="02020603050405020304" pitchFamily="18" charset="0"/>
            </a:endParaRPr>
          </a:p>
          <a:p>
            <a:pPr eaLnBrk="1" hangingPunct="1">
              <a:spcBef>
                <a:spcPct val="30000"/>
              </a:spcBef>
              <a:buFontTx/>
              <a:buNone/>
            </a:pPr>
            <a:r>
              <a:rPr lang="en-US" altLang="zh-CN" sz="1000">
                <a:latin typeface="Times New Roman" panose="02020603050405020304" pitchFamily="18" charset="0"/>
              </a:rPr>
              <a:t>You might want to mention Rational Software Analyzer (RSAR), a static code analysis tool.</a:t>
            </a:r>
          </a:p>
        </p:txBody>
      </p:sp>
    </p:spTree>
    <p:extLst>
      <p:ext uri="{BB962C8B-B14F-4D97-AF65-F5344CB8AC3E}">
        <p14:creationId xmlns:p14="http://schemas.microsoft.com/office/powerpoint/2010/main" val="40208530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zh-CN" smtClean="0">
                <a:latin typeface="Arial Narrow" panose="020B0606020202030204" pitchFamily="34" charset="0"/>
              </a:rPr>
              <a:t>Introduction to Disciplined Agile Delivery - Instructor Notes</a:t>
            </a:r>
            <a:endParaRPr lang="en-US" altLang="zh-CN" i="1" smtClean="0"/>
          </a:p>
        </p:txBody>
      </p:sp>
      <p:sp>
        <p:nvSpPr>
          <p:cNvPr id="77827"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zh-CN" smtClean="0"/>
              <a:t>Module 5 - Agile Construction Iterations</a:t>
            </a:r>
            <a:endParaRPr lang="en-US" altLang="zh-CN" smtClean="0">
              <a:latin typeface="ZapfHumnst BT"/>
            </a:endParaRPr>
          </a:p>
        </p:txBody>
      </p:sp>
      <p:sp>
        <p:nvSpPr>
          <p:cNvPr id="77828" name="Rectangle 4"/>
          <p:cNvSpPr>
            <a:spLocks noGrp="1" noRot="1" noChangeAspect="1" noChangeArrowheads="1" noTextEdit="1"/>
          </p:cNvSpPr>
          <p:nvPr>
            <p:ph type="sldImg"/>
          </p:nvPr>
        </p:nvSpPr>
        <p:spPr>
          <a:ln/>
        </p:spPr>
      </p:sp>
      <p:sp>
        <p:nvSpPr>
          <p:cNvPr id="77829"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900" dirty="0" smtClean="0"/>
              <a:t>TDD isn’t sufficient:</a:t>
            </a:r>
          </a:p>
          <a:p>
            <a:pPr marL="228600" lvl="1" indent="-114300" eaLnBrk="1" hangingPunct="1">
              <a:buFontTx/>
              <a:buChar char="•"/>
            </a:pPr>
            <a:r>
              <a:rPr lang="en-US" altLang="zh-CN" sz="900" dirty="0" smtClean="0"/>
              <a:t>TDD enables you to validate your system to your current understanding of the intent of your stakeholders</a:t>
            </a:r>
          </a:p>
          <a:p>
            <a:pPr marL="228600" lvl="1" indent="-114300" eaLnBrk="1" hangingPunct="1">
              <a:buFontTx/>
              <a:buChar char="•"/>
            </a:pPr>
            <a:r>
              <a:rPr lang="en-US" altLang="zh-CN" sz="900" dirty="0" smtClean="0"/>
              <a:t>TDD is the equivalent of testing against the specification, replacing a lot of the grunt work done on traditional teams by the testers</a:t>
            </a:r>
          </a:p>
          <a:p>
            <a:pPr marL="228600" lvl="1" indent="-114300" eaLnBrk="1" hangingPunct="1">
              <a:buFontTx/>
              <a:buChar char="•"/>
            </a:pPr>
            <a:r>
              <a:rPr lang="en-US" altLang="zh-CN" sz="900" dirty="0" smtClean="0"/>
              <a:t>TDD assumes that your stakeholders can communicate their requirements and that developers can test</a:t>
            </a:r>
          </a:p>
          <a:p>
            <a:pPr eaLnBrk="1" hangingPunct="1"/>
            <a:r>
              <a:rPr lang="en-US" altLang="zh-CN" sz="900" dirty="0" smtClean="0"/>
              <a:t>Agile teams address some of the communication risk by closely working with stakeholders, developing working software on a regular basis, and iterating.</a:t>
            </a:r>
          </a:p>
          <a:p>
            <a:pPr eaLnBrk="1" hangingPunct="1"/>
            <a:r>
              <a:rPr lang="en-US" altLang="zh-CN" sz="900" dirty="0" smtClean="0"/>
              <a:t>Agile teams address the skills risk through close collaboration and a cultural value for quality.</a:t>
            </a:r>
          </a:p>
          <a:p>
            <a:pPr eaLnBrk="1" hangingPunct="1"/>
            <a:r>
              <a:rPr lang="en-US" altLang="zh-CN" sz="900" dirty="0" smtClean="0"/>
              <a:t>BUT, stakeholders often miss requirements, particularly non-functional or quality of service requirements, and they often don’t understand integration issues, enterprise issues, and so forth.</a:t>
            </a:r>
          </a:p>
          <a:p>
            <a:pPr eaLnBrk="1" hangingPunct="1"/>
            <a:r>
              <a:rPr lang="en-US" altLang="zh-CN" sz="900" dirty="0" smtClean="0"/>
              <a:t>These issues should be addressed by independent testing efforts.</a:t>
            </a:r>
          </a:p>
          <a:p>
            <a:pPr eaLnBrk="1" hangingPunct="1"/>
            <a:r>
              <a:rPr lang="en-US" altLang="zh-CN" sz="900" dirty="0" smtClean="0"/>
              <a:t>The independent testers should try to break the system and report back change stories (defects and enhancement requests) to the development team.</a:t>
            </a:r>
          </a:p>
          <a:p>
            <a:pPr eaLnBrk="1" hangingPunct="1"/>
            <a:r>
              <a:rPr lang="en-US" altLang="zh-CN" sz="900" dirty="0" smtClean="0"/>
              <a:t>The bulk of the testing effort is done by the development team, but the complex testing is done by the testers.</a:t>
            </a:r>
          </a:p>
          <a:p>
            <a:pPr eaLnBrk="1" hangingPunct="1"/>
            <a:r>
              <a:rPr lang="en-US" altLang="zh-CN" sz="900" dirty="0" smtClean="0"/>
              <a:t>Your testing tools can be used by independent testers to address issues not easily addressed by OSS tools.</a:t>
            </a:r>
          </a:p>
          <a:p>
            <a:pPr eaLnBrk="1" hangingPunct="1"/>
            <a:r>
              <a:rPr lang="en-US" altLang="zh-CN" sz="900" dirty="0" smtClean="0"/>
              <a:t>IBM</a:t>
            </a:r>
            <a:r>
              <a:rPr lang="en-US" altLang="zh-CN" sz="900" baseline="30000" dirty="0" smtClean="0"/>
              <a:t>®</a:t>
            </a:r>
            <a:r>
              <a:rPr lang="en-US" altLang="zh-CN" sz="900" dirty="0" smtClean="0"/>
              <a:t> Rational</a:t>
            </a:r>
            <a:r>
              <a:rPr lang="en-US" altLang="zh-CN" sz="900" baseline="30000" dirty="0" smtClean="0"/>
              <a:t>®</a:t>
            </a:r>
            <a:r>
              <a:rPr lang="en-US" altLang="zh-CN" sz="900" dirty="0" smtClean="0"/>
              <a:t> </a:t>
            </a:r>
            <a:r>
              <a:rPr lang="en-US" altLang="zh-CN" sz="900" dirty="0" err="1" smtClean="0"/>
              <a:t>ClearQuest</a:t>
            </a:r>
            <a:r>
              <a:rPr lang="en-US" altLang="zh-CN" sz="900" baseline="30000" dirty="0" smtClean="0"/>
              <a:t>®</a:t>
            </a:r>
            <a:r>
              <a:rPr lang="en-US" altLang="zh-CN" sz="900" dirty="0" smtClean="0"/>
              <a:t> and IBM</a:t>
            </a:r>
            <a:r>
              <a:rPr lang="en-US" altLang="zh-CN" sz="900" baseline="30000" dirty="0" smtClean="0"/>
              <a:t>®</a:t>
            </a:r>
            <a:r>
              <a:rPr lang="en-US" altLang="zh-CN" sz="900" dirty="0" smtClean="0"/>
              <a:t> Rational</a:t>
            </a:r>
            <a:r>
              <a:rPr lang="en-US" altLang="zh-CN" sz="900" baseline="30000" dirty="0" smtClean="0"/>
              <a:t>®</a:t>
            </a:r>
            <a:r>
              <a:rPr lang="en-US" altLang="zh-CN" sz="900" dirty="0" smtClean="0"/>
              <a:t> Team Concert can be used to capture the change stories.</a:t>
            </a:r>
          </a:p>
          <a:p>
            <a:pPr eaLnBrk="1" hangingPunct="1"/>
            <a:r>
              <a:rPr lang="en-US" altLang="zh-CN" sz="900" dirty="0" smtClean="0"/>
              <a:t>The change stories are prioritized and estimated by the development team, and then treated like any other type of requirement.</a:t>
            </a:r>
          </a:p>
          <a:p>
            <a:pPr eaLnBrk="1" hangingPunct="1"/>
            <a:r>
              <a:rPr lang="en-US" altLang="zh-CN" sz="900" dirty="0" smtClean="0"/>
              <a:t>Because the change story is a requirement, it can now be addressed via TDD, and the tests around it included in the team’s regression test suite.</a:t>
            </a:r>
          </a:p>
          <a:p>
            <a:pPr eaLnBrk="1" hangingPunct="1"/>
            <a:r>
              <a:rPr lang="en-US" altLang="zh-CN" sz="900" dirty="0" smtClean="0"/>
              <a:t>See www.ddj.com/dept/debug/196603549 for a detailed discussion of these points.</a:t>
            </a:r>
          </a:p>
        </p:txBody>
      </p:sp>
      <p:sp>
        <p:nvSpPr>
          <p:cNvPr id="77830" name="Text Box 6"/>
          <p:cNvSpPr txBox="1">
            <a:spLocks noChangeArrowheads="1"/>
          </p:cNvSpPr>
          <p:nvPr/>
        </p:nvSpPr>
        <p:spPr bwMode="auto">
          <a:xfrm>
            <a:off x="450850" y="1203325"/>
            <a:ext cx="20161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zh-CN" sz="1000">
                <a:latin typeface="Times New Roman" panose="02020603050405020304" pitchFamily="18" charset="0"/>
              </a:rPr>
              <a:t>This practice scales TDD, and it is an important aspect of delivering a quality product.</a:t>
            </a:r>
          </a:p>
          <a:p>
            <a:pPr eaLnBrk="1" hangingPunct="1">
              <a:spcBef>
                <a:spcPct val="0"/>
              </a:spcBef>
              <a:buFontTx/>
              <a:buNone/>
            </a:pPr>
            <a:r>
              <a:rPr lang="en-US" altLang="zh-CN" sz="1000">
                <a:latin typeface="Times New Roman" panose="02020603050405020304" pitchFamily="18" charset="0"/>
              </a:rPr>
              <a:t>See notes for more information.</a:t>
            </a:r>
          </a:p>
        </p:txBody>
      </p:sp>
    </p:spTree>
    <p:extLst>
      <p:ext uri="{BB962C8B-B14F-4D97-AF65-F5344CB8AC3E}">
        <p14:creationId xmlns:p14="http://schemas.microsoft.com/office/powerpoint/2010/main" val="15349047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zh-CN" smtClean="0">
                <a:latin typeface="Arial Narrow" panose="020B0606020202030204" pitchFamily="34" charset="0"/>
              </a:rPr>
              <a:t>Introduction to Disciplined Agile Delivery - Instructor Notes</a:t>
            </a:r>
            <a:endParaRPr lang="en-US" altLang="zh-CN" i="1" smtClean="0"/>
          </a:p>
        </p:txBody>
      </p:sp>
      <p:sp>
        <p:nvSpPr>
          <p:cNvPr id="78851"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zh-CN" smtClean="0"/>
              <a:t>Module 5 - Agile Construction Iterations</a:t>
            </a:r>
            <a:endParaRPr lang="en-US" altLang="zh-CN" smtClean="0">
              <a:latin typeface="ZapfHumnst BT"/>
            </a:endParaRPr>
          </a:p>
        </p:txBody>
      </p:sp>
      <p:sp>
        <p:nvSpPr>
          <p:cNvPr id="78852" name="Rectangle 2"/>
          <p:cNvSpPr>
            <a:spLocks noGrp="1" noRot="1" noChangeAspect="1" noChangeArrowheads="1" noTextEdit="1"/>
          </p:cNvSpPr>
          <p:nvPr>
            <p:ph type="sldImg"/>
          </p:nvPr>
        </p:nvSpPr>
        <p:spPr>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dirty="0" smtClean="0"/>
              <a:t>Treat documentation as a requirement. Estimate it, prioritize it, and put it in the stack.</a:t>
            </a:r>
          </a:p>
          <a:p>
            <a:pPr eaLnBrk="1" hangingPunct="1"/>
            <a:r>
              <a:rPr lang="en-US" altLang="zh-CN" sz="1000" dirty="0" smtClean="0"/>
              <a:t>Strive to identify better ways to capture the information:</a:t>
            </a:r>
          </a:p>
          <a:p>
            <a:pPr marL="228600" lvl="1" indent="-114300" eaLnBrk="1" hangingPunct="1">
              <a:buFontTx/>
              <a:buChar char="•"/>
            </a:pPr>
            <a:r>
              <a:rPr lang="en-US" altLang="zh-CN" sz="1000" dirty="0" smtClean="0"/>
              <a:t>Can it be generated using a tool such as IBM</a:t>
            </a:r>
            <a:r>
              <a:rPr lang="en-US" altLang="zh-CN" sz="1000" baseline="30000" dirty="0" smtClean="0"/>
              <a:t>®</a:t>
            </a:r>
            <a:r>
              <a:rPr lang="en-US" altLang="zh-CN" sz="1000" dirty="0" smtClean="0"/>
              <a:t> Rational</a:t>
            </a:r>
            <a:r>
              <a:rPr lang="en-US" altLang="zh-CN" sz="1000" baseline="30000" dirty="0" smtClean="0"/>
              <a:t>®</a:t>
            </a:r>
            <a:r>
              <a:rPr lang="en-US" altLang="zh-CN" sz="1000" dirty="0" smtClean="0"/>
              <a:t> Publishing Engine</a:t>
            </a:r>
          </a:p>
          <a:p>
            <a:pPr marL="228600" lvl="1" indent="-114300" eaLnBrk="1" hangingPunct="1">
              <a:buFontTx/>
              <a:buChar char="•"/>
            </a:pPr>
            <a:r>
              <a:rPr lang="en-US" altLang="zh-CN" sz="1000" dirty="0" smtClean="0"/>
              <a:t>Technical details should be captured in code</a:t>
            </a:r>
          </a:p>
          <a:p>
            <a:pPr marL="228600" lvl="1" indent="-114300" eaLnBrk="1" hangingPunct="1">
              <a:buFontTx/>
              <a:buChar char="•"/>
            </a:pPr>
            <a:r>
              <a:rPr lang="en-US" altLang="zh-CN" sz="1000" dirty="0" smtClean="0"/>
              <a:t>Prefer literate programming over documented programming</a:t>
            </a:r>
          </a:p>
          <a:p>
            <a:pPr marL="228600" lvl="1" indent="-114300" eaLnBrk="1" hangingPunct="1">
              <a:buFontTx/>
              <a:buChar char="•"/>
            </a:pPr>
            <a:endParaRPr lang="en-US" altLang="zh-CN" sz="1000" dirty="0" smtClean="0"/>
          </a:p>
          <a:p>
            <a:pPr eaLnBrk="1" hangingPunct="1"/>
            <a:r>
              <a:rPr lang="en-US" altLang="zh-CN" sz="1000" dirty="0" smtClean="0"/>
              <a:t>http://www.agilemodeling.com/essays/agileDocumentation.htm</a:t>
            </a:r>
          </a:p>
          <a:p>
            <a:pPr eaLnBrk="1" hangingPunct="1"/>
            <a:endParaRPr lang="en-US" altLang="zh-CN" sz="1000" dirty="0" smtClean="0"/>
          </a:p>
          <a:p>
            <a:pPr eaLnBrk="1" hangingPunct="1"/>
            <a:r>
              <a:rPr lang="en-US" altLang="zh-CN" sz="1000" dirty="0" smtClean="0"/>
              <a:t>Agile principle #1: Our highest priority is to satisfy the customer through early and continuous delivery of valuable software.</a:t>
            </a:r>
          </a:p>
          <a:p>
            <a:pPr eaLnBrk="1" hangingPunct="1"/>
            <a:r>
              <a:rPr lang="en-US" altLang="zh-CN" sz="1000" dirty="0" smtClean="0"/>
              <a:t>Agile principle #6: The most efficient and effective method of conveying information to and within a development team is face-to-face conversation. </a:t>
            </a:r>
          </a:p>
          <a:p>
            <a:pPr eaLnBrk="1" hangingPunct="1"/>
            <a:r>
              <a:rPr lang="en-US" altLang="zh-CN" sz="1000" dirty="0" smtClean="0"/>
              <a:t>Agile principle #7: Working software is the primary measure of progress. </a:t>
            </a:r>
          </a:p>
        </p:txBody>
      </p:sp>
      <p:sp>
        <p:nvSpPr>
          <p:cNvPr id="78854" name="Text Box 4"/>
          <p:cNvSpPr txBox="1">
            <a:spLocks noChangeArrowheads="1"/>
          </p:cNvSpPr>
          <p:nvPr/>
        </p:nvSpPr>
        <p:spPr bwMode="auto">
          <a:xfrm>
            <a:off x="409575" y="1295400"/>
            <a:ext cx="2063750" cy="390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zh-CN" sz="1000">
                <a:latin typeface="Times New Roman" panose="02020603050405020304" pitchFamily="18" charset="0"/>
                <a:cs typeface="Times New Roman" panose="02020603050405020304" pitchFamily="18" charset="0"/>
              </a:rPr>
              <a:t>Documentation is important, so consider what items have to be delivered as mandatory documentation based on your company’s policies.</a:t>
            </a:r>
          </a:p>
          <a:p>
            <a:pPr eaLnBrk="1" hangingPunct="1">
              <a:spcBef>
                <a:spcPct val="0"/>
              </a:spcBef>
              <a:buFontTx/>
              <a:buNone/>
            </a:pPr>
            <a:endParaRPr lang="en-US" altLang="zh-CN" sz="100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zh-CN" sz="1000">
                <a:latin typeface="Times New Roman" panose="02020603050405020304" pitchFamily="18" charset="0"/>
                <a:cs typeface="Times New Roman" panose="02020603050405020304" pitchFamily="18" charset="0"/>
              </a:rPr>
              <a:t>Focus on what’s important to have in the documentation.</a:t>
            </a:r>
          </a:p>
          <a:p>
            <a:pPr eaLnBrk="1" hangingPunct="1">
              <a:spcBef>
                <a:spcPct val="0"/>
              </a:spcBef>
              <a:buFontTx/>
              <a:buNone/>
            </a:pPr>
            <a:endParaRPr lang="en-US" altLang="zh-CN" sz="100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zh-CN" sz="1000">
                <a:latin typeface="Times New Roman" panose="02020603050405020304" pitchFamily="18" charset="0"/>
                <a:cs typeface="Times New Roman" panose="02020603050405020304" pitchFamily="18" charset="0"/>
              </a:rPr>
              <a:t>Remember, “less is more!”</a:t>
            </a:r>
          </a:p>
          <a:p>
            <a:pPr eaLnBrk="1" hangingPunct="1">
              <a:spcBef>
                <a:spcPct val="0"/>
              </a:spcBef>
              <a:buFontTx/>
              <a:buNone/>
            </a:pPr>
            <a:r>
              <a:rPr lang="en-US" altLang="zh-CN" sz="1000">
                <a:latin typeface="Times New Roman" panose="02020603050405020304" pitchFamily="18" charset="0"/>
                <a:cs typeface="Times New Roman" panose="02020603050405020304" pitchFamily="18" charset="0"/>
              </a:rPr>
              <a:t>Focus on the sweet spot, understanding what’s a good balance.</a:t>
            </a:r>
          </a:p>
          <a:p>
            <a:pPr eaLnBrk="1" hangingPunct="1">
              <a:spcBef>
                <a:spcPct val="0"/>
              </a:spcBef>
              <a:buFontTx/>
              <a:buNone/>
            </a:pPr>
            <a:endParaRPr lang="en-US" altLang="zh-CN" sz="100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zh-CN" sz="1000">
                <a:latin typeface="Times New Roman" panose="02020603050405020304" pitchFamily="18" charset="0"/>
                <a:cs typeface="Times New Roman" panose="02020603050405020304" pitchFamily="18" charset="0"/>
              </a:rPr>
              <a:t>As time permits, go through these points with the students and discuss what type of documentation they have produced that is useless.</a:t>
            </a:r>
          </a:p>
          <a:p>
            <a:pPr eaLnBrk="1" hangingPunct="1">
              <a:spcBef>
                <a:spcPct val="0"/>
              </a:spcBef>
              <a:buFontTx/>
              <a:buNone/>
            </a:pPr>
            <a:endParaRPr lang="en-US" altLang="zh-CN" sz="100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zh-CN" sz="1000">
                <a:latin typeface="Times New Roman" panose="02020603050405020304" pitchFamily="18" charset="0"/>
                <a:cs typeface="Times New Roman" panose="02020603050405020304" pitchFamily="18" charset="0"/>
              </a:rPr>
              <a:t>It’s important to work on deliverable documentation  during an iteration. Early iterations will have less information but it’s a good practice to understand what has to be delivered as early as possible.</a:t>
            </a:r>
          </a:p>
        </p:txBody>
      </p:sp>
    </p:spTree>
    <p:extLst>
      <p:ext uri="{BB962C8B-B14F-4D97-AF65-F5344CB8AC3E}">
        <p14:creationId xmlns:p14="http://schemas.microsoft.com/office/powerpoint/2010/main" val="9915291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zh-CN" smtClean="0">
                <a:latin typeface="Arial Narrow" panose="020B0606020202030204" pitchFamily="34" charset="0"/>
              </a:rPr>
              <a:t>Introduction to Disciplined Agile Delivery - Instructor Notes</a:t>
            </a:r>
            <a:endParaRPr lang="en-US" altLang="zh-CN" i="1" smtClean="0"/>
          </a:p>
        </p:txBody>
      </p:sp>
      <p:sp>
        <p:nvSpPr>
          <p:cNvPr id="81923"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zh-CN" smtClean="0"/>
              <a:t>Module 5 - Agile Construction Iterations</a:t>
            </a:r>
            <a:endParaRPr lang="en-US" altLang="zh-CN" smtClean="0">
              <a:latin typeface="ZapfHumnst BT"/>
            </a:endParaRPr>
          </a:p>
        </p:txBody>
      </p:sp>
      <p:sp>
        <p:nvSpPr>
          <p:cNvPr id="81924" name="Rectangle 2"/>
          <p:cNvSpPr>
            <a:spLocks noGrp="1" noRot="1" noChangeAspect="1" noChangeArrowheads="1" noTextEdit="1"/>
          </p:cNvSpPr>
          <p:nvPr>
            <p:ph type="sldImg"/>
          </p:nvPr>
        </p:nvSpPr>
        <p:spPr>
          <a:ln/>
        </p:spPr>
      </p:sp>
      <p:sp>
        <p:nvSpPr>
          <p:cNvPr id="819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smtClean="0"/>
              <a:t>Agile principle #2. Welcome changing requirements, even late in development. Agile processes harness change for the customer's competitive advantage.</a:t>
            </a:r>
          </a:p>
          <a:p>
            <a:pPr eaLnBrk="1" hangingPunct="1">
              <a:buFont typeface="WingDings" panose="05000000000000000000" pitchFamily="2" charset="2"/>
              <a:buNone/>
            </a:pPr>
            <a:r>
              <a:rPr lang="en-US" altLang="zh-CN" sz="1000" smtClean="0"/>
              <a:t>Agile principle #9. Continuous attention to technical excellence and good design enhances agility. </a:t>
            </a:r>
          </a:p>
          <a:p>
            <a:pPr eaLnBrk="1" hangingPunct="1"/>
            <a:r>
              <a:rPr lang="en-US" altLang="zh-CN" sz="1000" smtClean="0"/>
              <a:t>Agile principle #11. The best architectures, requirements, and designs emerge from self-organizing teams.</a:t>
            </a:r>
          </a:p>
          <a:p>
            <a:pPr eaLnBrk="1" hangingPunct="1"/>
            <a:endParaRPr lang="en-US" altLang="zh-CN" sz="1000" smtClean="0"/>
          </a:p>
        </p:txBody>
      </p:sp>
    </p:spTree>
    <p:extLst>
      <p:ext uri="{BB962C8B-B14F-4D97-AF65-F5344CB8AC3E}">
        <p14:creationId xmlns:p14="http://schemas.microsoft.com/office/powerpoint/2010/main" val="33738837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971925" y="8770938"/>
            <a:ext cx="303688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11" tIns="47956" rIns="95911" bIns="47956" anchor="b"/>
          <a:lstStyle>
            <a:lvl1pPr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r" eaLnBrk="1" hangingPunct="1"/>
            <a:fld id="{6D699461-2BF7-4372-947C-322F33E872D8}" type="slidenum">
              <a:rPr lang="zh-CN" altLang="en-US" sz="1300"/>
              <a:pPr algn="r" eaLnBrk="1" hangingPunct="1"/>
              <a:t>57</a:t>
            </a:fld>
            <a:endParaRPr lang="en-US" altLang="zh-CN" sz="1300"/>
          </a:p>
        </p:txBody>
      </p:sp>
      <p:sp>
        <p:nvSpPr>
          <p:cNvPr id="51203" name="Rectangle 2"/>
          <p:cNvSpPr>
            <a:spLocks noGrp="1" noRot="1" noChangeAspect="1" noChangeArrowheads="1" noTextEdit="1"/>
          </p:cNvSpPr>
          <p:nvPr>
            <p:ph type="sldImg"/>
          </p:nvPr>
        </p:nvSpPr>
        <p:spPr>
          <a:xfrm>
            <a:off x="1193800" y="690563"/>
            <a:ext cx="4624388" cy="3467100"/>
          </a:xfrm>
          <a:ln/>
        </p:spPr>
      </p:sp>
      <p:sp>
        <p:nvSpPr>
          <p:cNvPr id="51204" name="Rectangle 3"/>
          <p:cNvSpPr>
            <a:spLocks noGrp="1" noChangeArrowheads="1"/>
          </p:cNvSpPr>
          <p:nvPr>
            <p:ph type="body" idx="1"/>
          </p:nvPr>
        </p:nvSpPr>
        <p:spPr>
          <a:xfrm>
            <a:off x="701675" y="4387850"/>
            <a:ext cx="5607050" cy="4157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97687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pPr>
              <a:defRPr/>
            </a:pPr>
            <a:r>
              <a:rPr lang="en-US" altLang="zh-CN" smtClean="0"/>
              <a:t>Introduction to Disciplined Agile Delivery - Instructor Notes</a:t>
            </a:r>
            <a:endParaRPr lang="en-US" altLang="zh-CN" i="1"/>
          </a:p>
        </p:txBody>
      </p:sp>
      <p:sp>
        <p:nvSpPr>
          <p:cNvPr id="5" name="页脚占位符 4"/>
          <p:cNvSpPr>
            <a:spLocks noGrp="1"/>
          </p:cNvSpPr>
          <p:nvPr>
            <p:ph type="ftr" sz="quarter" idx="11"/>
          </p:nvPr>
        </p:nvSpPr>
        <p:spPr/>
        <p:txBody>
          <a:bodyPr/>
          <a:lstStyle/>
          <a:p>
            <a:pPr>
              <a:defRPr/>
            </a:pPr>
            <a:r>
              <a:rPr lang="en-US" altLang="zh-CN" smtClean="0"/>
              <a:t>Module 5 - Agile Construction Iterations</a:t>
            </a:r>
            <a:endParaRPr lang="en-US" altLang="zh-CN">
              <a:latin typeface="ZapfHumnst BT" pitchFamily="34" charset="0"/>
            </a:endParaRPr>
          </a:p>
        </p:txBody>
      </p:sp>
    </p:spTree>
    <p:extLst>
      <p:ext uri="{BB962C8B-B14F-4D97-AF65-F5344CB8AC3E}">
        <p14:creationId xmlns:p14="http://schemas.microsoft.com/office/powerpoint/2010/main" val="886521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104451"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3 - Initiating an Agile Project</a:t>
            </a:r>
            <a:endParaRPr lang="en-US" altLang="zh-CN" smtClean="0">
              <a:latin typeface="ZapfHumnst BT"/>
            </a:endParaRPr>
          </a:p>
        </p:txBody>
      </p:sp>
      <p:sp>
        <p:nvSpPr>
          <p:cNvPr id="104452" name="Rectangle 2"/>
          <p:cNvSpPr>
            <a:spLocks noGrp="1" noRot="1" noChangeAspect="1" noChangeArrowheads="1" noTextEdit="1"/>
          </p:cNvSpPr>
          <p:nvPr>
            <p:ph type="sldImg"/>
          </p:nvPr>
        </p:nvSpPr>
        <p:spPr>
          <a:ln/>
        </p:spPr>
      </p:sp>
      <p:sp>
        <p:nvSpPr>
          <p:cNvPr id="1044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 indent="-114300" eaLnBrk="1" hangingPunct="1"/>
            <a:r>
              <a:rPr lang="en-US" altLang="zh-CN" sz="1000" smtClean="0"/>
              <a:t>The Inception Phase is called:</a:t>
            </a:r>
          </a:p>
          <a:p>
            <a:pPr marL="114300" indent="-114300" eaLnBrk="1" hangingPunct="1">
              <a:buFontTx/>
              <a:buChar char="•"/>
            </a:pPr>
            <a:r>
              <a:rPr lang="en-US" altLang="zh-CN" sz="1000" smtClean="0"/>
              <a:t>“Pre Game” or Sprint 0 in Scrum</a:t>
            </a:r>
          </a:p>
          <a:p>
            <a:pPr marL="114300" indent="-114300" eaLnBrk="1" hangingPunct="1">
              <a:buFontTx/>
              <a:buChar char="•"/>
            </a:pPr>
            <a:r>
              <a:rPr lang="en-US" altLang="zh-CN" sz="1000" smtClean="0"/>
              <a:t>Inception in the RUP methodology</a:t>
            </a:r>
          </a:p>
          <a:p>
            <a:pPr marL="114300" indent="-114300" eaLnBrk="1" hangingPunct="1">
              <a:buFontTx/>
              <a:buChar char="•"/>
            </a:pPr>
            <a:r>
              <a:rPr lang="en-US" altLang="zh-CN" sz="1000" smtClean="0"/>
              <a:t>Start Up in Eclipse Way</a:t>
            </a:r>
          </a:p>
          <a:p>
            <a:pPr marL="114300" indent="-114300" eaLnBrk="1" hangingPunct="1">
              <a:buFontTx/>
              <a:buChar char="•"/>
            </a:pPr>
            <a:r>
              <a:rPr lang="en-US" altLang="zh-CN" sz="1000" smtClean="0"/>
              <a:t>Iteration 0 in other agile processes</a:t>
            </a:r>
          </a:p>
        </p:txBody>
      </p:sp>
      <p:sp>
        <p:nvSpPr>
          <p:cNvPr id="104454" name="Rectangle 4"/>
          <p:cNvSpPr>
            <a:spLocks noChangeArrowheads="1"/>
          </p:cNvSpPr>
          <p:nvPr/>
        </p:nvSpPr>
        <p:spPr bwMode="auto">
          <a:xfrm>
            <a:off x="436563" y="1300163"/>
            <a:ext cx="19732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zh-CN" sz="1000">
                <a:latin typeface="Times New Roman" panose="02020603050405020304" pitchFamily="18" charset="0"/>
              </a:rPr>
              <a:t>Initiating an agile project is one of the primary activities during the Inception phase.</a:t>
            </a:r>
          </a:p>
          <a:p>
            <a:pPr eaLnBrk="1" hangingPunct="1">
              <a:spcBef>
                <a:spcPct val="0"/>
              </a:spcBef>
              <a:buFontTx/>
              <a:buNone/>
            </a:pPr>
            <a:endParaRPr lang="zh-CN" altLang="en-US" sz="1000">
              <a:latin typeface="Times New Roman" panose="02020603050405020304" pitchFamily="18" charset="0"/>
            </a:endParaRPr>
          </a:p>
        </p:txBody>
      </p:sp>
    </p:spTree>
    <p:extLst>
      <p:ext uri="{BB962C8B-B14F-4D97-AF65-F5344CB8AC3E}">
        <p14:creationId xmlns:p14="http://schemas.microsoft.com/office/powerpoint/2010/main" val="27889931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zh-CN" i="1" smtClean="0"/>
          </a:p>
        </p:txBody>
      </p:sp>
      <p:sp>
        <p:nvSpPr>
          <p:cNvPr id="149507"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zh-CN" smtClean="0">
              <a:latin typeface="ZapfHumnst BT"/>
            </a:endParaRPr>
          </a:p>
        </p:txBody>
      </p:sp>
      <p:sp>
        <p:nvSpPr>
          <p:cNvPr id="149508" name="Rectangle 2"/>
          <p:cNvSpPr>
            <a:spLocks noGrp="1" noRot="1" noChangeAspect="1" noChangeArrowheads="1" noTextEdit="1"/>
          </p:cNvSpPr>
          <p:nvPr>
            <p:ph type="sldImg"/>
          </p:nvPr>
        </p:nvSpPr>
        <p:spPr>
          <a:ln/>
        </p:spPr>
      </p:sp>
      <p:sp>
        <p:nvSpPr>
          <p:cNvPr id="1495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7361890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zh-CN" i="1" smtClean="0"/>
          </a:p>
        </p:txBody>
      </p:sp>
      <p:sp>
        <p:nvSpPr>
          <p:cNvPr id="148483"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zh-CN" smtClean="0">
              <a:latin typeface="ZapfHumnst BT"/>
            </a:endParaRPr>
          </a:p>
        </p:txBody>
      </p:sp>
      <p:sp>
        <p:nvSpPr>
          <p:cNvPr id="148484" name="Rectangle 2"/>
          <p:cNvSpPr>
            <a:spLocks noGrp="1" noRot="1" noChangeAspect="1" noChangeArrowheads="1" noTextEdit="1"/>
          </p:cNvSpPr>
          <p:nvPr>
            <p:ph type="sldImg"/>
          </p:nvPr>
        </p:nvSpPr>
        <p:spPr>
          <a:ln/>
        </p:spPr>
      </p:sp>
      <p:sp>
        <p:nvSpPr>
          <p:cNvPr id="1484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900" smtClean="0"/>
          </a:p>
        </p:txBody>
      </p:sp>
      <p:sp>
        <p:nvSpPr>
          <p:cNvPr id="148486" name="Text Box 4"/>
          <p:cNvSpPr txBox="1">
            <a:spLocks noChangeArrowheads="1"/>
          </p:cNvSpPr>
          <p:nvPr/>
        </p:nvSpPr>
        <p:spPr bwMode="auto">
          <a:xfrm>
            <a:off x="455613" y="1233488"/>
            <a:ext cx="1984375"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008" tIns="64008" rIns="64008" bIns="64008"/>
          <a:lstStyle>
            <a:lvl1pPr marL="173038" indent="-173038" defTabSz="9159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159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159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159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159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159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159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159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159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zh-CN" altLang="en-US" sz="900">
              <a:latin typeface="Times New Roman" panose="02020603050405020304" pitchFamily="18" charset="0"/>
              <a:cs typeface="Times New Roman" panose="02020603050405020304" pitchFamily="18" charset="0"/>
            </a:endParaRPr>
          </a:p>
          <a:p>
            <a:pPr>
              <a:spcBef>
                <a:spcPct val="40000"/>
              </a:spcBef>
              <a:buFontTx/>
              <a:buNone/>
            </a:pPr>
            <a:endParaRPr lang="zh-CN" altLang="en-US" sz="900" b="1">
              <a:latin typeface="Times New Roman" panose="02020603050405020304" pitchFamily="18" charset="0"/>
              <a:cs typeface="Times New Roman" panose="02020603050405020304" pitchFamily="18" charset="0"/>
            </a:endParaRPr>
          </a:p>
        </p:txBody>
      </p:sp>
      <p:sp>
        <p:nvSpPr>
          <p:cNvPr id="148487" name="Text Box 5"/>
          <p:cNvSpPr txBox="1">
            <a:spLocks noChangeArrowheads="1"/>
          </p:cNvSpPr>
          <p:nvPr/>
        </p:nvSpPr>
        <p:spPr bwMode="auto">
          <a:xfrm>
            <a:off x="469900" y="1216025"/>
            <a:ext cx="2024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zh-CN" sz="1000">
                <a:latin typeface="Times New Roman" panose="02020603050405020304" pitchFamily="18" charset="0"/>
              </a:rPr>
              <a:t>Review these points with the students.</a:t>
            </a:r>
          </a:p>
        </p:txBody>
      </p:sp>
    </p:spTree>
    <p:extLst>
      <p:ext uri="{BB962C8B-B14F-4D97-AF65-F5344CB8AC3E}">
        <p14:creationId xmlns:p14="http://schemas.microsoft.com/office/powerpoint/2010/main" val="6857747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xfrm>
            <a:off x="3900488" y="9407525"/>
            <a:ext cx="2981325" cy="4968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BDFAA13-B33B-417C-81B1-049720976C46}" type="slidenum">
              <a:rPr lang="zh-CN" altLang="en-US"/>
              <a:pPr eaLnBrk="1" hangingPunct="1"/>
              <a:t>62</a:t>
            </a:fld>
            <a:endParaRPr lang="en-US" altLang="zh-CN"/>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9857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txBox="1">
            <a:spLocks noGrp="1" noChangeArrowheads="1"/>
          </p:cNvSpPr>
          <p:nvPr/>
        </p:nvSpPr>
        <p:spPr bwMode="auto">
          <a:xfrm>
            <a:off x="3957638" y="8805863"/>
            <a:ext cx="30257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19" tIns="47960" rIns="95919" bIns="47960" anchor="b"/>
          <a:lstStyle>
            <a:lvl1pPr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r" eaLnBrk="1" hangingPunct="1"/>
            <a:fld id="{D05F1C97-7A57-4F79-AE2D-D4997E6254AC}" type="slidenum">
              <a:rPr lang="en-US" altLang="zh-CN" sz="1300"/>
              <a:pPr algn="r" eaLnBrk="1" hangingPunct="1"/>
              <a:t>4</a:t>
            </a:fld>
            <a:endParaRPr lang="en-US" altLang="zh-CN" sz="1300"/>
          </a:p>
        </p:txBody>
      </p:sp>
      <p:sp>
        <p:nvSpPr>
          <p:cNvPr id="103427" name="Rectangle 2"/>
          <p:cNvSpPr>
            <a:spLocks noGrp="1" noRot="1" noChangeAspect="1" noChangeArrowheads="1" noTextEdit="1"/>
          </p:cNvSpPr>
          <p:nvPr>
            <p:ph type="sldImg"/>
          </p:nvPr>
        </p:nvSpPr>
        <p:spPr>
          <a:xfrm>
            <a:off x="1174750" y="693738"/>
            <a:ext cx="4637088" cy="3478212"/>
          </a:xfrm>
          <a:ln/>
        </p:spPr>
      </p:sp>
      <p:sp>
        <p:nvSpPr>
          <p:cNvPr id="103428" name="Rectangle 3"/>
          <p:cNvSpPr>
            <a:spLocks noGrp="1" noChangeArrowheads="1"/>
          </p:cNvSpPr>
          <p:nvPr>
            <p:ph type="body" idx="1"/>
          </p:nvPr>
        </p:nvSpPr>
        <p:spPr>
          <a:xfrm>
            <a:off x="698500" y="4405313"/>
            <a:ext cx="5588000" cy="4171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989" tIns="47494" rIns="94989" bIns="47494"/>
          <a:lstStyle/>
          <a:p>
            <a:r>
              <a:rPr lang="zh-CN" altLang="en-US" smtClean="0"/>
              <a:t>开发项目建议书 ： 包括高层技术远景和架构分析、高层需求分析</a:t>
            </a:r>
            <a:endParaRPr lang="en-US" altLang="zh-CN" smtClean="0"/>
          </a:p>
          <a:p>
            <a:r>
              <a:rPr lang="zh-CN" altLang="en-US" smtClean="0"/>
              <a:t>项目计划 包含了发布计划</a:t>
            </a:r>
            <a:endParaRPr lang="en-US" altLang="zh-CN" smtClean="0"/>
          </a:p>
          <a:p>
            <a:r>
              <a:rPr lang="zh-CN" altLang="en-US" smtClean="0"/>
              <a:t>发布管理：包括实现安装包、用户培训、运维机制的建立等内容</a:t>
            </a:r>
            <a:endParaRPr lang="zh-CN" altLang="zh-CN" smtClean="0"/>
          </a:p>
        </p:txBody>
      </p:sp>
    </p:spTree>
    <p:extLst>
      <p:ext uri="{BB962C8B-B14F-4D97-AF65-F5344CB8AC3E}">
        <p14:creationId xmlns:p14="http://schemas.microsoft.com/office/powerpoint/2010/main" val="3294478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971925" y="8770938"/>
            <a:ext cx="303688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11" tIns="47956" rIns="95911" bIns="47956" anchor="b"/>
          <a:lstStyle>
            <a:lvl1pPr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r" eaLnBrk="1" hangingPunct="1"/>
            <a:fld id="{6D699461-2BF7-4372-947C-322F33E872D8}" type="slidenum">
              <a:rPr lang="zh-CN" altLang="en-US" sz="1300"/>
              <a:pPr algn="r" eaLnBrk="1" hangingPunct="1"/>
              <a:t>5</a:t>
            </a:fld>
            <a:endParaRPr lang="en-US" altLang="zh-CN" sz="1300"/>
          </a:p>
        </p:txBody>
      </p:sp>
      <p:sp>
        <p:nvSpPr>
          <p:cNvPr id="51203" name="Rectangle 2"/>
          <p:cNvSpPr>
            <a:spLocks noGrp="1" noRot="1" noChangeAspect="1" noChangeArrowheads="1" noTextEdit="1"/>
          </p:cNvSpPr>
          <p:nvPr>
            <p:ph type="sldImg"/>
          </p:nvPr>
        </p:nvSpPr>
        <p:spPr>
          <a:xfrm>
            <a:off x="1193800" y="690563"/>
            <a:ext cx="4624388" cy="3467100"/>
          </a:xfrm>
          <a:ln/>
        </p:spPr>
      </p:sp>
      <p:sp>
        <p:nvSpPr>
          <p:cNvPr id="51204" name="Rectangle 3"/>
          <p:cNvSpPr>
            <a:spLocks noGrp="1" noChangeArrowheads="1"/>
          </p:cNvSpPr>
          <p:nvPr>
            <p:ph type="body" idx="1"/>
          </p:nvPr>
        </p:nvSpPr>
        <p:spPr>
          <a:xfrm>
            <a:off x="701675" y="4387850"/>
            <a:ext cx="5607050" cy="4157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9733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增值服务：</a:t>
            </a:r>
            <a:endParaRPr lang="en-US" altLang="zh-CN" dirty="0" smtClean="0"/>
          </a:p>
          <a:p>
            <a:r>
              <a:rPr lang="zh-CN" altLang="en-US" baseline="0" dirty="0" smtClean="0"/>
              <a:t>电信运营商自己掏钱架设光缆；新闻网站免费浏览；移动联通免费赠送手机卡</a:t>
            </a:r>
            <a:endParaRPr lang="en-US" altLang="zh-CN" baseline="0" dirty="0" smtClean="0"/>
          </a:p>
          <a:p>
            <a:r>
              <a:rPr lang="zh-CN" altLang="en-US" baseline="0" dirty="0" smtClean="0"/>
              <a:t>甚至京东提出了“未来的冰箱应当是免费的，以此促进电子商务的消费”</a:t>
            </a:r>
            <a:endParaRPr lang="en-US" altLang="zh-CN" baseline="0" dirty="0" smtClean="0"/>
          </a:p>
          <a:p>
            <a:r>
              <a:rPr lang="zh-CN" altLang="en-US" baseline="0" dirty="0" smtClean="0"/>
              <a:t>（不负责任啊，为博眼球信口开河；对于强哥这种天马行空、胡诌八扯的想法，我只想说，拿我当个试点呗</a:t>
            </a:r>
            <a:r>
              <a:rPr lang="en-US" altLang="zh-CN" baseline="0" smtClean="0"/>
              <a:t>~</a:t>
            </a:r>
            <a:r>
              <a:rPr lang="zh-CN" altLang="en-US" baseline="0" smtClean="0"/>
              <a:t>）</a:t>
            </a:r>
            <a:endParaRPr lang="zh-CN" altLang="en-US" baseline="0" dirty="0" smtClean="0"/>
          </a:p>
        </p:txBody>
      </p:sp>
      <p:sp>
        <p:nvSpPr>
          <p:cNvPr id="4" name="页眉占位符 3"/>
          <p:cNvSpPr>
            <a:spLocks noGrp="1"/>
          </p:cNvSpPr>
          <p:nvPr>
            <p:ph type="hdr" sz="quarter" idx="10"/>
          </p:nvPr>
        </p:nvSpPr>
        <p:spPr/>
        <p:txBody>
          <a:bodyPr/>
          <a:lstStyle/>
          <a:p>
            <a:pPr>
              <a:defRPr/>
            </a:pPr>
            <a:r>
              <a:rPr lang="en-US" altLang="zh-CN" smtClean="0"/>
              <a:t>Introduction to Disciplined Agile Delivery - Instructor Notes</a:t>
            </a:r>
            <a:endParaRPr lang="en-US" altLang="zh-CN" i="1"/>
          </a:p>
        </p:txBody>
      </p:sp>
      <p:sp>
        <p:nvSpPr>
          <p:cNvPr id="5" name="页脚占位符 4"/>
          <p:cNvSpPr>
            <a:spLocks noGrp="1"/>
          </p:cNvSpPr>
          <p:nvPr>
            <p:ph type="ftr" sz="quarter" idx="11"/>
          </p:nvPr>
        </p:nvSpPr>
        <p:spPr/>
        <p:txBody>
          <a:bodyPr/>
          <a:lstStyle/>
          <a:p>
            <a:pPr>
              <a:defRPr/>
            </a:pPr>
            <a:r>
              <a:rPr lang="en-US" altLang="zh-CN" smtClean="0"/>
              <a:t>Module 5 - Agile Construction Iterations</a:t>
            </a:r>
            <a:endParaRPr lang="en-US" altLang="zh-CN">
              <a:latin typeface="ZapfHumnst BT" pitchFamily="34" charset="0"/>
            </a:endParaRPr>
          </a:p>
        </p:txBody>
      </p:sp>
    </p:spTree>
    <p:extLst>
      <p:ext uri="{BB962C8B-B14F-4D97-AF65-F5344CB8AC3E}">
        <p14:creationId xmlns:p14="http://schemas.microsoft.com/office/powerpoint/2010/main" val="1458628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7D667E44-7183-4271-9F23-84B53DBCAF48}" type="slidenum">
              <a:rPr lang="en-US" altLang="zh-CN"/>
              <a:pPr/>
              <a:t>7</a:t>
            </a:fld>
            <a:endParaRPr lang="en-US" altLang="zh-CN"/>
          </a:p>
        </p:txBody>
      </p:sp>
      <p:sp>
        <p:nvSpPr>
          <p:cNvPr id="376834" name="Rectangle 2"/>
          <p:cNvSpPr>
            <a:spLocks noGrp="1" noRot="1" noChangeAspect="1" noChangeArrowheads="1" noTextEdit="1"/>
          </p:cNvSpPr>
          <p:nvPr>
            <p:ph type="sldImg"/>
          </p:nvPr>
        </p:nvSpPr>
        <p:spPr>
          <a:ln/>
        </p:spPr>
      </p:sp>
      <p:sp>
        <p:nvSpPr>
          <p:cNvPr id="376835" name="Rectangle 3"/>
          <p:cNvSpPr>
            <a:spLocks noGrp="1" noChangeArrowheads="1"/>
          </p:cNvSpPr>
          <p:nvPr>
            <p:ph type="body" idx="1"/>
          </p:nvPr>
        </p:nvSpPr>
        <p:spPr/>
        <p:txBody>
          <a:bodyPr/>
          <a:lstStyle/>
          <a:p>
            <a:r>
              <a:rPr lang="zh-CN" altLang="en-US" dirty="0" smtClean="0"/>
              <a:t>沟</a:t>
            </a:r>
            <a:r>
              <a:rPr lang="zh-CN" altLang="en-US" dirty="0"/>
              <a:t>通管理计划指定的干系人</a:t>
            </a:r>
            <a:r>
              <a:rPr lang="zh-CN" altLang="en-US" dirty="0" smtClean="0"/>
              <a:t>。</a:t>
            </a:r>
            <a:endParaRPr lang="en-US" altLang="zh-CN" dirty="0" smtClean="0"/>
          </a:p>
          <a:p>
            <a:r>
              <a:rPr lang="en-US" altLang="zh-CN" dirty="0" smtClean="0"/>
              <a:t>CCB </a:t>
            </a:r>
            <a:r>
              <a:rPr lang="zh-CN" altLang="en-US" dirty="0" smtClean="0"/>
              <a:t>变更控制委员会</a:t>
            </a:r>
            <a:endParaRPr lang="zh-CN" altLang="en-US" dirty="0"/>
          </a:p>
        </p:txBody>
      </p:sp>
    </p:spTree>
    <p:extLst>
      <p:ext uri="{BB962C8B-B14F-4D97-AF65-F5344CB8AC3E}">
        <p14:creationId xmlns:p14="http://schemas.microsoft.com/office/powerpoint/2010/main" val="1460716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971925" y="8770938"/>
            <a:ext cx="303688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11" tIns="47956" rIns="95911" bIns="47956" anchor="b"/>
          <a:lstStyle>
            <a:lvl1pPr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r" eaLnBrk="1" hangingPunct="1"/>
            <a:fld id="{6D699461-2BF7-4372-947C-322F33E872D8}" type="slidenum">
              <a:rPr lang="zh-CN" altLang="en-US" sz="1300"/>
              <a:pPr algn="r" eaLnBrk="1" hangingPunct="1"/>
              <a:t>11</a:t>
            </a:fld>
            <a:endParaRPr lang="en-US" altLang="zh-CN" sz="1300"/>
          </a:p>
        </p:txBody>
      </p:sp>
      <p:sp>
        <p:nvSpPr>
          <p:cNvPr id="51203" name="Rectangle 2"/>
          <p:cNvSpPr>
            <a:spLocks noGrp="1" noRot="1" noChangeAspect="1" noChangeArrowheads="1" noTextEdit="1"/>
          </p:cNvSpPr>
          <p:nvPr>
            <p:ph type="sldImg"/>
          </p:nvPr>
        </p:nvSpPr>
        <p:spPr>
          <a:xfrm>
            <a:off x="1193800" y="690563"/>
            <a:ext cx="4624388" cy="3467100"/>
          </a:xfrm>
          <a:ln/>
        </p:spPr>
      </p:sp>
      <p:sp>
        <p:nvSpPr>
          <p:cNvPr id="51204" name="Rectangle 3"/>
          <p:cNvSpPr>
            <a:spLocks noGrp="1" noChangeArrowheads="1"/>
          </p:cNvSpPr>
          <p:nvPr>
            <p:ph type="body" idx="1"/>
          </p:nvPr>
        </p:nvSpPr>
        <p:spPr>
          <a:xfrm>
            <a:off x="701675" y="4387850"/>
            <a:ext cx="5607050" cy="4157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8384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a:t>
            </a:r>
            <a:r>
              <a:rPr lang="en-US" altLang="zh-CN" dirty="0" smtClean="0"/>
              <a:t>6.5</a:t>
            </a:r>
            <a:r>
              <a:rPr lang="zh-CN" altLang="en-US" dirty="0" smtClean="0"/>
              <a:t>制定项目进度表为例</a:t>
            </a:r>
          </a:p>
          <a:p>
            <a:endParaRPr lang="zh-CN" altLang="en-US" dirty="0"/>
          </a:p>
        </p:txBody>
      </p:sp>
      <p:sp>
        <p:nvSpPr>
          <p:cNvPr id="4" name="页眉占位符 3"/>
          <p:cNvSpPr>
            <a:spLocks noGrp="1"/>
          </p:cNvSpPr>
          <p:nvPr>
            <p:ph type="hdr" sz="quarter" idx="10"/>
          </p:nvPr>
        </p:nvSpPr>
        <p:spPr/>
        <p:txBody>
          <a:bodyPr/>
          <a:lstStyle/>
          <a:p>
            <a:pPr>
              <a:defRPr/>
            </a:pPr>
            <a:r>
              <a:rPr lang="en-US" altLang="zh-CN" smtClean="0"/>
              <a:t>Introduction to Disciplined Agile Delivery - Instructor Notes</a:t>
            </a:r>
            <a:endParaRPr lang="en-US" altLang="zh-CN" i="1"/>
          </a:p>
        </p:txBody>
      </p:sp>
      <p:sp>
        <p:nvSpPr>
          <p:cNvPr id="5" name="页脚占位符 4"/>
          <p:cNvSpPr>
            <a:spLocks noGrp="1"/>
          </p:cNvSpPr>
          <p:nvPr>
            <p:ph type="ftr" sz="quarter" idx="11"/>
          </p:nvPr>
        </p:nvSpPr>
        <p:spPr/>
        <p:txBody>
          <a:bodyPr/>
          <a:lstStyle/>
          <a:p>
            <a:pPr>
              <a:defRPr/>
            </a:pPr>
            <a:r>
              <a:rPr lang="en-US" altLang="zh-CN" smtClean="0"/>
              <a:t>Module 5 - Agile Construction Iterations</a:t>
            </a:r>
            <a:endParaRPr lang="en-US" altLang="zh-CN">
              <a:latin typeface="ZapfHumnst BT" pitchFamily="34" charset="0"/>
            </a:endParaRPr>
          </a:p>
        </p:txBody>
      </p:sp>
    </p:spTree>
    <p:extLst>
      <p:ext uri="{BB962C8B-B14F-4D97-AF65-F5344CB8AC3E}">
        <p14:creationId xmlns:p14="http://schemas.microsoft.com/office/powerpoint/2010/main" val="36132936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sp>
        <p:nvSpPr>
          <p:cNvPr id="3" name="Rectangle 2"/>
          <p:cNvSpPr>
            <a:spLocks noChangeArrowheads="1"/>
          </p:cNvSpPr>
          <p:nvPr/>
        </p:nvSpPr>
        <p:spPr bwMode="blackWhite">
          <a:xfrm>
            <a:off x="0" y="5153025"/>
            <a:ext cx="9144000" cy="1760538"/>
          </a:xfrm>
          <a:prstGeom prst="rect">
            <a:avLst/>
          </a:prstGeom>
          <a:solidFill>
            <a:schemeClr val="accent1"/>
          </a:solidFill>
          <a:ln w="9525">
            <a:noFill/>
            <a:miter lim="800000"/>
            <a:headEnd/>
            <a:tailEnd/>
          </a:ln>
          <a:effectLst/>
        </p:spPr>
        <p:txBody>
          <a:bodyPr wrap="none" anchor="ctr"/>
          <a:lstStyle/>
          <a:p>
            <a:pPr algn="ctr">
              <a:lnSpc>
                <a:spcPct val="90000"/>
              </a:lnSpc>
              <a:buClr>
                <a:schemeClr val="accent2"/>
              </a:buClr>
              <a:buFont typeface="WingDings" pitchFamily="2" charset="2"/>
              <a:buNone/>
              <a:defRPr/>
            </a:pPr>
            <a:endParaRPr lang="zh-CN" altLang="en-US">
              <a:latin typeface="Arial" charset="0"/>
            </a:endParaRPr>
          </a:p>
        </p:txBody>
      </p:sp>
      <p:pic>
        <p:nvPicPr>
          <p:cNvPr id="4" name="Picture 3" descr="ONDmndBsLckp_KO_4C_SM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7025" y="5214938"/>
            <a:ext cx="2162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776788"/>
            <a:ext cx="91424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rational_logo_wh_matte"/>
          <p:cNvPicPr>
            <a:picLocks noChangeAspect="1" noChangeArrowheads="1"/>
          </p:cNvPicPr>
          <p:nvPr/>
        </p:nvPicPr>
        <p:blipFill>
          <a:blip r:embed="rId4">
            <a:extLst>
              <a:ext uri="{28A0092B-C50C-407E-A947-70E740481C1C}">
                <a14:useLocalDpi xmlns:a14="http://schemas.microsoft.com/office/drawing/2010/main" val="0"/>
              </a:ext>
            </a:extLst>
          </a:blip>
          <a:srcRect r="-112094" b="-72021"/>
          <a:stretch>
            <a:fillRect/>
          </a:stretch>
        </p:blipFill>
        <p:spPr bwMode="blackGray">
          <a:xfrm>
            <a:off x="477838" y="4149725"/>
            <a:ext cx="35083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p:nvSpPr>
        <p:spPr bwMode="blackWhite">
          <a:xfrm>
            <a:off x="0" y="0"/>
            <a:ext cx="9144000" cy="1690688"/>
          </a:xfrm>
          <a:prstGeom prst="rect">
            <a:avLst/>
          </a:prstGeom>
          <a:solidFill>
            <a:schemeClr val="accent1"/>
          </a:solidFill>
          <a:ln w="9525">
            <a:solidFill>
              <a:schemeClr val="accent1"/>
            </a:solidFill>
            <a:miter lim="800000"/>
            <a:headEnd/>
            <a:tailEnd/>
          </a:ln>
          <a:effectLst/>
        </p:spPr>
        <p:txBody>
          <a:bodyPr wrap="none" anchor="ctr"/>
          <a:lstStyle/>
          <a:p>
            <a:pPr algn="ctr">
              <a:lnSpc>
                <a:spcPct val="90000"/>
              </a:lnSpc>
              <a:buClr>
                <a:schemeClr val="accent2"/>
              </a:buClr>
              <a:buFont typeface="WingDings" pitchFamily="2" charset="2"/>
              <a:buNone/>
              <a:defRPr/>
            </a:pPr>
            <a:endParaRPr lang="zh-CN" altLang="en-US">
              <a:latin typeface="Arial" charset="0"/>
            </a:endParaRPr>
          </a:p>
        </p:txBody>
      </p:sp>
      <p:grpSp>
        <p:nvGrpSpPr>
          <p:cNvPr id="8" name="Group 7"/>
          <p:cNvGrpSpPr>
            <a:grpSpLocks/>
          </p:cNvGrpSpPr>
          <p:nvPr/>
        </p:nvGrpSpPr>
        <p:grpSpPr bwMode="auto">
          <a:xfrm>
            <a:off x="7673975" y="687388"/>
            <a:ext cx="1162050" cy="558800"/>
            <a:chOff x="4738" y="433"/>
            <a:chExt cx="732" cy="352"/>
          </a:xfrm>
        </p:grpSpPr>
        <p:pic>
          <p:nvPicPr>
            <p:cNvPr id="9" name="Picture 8" descr="ibm_white_logo_300dpi"/>
            <p:cNvPicPr>
              <a:picLocks noChangeAspect="1" noChangeArrowheads="1"/>
            </p:cNvPicPr>
            <p:nvPr/>
          </p:nvPicPr>
          <p:blipFill>
            <a:blip r:embed="rId5">
              <a:clrChange>
                <a:clrFrom>
                  <a:srgbClr val="7889FB"/>
                </a:clrFrom>
                <a:clrTo>
                  <a:srgbClr val="7889FB">
                    <a:alpha val="0"/>
                  </a:srgbClr>
                </a:clrTo>
              </a:clrChange>
              <a:extLst>
                <a:ext uri="{28A0092B-C50C-407E-A947-70E740481C1C}">
                  <a14:useLocalDpi xmlns:a14="http://schemas.microsoft.com/office/drawing/2010/main" val="0"/>
                </a:ext>
              </a:extLst>
            </a:blip>
            <a:srcRect r="6470"/>
            <a:stretch>
              <a:fillRect/>
            </a:stretch>
          </p:blipFill>
          <p:spPr bwMode="invGray">
            <a:xfrm>
              <a:off x="4738" y="433"/>
              <a:ext cx="6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a:spLocks noChangeArrowheads="1"/>
            </p:cNvSpPr>
            <p:nvPr/>
          </p:nvSpPr>
          <p:spPr bwMode="black">
            <a:xfrm>
              <a:off x="5325" y="611"/>
              <a:ext cx="145" cy="174"/>
            </a:xfrm>
            <a:prstGeom prst="rect">
              <a:avLst/>
            </a:prstGeom>
            <a:noFill/>
            <a:ln w="9525">
              <a:noFill/>
              <a:miter lim="800000"/>
              <a:headEnd/>
              <a:tailEnd/>
            </a:ln>
            <a:effectLst/>
          </p:spPr>
          <p:txBody>
            <a:bodyPr>
              <a:spAutoFit/>
            </a:bodyPr>
            <a:lstStyle/>
            <a:p>
              <a:pPr algn="r" eaLnBrk="0" hangingPunct="0">
                <a:defRPr/>
              </a:pPr>
              <a:r>
                <a:rPr lang="en-US" altLang="en-US" sz="600">
                  <a:solidFill>
                    <a:schemeClr val="bg1"/>
                  </a:solidFill>
                  <a:latin typeface="Arial" charset="0"/>
                  <a:ea typeface="宋体" charset="-122"/>
                </a:rPr>
                <a:t>®</a:t>
              </a:r>
            </a:p>
            <a:p>
              <a:pPr algn="r" eaLnBrk="0" hangingPunct="0">
                <a:defRPr/>
              </a:pPr>
              <a:endParaRPr lang="en-US" altLang="en-US" sz="600">
                <a:solidFill>
                  <a:schemeClr val="bg1"/>
                </a:solidFill>
                <a:latin typeface="Arial" charset="0"/>
                <a:ea typeface="宋体" charset="-122"/>
              </a:endParaRPr>
            </a:p>
          </p:txBody>
        </p:sp>
      </p:grpSp>
      <p:sp>
        <p:nvSpPr>
          <p:cNvPr id="11" name="Rectangle 12"/>
          <p:cNvSpPr>
            <a:spLocks noChangeArrowheads="1"/>
          </p:cNvSpPr>
          <p:nvPr/>
        </p:nvSpPr>
        <p:spPr bwMode="black">
          <a:xfrm>
            <a:off x="2032000" y="1301750"/>
            <a:ext cx="4103688" cy="306388"/>
          </a:xfrm>
          <a:prstGeom prst="rect">
            <a:avLst/>
          </a:prstGeom>
          <a:noFill/>
          <a:ln w="9525" algn="ctr">
            <a:noFill/>
            <a:miter lim="800000"/>
            <a:headEnd/>
            <a:tailEnd/>
          </a:ln>
          <a:effectLst/>
        </p:spPr>
        <p:txBody>
          <a:bodyPr lIns="18288" tIns="18288" rIns="18288" bIns="18288" anchor="ctr"/>
          <a:lstStyle/>
          <a:p>
            <a:pPr marL="342900" indent="-342900">
              <a:lnSpc>
                <a:spcPct val="98000"/>
              </a:lnSpc>
              <a:spcBef>
                <a:spcPct val="20000"/>
              </a:spcBef>
              <a:defRPr/>
            </a:pPr>
            <a:r>
              <a:rPr lang="en-US" altLang="en-US">
                <a:solidFill>
                  <a:srgbClr val="FFFFFF"/>
                </a:solidFill>
                <a:latin typeface="Arial" charset="0"/>
                <a:ea typeface="+mn-ea"/>
              </a:rPr>
              <a:t>IBM Software Group</a:t>
            </a:r>
          </a:p>
        </p:txBody>
      </p:sp>
      <p:sp>
        <p:nvSpPr>
          <p:cNvPr id="12" name="Line 13"/>
          <p:cNvSpPr>
            <a:spLocks noChangeShapeType="1"/>
          </p:cNvSpPr>
          <p:nvPr/>
        </p:nvSpPr>
        <p:spPr bwMode="black">
          <a:xfrm flipV="1">
            <a:off x="1887538" y="1362075"/>
            <a:ext cx="0" cy="328613"/>
          </a:xfrm>
          <a:prstGeom prst="line">
            <a:avLst/>
          </a:prstGeom>
          <a:noFill/>
          <a:ln w="12700">
            <a:solidFill>
              <a:srgbClr val="FFFFFF"/>
            </a:solidFill>
            <a:round/>
            <a:headEnd/>
            <a:tailEnd/>
          </a:ln>
          <a:effectLst/>
        </p:spPr>
        <p:txBody>
          <a:bodyPr/>
          <a:lstStyle/>
          <a:p>
            <a:pPr algn="ctr">
              <a:lnSpc>
                <a:spcPct val="90000"/>
              </a:lnSpc>
              <a:buClr>
                <a:schemeClr val="accent2"/>
              </a:buClr>
              <a:buFont typeface="Wingdings" pitchFamily="2" charset="2"/>
              <a:buNone/>
              <a:defRPr/>
            </a:pPr>
            <a:endParaRPr lang="zh-CN" altLang="en-US">
              <a:latin typeface="Arial" charset="0"/>
              <a:ea typeface="+mn-ea"/>
            </a:endParaRPr>
          </a:p>
        </p:txBody>
      </p:sp>
      <p:sp>
        <p:nvSpPr>
          <p:cNvPr id="13" name="Rectangle 14"/>
          <p:cNvSpPr>
            <a:spLocks noChangeArrowheads="1"/>
          </p:cNvSpPr>
          <p:nvPr/>
        </p:nvSpPr>
        <p:spPr bwMode="black">
          <a:xfrm>
            <a:off x="7239000" y="6248400"/>
            <a:ext cx="1639888" cy="244475"/>
          </a:xfrm>
          <a:prstGeom prst="rect">
            <a:avLst/>
          </a:prstGeom>
          <a:noFill/>
          <a:ln w="9525">
            <a:noFill/>
            <a:miter lim="800000"/>
            <a:headEnd/>
            <a:tailEnd/>
          </a:ln>
          <a:effectLst/>
        </p:spPr>
        <p:txBody>
          <a:bodyPr>
            <a:spAutoFit/>
          </a:bodyPr>
          <a:lstStyle/>
          <a:p>
            <a:pPr algn="r" eaLnBrk="0" hangingPunct="0">
              <a:defRPr/>
            </a:pPr>
            <a:r>
              <a:rPr lang="en-US" altLang="en-US" sz="1000">
                <a:solidFill>
                  <a:srgbClr val="FFFFFF"/>
                </a:solidFill>
                <a:latin typeface="Arial" charset="0"/>
                <a:ea typeface="+mn-ea"/>
              </a:rPr>
              <a:t>© 200</a:t>
            </a:r>
            <a:r>
              <a:rPr lang="en-US" altLang="zh-CN" sz="1000">
                <a:solidFill>
                  <a:srgbClr val="FFFFFF"/>
                </a:solidFill>
                <a:latin typeface="Arial" charset="0"/>
              </a:rPr>
              <a:t>6</a:t>
            </a:r>
            <a:r>
              <a:rPr lang="en-US" altLang="en-US" sz="1000">
                <a:solidFill>
                  <a:srgbClr val="FFFFFF"/>
                </a:solidFill>
                <a:latin typeface="Arial" charset="0"/>
                <a:ea typeface="+mn-ea"/>
              </a:rPr>
              <a:t> IBM Corporation</a:t>
            </a:r>
          </a:p>
        </p:txBody>
      </p:sp>
      <p:pic>
        <p:nvPicPr>
          <p:cNvPr id="14" name="Picture 16" descr="plaque desig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5425" y="1700213"/>
            <a:ext cx="2568575" cy="305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65" name="Rectangle 7"/>
          <p:cNvSpPr>
            <a:spLocks noGrp="1" noChangeArrowheads="1"/>
          </p:cNvSpPr>
          <p:nvPr>
            <p:ph type="subTitle" idx="1"/>
          </p:nvPr>
        </p:nvSpPr>
        <p:spPr>
          <a:xfrm>
            <a:off x="174625" y="3407221"/>
            <a:ext cx="6276975" cy="461665"/>
          </a:xfrm>
          <a:prstGeom prst="rect">
            <a:avLst/>
          </a:prstGeom>
        </p:spPr>
        <p:txBody>
          <a:bodyPr/>
          <a:lstStyle>
            <a:lvl1pPr marL="0" indent="0" algn="l" rtl="0" eaLnBrk="1" fontAlgn="base" hangingPunct="1">
              <a:spcBef>
                <a:spcPct val="25000"/>
              </a:spcBef>
              <a:spcAft>
                <a:spcPct val="15000"/>
              </a:spcAft>
              <a:buClr>
                <a:schemeClr val="accent1"/>
              </a:buClr>
              <a:buFont typeface="Wingdings" pitchFamily="2" charset="2"/>
              <a:buNone/>
              <a:defRPr lang="zh-CN" altLang="en-US" sz="2400" i="1" dirty="0">
                <a:solidFill>
                  <a:schemeClr val="tx1"/>
                </a:solidFill>
                <a:latin typeface="微软雅黑" panose="020B0503020204020204" pitchFamily="34" charset="-122"/>
                <a:ea typeface="微软雅黑" panose="020B0503020204020204" pitchFamily="34" charset="-122"/>
                <a:cs typeface="+mn-cs"/>
              </a:defRPr>
            </a:lvl1pPr>
          </a:lstStyle>
          <a:p>
            <a:r>
              <a:rPr lang="zh-CN" altLang="en-US" smtClean="0"/>
              <a:t>单击此处编辑母版副标题样式</a:t>
            </a:r>
            <a:endParaRPr lang="zh-CN" altLang="en-US" dirty="0"/>
          </a:p>
        </p:txBody>
      </p:sp>
      <p:sp>
        <p:nvSpPr>
          <p:cNvPr id="15" name="灯片编号占位符 14"/>
          <p:cNvSpPr>
            <a:spLocks noGrp="1"/>
          </p:cNvSpPr>
          <p:nvPr>
            <p:ph type="sldNum" sz="quarter" idx="10"/>
          </p:nvPr>
        </p:nvSpPr>
        <p:spPr/>
        <p:txBody>
          <a:bodyPr/>
          <a:lstStyle/>
          <a:p>
            <a:fld id="{51C954A1-9FE7-4ABB-8851-D5362BFC037D}" type="slidenum">
              <a:rPr lang="en-US" altLang="en-US" smtClean="0"/>
              <a:pPr/>
              <a:t>‹#›</a:t>
            </a:fld>
            <a:endParaRPr lang="en-US" altLang="en-US"/>
          </a:p>
        </p:txBody>
      </p:sp>
      <p:sp>
        <p:nvSpPr>
          <p:cNvPr id="16" name="标题 15"/>
          <p:cNvSpPr>
            <a:spLocks noGrp="1"/>
          </p:cNvSpPr>
          <p:nvPr>
            <p:ph type="title"/>
          </p:nvPr>
        </p:nvSpPr>
        <p:spPr>
          <a:xfrm>
            <a:off x="138114" y="2087562"/>
            <a:ext cx="6313486" cy="535531"/>
          </a:xfrm>
        </p:spPr>
        <p:txBody>
          <a:bodyPr/>
          <a:lstStyle>
            <a:lvl1pPr algn="l" rtl="0" eaLnBrk="0" fontAlgn="base" hangingPunct="0">
              <a:lnSpc>
                <a:spcPct val="90000"/>
              </a:lnSpc>
              <a:spcBef>
                <a:spcPct val="0"/>
              </a:spcBef>
              <a:spcAft>
                <a:spcPct val="0"/>
              </a:spcAft>
              <a:defRPr lang="zh-CN" altLang="en-US" sz="3200" kern="0" dirty="0">
                <a:solidFill>
                  <a:schemeClr val="tx2"/>
                </a:solidFill>
                <a:latin typeface="黑体" panose="02010609060101010101" pitchFamily="49" charset="-122"/>
                <a:ea typeface="黑体" panose="02010609060101010101" pitchFamily="49" charset="-122"/>
                <a:cs typeface="+mj-cs"/>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10845073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p>
            <a:fld id="{51C954A1-9FE7-4ABB-8851-D5362BFC037D}" type="slidenum">
              <a:rPr lang="en-US" altLang="en-US" smtClean="0"/>
              <a:pPr/>
              <a:t>‹#›</a:t>
            </a:fld>
            <a:endParaRPr lang="en-US" altLang="en-US"/>
          </a:p>
        </p:txBody>
      </p:sp>
      <p:sp>
        <p:nvSpPr>
          <p:cNvPr id="7" name="内容占位符 6"/>
          <p:cNvSpPr>
            <a:spLocks noGrp="1"/>
          </p:cNvSpPr>
          <p:nvPr>
            <p:ph sz="quarter" idx="11"/>
          </p:nvPr>
        </p:nvSpPr>
        <p:spPr>
          <a:xfrm>
            <a:off x="153987" y="1142813"/>
            <a:ext cx="8847137" cy="520419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266089180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153988" y="1144033"/>
            <a:ext cx="4252912" cy="5202977"/>
          </a:xfrm>
          <a:prstGeom prst="rect">
            <a:avLst/>
          </a:prstGeom>
        </p:spPr>
        <p:txBody>
          <a:bodyPr/>
          <a:lstStyle>
            <a:lvl1pPr>
              <a:lnSpc>
                <a:spcPct val="110000"/>
              </a:lnSpc>
              <a:spcBef>
                <a:spcPts val="300"/>
              </a:spcBef>
              <a:defRPr sz="2400" baseline="0">
                <a:latin typeface="Arial Unicode MS" panose="020B0604020202020204" pitchFamily="34" charset="-122"/>
                <a:ea typeface="微软雅黑" panose="020B0503020204020204" pitchFamily="34" charset="-122"/>
              </a:defRPr>
            </a:lvl1pPr>
            <a:lvl2pPr>
              <a:lnSpc>
                <a:spcPct val="110000"/>
              </a:lnSpc>
              <a:spcBef>
                <a:spcPts val="300"/>
              </a:spcBef>
              <a:defRPr sz="2200" baseline="0">
                <a:latin typeface="Arial Unicode MS" panose="020B0604020202020204" pitchFamily="34" charset="-122"/>
                <a:ea typeface="微软雅黑" panose="020B0503020204020204" pitchFamily="34" charset="-122"/>
              </a:defRPr>
            </a:lvl2pPr>
            <a:lvl3pPr>
              <a:lnSpc>
                <a:spcPct val="110000"/>
              </a:lnSpc>
              <a:spcBef>
                <a:spcPts val="300"/>
              </a:spcBef>
              <a:defRPr sz="2000" baseline="0">
                <a:latin typeface="Arial Unicode MS" panose="020B0604020202020204" pitchFamily="34" charset="-122"/>
                <a:ea typeface="微软雅黑" panose="020B0503020204020204" pitchFamily="34" charset="-122"/>
              </a:defRPr>
            </a:lvl3pPr>
            <a:lvl4pPr>
              <a:lnSpc>
                <a:spcPct val="110000"/>
              </a:lnSpc>
              <a:spcBef>
                <a:spcPts val="300"/>
              </a:spcBef>
              <a:defRPr sz="1800" baseline="0">
                <a:latin typeface="Arial Unicode MS" panose="020B0604020202020204" pitchFamily="34" charset="-122"/>
                <a:ea typeface="微软雅黑" panose="020B0503020204020204" pitchFamily="34" charset="-122"/>
              </a:defRPr>
            </a:lvl4pPr>
            <a:lvl5pPr>
              <a:lnSpc>
                <a:spcPct val="110000"/>
              </a:lnSpc>
              <a:spcBef>
                <a:spcPts val="300"/>
              </a:spcBef>
              <a:defRPr sz="1800" baseline="0">
                <a:latin typeface="Arial Unicode MS" panose="020B0604020202020204" pitchFamily="34" charset="-122"/>
                <a:ea typeface="微软雅黑" panose="020B0503020204020204" pitchFamily="34"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521200" y="1144032"/>
            <a:ext cx="4479925" cy="5202980"/>
          </a:xfrm>
          <a:prstGeom prst="rect">
            <a:avLst/>
          </a:prstGeom>
        </p:spPr>
        <p:txBody>
          <a:bodyPr/>
          <a:lstStyle>
            <a:lvl1pPr>
              <a:lnSpc>
                <a:spcPct val="110000"/>
              </a:lnSpc>
              <a:spcBef>
                <a:spcPts val="300"/>
              </a:spcBef>
              <a:defRPr sz="2400" baseline="0">
                <a:latin typeface="Arial Unicode MS" panose="020B0604020202020204" pitchFamily="34" charset="-122"/>
                <a:ea typeface="微软雅黑" panose="020B0503020204020204" pitchFamily="34" charset="-122"/>
              </a:defRPr>
            </a:lvl1pPr>
            <a:lvl2pPr>
              <a:lnSpc>
                <a:spcPct val="110000"/>
              </a:lnSpc>
              <a:spcBef>
                <a:spcPts val="300"/>
              </a:spcBef>
              <a:defRPr sz="2200" baseline="0">
                <a:latin typeface="Arial Unicode MS" panose="020B0604020202020204" pitchFamily="34" charset="-122"/>
                <a:ea typeface="微软雅黑" panose="020B0503020204020204" pitchFamily="34" charset="-122"/>
              </a:defRPr>
            </a:lvl2pPr>
            <a:lvl3pPr>
              <a:lnSpc>
                <a:spcPct val="110000"/>
              </a:lnSpc>
              <a:spcBef>
                <a:spcPts val="300"/>
              </a:spcBef>
              <a:defRPr sz="2000" baseline="0">
                <a:latin typeface="Arial Unicode MS" panose="020B0604020202020204" pitchFamily="34" charset="-122"/>
                <a:ea typeface="微软雅黑" panose="020B0503020204020204" pitchFamily="34" charset="-122"/>
              </a:defRPr>
            </a:lvl3pPr>
            <a:lvl4pPr>
              <a:lnSpc>
                <a:spcPct val="110000"/>
              </a:lnSpc>
              <a:spcBef>
                <a:spcPts val="300"/>
              </a:spcBef>
              <a:defRPr sz="1800" baseline="0">
                <a:latin typeface="Arial Unicode MS" panose="020B0604020202020204" pitchFamily="34" charset="-122"/>
                <a:ea typeface="微软雅黑" panose="020B0503020204020204" pitchFamily="34" charset="-122"/>
              </a:defRPr>
            </a:lvl4pPr>
            <a:lvl5pPr>
              <a:lnSpc>
                <a:spcPct val="110000"/>
              </a:lnSpc>
              <a:spcBef>
                <a:spcPts val="300"/>
              </a:spcBef>
              <a:defRPr sz="1800" baseline="0">
                <a:latin typeface="Arial Unicode MS" panose="020B0604020202020204" pitchFamily="34" charset="-122"/>
                <a:ea typeface="微软雅黑" panose="020B0503020204020204" pitchFamily="34"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灯片编号占位符 5"/>
          <p:cNvSpPr>
            <a:spLocks noGrp="1"/>
          </p:cNvSpPr>
          <p:nvPr>
            <p:ph type="sldNum" sz="quarter" idx="10"/>
          </p:nvPr>
        </p:nvSpPr>
        <p:spPr>
          <a:ln/>
        </p:spPr>
        <p:txBody>
          <a:bodyPr/>
          <a:lstStyle>
            <a:lvl1pPr>
              <a:defRPr/>
            </a:lvl1pPr>
          </a:lstStyle>
          <a:p>
            <a:fld id="{9097F3E1-DA0B-4DC4-9ACD-A229F858DDD1}" type="slidenum">
              <a:rPr lang="en-US" altLang="en-US"/>
              <a:pPr/>
              <a:t>‹#›</a:t>
            </a:fld>
            <a:endParaRPr lang="en-US" altLang="en-US"/>
          </a:p>
        </p:txBody>
      </p:sp>
      <p:sp>
        <p:nvSpPr>
          <p:cNvPr id="6" name="Rectangle 6"/>
          <p:cNvSpPr>
            <a:spLocks noGrp="1" noChangeArrowheads="1"/>
          </p:cNvSpPr>
          <p:nvPr>
            <p:ph type="title"/>
          </p:nvPr>
        </p:nvSpPr>
        <p:spPr bwMode="auto">
          <a:xfrm>
            <a:off x="153988" y="560388"/>
            <a:ext cx="88471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zh-CN" altLang="en-US" smtClean="0"/>
              <a:t>单击此处编辑母版标题样式</a:t>
            </a:r>
            <a:endParaRPr lang="en-US" altLang="en-US" dirty="0" smtClean="0"/>
          </a:p>
        </p:txBody>
      </p:sp>
    </p:spTree>
    <p:extLst>
      <p:ext uri="{BB962C8B-B14F-4D97-AF65-F5344CB8AC3E}">
        <p14:creationId xmlns:p14="http://schemas.microsoft.com/office/powerpoint/2010/main" val="354432767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仅内容">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51C954A1-9FE7-4ABB-8851-D5362BFC037D}" type="slidenum">
              <a:rPr lang="en-US" altLang="en-US" smtClean="0"/>
              <a:pPr/>
              <a:t>‹#›</a:t>
            </a:fld>
            <a:endParaRPr lang="en-US" altLang="en-US"/>
          </a:p>
        </p:txBody>
      </p:sp>
      <p:sp>
        <p:nvSpPr>
          <p:cNvPr id="5" name="内容占位符 4"/>
          <p:cNvSpPr>
            <a:spLocks noGrp="1"/>
          </p:cNvSpPr>
          <p:nvPr>
            <p:ph sz="quarter" idx="11"/>
          </p:nvPr>
        </p:nvSpPr>
        <p:spPr>
          <a:xfrm>
            <a:off x="153988" y="748145"/>
            <a:ext cx="8847137" cy="56392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45461975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灯片编号占位符 5"/>
          <p:cNvSpPr>
            <a:spLocks noGrp="1"/>
          </p:cNvSpPr>
          <p:nvPr>
            <p:ph type="sldNum" sz="quarter" idx="10"/>
          </p:nvPr>
        </p:nvSpPr>
        <p:spPr>
          <a:ln/>
        </p:spPr>
        <p:txBody>
          <a:bodyPr/>
          <a:lstStyle>
            <a:lvl1pPr>
              <a:defRPr/>
            </a:lvl1pPr>
          </a:lstStyle>
          <a:p>
            <a:fld id="{9231B233-6F93-4D7F-B7DA-1F27CAA8E8C0}" type="slidenum">
              <a:rPr lang="en-US" altLang="en-US"/>
              <a:pPr/>
              <a:t>‹#›</a:t>
            </a:fld>
            <a:endParaRPr lang="en-US" altLang="en-US"/>
          </a:p>
        </p:txBody>
      </p:sp>
      <p:sp>
        <p:nvSpPr>
          <p:cNvPr id="5" name="Rectangle 6"/>
          <p:cNvSpPr>
            <a:spLocks noGrp="1" noChangeArrowheads="1"/>
          </p:cNvSpPr>
          <p:nvPr>
            <p:ph type="title"/>
          </p:nvPr>
        </p:nvSpPr>
        <p:spPr bwMode="auto">
          <a:xfrm>
            <a:off x="153988" y="560388"/>
            <a:ext cx="88471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zh-CN" altLang="en-US" smtClean="0"/>
              <a:t>单击此处编辑母版标题样式</a:t>
            </a:r>
            <a:endParaRPr lang="en-US" altLang="en-US" dirty="0" smtClean="0"/>
          </a:p>
        </p:txBody>
      </p:sp>
    </p:spTree>
    <p:extLst>
      <p:ext uri="{BB962C8B-B14F-4D97-AF65-F5344CB8AC3E}">
        <p14:creationId xmlns:p14="http://schemas.microsoft.com/office/powerpoint/2010/main" val="257004343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5"/>
          <p:cNvSpPr>
            <a:spLocks noGrp="1"/>
          </p:cNvSpPr>
          <p:nvPr>
            <p:ph type="sldNum" sz="quarter" idx="10"/>
          </p:nvPr>
        </p:nvSpPr>
        <p:spPr>
          <a:ln/>
        </p:spPr>
        <p:txBody>
          <a:bodyPr/>
          <a:lstStyle>
            <a:lvl1pPr>
              <a:defRPr/>
            </a:lvl1pPr>
          </a:lstStyle>
          <a:p>
            <a:fld id="{3DE82737-1E31-401D-91DB-D26914538B18}" type="slidenum">
              <a:rPr lang="en-US" altLang="en-US"/>
              <a:pPr/>
              <a:t>‹#›</a:t>
            </a:fld>
            <a:endParaRPr lang="en-US" altLang="en-US"/>
          </a:p>
        </p:txBody>
      </p:sp>
    </p:spTree>
    <p:extLst>
      <p:ext uri="{BB962C8B-B14F-4D97-AF65-F5344CB8AC3E}">
        <p14:creationId xmlns:p14="http://schemas.microsoft.com/office/powerpoint/2010/main" val="27675141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7186" name="Rectangle 2"/>
          <p:cNvSpPr>
            <a:spLocks noChangeArrowheads="1"/>
          </p:cNvSpPr>
          <p:nvPr/>
        </p:nvSpPr>
        <p:spPr bwMode="blackWhite">
          <a:xfrm>
            <a:off x="0" y="6470650"/>
            <a:ext cx="9144000" cy="387350"/>
          </a:xfrm>
          <a:prstGeom prst="rect">
            <a:avLst/>
          </a:prstGeom>
          <a:solidFill>
            <a:schemeClr val="accent1"/>
          </a:solidFill>
          <a:ln w="3175">
            <a:solidFill>
              <a:schemeClr val="accent1"/>
            </a:solidFill>
            <a:miter lim="800000"/>
            <a:headEnd/>
            <a:tailEnd/>
          </a:ln>
          <a:effectLst/>
        </p:spPr>
        <p:txBody>
          <a:bodyPr wrap="none" anchor="ctr"/>
          <a:lstStyle/>
          <a:p>
            <a:pPr algn="ctr">
              <a:lnSpc>
                <a:spcPct val="90000"/>
              </a:lnSpc>
              <a:buClr>
                <a:schemeClr val="accent2"/>
              </a:buClr>
              <a:buFont typeface="WingDings" pitchFamily="2" charset="2"/>
              <a:buNone/>
              <a:defRPr/>
            </a:pPr>
            <a:endParaRPr lang="zh-CN" altLang="en-US">
              <a:latin typeface="Arial" charset="0"/>
            </a:endParaRPr>
          </a:p>
        </p:txBody>
      </p:sp>
      <p:pic>
        <p:nvPicPr>
          <p:cNvPr id="5123"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8" y="6438900"/>
            <a:ext cx="91487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7188" name="Rectangle 4"/>
          <p:cNvSpPr>
            <a:spLocks noChangeArrowheads="1"/>
          </p:cNvSpPr>
          <p:nvPr/>
        </p:nvSpPr>
        <p:spPr bwMode="blackWhite">
          <a:xfrm>
            <a:off x="0" y="0"/>
            <a:ext cx="9144000" cy="438150"/>
          </a:xfrm>
          <a:prstGeom prst="rect">
            <a:avLst/>
          </a:prstGeom>
          <a:solidFill>
            <a:schemeClr val="accent1"/>
          </a:solidFill>
          <a:ln w="3175" algn="ctr">
            <a:noFill/>
            <a:miter lim="800000"/>
            <a:headEnd/>
            <a:tailEnd/>
          </a:ln>
          <a:effectLst/>
        </p:spPr>
        <p:txBody>
          <a:bodyPr wrap="none" anchor="ctr"/>
          <a:lstStyle/>
          <a:p>
            <a:pPr algn="ctr">
              <a:lnSpc>
                <a:spcPct val="90000"/>
              </a:lnSpc>
              <a:buClr>
                <a:schemeClr val="accent2"/>
              </a:buClr>
              <a:buFont typeface="WingDings" pitchFamily="2" charset="2"/>
              <a:buNone/>
              <a:defRPr/>
            </a:pPr>
            <a:endParaRPr lang="zh-CN" altLang="en-US">
              <a:latin typeface="Arial" charset="0"/>
            </a:endParaRPr>
          </a:p>
        </p:txBody>
      </p:sp>
      <p:pic>
        <p:nvPicPr>
          <p:cNvPr id="5125" name="Picture 5" descr="ibm_light_gray_logo_300dpi"/>
          <p:cNvPicPr>
            <a:picLocks noChangeAspect="1" noChangeArrowheads="1"/>
          </p:cNvPicPr>
          <p:nvPr/>
        </p:nvPicPr>
        <p:blipFill>
          <a:blip r:embed="rId9" cstate="print">
            <a:clrChange>
              <a:clrFrom>
                <a:srgbClr val="7889FB"/>
              </a:clrFrom>
              <a:clrTo>
                <a:srgbClr val="7889FB">
                  <a:alpha val="0"/>
                </a:srgbClr>
              </a:clrTo>
            </a:clrChange>
            <a:lum bright="100000" contrast="100000"/>
            <a:extLst>
              <a:ext uri="{28A0092B-C50C-407E-A947-70E740481C1C}">
                <a14:useLocalDpi xmlns:a14="http://schemas.microsoft.com/office/drawing/2010/main" val="0"/>
              </a:ext>
            </a:extLst>
          </a:blip>
          <a:srcRect r="6470"/>
          <a:stretch>
            <a:fillRect/>
          </a:stretch>
        </p:blipFill>
        <p:spPr bwMode="invGray">
          <a:xfrm>
            <a:off x="8370888" y="100013"/>
            <a:ext cx="6238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757192" name="Text Box 8"/>
          <p:cNvSpPr txBox="1">
            <a:spLocks noChangeArrowheads="1"/>
          </p:cNvSpPr>
          <p:nvPr/>
        </p:nvSpPr>
        <p:spPr bwMode="black">
          <a:xfrm>
            <a:off x="1435100" y="123825"/>
            <a:ext cx="3305175" cy="304800"/>
          </a:xfrm>
          <a:prstGeom prst="rect">
            <a:avLst/>
          </a:prstGeom>
          <a:noFill/>
          <a:ln w="9525">
            <a:noFill/>
            <a:miter lim="800000"/>
            <a:headEnd/>
            <a:tailEnd/>
          </a:ln>
          <a:effectLst/>
        </p:spPr>
        <p:txBody>
          <a:bodyPr wrap="none">
            <a:spAutoFit/>
          </a:bodyPr>
          <a:lstStyle/>
          <a:p>
            <a:pPr eaLnBrk="0" hangingPunct="0">
              <a:defRPr/>
            </a:pPr>
            <a:r>
              <a:rPr lang="en-US" altLang="en-US" sz="1400">
                <a:solidFill>
                  <a:srgbClr val="FFFFFF"/>
                </a:solidFill>
                <a:latin typeface="Arial" charset="0"/>
                <a:ea typeface="+mn-ea"/>
              </a:rPr>
              <a:t>IBM Software Group | Rational software</a:t>
            </a:r>
          </a:p>
        </p:txBody>
      </p:sp>
      <p:sp>
        <p:nvSpPr>
          <p:cNvPr id="1757194" name="Line 10"/>
          <p:cNvSpPr>
            <a:spLocks noChangeShapeType="1"/>
          </p:cNvSpPr>
          <p:nvPr/>
        </p:nvSpPr>
        <p:spPr bwMode="black">
          <a:xfrm>
            <a:off x="1435100" y="195263"/>
            <a:ext cx="0" cy="234950"/>
          </a:xfrm>
          <a:prstGeom prst="line">
            <a:avLst/>
          </a:prstGeom>
          <a:noFill/>
          <a:ln w="9525">
            <a:solidFill>
              <a:srgbClr val="FFFFFF"/>
            </a:solidFill>
            <a:round/>
            <a:headEnd/>
            <a:tailEnd/>
          </a:ln>
          <a:effectLst/>
        </p:spPr>
        <p:txBody>
          <a:bodyPr wrap="none" anchor="ctr"/>
          <a:lstStyle/>
          <a:p>
            <a:pPr algn="ctr">
              <a:lnSpc>
                <a:spcPct val="90000"/>
              </a:lnSpc>
              <a:buClr>
                <a:schemeClr val="accent2"/>
              </a:buClr>
              <a:buFont typeface="Wingdings" pitchFamily="2" charset="2"/>
              <a:buNone/>
              <a:defRPr/>
            </a:pPr>
            <a:endParaRPr lang="zh-CN" altLang="en-US">
              <a:latin typeface="Arial" charset="0"/>
              <a:ea typeface="+mn-ea"/>
            </a:endParaRPr>
          </a:p>
        </p:txBody>
      </p:sp>
      <p:sp>
        <p:nvSpPr>
          <p:cNvPr id="5128" name="Rectangle 6"/>
          <p:cNvSpPr>
            <a:spLocks noGrp="1" noChangeArrowheads="1"/>
          </p:cNvSpPr>
          <p:nvPr>
            <p:ph type="title"/>
          </p:nvPr>
        </p:nvSpPr>
        <p:spPr bwMode="auto">
          <a:xfrm>
            <a:off x="153988" y="560388"/>
            <a:ext cx="88471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zh-CN" altLang="en-US" dirty="0" smtClean="0"/>
              <a:t>单击此处编辑母版标题样式</a:t>
            </a:r>
            <a:endParaRPr lang="en-US" altLang="en-US" dirty="0" smtClean="0"/>
          </a:p>
        </p:txBody>
      </p:sp>
      <p:sp>
        <p:nvSpPr>
          <p:cNvPr id="11" name="灯片编号占位符 5"/>
          <p:cNvSpPr>
            <a:spLocks noGrp="1"/>
          </p:cNvSpPr>
          <p:nvPr>
            <p:ph type="sldNum" sz="quarter" idx="4"/>
          </p:nvPr>
        </p:nvSpPr>
        <p:spPr bwMode="black">
          <a:xfrm>
            <a:off x="8328025" y="6592888"/>
            <a:ext cx="673100" cy="152400"/>
          </a:xfrm>
          <a:prstGeom prst="rect">
            <a:avLst/>
          </a:prstGeom>
          <a:ln algn="ctr">
            <a:miter lim="800000"/>
            <a:headEnd/>
            <a:tailEnd/>
          </a:ln>
        </p:spPr>
        <p:txBody>
          <a:bodyPr vert="horz" wrap="square" lIns="0" tIns="0" rIns="0" bIns="0" numCol="1" anchor="t" anchorCtr="0" compatLnSpc="1">
            <a:prstTxWarp prst="textNoShape">
              <a:avLst/>
            </a:prstTxWarp>
            <a:spAutoFit/>
          </a:bodyPr>
          <a:lstStyle>
            <a:lvl1pPr algn="r">
              <a:spcBef>
                <a:spcPct val="50000"/>
              </a:spcBef>
              <a:defRPr sz="1000" b="1">
                <a:solidFill>
                  <a:srgbClr val="000000"/>
                </a:solidFill>
              </a:defRPr>
            </a:lvl1pPr>
          </a:lstStyle>
          <a:p>
            <a:fld id="{51C954A1-9FE7-4ABB-8851-D5362BFC037D}" type="slidenum">
              <a:rPr lang="en-US" altLang="en-US"/>
              <a:pPr/>
              <a:t>‹#›</a:t>
            </a:fld>
            <a:endParaRPr lang="en-US" altLang="en-US"/>
          </a:p>
        </p:txBody>
      </p:sp>
      <p:sp>
        <p:nvSpPr>
          <p:cNvPr id="2" name="文本占位符 1"/>
          <p:cNvSpPr>
            <a:spLocks noGrp="1"/>
          </p:cNvSpPr>
          <p:nvPr>
            <p:ph type="body" idx="1"/>
          </p:nvPr>
        </p:nvSpPr>
        <p:spPr>
          <a:xfrm>
            <a:off x="153987" y="1158875"/>
            <a:ext cx="8840787" cy="5189537"/>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4048484758"/>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Lst>
  <p:timing>
    <p:tnLst>
      <p:par>
        <p:cTn id="1" dur="indefinite" restart="never" nodeType="tmRoot"/>
      </p:par>
    </p:tnLst>
  </p:timing>
  <p:txStyles>
    <p:titleStyle>
      <a:lvl1pPr algn="l" rtl="0" eaLnBrk="1" fontAlgn="base" hangingPunct="1">
        <a:lnSpc>
          <a:spcPct val="90000"/>
        </a:lnSpc>
        <a:spcBef>
          <a:spcPct val="0"/>
        </a:spcBef>
        <a:spcAft>
          <a:spcPct val="0"/>
        </a:spcAft>
        <a:defRPr lang="en-US" altLang="en-US" sz="2800" baseline="0" dirty="0" smtClean="0">
          <a:solidFill>
            <a:schemeClr val="tx2"/>
          </a:solidFill>
          <a:latin typeface="Arial Unicode MS" panose="020B0604020202020204" pitchFamily="34" charset="-122"/>
          <a:ea typeface="黑体" panose="02010609060101010101" pitchFamily="49" charset="-122"/>
          <a:cs typeface="+mj-cs"/>
        </a:defRPr>
      </a:lvl1pPr>
      <a:lvl2pPr algn="l" rtl="0" eaLnBrk="1" fontAlgn="base" hangingPunct="1">
        <a:lnSpc>
          <a:spcPct val="90000"/>
        </a:lnSpc>
        <a:spcBef>
          <a:spcPct val="0"/>
        </a:spcBef>
        <a:spcAft>
          <a:spcPct val="0"/>
        </a:spcAft>
        <a:defRPr sz="2800">
          <a:solidFill>
            <a:schemeClr val="tx2"/>
          </a:solidFill>
          <a:latin typeface="Arial" charset="0"/>
          <a:ea typeface="宋体" charset="-122"/>
        </a:defRPr>
      </a:lvl2pPr>
      <a:lvl3pPr algn="l" rtl="0" eaLnBrk="1" fontAlgn="base" hangingPunct="1">
        <a:lnSpc>
          <a:spcPct val="90000"/>
        </a:lnSpc>
        <a:spcBef>
          <a:spcPct val="0"/>
        </a:spcBef>
        <a:spcAft>
          <a:spcPct val="0"/>
        </a:spcAft>
        <a:defRPr sz="2800">
          <a:solidFill>
            <a:schemeClr val="tx2"/>
          </a:solidFill>
          <a:latin typeface="Arial" charset="0"/>
          <a:ea typeface="宋体" charset="-122"/>
        </a:defRPr>
      </a:lvl3pPr>
      <a:lvl4pPr algn="l" rtl="0" eaLnBrk="1" fontAlgn="base" hangingPunct="1">
        <a:lnSpc>
          <a:spcPct val="90000"/>
        </a:lnSpc>
        <a:spcBef>
          <a:spcPct val="0"/>
        </a:spcBef>
        <a:spcAft>
          <a:spcPct val="0"/>
        </a:spcAft>
        <a:defRPr sz="2800">
          <a:solidFill>
            <a:schemeClr val="tx2"/>
          </a:solidFill>
          <a:latin typeface="Arial" charset="0"/>
          <a:ea typeface="宋体" charset="-122"/>
        </a:defRPr>
      </a:lvl4pPr>
      <a:lvl5pPr algn="l" rtl="0" eaLnBrk="1" fontAlgn="base" hangingPunct="1">
        <a:lnSpc>
          <a:spcPct val="90000"/>
        </a:lnSpc>
        <a:spcBef>
          <a:spcPct val="0"/>
        </a:spcBef>
        <a:spcAft>
          <a:spcPct val="0"/>
        </a:spcAft>
        <a:defRPr sz="2800">
          <a:solidFill>
            <a:schemeClr val="tx2"/>
          </a:solidFill>
          <a:latin typeface="Arial" charset="0"/>
          <a:ea typeface="宋体" charset="-122"/>
        </a:defRPr>
      </a:lvl5pPr>
      <a:lvl6pPr marL="457200" algn="l" rtl="0" eaLnBrk="1" fontAlgn="base" hangingPunct="1">
        <a:lnSpc>
          <a:spcPct val="90000"/>
        </a:lnSpc>
        <a:spcBef>
          <a:spcPct val="0"/>
        </a:spcBef>
        <a:spcAft>
          <a:spcPct val="0"/>
        </a:spcAft>
        <a:defRPr sz="2800">
          <a:solidFill>
            <a:schemeClr val="tx2"/>
          </a:solidFill>
          <a:latin typeface="Arial" charset="0"/>
          <a:ea typeface="宋体" charset="-122"/>
        </a:defRPr>
      </a:lvl6pPr>
      <a:lvl7pPr marL="914400" algn="l" rtl="0" eaLnBrk="1" fontAlgn="base" hangingPunct="1">
        <a:lnSpc>
          <a:spcPct val="90000"/>
        </a:lnSpc>
        <a:spcBef>
          <a:spcPct val="0"/>
        </a:spcBef>
        <a:spcAft>
          <a:spcPct val="0"/>
        </a:spcAft>
        <a:defRPr sz="2800">
          <a:solidFill>
            <a:schemeClr val="tx2"/>
          </a:solidFill>
          <a:latin typeface="Arial" charset="0"/>
          <a:ea typeface="宋体" charset="-122"/>
        </a:defRPr>
      </a:lvl7pPr>
      <a:lvl8pPr marL="1371600" algn="l" rtl="0" eaLnBrk="1" fontAlgn="base" hangingPunct="1">
        <a:lnSpc>
          <a:spcPct val="90000"/>
        </a:lnSpc>
        <a:spcBef>
          <a:spcPct val="0"/>
        </a:spcBef>
        <a:spcAft>
          <a:spcPct val="0"/>
        </a:spcAft>
        <a:defRPr sz="2800">
          <a:solidFill>
            <a:schemeClr val="tx2"/>
          </a:solidFill>
          <a:latin typeface="Arial" charset="0"/>
          <a:ea typeface="宋体" charset="-122"/>
        </a:defRPr>
      </a:lvl8pPr>
      <a:lvl9pPr marL="1828800" algn="l" rtl="0" eaLnBrk="1" fontAlgn="base" hangingPunct="1">
        <a:lnSpc>
          <a:spcPct val="90000"/>
        </a:lnSpc>
        <a:spcBef>
          <a:spcPct val="0"/>
        </a:spcBef>
        <a:spcAft>
          <a:spcPct val="0"/>
        </a:spcAft>
        <a:defRPr sz="2800">
          <a:solidFill>
            <a:schemeClr val="tx2"/>
          </a:solidFill>
          <a:latin typeface="Arial" charset="0"/>
          <a:ea typeface="宋体" charset="-122"/>
        </a:defRPr>
      </a:lvl9pPr>
    </p:titleStyle>
    <p:bodyStyle>
      <a:lvl1pPr marL="228600" marR="0" indent="-228600" algn="l" defTabSz="914400" rtl="0" eaLnBrk="1" fontAlgn="base" latinLnBrk="0" hangingPunct="1">
        <a:lnSpc>
          <a:spcPct val="110000"/>
        </a:lnSpc>
        <a:spcBef>
          <a:spcPts val="500"/>
        </a:spcBef>
        <a:spcAft>
          <a:spcPct val="0"/>
        </a:spcAft>
        <a:buClr>
          <a:schemeClr val="accent1"/>
        </a:buClr>
        <a:buFont typeface="WingDings" panose="05000000000000000000" pitchFamily="2" charset="2"/>
        <a:buChar char="§"/>
        <a:tabLst/>
        <a:defRPr kumimoji="0" lang="zh-CN" altLang="en-US" sz="2800" b="0" i="0" u="none" strike="noStrike" kern="0" cap="none" spc="0" normalizeH="0" baseline="0" dirty="0" smtClean="0">
          <a:ln>
            <a:noFill/>
          </a:ln>
          <a:solidFill>
            <a:srgbClr val="000000"/>
          </a:solidFill>
          <a:effectLst/>
          <a:uLnTx/>
          <a:uFillTx/>
          <a:latin typeface="Arial"/>
          <a:ea typeface="微软雅黑" panose="020B0503020204020204" pitchFamily="34" charset="-122"/>
          <a:cs typeface="Arial"/>
        </a:defRPr>
      </a:lvl1pPr>
      <a:lvl2pPr marL="687388" marR="0" indent="-342900" algn="l" defTabSz="914400" rtl="0" eaLnBrk="1" fontAlgn="base" latinLnBrk="0" hangingPunct="1">
        <a:lnSpc>
          <a:spcPct val="110000"/>
        </a:lnSpc>
        <a:spcBef>
          <a:spcPts val="500"/>
        </a:spcBef>
        <a:spcAft>
          <a:spcPct val="0"/>
        </a:spcAft>
        <a:buClr>
          <a:schemeClr val="accent1"/>
        </a:buClr>
        <a:buFont typeface="Webdings" panose="05030102010509060703" pitchFamily="18" charset="2"/>
        <a:buChar char="4"/>
        <a:tabLst/>
        <a:defRPr kumimoji="0" lang="zh-CN" altLang="en-US" sz="2400" b="0" i="0" u="none" strike="noStrike" kern="0" cap="none" spc="0" normalizeH="0" baseline="0" dirty="0" smtClean="0">
          <a:ln>
            <a:noFill/>
          </a:ln>
          <a:solidFill>
            <a:srgbClr val="002060"/>
          </a:solidFill>
          <a:effectLst/>
          <a:uLnTx/>
          <a:uFillTx/>
          <a:latin typeface="Arial"/>
          <a:ea typeface="微软雅黑" panose="020B0503020204020204" pitchFamily="34" charset="-122"/>
          <a:cs typeface="Arial"/>
        </a:defRPr>
      </a:lvl2pPr>
      <a:lvl3pPr marL="1033463" marR="0" indent="-342900" algn="l" defTabSz="914400" rtl="0" eaLnBrk="1" fontAlgn="base" latinLnBrk="0" hangingPunct="1">
        <a:lnSpc>
          <a:spcPct val="110000"/>
        </a:lnSpc>
        <a:spcBef>
          <a:spcPts val="500"/>
        </a:spcBef>
        <a:spcAft>
          <a:spcPct val="0"/>
        </a:spcAft>
        <a:buClr>
          <a:schemeClr val="accent1"/>
        </a:buClr>
        <a:buFont typeface="WingDings" panose="05000000000000000000" pitchFamily="2" charset="2"/>
        <a:buChar char="§"/>
        <a:tabLst/>
        <a:defRPr kumimoji="0" lang="zh-CN" altLang="en-US" sz="2400" b="0" i="0" u="none" strike="noStrike" kern="0" cap="none" spc="0" normalizeH="0" baseline="0" dirty="0" smtClean="0">
          <a:ln>
            <a:noFill/>
          </a:ln>
          <a:solidFill>
            <a:srgbClr val="0070C0"/>
          </a:solidFill>
          <a:effectLst/>
          <a:uLnTx/>
          <a:uFillTx/>
          <a:latin typeface="Arial"/>
          <a:ea typeface="微软雅黑" panose="020B0503020204020204" pitchFamily="34" charset="-122"/>
          <a:cs typeface="Arial"/>
        </a:defRPr>
      </a:lvl3pPr>
      <a:lvl4pPr marL="1366838" marR="0" indent="-342900" algn="l" defTabSz="914400" rtl="0" eaLnBrk="1" fontAlgn="base" latinLnBrk="0" hangingPunct="1">
        <a:lnSpc>
          <a:spcPct val="110000"/>
        </a:lnSpc>
        <a:spcBef>
          <a:spcPts val="500"/>
        </a:spcBef>
        <a:spcAft>
          <a:spcPct val="0"/>
        </a:spcAft>
        <a:buClr>
          <a:schemeClr val="accent1"/>
        </a:buClr>
        <a:buFont typeface="Arial" panose="020B0604020202020204" pitchFamily="34" charset="0"/>
        <a:buChar char="–"/>
        <a:tabLst/>
        <a:defRPr kumimoji="0" lang="zh-CN" altLang="en-US" sz="2000" b="0" i="0" u="none" strike="noStrike" kern="0" cap="none" spc="0" normalizeH="0" baseline="0" dirty="0" smtClean="0">
          <a:ln>
            <a:noFill/>
          </a:ln>
          <a:solidFill>
            <a:srgbClr val="003300"/>
          </a:solidFill>
          <a:effectLst/>
          <a:uLnTx/>
          <a:uFillTx/>
          <a:latin typeface="Arial"/>
          <a:ea typeface="微软雅黑" panose="020B0503020204020204" pitchFamily="34" charset="-122"/>
          <a:cs typeface="Arial"/>
        </a:defRPr>
      </a:lvl4pPr>
      <a:lvl5pPr marL="1712913" marR="0" indent="-342900" algn="l" defTabSz="914400" rtl="0" eaLnBrk="1" fontAlgn="base" latinLnBrk="0" hangingPunct="1">
        <a:lnSpc>
          <a:spcPct val="110000"/>
        </a:lnSpc>
        <a:spcBef>
          <a:spcPts val="500"/>
        </a:spcBef>
        <a:spcAft>
          <a:spcPct val="0"/>
        </a:spcAft>
        <a:buClr>
          <a:schemeClr val="accent1"/>
        </a:buClr>
        <a:buFont typeface="Arial" panose="020B0604020202020204" pitchFamily="34" charset="0"/>
        <a:buChar char="–"/>
        <a:tabLst/>
        <a:defRPr kumimoji="0" lang="en-US" altLang="en-US" sz="1800" b="0" i="0" u="none" strike="noStrike" kern="0" cap="none" spc="0" normalizeH="0" baseline="0" dirty="0" smtClean="0">
          <a:ln>
            <a:noFill/>
          </a:ln>
          <a:solidFill>
            <a:srgbClr val="006600"/>
          </a:solidFill>
          <a:effectLst/>
          <a:uLnTx/>
          <a:uFillTx/>
          <a:latin typeface="Arial"/>
          <a:ea typeface="微软雅黑" panose="020B0503020204020204" pitchFamily="34" charset="-122"/>
          <a:cs typeface="Arial"/>
        </a:defRPr>
      </a:lvl5pPr>
      <a:lvl6pPr marL="1600200" indent="-228600" algn="l" rtl="0" eaLnBrk="1" fontAlgn="base" hangingPunct="1">
        <a:spcBef>
          <a:spcPct val="15000"/>
        </a:spcBef>
        <a:spcAft>
          <a:spcPct val="15000"/>
        </a:spcAft>
        <a:buClr>
          <a:schemeClr val="accent1"/>
        </a:buClr>
        <a:buFont typeface="Arial" charset="0"/>
        <a:buChar char="–"/>
        <a:defRPr sz="1400">
          <a:solidFill>
            <a:schemeClr val="tx1"/>
          </a:solidFill>
          <a:latin typeface="+mn-lt"/>
          <a:ea typeface="+mn-ea"/>
        </a:defRPr>
      </a:lvl6pPr>
      <a:lvl7pPr marL="2057400" indent="-228600" algn="l" rtl="0" eaLnBrk="1" fontAlgn="base" hangingPunct="1">
        <a:spcBef>
          <a:spcPct val="15000"/>
        </a:spcBef>
        <a:spcAft>
          <a:spcPct val="15000"/>
        </a:spcAft>
        <a:buClr>
          <a:schemeClr val="accent1"/>
        </a:buClr>
        <a:buFont typeface="Arial" charset="0"/>
        <a:buChar char="–"/>
        <a:defRPr sz="1400">
          <a:solidFill>
            <a:schemeClr val="tx1"/>
          </a:solidFill>
          <a:latin typeface="+mn-lt"/>
          <a:ea typeface="+mn-ea"/>
        </a:defRPr>
      </a:lvl7pPr>
      <a:lvl8pPr marL="2514600" indent="-228600" algn="l" rtl="0" eaLnBrk="1" fontAlgn="base" hangingPunct="1">
        <a:spcBef>
          <a:spcPct val="15000"/>
        </a:spcBef>
        <a:spcAft>
          <a:spcPct val="15000"/>
        </a:spcAft>
        <a:buClr>
          <a:schemeClr val="accent1"/>
        </a:buClr>
        <a:buFont typeface="Arial" charset="0"/>
        <a:buChar char="–"/>
        <a:defRPr sz="1400">
          <a:solidFill>
            <a:schemeClr val="tx1"/>
          </a:solidFill>
          <a:latin typeface="+mn-lt"/>
          <a:ea typeface="+mn-ea"/>
        </a:defRPr>
      </a:lvl8pPr>
      <a:lvl9pPr marL="2971800" indent="-228600" algn="l" rtl="0" eaLnBrk="1" fontAlgn="base" hangingPunct="1">
        <a:spcBef>
          <a:spcPct val="15000"/>
        </a:spcBef>
        <a:spcAft>
          <a:spcPct val="15000"/>
        </a:spcAft>
        <a:buClr>
          <a:schemeClr val="accent1"/>
        </a:buClr>
        <a:buFont typeface="Arial" charset="0"/>
        <a:buChar char="–"/>
        <a:defRPr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18.jpeg"/><Relationship Id="rId4" Type="http://schemas.openxmlformats.org/officeDocument/2006/relationships/image" Target="../media/image11.jpeg"/></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microsoft.com/office/2007/relationships/hdphoto" Target="../media/hdphoto1.wdp"/></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5.xml"/><Relationship Id="rId4" Type="http://schemas.openxmlformats.org/officeDocument/2006/relationships/image" Target="../media/image9.jpeg"/></Relationships>
</file>

<file path=ppt/slides/_rels/slide4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subTitle" idx="1"/>
          </p:nvPr>
        </p:nvSpPr>
        <p:spPr/>
        <p:txBody>
          <a:bodyPr>
            <a:normAutofit lnSpcReduction="10000"/>
          </a:bodyPr>
          <a:lstStyle/>
          <a:p>
            <a:r>
              <a:rPr lang="zh-CN" altLang="zh-CN" smtClean="0"/>
              <a:t>第</a:t>
            </a:r>
            <a:r>
              <a:rPr lang="en-US" altLang="zh-CN" smtClean="0"/>
              <a:t>7</a:t>
            </a:r>
            <a:r>
              <a:rPr lang="zh-CN" altLang="zh-CN" smtClean="0"/>
              <a:t>章 项目执行</a:t>
            </a:r>
            <a:endParaRPr lang="zh-CN" altLang="zh-CN" dirty="0" smtClean="0"/>
          </a:p>
        </p:txBody>
      </p:sp>
      <p:sp>
        <p:nvSpPr>
          <p:cNvPr id="7170" name="Rectangle 2"/>
          <p:cNvSpPr>
            <a:spLocks noGrp="1" noChangeArrowheads="1"/>
          </p:cNvSpPr>
          <p:nvPr>
            <p:ph type="title"/>
          </p:nvPr>
        </p:nvSpPr>
        <p:spPr/>
        <p:txBody>
          <a:bodyPr/>
          <a:lstStyle/>
          <a:p>
            <a:r>
              <a:rPr lang="en-US" altLang="zh-CN" smtClean="0"/>
              <a:t>《</a:t>
            </a:r>
            <a:r>
              <a:rPr lang="zh-CN" altLang="en-US" smtClean="0"/>
              <a:t>软件项目管理</a:t>
            </a:r>
            <a:r>
              <a:rPr lang="en-US" altLang="zh-CN" smtClean="0"/>
              <a:t>》</a:t>
            </a:r>
            <a:br>
              <a:rPr lang="en-US" altLang="zh-CN" smtClean="0"/>
            </a:br>
            <a:r>
              <a:rPr lang="en-US" altLang="zh-CN" smtClean="0"/>
              <a:t>        ——</a:t>
            </a:r>
            <a:r>
              <a:rPr lang="zh-CN" altLang="en-US" smtClean="0"/>
              <a:t>敏捷规模化案例教程</a:t>
            </a:r>
            <a:endParaRPr lang="en-US" altLang="zh-CN" dirty="0" smtClean="0"/>
          </a:p>
        </p:txBody>
      </p:sp>
      <p:sp>
        <p:nvSpPr>
          <p:cNvPr id="10" name="Text Box 4"/>
          <p:cNvSpPr txBox="1">
            <a:spLocks noChangeArrowheads="1"/>
          </p:cNvSpPr>
          <p:nvPr/>
        </p:nvSpPr>
        <p:spPr bwMode="auto">
          <a:xfrm>
            <a:off x="4020671" y="4097259"/>
            <a:ext cx="2569150" cy="646331"/>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r">
              <a:defRPr/>
            </a:pPr>
            <a:r>
              <a:rPr lang="en-US" altLang="zh-CN" dirty="0">
                <a:latin typeface="Arial" charset="0"/>
              </a:rPr>
              <a:t>Modified by L </a:t>
            </a:r>
            <a:r>
              <a:rPr lang="en-US" altLang="zh-CN" dirty="0" err="1">
                <a:latin typeface="Arial" charset="0"/>
              </a:rPr>
              <a:t>Guo</a:t>
            </a:r>
            <a:r>
              <a:rPr lang="en-US" altLang="zh-CN" dirty="0" smtClean="0">
                <a:latin typeface="Arial" charset="0"/>
              </a:rPr>
              <a:t>; </a:t>
            </a:r>
            <a:br>
              <a:rPr lang="en-US" altLang="zh-CN" dirty="0" smtClean="0">
                <a:latin typeface="Arial" charset="0"/>
              </a:rPr>
            </a:br>
            <a:r>
              <a:rPr lang="en-US" altLang="zh-CN" dirty="0" smtClean="0">
                <a:latin typeface="Arial" charset="0"/>
              </a:rPr>
              <a:t>Copyright  DJ </a:t>
            </a:r>
            <a:r>
              <a:rPr lang="en-US" altLang="zh-CN" dirty="0" err="1" smtClean="0">
                <a:latin typeface="Arial" charset="0"/>
              </a:rPr>
              <a:t>Ning</a:t>
            </a:r>
            <a:endParaRPr lang="en-US" altLang="zh-CN" dirty="0">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r>
              <a:rPr lang="zh-CN" altLang="en-US" dirty="0" smtClean="0"/>
              <a:t>练习</a:t>
            </a:r>
            <a:r>
              <a:rPr lang="en-US" altLang="zh-CN" dirty="0" smtClean="0"/>
              <a:t>2</a:t>
            </a:r>
            <a:endParaRPr lang="zh-CN" altLang="en-US" dirty="0"/>
          </a:p>
        </p:txBody>
      </p:sp>
      <p:sp>
        <p:nvSpPr>
          <p:cNvPr id="532483" name="Rectangle 3"/>
          <p:cNvSpPr>
            <a:spLocks noGrp="1" noChangeArrowheads="1"/>
          </p:cNvSpPr>
          <p:nvPr>
            <p:ph sz="quarter" idx="11"/>
          </p:nvPr>
        </p:nvSpPr>
        <p:spPr/>
        <p:txBody>
          <a:bodyPr/>
          <a:lstStyle/>
          <a:p>
            <a:r>
              <a:rPr lang="zh-CN" altLang="en-US" sz="2400" dirty="0" smtClean="0"/>
              <a:t>你在管理一个电信项目， 由于最近政府出台了一项新的规定， 你不得不改变原定的项目范围。 对于项目目标作了几个变更。 你更新了项目中使用的技术和计划文件。 你的下一步是：</a:t>
            </a:r>
          </a:p>
          <a:p>
            <a:pPr marL="344488" lvl="1" indent="0">
              <a:buNone/>
            </a:pPr>
            <a:r>
              <a:rPr lang="en-US" altLang="zh-CN" dirty="0" smtClean="0"/>
              <a:t>A</a:t>
            </a:r>
            <a:r>
              <a:rPr lang="zh-CN" altLang="en-US" dirty="0" smtClean="0"/>
              <a:t>． 正式通知干系人</a:t>
            </a:r>
          </a:p>
          <a:p>
            <a:pPr marL="344488" lvl="1" indent="0">
              <a:buNone/>
            </a:pPr>
            <a:r>
              <a:rPr lang="en-US" altLang="zh-CN" dirty="0" smtClean="0"/>
              <a:t>B</a:t>
            </a:r>
            <a:r>
              <a:rPr lang="zh-CN" altLang="en-US" dirty="0" smtClean="0"/>
              <a:t>． 修改公司的知识管理系统</a:t>
            </a:r>
          </a:p>
          <a:p>
            <a:pPr marL="344488" lvl="1" indent="0">
              <a:buNone/>
            </a:pPr>
            <a:r>
              <a:rPr lang="en-US" altLang="zh-CN" dirty="0" smtClean="0"/>
              <a:t>C</a:t>
            </a:r>
            <a:r>
              <a:rPr lang="zh-CN" altLang="en-US" dirty="0" smtClean="0"/>
              <a:t>． 从项目发起人和客户那里获得对范围变更的正式承认</a:t>
            </a:r>
          </a:p>
          <a:p>
            <a:pPr marL="344488" lvl="1" indent="0">
              <a:buNone/>
            </a:pPr>
            <a:r>
              <a:rPr lang="en-US" altLang="zh-CN" dirty="0" smtClean="0"/>
              <a:t>D</a:t>
            </a:r>
            <a:r>
              <a:rPr lang="zh-CN" altLang="en-US" dirty="0" smtClean="0"/>
              <a:t>． 准备一个业绩报告</a:t>
            </a:r>
            <a:endParaRPr lang="zh-CN" altLang="en-US" dirty="0"/>
          </a:p>
        </p:txBody>
      </p:sp>
      <p:sp>
        <p:nvSpPr>
          <p:cNvPr id="4" name="Rectangle 4" descr="花束"/>
          <p:cNvSpPr>
            <a:spLocks noChangeArrowheads="1"/>
          </p:cNvSpPr>
          <p:nvPr/>
        </p:nvSpPr>
        <p:spPr bwMode="auto">
          <a:xfrm>
            <a:off x="457200" y="4887310"/>
            <a:ext cx="8229600" cy="137948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CC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lnSpc>
                <a:spcPct val="150000"/>
              </a:lnSpc>
              <a:buChar char="n"/>
              <a:defRPr sz="2000">
                <a:solidFill>
                  <a:schemeClr val="tx1"/>
                </a:solidFill>
                <a:latin typeface="Arial" panose="020B0604020202020204" pitchFamily="34" charset="0"/>
                <a:ea typeface="黑体" panose="02010609060101010101" pitchFamily="49" charset="-122"/>
              </a:defRPr>
            </a:lvl1pPr>
            <a:lvl2pPr marL="742950" indent="-285750" algn="l">
              <a:lnSpc>
                <a:spcPct val="150000"/>
              </a:lnSpc>
              <a:buClr>
                <a:srgbClr val="FF0000"/>
              </a:buClr>
              <a:buChar char="p"/>
              <a:defRPr>
                <a:solidFill>
                  <a:schemeClr val="tx1"/>
                </a:solidFill>
                <a:latin typeface="Arial" panose="020B0604020202020204" pitchFamily="34" charset="0"/>
                <a:ea typeface="黑体" panose="02010609060101010101" pitchFamily="49" charset="-122"/>
              </a:defRPr>
            </a:lvl2pPr>
            <a:lvl3pPr marL="1143000" indent="-228600" algn="l">
              <a:lnSpc>
                <a:spcPct val="150000"/>
              </a:lnSpc>
              <a:buClr>
                <a:srgbClr val="FFCC00"/>
              </a:buClr>
              <a:buChar char="u"/>
              <a:defRPr>
                <a:solidFill>
                  <a:schemeClr val="tx1"/>
                </a:solidFill>
                <a:latin typeface="Arial" panose="020B0604020202020204" pitchFamily="34" charset="0"/>
                <a:ea typeface="黑体" panose="02010609060101010101" pitchFamily="49" charset="-122"/>
              </a:defRPr>
            </a:lvl3pPr>
            <a:lvl4pPr marL="1600200" indent="-228600" algn="l">
              <a:buChar char="–"/>
              <a:defRPr sz="2000">
                <a:solidFill>
                  <a:schemeClr val="tx1"/>
                </a:solidFill>
                <a:latin typeface="Arial" panose="020B0604020202020204" pitchFamily="34" charset="0"/>
                <a:ea typeface="宋体" panose="02010600030101010101" pitchFamily="2" charset="-122"/>
              </a:defRPr>
            </a:lvl4pPr>
            <a:lvl5pPr marL="2057400" indent="-228600" algn="l">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00000"/>
              </a:lnSpc>
              <a:buFont typeface="Wingdings" panose="05000000000000000000" pitchFamily="2" charset="2"/>
              <a:buNone/>
            </a:pPr>
            <a:r>
              <a:rPr lang="zh-CN" altLang="en-US" dirty="0">
                <a:latin typeface="Verdana" panose="020B0604030504040204" pitchFamily="34" charset="0"/>
                <a:ea typeface="微软雅黑" panose="020B0503020204020204" pitchFamily="34" charset="-122"/>
              </a:rPr>
              <a:t>答案</a:t>
            </a:r>
            <a:r>
              <a:rPr lang="zh-CN" altLang="en-US" dirty="0" smtClean="0">
                <a:latin typeface="Verdana" panose="020B0604030504040204" pitchFamily="34" charset="0"/>
                <a:ea typeface="微软雅黑" panose="020B0503020204020204" pitchFamily="34" charset="-122"/>
              </a:rPr>
              <a:t>：</a:t>
            </a:r>
            <a:r>
              <a:rPr lang="en-US" altLang="zh-CN" dirty="0" smtClean="0">
                <a:latin typeface="Verdana" panose="020B0604030504040204" pitchFamily="34" charset="0"/>
                <a:ea typeface="微软雅黑" panose="020B0503020204020204" pitchFamily="34" charset="-122"/>
              </a:rPr>
              <a:t>A</a:t>
            </a:r>
            <a:endParaRPr lang="en-US" altLang="zh-CN" dirty="0">
              <a:latin typeface="Verdana" panose="020B0604030504040204" pitchFamily="34" charset="0"/>
              <a:ea typeface="微软雅黑" panose="020B0503020204020204" pitchFamily="34" charset="-122"/>
            </a:endParaRPr>
          </a:p>
          <a:p>
            <a:pPr>
              <a:lnSpc>
                <a:spcPct val="100000"/>
              </a:lnSpc>
              <a:buFont typeface="Wingdings" panose="05000000000000000000" pitchFamily="2" charset="2"/>
              <a:buNone/>
            </a:pPr>
            <a:r>
              <a:rPr lang="zh-CN" altLang="en-US" dirty="0">
                <a:latin typeface="Verdana" panose="020B0604030504040204" pitchFamily="34" charset="0"/>
                <a:ea typeface="微软雅黑" panose="020B0503020204020204" pitchFamily="34" charset="-122"/>
              </a:rPr>
              <a:t>解释</a:t>
            </a:r>
            <a:r>
              <a:rPr lang="zh-CN" altLang="en-US" dirty="0" smtClean="0">
                <a:latin typeface="Verdana" panose="020B0604030504040204" pitchFamily="34" charset="0"/>
                <a:ea typeface="微软雅黑" panose="020B0503020204020204" pitchFamily="34" charset="-122"/>
              </a:rPr>
              <a:t>：现状是</a:t>
            </a:r>
            <a:r>
              <a:rPr lang="en-US" altLang="zh-CN" dirty="0" smtClean="0">
                <a:latin typeface="Verdana" panose="020B0604030504040204" pitchFamily="34" charset="0"/>
                <a:ea typeface="微软雅黑" panose="020B0503020204020204" pitchFamily="34" charset="-122"/>
              </a:rPr>
              <a:t>PM</a:t>
            </a:r>
            <a:r>
              <a:rPr lang="zh-CN" altLang="en-US" dirty="0" smtClean="0">
                <a:latin typeface="Verdana" panose="020B0604030504040204" pitchFamily="34" charset="0"/>
                <a:ea typeface="微软雅黑" panose="020B0503020204020204" pitchFamily="34" charset="-122"/>
              </a:rPr>
              <a:t>分析后做了变更计划，下一步应通知干系人。</a:t>
            </a:r>
            <a:r>
              <a:rPr lang="en-US" altLang="zh-CN" dirty="0" smtClean="0">
                <a:latin typeface="Verdana" panose="020B0604030504040204" pitchFamily="34" charset="0"/>
                <a:ea typeface="微软雅黑" panose="020B0503020204020204" pitchFamily="34" charset="-122"/>
              </a:rPr>
              <a:t>B</a:t>
            </a:r>
            <a:r>
              <a:rPr lang="zh-CN" altLang="en-US" dirty="0" smtClean="0">
                <a:latin typeface="Verdana" panose="020B0604030504040204" pitchFamily="34" charset="0"/>
                <a:ea typeface="微软雅黑" panose="020B0503020204020204" pitchFamily="34" charset="-122"/>
              </a:rPr>
              <a:t>是项目收尾阶段的任务；</a:t>
            </a:r>
            <a:r>
              <a:rPr lang="en-US" altLang="zh-CN" dirty="0" smtClean="0">
                <a:latin typeface="Verdana" panose="020B0604030504040204" pitchFamily="34" charset="0"/>
                <a:ea typeface="微软雅黑" panose="020B0503020204020204" pitchFamily="34" charset="-122"/>
              </a:rPr>
              <a:t>C</a:t>
            </a:r>
            <a:r>
              <a:rPr lang="zh-CN" altLang="en-US" dirty="0">
                <a:latin typeface="Verdana" panose="020B0604030504040204" pitchFamily="34" charset="0"/>
                <a:ea typeface="微软雅黑" panose="020B0503020204020204" pitchFamily="34" charset="-122"/>
              </a:rPr>
              <a:t>需</a:t>
            </a:r>
            <a:r>
              <a:rPr lang="zh-CN" altLang="en-US" dirty="0" smtClean="0">
                <a:latin typeface="Verdana" panose="020B0604030504040204" pitchFamily="34" charset="0"/>
                <a:ea typeface="微软雅黑" panose="020B0503020204020204" pitchFamily="34" charset="-122"/>
              </a:rPr>
              <a:t>要经过</a:t>
            </a:r>
            <a:r>
              <a:rPr lang="en-US" altLang="zh-CN" dirty="0" smtClean="0">
                <a:latin typeface="Verdana" panose="020B0604030504040204" pitchFamily="34" charset="0"/>
                <a:ea typeface="微软雅黑" panose="020B0503020204020204" pitchFamily="34" charset="-122"/>
              </a:rPr>
              <a:t>CCB</a:t>
            </a:r>
            <a:r>
              <a:rPr lang="zh-CN" altLang="en-US" dirty="0" smtClean="0">
                <a:latin typeface="Verdana" panose="020B0604030504040204" pitchFamily="34" charset="0"/>
                <a:ea typeface="微软雅黑" panose="020B0503020204020204" pitchFamily="34" charset="-122"/>
              </a:rPr>
              <a:t>审批后确定</a:t>
            </a:r>
            <a:endParaRPr lang="en-US" altLang="zh-CN" sz="2000" dirty="0">
              <a:latin typeface="Verdana" panose="020B0604030504040204" pitchFamily="34" charset="0"/>
              <a:ea typeface="微软雅黑" panose="020B0503020204020204" pitchFamily="34" charset="-122"/>
            </a:endParaRPr>
          </a:p>
        </p:txBody>
      </p:sp>
    </p:spTree>
    <p:extLst>
      <p:ext uri="{BB962C8B-B14F-4D97-AF65-F5344CB8AC3E}">
        <p14:creationId xmlns:p14="http://schemas.microsoft.com/office/powerpoint/2010/main" val="3102980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p:cNvSpPr txBox="1">
            <a:spLocks noGrp="1"/>
          </p:cNvSpPr>
          <p:nvPr/>
        </p:nvSpPr>
        <p:spPr bwMode="black">
          <a:xfrm>
            <a:off x="8328025" y="6529388"/>
            <a:ext cx="6731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r" eaLnBrk="1" hangingPunct="1">
              <a:spcBef>
                <a:spcPct val="50000"/>
              </a:spcBef>
            </a:pPr>
            <a:fld id="{93142FB9-569D-4859-A045-37D20F8ADF19}" type="slidenum">
              <a:rPr lang="en-US" altLang="en-US" sz="1000" b="1">
                <a:solidFill>
                  <a:srgbClr val="000000"/>
                </a:solidFill>
              </a:rPr>
              <a:pPr algn="r" eaLnBrk="1" hangingPunct="1">
                <a:spcBef>
                  <a:spcPct val="50000"/>
                </a:spcBef>
              </a:pPr>
              <a:t>11</a:t>
            </a:fld>
            <a:endParaRPr lang="en-US" altLang="en-US" sz="1000" b="1">
              <a:solidFill>
                <a:srgbClr val="000000"/>
              </a:solidFill>
            </a:endParaRPr>
          </a:p>
        </p:txBody>
      </p:sp>
      <p:sp>
        <p:nvSpPr>
          <p:cNvPr id="8195" name="Rectangle 2"/>
          <p:cNvSpPr>
            <a:spLocks noGrp="1" noChangeArrowheads="1"/>
          </p:cNvSpPr>
          <p:nvPr>
            <p:ph type="title"/>
          </p:nvPr>
        </p:nvSpPr>
        <p:spPr/>
        <p:txBody>
          <a:bodyPr/>
          <a:lstStyle/>
          <a:p>
            <a:r>
              <a:rPr lang="zh-CN" altLang="en-US" dirty="0" smtClean="0"/>
              <a:t>本章内容</a:t>
            </a:r>
          </a:p>
        </p:txBody>
      </p:sp>
      <p:sp>
        <p:nvSpPr>
          <p:cNvPr id="8196" name="Rectangle 3"/>
          <p:cNvSpPr>
            <a:spLocks noGrp="1" noChangeArrowheads="1"/>
          </p:cNvSpPr>
          <p:nvPr>
            <p:ph sz="quarter" idx="11"/>
          </p:nvPr>
        </p:nvSpPr>
        <p:spPr/>
        <p:txBody>
          <a:bodyPr/>
          <a:lstStyle/>
          <a:p>
            <a:r>
              <a:rPr lang="zh-CN" altLang="zh-CN" dirty="0" smtClean="0"/>
              <a:t>第</a:t>
            </a:r>
            <a:r>
              <a:rPr lang="en-US" altLang="zh-CN" dirty="0" smtClean="0"/>
              <a:t>7</a:t>
            </a:r>
            <a:r>
              <a:rPr lang="zh-CN" altLang="zh-CN" dirty="0" smtClean="0"/>
              <a:t>章 项目执行</a:t>
            </a:r>
          </a:p>
          <a:p>
            <a:pPr lvl="1"/>
            <a:r>
              <a:rPr lang="en-US" altLang="zh-CN" dirty="0"/>
              <a:t>7.1 </a:t>
            </a:r>
            <a:r>
              <a:rPr lang="zh-CN" altLang="en-US" dirty="0" smtClean="0"/>
              <a:t>变更管理</a:t>
            </a:r>
            <a:endParaRPr lang="zh-CN" altLang="en-US" dirty="0"/>
          </a:p>
          <a:p>
            <a:pPr lvl="1"/>
            <a:r>
              <a:rPr lang="en-US" altLang="zh-CN" dirty="0"/>
              <a:t>7.2 </a:t>
            </a:r>
            <a:r>
              <a:rPr lang="zh-CN" altLang="en-US" dirty="0"/>
              <a:t>进度管理</a:t>
            </a:r>
            <a:r>
              <a:rPr lang="en-US" altLang="zh-CN" dirty="0"/>
              <a:t>(PMBOK)</a:t>
            </a:r>
          </a:p>
          <a:p>
            <a:pPr lvl="2"/>
            <a:r>
              <a:rPr lang="zh-CN" altLang="en-US" dirty="0"/>
              <a:t>进度管理的主要活动</a:t>
            </a:r>
          </a:p>
          <a:p>
            <a:pPr lvl="2"/>
            <a:r>
              <a:rPr lang="zh-CN" altLang="en-US" dirty="0"/>
              <a:t>进度估算法</a:t>
            </a:r>
            <a:endParaRPr lang="en-US" altLang="zh-CN" dirty="0" smtClean="0"/>
          </a:p>
          <a:p>
            <a:pPr lvl="1"/>
            <a:r>
              <a:rPr lang="en-US" altLang="zh-CN" dirty="0" smtClean="0"/>
              <a:t>7.3 </a:t>
            </a:r>
            <a:r>
              <a:rPr lang="zh-CN" altLang="en-US" dirty="0"/>
              <a:t>风险管理</a:t>
            </a:r>
            <a:r>
              <a:rPr lang="en-US" altLang="zh-CN" dirty="0"/>
              <a:t>(PMBOK)</a:t>
            </a:r>
          </a:p>
          <a:p>
            <a:pPr lvl="1"/>
            <a:r>
              <a:rPr lang="en-US" altLang="zh-CN" dirty="0"/>
              <a:t>7.4 </a:t>
            </a:r>
            <a:r>
              <a:rPr lang="zh-CN" altLang="en-US" dirty="0"/>
              <a:t>敏捷项目执行关键技术</a:t>
            </a:r>
          </a:p>
          <a:p>
            <a:pPr lvl="1"/>
            <a:r>
              <a:rPr lang="en-US" altLang="zh-CN" dirty="0"/>
              <a:t>7.5 </a:t>
            </a:r>
            <a:r>
              <a:rPr lang="zh-CN" altLang="en-US" dirty="0"/>
              <a:t>传统进度评估技</a:t>
            </a:r>
            <a:r>
              <a:rPr lang="zh-CN" altLang="en-US" dirty="0" smtClean="0"/>
              <a:t>术</a:t>
            </a:r>
            <a:endParaRPr lang="en-US" altLang="zh-CN" dirty="0" smtClean="0"/>
          </a:p>
          <a:p>
            <a:pPr lvl="1"/>
            <a:r>
              <a:rPr lang="zh-CN" altLang="zh-CN" dirty="0" smtClean="0"/>
              <a:t>小结</a:t>
            </a:r>
            <a:endParaRPr lang="en-US" altLang="zh-CN" dirty="0" smtClean="0"/>
          </a:p>
          <a:p>
            <a:pPr lvl="1"/>
            <a:r>
              <a:rPr lang="zh-CN" altLang="en-US" dirty="0"/>
              <a:t>思考</a:t>
            </a:r>
            <a:endParaRPr lang="zh-CN" altLang="zh-CN" dirty="0" smtClean="0"/>
          </a:p>
        </p:txBody>
      </p:sp>
      <p:sp>
        <p:nvSpPr>
          <p:cNvPr id="8198" name="灯片编号占位符 5"/>
          <p:cNvSpPr txBox="1">
            <a:spLocks noGrp="1"/>
          </p:cNvSpPr>
          <p:nvPr/>
        </p:nvSpPr>
        <p:spPr bwMode="black">
          <a:xfrm>
            <a:off x="8328025" y="6529388"/>
            <a:ext cx="6731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r" eaLnBrk="1" hangingPunct="1">
              <a:spcBef>
                <a:spcPct val="50000"/>
              </a:spcBef>
            </a:pPr>
            <a:fld id="{BEF57D9E-D475-443D-B103-3F7BE050FC7D}" type="slidenum">
              <a:rPr lang="en-US" altLang="en-US" sz="1000" b="1">
                <a:solidFill>
                  <a:srgbClr val="000000"/>
                </a:solidFill>
              </a:rPr>
              <a:pPr algn="r" eaLnBrk="1" hangingPunct="1">
                <a:spcBef>
                  <a:spcPct val="50000"/>
                </a:spcBef>
              </a:pPr>
              <a:t>11</a:t>
            </a:fld>
            <a:endParaRPr lang="en-US" altLang="en-US" sz="1000" b="1">
              <a:solidFill>
                <a:srgbClr val="000000"/>
              </a:solidFill>
            </a:endParaRPr>
          </a:p>
        </p:txBody>
      </p:sp>
      <p:pic>
        <p:nvPicPr>
          <p:cNvPr id="8199" name="Picture 7" descr="MCj043961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5625" y="4084638"/>
            <a:ext cx="2047875"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AutoShape 2"/>
          <p:cNvSpPr>
            <a:spLocks noChangeArrowheads="1"/>
          </p:cNvSpPr>
          <p:nvPr/>
        </p:nvSpPr>
        <p:spPr bwMode="auto">
          <a:xfrm>
            <a:off x="153987" y="2117232"/>
            <a:ext cx="5265737" cy="471487"/>
          </a:xfrm>
          <a:prstGeom prst="roundRect">
            <a:avLst>
              <a:gd name="adj" fmla="val 16667"/>
            </a:avLst>
          </a:prstGeom>
          <a:gradFill rotWithShape="1">
            <a:gsLst>
              <a:gs pos="0">
                <a:schemeClr val="folHlink">
                  <a:alpha val="46001"/>
                </a:schemeClr>
              </a:gs>
              <a:gs pos="100000">
                <a:schemeClr val="folHlink">
                  <a:gamma/>
                  <a:shade val="46275"/>
                  <a:invGamma/>
                  <a:alpha val="0"/>
                </a:schemeClr>
              </a:gs>
            </a:gsLst>
            <a:lin ang="0" scaled="1"/>
          </a:gradFill>
          <a:ln w="19050" algn="ctr">
            <a:noFill/>
            <a:round/>
            <a:headEnd/>
            <a:tailEnd/>
          </a:ln>
          <a:effectLst/>
        </p:spPr>
        <p:txBody>
          <a:bodyPr wrap="none" lIns="107950" tIns="53975" rIns="107950" bIns="53975" anchor="ctr"/>
          <a:lstStyle/>
          <a:p>
            <a:pPr algn="ctr">
              <a:defRPr/>
            </a:pPr>
            <a:endParaRPr lang="zh-CN" altLang="en-US" sz="900">
              <a:latin typeface="Times New Roman" pitchFamily="18" charset="0"/>
            </a:endParaRPr>
          </a:p>
        </p:txBody>
      </p:sp>
    </p:spTree>
    <p:extLst>
      <p:ext uri="{BB962C8B-B14F-4D97-AF65-F5344CB8AC3E}">
        <p14:creationId xmlns:p14="http://schemas.microsoft.com/office/powerpoint/2010/main" val="181106422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AutoShape 2"/>
          <p:cNvSpPr>
            <a:spLocks noChangeArrowheads="1"/>
          </p:cNvSpPr>
          <p:nvPr/>
        </p:nvSpPr>
        <p:spPr bwMode="auto">
          <a:xfrm>
            <a:off x="2362200" y="459830"/>
            <a:ext cx="4343400" cy="5410200"/>
          </a:xfrm>
          <a:prstGeom prst="roundRect">
            <a:avLst>
              <a:gd name="adj" fmla="val 16667"/>
            </a:avLst>
          </a:prstGeom>
          <a:solidFill>
            <a:srgbClr val="99CCFF"/>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FontTx/>
              <a:buNone/>
            </a:pPr>
            <a:endParaRPr lang="zh-CN" altLang="zh-CN" sz="1600">
              <a:solidFill>
                <a:srgbClr val="FF6600"/>
              </a:solidFill>
              <a:latin typeface="Arial" panose="020B0604020202020204" pitchFamily="34" charset="0"/>
              <a:ea typeface="微软雅黑" panose="020B0503020204020204" pitchFamily="34" charset="-122"/>
            </a:endParaRPr>
          </a:p>
        </p:txBody>
      </p:sp>
      <p:sp>
        <p:nvSpPr>
          <p:cNvPr id="347139" name="Text Box 3"/>
          <p:cNvSpPr txBox="1">
            <a:spLocks noChangeArrowheads="1"/>
          </p:cNvSpPr>
          <p:nvPr/>
        </p:nvSpPr>
        <p:spPr bwMode="auto">
          <a:xfrm>
            <a:off x="2590800" y="459830"/>
            <a:ext cx="3733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00000"/>
              </a:lnSpc>
              <a:spcBef>
                <a:spcPct val="50000"/>
              </a:spcBef>
              <a:buFontTx/>
              <a:buNone/>
            </a:pPr>
            <a:r>
              <a:rPr lang="en-US" altLang="zh-CN" sz="2000" dirty="0" smtClean="0">
                <a:latin typeface="Arial" panose="020B0604020202020204" pitchFamily="34" charset="0"/>
                <a:ea typeface="黑体" panose="02010609060101010101" pitchFamily="49" charset="-122"/>
              </a:rPr>
              <a:t>PMBOK——</a:t>
            </a:r>
            <a:r>
              <a:rPr lang="zh-CN" altLang="en-US" sz="2000" dirty="0" smtClean="0">
                <a:latin typeface="Arial" panose="020B0604020202020204" pitchFamily="34" charset="0"/>
                <a:ea typeface="黑体" panose="02010609060101010101" pitchFamily="49" charset="-122"/>
              </a:rPr>
              <a:t>项</a:t>
            </a:r>
            <a:r>
              <a:rPr lang="zh-CN" altLang="en-US" sz="2000" dirty="0">
                <a:latin typeface="Arial" panose="020B0604020202020204" pitchFamily="34" charset="0"/>
                <a:ea typeface="黑体" panose="02010609060101010101" pitchFamily="49" charset="-122"/>
              </a:rPr>
              <a:t>目进度管理</a:t>
            </a:r>
          </a:p>
        </p:txBody>
      </p:sp>
      <p:sp>
        <p:nvSpPr>
          <p:cNvPr id="347140" name="AutoShape 4"/>
          <p:cNvSpPr>
            <a:spLocks noChangeArrowheads="1"/>
          </p:cNvSpPr>
          <p:nvPr/>
        </p:nvSpPr>
        <p:spPr bwMode="auto">
          <a:xfrm>
            <a:off x="2590800" y="917030"/>
            <a:ext cx="1524000" cy="685800"/>
          </a:xfrm>
          <a:prstGeom prst="flowChartPredefinedProcess">
            <a:avLst/>
          </a:prstGeom>
          <a:solidFill>
            <a:schemeClr val="accent2">
              <a:lumMod val="20000"/>
              <a:lumOff val="80000"/>
            </a:schemeClr>
          </a:solidFill>
          <a:ln w="12700" algn="ctr">
            <a:solidFill>
              <a:schemeClr val="tx1"/>
            </a:solidFill>
            <a:miter lim="800000"/>
            <a:headEnd/>
            <a:tailEnd/>
          </a:ln>
          <a:effectLst/>
          <a:extLst/>
        </p:spPr>
        <p:txBody>
          <a:bodyPr wrap="none" anchor="ctr"/>
          <a:lstStyle/>
          <a:p>
            <a:pPr algn="ctr">
              <a:lnSpc>
                <a:spcPct val="100000"/>
              </a:lnSpc>
              <a:spcBef>
                <a:spcPct val="0"/>
              </a:spcBef>
              <a:buFontTx/>
              <a:buNone/>
            </a:pPr>
            <a:r>
              <a:rPr lang="en-US" altLang="zh-CN" b="1" dirty="0">
                <a:latin typeface="Arial" panose="020B0604020202020204" pitchFamily="34" charset="0"/>
                <a:ea typeface="微软雅黑" panose="020B0503020204020204" pitchFamily="34" charset="-122"/>
              </a:rPr>
              <a:t>6.1</a:t>
            </a:r>
          </a:p>
          <a:p>
            <a:pPr algn="ctr">
              <a:lnSpc>
                <a:spcPct val="100000"/>
              </a:lnSpc>
              <a:spcBef>
                <a:spcPct val="0"/>
              </a:spcBef>
              <a:buFontTx/>
              <a:buNone/>
            </a:pPr>
            <a:r>
              <a:rPr lang="zh-CN" altLang="en-US" b="1" dirty="0">
                <a:latin typeface="Arial" panose="020B0604020202020204" pitchFamily="34" charset="0"/>
                <a:ea typeface="微软雅黑" panose="020B0503020204020204" pitchFamily="34" charset="-122"/>
              </a:rPr>
              <a:t>定义活动</a:t>
            </a:r>
          </a:p>
        </p:txBody>
      </p:sp>
      <p:sp>
        <p:nvSpPr>
          <p:cNvPr id="347141" name="Text Box 5"/>
          <p:cNvSpPr txBox="1">
            <a:spLocks noChangeArrowheads="1"/>
          </p:cNvSpPr>
          <p:nvPr/>
        </p:nvSpPr>
        <p:spPr bwMode="auto">
          <a:xfrm>
            <a:off x="2514600" y="3330032"/>
            <a:ext cx="1295398"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buFontTx/>
              <a:buNone/>
            </a:pPr>
            <a:r>
              <a:rPr lang="zh-CN" altLang="en-US" sz="1600" b="0" dirty="0">
                <a:latin typeface="Arial" panose="020B0604020202020204" pitchFamily="34" charset="0"/>
                <a:ea typeface="微软雅黑" panose="020B0503020204020204" pitchFamily="34" charset="-122"/>
              </a:rPr>
              <a:t>资</a:t>
            </a:r>
            <a:r>
              <a:rPr lang="zh-CN" altLang="en-US" sz="1600" b="0" dirty="0" smtClean="0">
                <a:latin typeface="Arial" panose="020B0604020202020204" pitchFamily="34" charset="0"/>
                <a:ea typeface="微软雅黑" panose="020B0503020204020204" pitchFamily="34" charset="-122"/>
              </a:rPr>
              <a:t>源分配表</a:t>
            </a:r>
            <a:endParaRPr lang="zh-CN" altLang="en-US" sz="1600" b="0" dirty="0">
              <a:latin typeface="Arial" panose="020B0604020202020204" pitchFamily="34" charset="0"/>
              <a:ea typeface="微软雅黑" panose="020B0503020204020204" pitchFamily="34" charset="-122"/>
            </a:endParaRPr>
          </a:p>
        </p:txBody>
      </p:sp>
      <p:sp>
        <p:nvSpPr>
          <p:cNvPr id="347142" name="AutoShape 6"/>
          <p:cNvSpPr>
            <a:spLocks noChangeArrowheads="1"/>
          </p:cNvSpPr>
          <p:nvPr/>
        </p:nvSpPr>
        <p:spPr bwMode="auto">
          <a:xfrm>
            <a:off x="4800600" y="917030"/>
            <a:ext cx="1524000" cy="685800"/>
          </a:xfrm>
          <a:prstGeom prst="flowChartPredefinedProcess">
            <a:avLst/>
          </a:prstGeom>
          <a:solidFill>
            <a:schemeClr val="accent2">
              <a:lumMod val="20000"/>
              <a:lumOff val="80000"/>
            </a:schemeClr>
          </a:solidFill>
          <a:ln w="12700" algn="ctr">
            <a:solidFill>
              <a:schemeClr val="tx1"/>
            </a:solidFill>
            <a:miter lim="800000"/>
            <a:headEnd/>
            <a:tailEnd/>
          </a:ln>
          <a:effectLst/>
          <a:extLst/>
        </p:spPr>
        <p:txBody>
          <a:bodyPr wrap="none" anchor="ctr"/>
          <a:lstStyle/>
          <a:p>
            <a:pPr algn="ctr">
              <a:lnSpc>
                <a:spcPct val="100000"/>
              </a:lnSpc>
              <a:spcBef>
                <a:spcPct val="0"/>
              </a:spcBef>
              <a:buFontTx/>
              <a:buNone/>
            </a:pPr>
            <a:r>
              <a:rPr lang="en-US" altLang="zh-CN" b="1" dirty="0" smtClean="0">
                <a:latin typeface="Arial" panose="020B0604020202020204" pitchFamily="34" charset="0"/>
                <a:ea typeface="微软雅黑" panose="020B0503020204020204" pitchFamily="34" charset="-122"/>
              </a:rPr>
              <a:t>6.3</a:t>
            </a:r>
            <a:r>
              <a:rPr lang="zh-CN" altLang="en-US" b="1" dirty="0" smtClean="0">
                <a:latin typeface="Arial" panose="020B0604020202020204" pitchFamily="34" charset="0"/>
                <a:ea typeface="微软雅黑" panose="020B0503020204020204" pitchFamily="34" charset="-122"/>
              </a:rPr>
              <a:t>估</a:t>
            </a:r>
            <a:r>
              <a:rPr lang="zh-CN" altLang="en-US" b="1" dirty="0">
                <a:latin typeface="Arial" panose="020B0604020202020204" pitchFamily="34" charset="0"/>
                <a:ea typeface="微软雅黑" panose="020B0503020204020204" pitchFamily="34" charset="-122"/>
              </a:rPr>
              <a:t>算</a:t>
            </a:r>
          </a:p>
          <a:p>
            <a:pPr algn="ctr">
              <a:lnSpc>
                <a:spcPct val="100000"/>
              </a:lnSpc>
              <a:spcBef>
                <a:spcPct val="0"/>
              </a:spcBef>
              <a:buFontTx/>
              <a:buNone/>
            </a:pPr>
            <a:r>
              <a:rPr lang="zh-CN" altLang="en-US" b="1" dirty="0">
                <a:latin typeface="Arial" panose="020B0604020202020204" pitchFamily="34" charset="0"/>
                <a:ea typeface="微软雅黑" panose="020B0503020204020204" pitchFamily="34" charset="-122"/>
              </a:rPr>
              <a:t>活动资源</a:t>
            </a:r>
          </a:p>
        </p:txBody>
      </p:sp>
      <p:sp>
        <p:nvSpPr>
          <p:cNvPr id="347143" name="AutoShape 7"/>
          <p:cNvSpPr>
            <a:spLocks noChangeArrowheads="1"/>
          </p:cNvSpPr>
          <p:nvPr/>
        </p:nvSpPr>
        <p:spPr bwMode="auto">
          <a:xfrm>
            <a:off x="2590800" y="2212430"/>
            <a:ext cx="1524000" cy="685800"/>
          </a:xfrm>
          <a:prstGeom prst="flowChartPredefinedProcess">
            <a:avLst/>
          </a:prstGeom>
          <a:solidFill>
            <a:schemeClr val="accent2">
              <a:lumMod val="20000"/>
              <a:lumOff val="80000"/>
            </a:schemeClr>
          </a:solidFill>
          <a:ln w="12700" algn="ctr">
            <a:solidFill>
              <a:schemeClr val="tx1"/>
            </a:solidFill>
            <a:miter lim="800000"/>
            <a:headEnd/>
            <a:tailEnd/>
          </a:ln>
          <a:effectLst/>
          <a:extLst/>
        </p:spPr>
        <p:txBody>
          <a:bodyPr wrap="none" anchor="ctr"/>
          <a:lstStyle/>
          <a:p>
            <a:pPr algn="ctr">
              <a:lnSpc>
                <a:spcPct val="100000"/>
              </a:lnSpc>
              <a:spcBef>
                <a:spcPct val="0"/>
              </a:spcBef>
              <a:buFontTx/>
              <a:buNone/>
            </a:pPr>
            <a:r>
              <a:rPr lang="en-US" altLang="zh-CN" b="1" dirty="0" smtClean="0">
                <a:latin typeface="Arial" panose="020B0604020202020204" pitchFamily="34" charset="0"/>
                <a:ea typeface="微软雅黑" panose="020B0503020204020204" pitchFamily="34" charset="-122"/>
              </a:rPr>
              <a:t>6.2</a:t>
            </a:r>
            <a:r>
              <a:rPr lang="zh-CN" altLang="en-US" b="1" dirty="0" smtClean="0">
                <a:latin typeface="Arial" panose="020B0604020202020204" pitchFamily="34" charset="0"/>
                <a:ea typeface="微软雅黑" panose="020B0503020204020204" pitchFamily="34" charset="-122"/>
              </a:rPr>
              <a:t>排列</a:t>
            </a:r>
            <a:r>
              <a:rPr lang="en-US" altLang="zh-CN" b="1" dirty="0" smtClean="0">
                <a:latin typeface="Arial" panose="020B0604020202020204" pitchFamily="34" charset="0"/>
                <a:ea typeface="微软雅黑" panose="020B0503020204020204" pitchFamily="34" charset="-122"/>
              </a:rPr>
              <a:t/>
            </a:r>
            <a:br>
              <a:rPr lang="en-US" altLang="zh-CN" b="1" dirty="0" smtClean="0">
                <a:latin typeface="Arial" panose="020B0604020202020204" pitchFamily="34" charset="0"/>
                <a:ea typeface="微软雅黑" panose="020B0503020204020204" pitchFamily="34" charset="-122"/>
              </a:rPr>
            </a:br>
            <a:r>
              <a:rPr lang="zh-CN" altLang="en-US" b="1" dirty="0" smtClean="0">
                <a:latin typeface="Arial" panose="020B0604020202020204" pitchFamily="34" charset="0"/>
                <a:ea typeface="微软雅黑" panose="020B0503020204020204" pitchFamily="34" charset="-122"/>
              </a:rPr>
              <a:t>活</a:t>
            </a:r>
            <a:r>
              <a:rPr lang="zh-CN" altLang="en-US" b="1" dirty="0">
                <a:latin typeface="Arial" panose="020B0604020202020204" pitchFamily="34" charset="0"/>
                <a:ea typeface="微软雅黑" panose="020B0503020204020204" pitchFamily="34" charset="-122"/>
              </a:rPr>
              <a:t>动顺序</a:t>
            </a:r>
          </a:p>
        </p:txBody>
      </p:sp>
      <p:sp>
        <p:nvSpPr>
          <p:cNvPr id="347144" name="AutoShape 8"/>
          <p:cNvSpPr>
            <a:spLocks noChangeArrowheads="1"/>
          </p:cNvSpPr>
          <p:nvPr/>
        </p:nvSpPr>
        <p:spPr bwMode="auto">
          <a:xfrm>
            <a:off x="533400" y="2593430"/>
            <a:ext cx="1524000" cy="685800"/>
          </a:xfrm>
          <a:prstGeom prst="flowChartPredefinedProcess">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FontTx/>
              <a:buNone/>
            </a:pPr>
            <a:r>
              <a:rPr lang="en-US" altLang="zh-CN" b="0" dirty="0">
                <a:latin typeface="Arial" panose="020B0604020202020204" pitchFamily="34" charset="0"/>
                <a:ea typeface="微软雅黑" panose="020B0503020204020204" pitchFamily="34" charset="-122"/>
              </a:rPr>
              <a:t>12.2</a:t>
            </a:r>
          </a:p>
          <a:p>
            <a:pPr algn="ctr">
              <a:lnSpc>
                <a:spcPct val="100000"/>
              </a:lnSpc>
              <a:spcBef>
                <a:spcPct val="0"/>
              </a:spcBef>
              <a:buFontTx/>
              <a:buNone/>
            </a:pPr>
            <a:r>
              <a:rPr lang="zh-CN" altLang="en-US" b="0" dirty="0">
                <a:latin typeface="Arial" panose="020B0604020202020204" pitchFamily="34" charset="0"/>
                <a:ea typeface="微软雅黑" panose="020B0503020204020204" pitchFamily="34" charset="-122"/>
              </a:rPr>
              <a:t>实施采购</a:t>
            </a:r>
          </a:p>
        </p:txBody>
      </p:sp>
      <p:grpSp>
        <p:nvGrpSpPr>
          <p:cNvPr id="347145" name="Group 9"/>
          <p:cNvGrpSpPr>
            <a:grpSpLocks/>
          </p:cNvGrpSpPr>
          <p:nvPr/>
        </p:nvGrpSpPr>
        <p:grpSpPr bwMode="auto">
          <a:xfrm>
            <a:off x="533400" y="4696868"/>
            <a:ext cx="1447800" cy="715962"/>
            <a:chOff x="4608" y="48"/>
            <a:chExt cx="912" cy="288"/>
          </a:xfrm>
        </p:grpSpPr>
        <p:sp>
          <p:nvSpPr>
            <p:cNvPr id="347146" name="Rectangle 10"/>
            <p:cNvSpPr>
              <a:spLocks noChangeArrowheads="1"/>
            </p:cNvSpPr>
            <p:nvPr/>
          </p:nvSpPr>
          <p:spPr bwMode="auto">
            <a:xfrm>
              <a:off x="4704" y="96"/>
              <a:ext cx="720" cy="192"/>
            </a:xfrm>
            <a:prstGeom prst="rect">
              <a:avLst/>
            </a:prstGeom>
            <a:solidFill>
              <a:schemeClr val="bg1"/>
            </a:solidFill>
            <a:ln w="25400"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FontTx/>
                <a:buNone/>
              </a:pPr>
              <a:r>
                <a:rPr lang="zh-CN" altLang="en-US" b="0">
                  <a:latin typeface="Arial" panose="020B0604020202020204" pitchFamily="34" charset="0"/>
                  <a:ea typeface="微软雅黑" panose="020B0503020204020204" pitchFamily="34" charset="-122"/>
                </a:rPr>
                <a:t>企业</a:t>
              </a:r>
              <a:r>
                <a:rPr lang="en-US" altLang="zh-CN" b="0">
                  <a:latin typeface="Arial" panose="020B0604020202020204" pitchFamily="34" charset="0"/>
                  <a:ea typeface="微软雅黑" panose="020B0503020204020204" pitchFamily="34" charset="-122"/>
                </a:rPr>
                <a:t>/</a:t>
              </a:r>
              <a:r>
                <a:rPr lang="zh-CN" altLang="en-US" b="0">
                  <a:latin typeface="Arial" panose="020B0604020202020204" pitchFamily="34" charset="0"/>
                  <a:ea typeface="微软雅黑" panose="020B0503020204020204" pitchFamily="34" charset="-122"/>
                </a:rPr>
                <a:t>组织</a:t>
              </a:r>
            </a:p>
          </p:txBody>
        </p:sp>
        <p:sp>
          <p:nvSpPr>
            <p:cNvPr id="347147" name="Rectangle 11"/>
            <p:cNvSpPr>
              <a:spLocks noChangeArrowheads="1"/>
            </p:cNvSpPr>
            <p:nvPr/>
          </p:nvSpPr>
          <p:spPr bwMode="auto">
            <a:xfrm>
              <a:off x="4608" y="48"/>
              <a:ext cx="96" cy="288"/>
            </a:xfrm>
            <a:prstGeom prst="rect">
              <a:avLst/>
            </a:prstGeom>
            <a:solidFill>
              <a:schemeClr val="bg1"/>
            </a:solidFill>
            <a:ln w="25400"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微软雅黑" panose="020B0503020204020204" pitchFamily="34" charset="-122"/>
              </a:endParaRPr>
            </a:p>
          </p:txBody>
        </p:sp>
        <p:sp>
          <p:nvSpPr>
            <p:cNvPr id="347148" name="Rectangle 12"/>
            <p:cNvSpPr>
              <a:spLocks noChangeArrowheads="1"/>
            </p:cNvSpPr>
            <p:nvPr/>
          </p:nvSpPr>
          <p:spPr bwMode="auto">
            <a:xfrm>
              <a:off x="5424" y="48"/>
              <a:ext cx="96" cy="288"/>
            </a:xfrm>
            <a:prstGeom prst="rect">
              <a:avLst/>
            </a:prstGeom>
            <a:solidFill>
              <a:schemeClr val="bg1"/>
            </a:solidFill>
            <a:ln w="25400"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微软雅黑" panose="020B0503020204020204" pitchFamily="34" charset="-122"/>
              </a:endParaRPr>
            </a:p>
          </p:txBody>
        </p:sp>
      </p:grpSp>
      <p:sp>
        <p:nvSpPr>
          <p:cNvPr id="347149" name="Line 13"/>
          <p:cNvSpPr>
            <a:spLocks noChangeShapeType="1"/>
          </p:cNvSpPr>
          <p:nvPr/>
        </p:nvSpPr>
        <p:spPr bwMode="auto">
          <a:xfrm>
            <a:off x="1371600" y="3888830"/>
            <a:ext cx="2362200" cy="0"/>
          </a:xfrm>
          <a:prstGeom prst="line">
            <a:avLst/>
          </a:prstGeom>
          <a:noFill/>
          <a:ln w="1905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ea typeface="微软雅黑" panose="020B0503020204020204" pitchFamily="34" charset="-122"/>
            </a:endParaRPr>
          </a:p>
        </p:txBody>
      </p:sp>
      <p:sp>
        <p:nvSpPr>
          <p:cNvPr id="347150" name="Text Box 14"/>
          <p:cNvSpPr txBox="1">
            <a:spLocks noChangeArrowheads="1"/>
          </p:cNvSpPr>
          <p:nvPr/>
        </p:nvSpPr>
        <p:spPr bwMode="auto">
          <a:xfrm>
            <a:off x="1371599" y="3892460"/>
            <a:ext cx="1600199"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ts val="0"/>
              </a:spcBef>
              <a:buFontTx/>
              <a:buNone/>
            </a:pPr>
            <a:r>
              <a:rPr lang="zh-CN" altLang="en-US" sz="1600" b="0" dirty="0">
                <a:latin typeface="Arial" panose="020B0604020202020204" pitchFamily="34" charset="0"/>
                <a:ea typeface="微软雅黑" panose="020B0503020204020204" pitchFamily="34" charset="-122"/>
              </a:rPr>
              <a:t>组织过程资</a:t>
            </a:r>
            <a:r>
              <a:rPr lang="zh-CN" altLang="en-US" sz="1600" b="0" dirty="0" smtClean="0">
                <a:latin typeface="Arial" panose="020B0604020202020204" pitchFamily="34" charset="0"/>
                <a:ea typeface="微软雅黑" panose="020B0503020204020204" pitchFamily="34" charset="-122"/>
              </a:rPr>
              <a:t>产</a:t>
            </a:r>
            <a:endParaRPr lang="zh-CN" altLang="en-US" sz="1600" b="0" dirty="0">
              <a:latin typeface="Arial" panose="020B0604020202020204" pitchFamily="34" charset="0"/>
              <a:ea typeface="微软雅黑" panose="020B0503020204020204" pitchFamily="34" charset="-122"/>
            </a:endParaRPr>
          </a:p>
        </p:txBody>
      </p:sp>
      <p:sp>
        <p:nvSpPr>
          <p:cNvPr id="347151" name="Line 15"/>
          <p:cNvSpPr>
            <a:spLocks noChangeShapeType="1"/>
          </p:cNvSpPr>
          <p:nvPr/>
        </p:nvSpPr>
        <p:spPr bwMode="auto">
          <a:xfrm flipV="1">
            <a:off x="1371600" y="3888830"/>
            <a:ext cx="0" cy="914400"/>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ea typeface="微软雅黑" panose="020B0503020204020204" pitchFamily="34" charset="-122"/>
            </a:endParaRPr>
          </a:p>
        </p:txBody>
      </p:sp>
      <p:sp>
        <p:nvSpPr>
          <p:cNvPr id="347152" name="Line 16"/>
          <p:cNvSpPr>
            <a:spLocks noChangeShapeType="1"/>
          </p:cNvSpPr>
          <p:nvPr/>
        </p:nvSpPr>
        <p:spPr bwMode="auto">
          <a:xfrm>
            <a:off x="1371600" y="3279230"/>
            <a:ext cx="0" cy="381000"/>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ea typeface="微软雅黑" panose="020B0503020204020204" pitchFamily="34" charset="-122"/>
            </a:endParaRPr>
          </a:p>
        </p:txBody>
      </p:sp>
      <p:sp>
        <p:nvSpPr>
          <p:cNvPr id="347153" name="Line 17"/>
          <p:cNvSpPr>
            <a:spLocks noChangeShapeType="1"/>
          </p:cNvSpPr>
          <p:nvPr/>
        </p:nvSpPr>
        <p:spPr bwMode="auto">
          <a:xfrm>
            <a:off x="1371600" y="3660230"/>
            <a:ext cx="2362200" cy="0"/>
          </a:xfrm>
          <a:prstGeom prst="line">
            <a:avLst/>
          </a:prstGeom>
          <a:noFill/>
          <a:ln w="1905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ea typeface="微软雅黑" panose="020B0503020204020204" pitchFamily="34" charset="-122"/>
            </a:endParaRPr>
          </a:p>
        </p:txBody>
      </p:sp>
      <p:sp>
        <p:nvSpPr>
          <p:cNvPr id="347154" name="Line 18"/>
          <p:cNvSpPr>
            <a:spLocks noChangeShapeType="1"/>
          </p:cNvSpPr>
          <p:nvPr/>
        </p:nvSpPr>
        <p:spPr bwMode="auto">
          <a:xfrm>
            <a:off x="4267200" y="1298030"/>
            <a:ext cx="0" cy="21336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ea typeface="微软雅黑" panose="020B0503020204020204" pitchFamily="34" charset="-122"/>
            </a:endParaRPr>
          </a:p>
        </p:txBody>
      </p:sp>
      <p:sp>
        <p:nvSpPr>
          <p:cNvPr id="347155" name="Text Box 19"/>
          <p:cNvSpPr txBox="1">
            <a:spLocks noChangeArrowheads="1"/>
          </p:cNvSpPr>
          <p:nvPr/>
        </p:nvSpPr>
        <p:spPr bwMode="auto">
          <a:xfrm>
            <a:off x="3238500" y="1711138"/>
            <a:ext cx="1028699"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50000"/>
              </a:lnSpc>
              <a:spcBef>
                <a:spcPct val="50000"/>
              </a:spcBef>
              <a:buFontTx/>
              <a:buNone/>
            </a:pPr>
            <a:r>
              <a:rPr lang="zh-CN" altLang="en-US" sz="1600" b="0" dirty="0">
                <a:latin typeface="Arial" panose="020B0604020202020204" pitchFamily="34" charset="0"/>
                <a:ea typeface="微软雅黑" panose="020B0503020204020204" pitchFamily="34" charset="-122"/>
              </a:rPr>
              <a:t>活动清单</a:t>
            </a:r>
          </a:p>
          <a:p>
            <a:pPr algn="l">
              <a:lnSpc>
                <a:spcPct val="50000"/>
              </a:lnSpc>
              <a:spcBef>
                <a:spcPct val="50000"/>
              </a:spcBef>
              <a:buFontTx/>
              <a:buNone/>
            </a:pPr>
            <a:r>
              <a:rPr lang="zh-CN" altLang="en-US" sz="1600" b="0" dirty="0">
                <a:latin typeface="Arial" panose="020B0604020202020204" pitchFamily="34" charset="0"/>
                <a:ea typeface="微软雅黑" panose="020B0503020204020204" pitchFamily="34" charset="-122"/>
              </a:rPr>
              <a:t>活动属性</a:t>
            </a:r>
          </a:p>
        </p:txBody>
      </p:sp>
      <p:sp>
        <p:nvSpPr>
          <p:cNvPr id="347156" name="Line 20"/>
          <p:cNvSpPr>
            <a:spLocks noChangeShapeType="1"/>
          </p:cNvSpPr>
          <p:nvPr/>
        </p:nvSpPr>
        <p:spPr bwMode="auto">
          <a:xfrm>
            <a:off x="4495800" y="4117430"/>
            <a:ext cx="0" cy="6858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ea typeface="微软雅黑" panose="020B0503020204020204" pitchFamily="34" charset="-122"/>
            </a:endParaRPr>
          </a:p>
        </p:txBody>
      </p:sp>
      <p:sp>
        <p:nvSpPr>
          <p:cNvPr id="347157" name="Text Box 21"/>
          <p:cNvSpPr txBox="1">
            <a:spLocks noChangeArrowheads="1"/>
          </p:cNvSpPr>
          <p:nvPr/>
        </p:nvSpPr>
        <p:spPr bwMode="auto">
          <a:xfrm>
            <a:off x="4495799" y="4269830"/>
            <a:ext cx="1676401"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ts val="0"/>
              </a:spcBef>
              <a:buFontTx/>
              <a:buNone/>
            </a:pPr>
            <a:r>
              <a:rPr lang="zh-CN" altLang="en-US" sz="1600" b="0" dirty="0">
                <a:latin typeface="Arial" panose="020B0604020202020204" pitchFamily="34" charset="0"/>
                <a:ea typeface="微软雅黑" panose="020B0503020204020204" pitchFamily="34" charset="-122"/>
              </a:rPr>
              <a:t>项目进度计划</a:t>
            </a:r>
          </a:p>
        </p:txBody>
      </p:sp>
      <p:sp>
        <p:nvSpPr>
          <p:cNvPr id="347158" name="AutoShape 22"/>
          <p:cNvSpPr>
            <a:spLocks noChangeArrowheads="1"/>
          </p:cNvSpPr>
          <p:nvPr/>
        </p:nvSpPr>
        <p:spPr bwMode="auto">
          <a:xfrm>
            <a:off x="7239000" y="993230"/>
            <a:ext cx="1371600" cy="762000"/>
          </a:xfrm>
          <a:prstGeom prst="flowChartDocument">
            <a:avLst/>
          </a:prstGeom>
          <a:solidFill>
            <a:schemeClr val="bg1"/>
          </a:solidFill>
          <a:ln w="9525" algn="ctr">
            <a:solidFill>
              <a:srgbClr val="FF0000"/>
            </a:solidFill>
            <a:miter lim="800000"/>
            <a:headEnd/>
            <a:tailEnd/>
          </a:ln>
          <a:effectLst>
            <a:outerShdw dist="107763" dir="2700000" algn="ctr" rotWithShape="0">
              <a:schemeClr val="bg2">
                <a:alpha val="50000"/>
              </a:schemeClr>
            </a:outerShdw>
          </a:effectLst>
        </p:spPr>
        <p:txBody>
          <a:bodyPr wrap="none" anchor="ctr"/>
          <a:lstStyle/>
          <a:p>
            <a:pPr algn="ctr">
              <a:lnSpc>
                <a:spcPct val="100000"/>
              </a:lnSpc>
              <a:spcBef>
                <a:spcPct val="0"/>
              </a:spcBef>
              <a:buFontTx/>
              <a:buNone/>
            </a:pPr>
            <a:r>
              <a:rPr lang="zh-CN" altLang="en-US">
                <a:latin typeface="Arial" panose="020B0604020202020204" pitchFamily="34" charset="0"/>
                <a:ea typeface="微软雅黑" panose="020B0503020204020204" pitchFamily="34" charset="-122"/>
              </a:rPr>
              <a:t>项目文件</a:t>
            </a:r>
          </a:p>
        </p:txBody>
      </p:sp>
      <p:sp>
        <p:nvSpPr>
          <p:cNvPr id="347159" name="Text Box 23"/>
          <p:cNvSpPr txBox="1">
            <a:spLocks noChangeArrowheads="1"/>
          </p:cNvSpPr>
          <p:nvPr/>
        </p:nvSpPr>
        <p:spPr bwMode="auto">
          <a:xfrm>
            <a:off x="5355774" y="3419347"/>
            <a:ext cx="1502225"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buFontTx/>
              <a:buNone/>
            </a:pPr>
            <a:r>
              <a:rPr lang="zh-CN" altLang="en-US" sz="1600" b="0" dirty="0">
                <a:latin typeface="Arial" panose="020B0604020202020204" pitchFamily="34" charset="0"/>
                <a:ea typeface="微软雅黑" panose="020B0503020204020204" pitchFamily="34" charset="-122"/>
              </a:rPr>
              <a:t>项目文</a:t>
            </a:r>
            <a:r>
              <a:rPr lang="zh-CN" altLang="en-US" sz="1600" b="0" dirty="0" smtClean="0">
                <a:latin typeface="Arial" panose="020B0604020202020204" pitchFamily="34" charset="0"/>
                <a:ea typeface="微软雅黑" panose="020B0503020204020204" pitchFamily="34" charset="-122"/>
              </a:rPr>
              <a:t>件</a:t>
            </a:r>
            <a:r>
              <a:rPr lang="en-US" altLang="zh-CN" sz="1600" b="0" dirty="0" smtClean="0">
                <a:latin typeface="Arial" panose="020B0604020202020204" pitchFamily="34" charset="0"/>
                <a:ea typeface="微软雅黑" panose="020B0503020204020204" pitchFamily="34" charset="-122"/>
              </a:rPr>
              <a:t>(</a:t>
            </a:r>
            <a:r>
              <a:rPr lang="zh-CN" altLang="en-US" sz="1600" b="0" dirty="0" smtClean="0">
                <a:latin typeface="Arial" panose="020B0604020202020204" pitchFamily="34" charset="0"/>
                <a:ea typeface="微软雅黑" panose="020B0503020204020204" pitchFamily="34" charset="-122"/>
              </a:rPr>
              <a:t>更新</a:t>
            </a:r>
            <a:r>
              <a:rPr lang="en-US" altLang="zh-CN" sz="1600" b="0" dirty="0" smtClean="0">
                <a:latin typeface="Arial" panose="020B0604020202020204" pitchFamily="34" charset="0"/>
                <a:ea typeface="微软雅黑" panose="020B0503020204020204" pitchFamily="34" charset="-122"/>
              </a:rPr>
              <a:t>)</a:t>
            </a:r>
            <a:endParaRPr lang="zh-CN" altLang="en-US" sz="1600" b="0" dirty="0">
              <a:latin typeface="Arial" panose="020B0604020202020204" pitchFamily="34" charset="0"/>
              <a:ea typeface="微软雅黑" panose="020B0503020204020204" pitchFamily="34" charset="-122"/>
            </a:endParaRPr>
          </a:p>
        </p:txBody>
      </p:sp>
      <p:sp>
        <p:nvSpPr>
          <p:cNvPr id="347160" name="Line 24"/>
          <p:cNvSpPr>
            <a:spLocks noChangeShapeType="1"/>
          </p:cNvSpPr>
          <p:nvPr/>
        </p:nvSpPr>
        <p:spPr bwMode="auto">
          <a:xfrm>
            <a:off x="5257800" y="3736430"/>
            <a:ext cx="1676400" cy="0"/>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ea typeface="微软雅黑" panose="020B0503020204020204" pitchFamily="34" charset="-122"/>
            </a:endParaRPr>
          </a:p>
        </p:txBody>
      </p:sp>
      <p:sp>
        <p:nvSpPr>
          <p:cNvPr id="347161" name="AutoShape 25"/>
          <p:cNvSpPr>
            <a:spLocks noChangeArrowheads="1"/>
          </p:cNvSpPr>
          <p:nvPr/>
        </p:nvSpPr>
        <p:spPr bwMode="auto">
          <a:xfrm>
            <a:off x="3733800" y="3431630"/>
            <a:ext cx="1524000" cy="685800"/>
          </a:xfrm>
          <a:prstGeom prst="flowChartPredefinedProcess">
            <a:avLst/>
          </a:prstGeom>
          <a:solidFill>
            <a:schemeClr val="accent2">
              <a:lumMod val="20000"/>
              <a:lumOff val="80000"/>
            </a:schemeClr>
          </a:solidFill>
          <a:ln w="25400" algn="ctr">
            <a:solidFill>
              <a:schemeClr val="tx1"/>
            </a:solidFill>
            <a:miter lim="800000"/>
            <a:headEnd/>
            <a:tailEnd/>
          </a:ln>
          <a:effectLst/>
          <a:extLst/>
        </p:spPr>
        <p:txBody>
          <a:bodyPr wrap="none" anchor="ctr"/>
          <a:lstStyle/>
          <a:p>
            <a:pPr algn="ctr">
              <a:lnSpc>
                <a:spcPct val="100000"/>
              </a:lnSpc>
              <a:spcBef>
                <a:spcPct val="0"/>
              </a:spcBef>
              <a:buFontTx/>
              <a:buNone/>
            </a:pPr>
            <a:r>
              <a:rPr lang="en-US" altLang="zh-CN" b="1" dirty="0" smtClean="0">
                <a:latin typeface="Arial" panose="020B0604020202020204" pitchFamily="34" charset="0"/>
                <a:ea typeface="微软雅黑" panose="020B0503020204020204" pitchFamily="34" charset="-122"/>
              </a:rPr>
              <a:t>6.5</a:t>
            </a:r>
            <a:r>
              <a:rPr lang="zh-CN" altLang="en-US" b="1" dirty="0" smtClean="0">
                <a:latin typeface="Arial" panose="020B0604020202020204" pitchFamily="34" charset="0"/>
                <a:ea typeface="微软雅黑" panose="020B0503020204020204" pitchFamily="34" charset="-122"/>
              </a:rPr>
              <a:t>制定</a:t>
            </a:r>
            <a:r>
              <a:rPr lang="en-US" altLang="zh-CN" b="1" dirty="0" smtClean="0">
                <a:latin typeface="Arial" panose="020B0604020202020204" pitchFamily="34" charset="0"/>
                <a:ea typeface="微软雅黑" panose="020B0503020204020204" pitchFamily="34" charset="-122"/>
              </a:rPr>
              <a:t/>
            </a:r>
            <a:br>
              <a:rPr lang="en-US" altLang="zh-CN" b="1" dirty="0" smtClean="0">
                <a:latin typeface="Arial" panose="020B0604020202020204" pitchFamily="34" charset="0"/>
                <a:ea typeface="微软雅黑" panose="020B0503020204020204" pitchFamily="34" charset="-122"/>
              </a:rPr>
            </a:br>
            <a:r>
              <a:rPr lang="zh-CN" altLang="en-US" b="1" dirty="0" smtClean="0">
                <a:latin typeface="Arial" panose="020B0604020202020204" pitchFamily="34" charset="0"/>
                <a:ea typeface="微软雅黑" panose="020B0503020204020204" pitchFamily="34" charset="-122"/>
              </a:rPr>
              <a:t>项目进</a:t>
            </a:r>
            <a:r>
              <a:rPr lang="zh-CN" altLang="en-US" b="1" dirty="0">
                <a:latin typeface="Arial" panose="020B0604020202020204" pitchFamily="34" charset="0"/>
                <a:ea typeface="微软雅黑" panose="020B0503020204020204" pitchFamily="34" charset="-122"/>
              </a:rPr>
              <a:t>度表</a:t>
            </a:r>
          </a:p>
        </p:txBody>
      </p:sp>
      <p:sp>
        <p:nvSpPr>
          <p:cNvPr id="347162" name="Line 26"/>
          <p:cNvSpPr>
            <a:spLocks noChangeShapeType="1"/>
          </p:cNvSpPr>
          <p:nvPr/>
        </p:nvSpPr>
        <p:spPr bwMode="auto">
          <a:xfrm>
            <a:off x="4495800" y="4574630"/>
            <a:ext cx="2743200" cy="0"/>
          </a:xfrm>
          <a:prstGeom prst="line">
            <a:avLst/>
          </a:prstGeom>
          <a:noFill/>
          <a:ln w="1270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ea typeface="微软雅黑" panose="020B0503020204020204" pitchFamily="34" charset="-122"/>
            </a:endParaRPr>
          </a:p>
        </p:txBody>
      </p:sp>
      <p:sp>
        <p:nvSpPr>
          <p:cNvPr id="347163" name="AutoShape 27"/>
          <p:cNvSpPr>
            <a:spLocks noChangeArrowheads="1"/>
          </p:cNvSpPr>
          <p:nvPr/>
        </p:nvSpPr>
        <p:spPr bwMode="auto">
          <a:xfrm>
            <a:off x="7239000" y="4269830"/>
            <a:ext cx="1524000" cy="685800"/>
          </a:xfrm>
          <a:prstGeom prst="flowChartPredefinedProcess">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FontTx/>
              <a:buNone/>
            </a:pPr>
            <a:r>
              <a:rPr lang="en-US" altLang="zh-CN" b="0">
                <a:latin typeface="Arial" panose="020B0604020202020204" pitchFamily="34" charset="0"/>
                <a:ea typeface="微软雅黑" panose="020B0503020204020204" pitchFamily="34" charset="-122"/>
              </a:rPr>
              <a:t>12.1</a:t>
            </a:r>
          </a:p>
          <a:p>
            <a:pPr algn="ctr">
              <a:lnSpc>
                <a:spcPct val="100000"/>
              </a:lnSpc>
              <a:spcBef>
                <a:spcPct val="0"/>
              </a:spcBef>
              <a:buFontTx/>
              <a:buNone/>
            </a:pPr>
            <a:r>
              <a:rPr lang="zh-CN" altLang="en-US" b="0">
                <a:latin typeface="Arial" panose="020B0604020202020204" pitchFamily="34" charset="0"/>
                <a:ea typeface="微软雅黑" panose="020B0503020204020204" pitchFamily="34" charset="-122"/>
              </a:rPr>
              <a:t>规划采购</a:t>
            </a:r>
          </a:p>
        </p:txBody>
      </p:sp>
      <p:sp>
        <p:nvSpPr>
          <p:cNvPr id="347164" name="AutoShape 28"/>
          <p:cNvSpPr>
            <a:spLocks noChangeArrowheads="1"/>
          </p:cNvSpPr>
          <p:nvPr/>
        </p:nvSpPr>
        <p:spPr bwMode="auto">
          <a:xfrm>
            <a:off x="533400" y="5793830"/>
            <a:ext cx="1524000" cy="685800"/>
          </a:xfrm>
          <a:prstGeom prst="flowChartPredefinedProcess">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FontTx/>
              <a:buNone/>
            </a:pPr>
            <a:r>
              <a:rPr lang="en-US" altLang="zh-CN" b="0">
                <a:latin typeface="Arial" panose="020B0604020202020204" pitchFamily="34" charset="0"/>
                <a:ea typeface="微软雅黑" panose="020B0503020204020204" pitchFamily="34" charset="-122"/>
              </a:rPr>
              <a:t>5.2</a:t>
            </a:r>
          </a:p>
          <a:p>
            <a:pPr algn="ctr">
              <a:lnSpc>
                <a:spcPct val="100000"/>
              </a:lnSpc>
              <a:spcBef>
                <a:spcPct val="0"/>
              </a:spcBef>
              <a:buFontTx/>
              <a:buNone/>
            </a:pPr>
            <a:r>
              <a:rPr lang="zh-CN" altLang="en-US" b="0">
                <a:latin typeface="Arial" panose="020B0604020202020204" pitchFamily="34" charset="0"/>
                <a:ea typeface="微软雅黑" panose="020B0503020204020204" pitchFamily="34" charset="-122"/>
              </a:rPr>
              <a:t>定义范围</a:t>
            </a:r>
          </a:p>
        </p:txBody>
      </p:sp>
      <p:sp>
        <p:nvSpPr>
          <p:cNvPr id="347165" name="AutoShape 29"/>
          <p:cNvSpPr>
            <a:spLocks noChangeArrowheads="1"/>
          </p:cNvSpPr>
          <p:nvPr/>
        </p:nvSpPr>
        <p:spPr bwMode="auto">
          <a:xfrm>
            <a:off x="533400" y="1374230"/>
            <a:ext cx="1524000" cy="685800"/>
          </a:xfrm>
          <a:prstGeom prst="flowChartPredefinedProcess">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FontTx/>
              <a:buNone/>
            </a:pPr>
            <a:r>
              <a:rPr lang="en-US" altLang="zh-CN" b="0" dirty="0">
                <a:latin typeface="Arial" panose="020B0604020202020204" pitchFamily="34" charset="0"/>
                <a:ea typeface="微软雅黑" panose="020B0503020204020204" pitchFamily="34" charset="-122"/>
              </a:rPr>
              <a:t>9.2</a:t>
            </a:r>
          </a:p>
          <a:p>
            <a:pPr algn="ctr">
              <a:lnSpc>
                <a:spcPct val="100000"/>
              </a:lnSpc>
              <a:spcBef>
                <a:spcPct val="0"/>
              </a:spcBef>
              <a:buFontTx/>
              <a:buNone/>
            </a:pPr>
            <a:r>
              <a:rPr lang="zh-CN" altLang="en-US" b="0" dirty="0">
                <a:latin typeface="Arial" panose="020B0604020202020204" pitchFamily="34" charset="0"/>
                <a:ea typeface="微软雅黑" panose="020B0503020204020204" pitchFamily="34" charset="-122"/>
              </a:rPr>
              <a:t>组建团队</a:t>
            </a:r>
          </a:p>
        </p:txBody>
      </p:sp>
      <p:sp>
        <p:nvSpPr>
          <p:cNvPr id="347166" name="Line 30"/>
          <p:cNvSpPr>
            <a:spLocks noChangeShapeType="1"/>
          </p:cNvSpPr>
          <p:nvPr/>
        </p:nvSpPr>
        <p:spPr bwMode="auto">
          <a:xfrm>
            <a:off x="2057400" y="1679030"/>
            <a:ext cx="457200" cy="0"/>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ea typeface="微软雅黑" panose="020B0503020204020204" pitchFamily="34" charset="-122"/>
            </a:endParaRPr>
          </a:p>
        </p:txBody>
      </p:sp>
      <p:sp>
        <p:nvSpPr>
          <p:cNvPr id="347167" name="Line 31"/>
          <p:cNvSpPr>
            <a:spLocks noChangeShapeType="1"/>
          </p:cNvSpPr>
          <p:nvPr/>
        </p:nvSpPr>
        <p:spPr bwMode="auto">
          <a:xfrm>
            <a:off x="2514600" y="1679030"/>
            <a:ext cx="0" cy="1981200"/>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ea typeface="微软雅黑" panose="020B0503020204020204" pitchFamily="34" charset="-122"/>
            </a:endParaRPr>
          </a:p>
        </p:txBody>
      </p:sp>
      <p:sp>
        <p:nvSpPr>
          <p:cNvPr id="347168" name="Text Box 32"/>
          <p:cNvSpPr txBox="1">
            <a:spLocks noChangeArrowheads="1"/>
          </p:cNvSpPr>
          <p:nvPr/>
        </p:nvSpPr>
        <p:spPr bwMode="auto">
          <a:xfrm>
            <a:off x="5355774" y="3724147"/>
            <a:ext cx="1502225"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buFontTx/>
              <a:buNone/>
            </a:pPr>
            <a:r>
              <a:rPr lang="zh-CN" altLang="en-US" sz="1600" b="0">
                <a:latin typeface="Arial" panose="020B0604020202020204" pitchFamily="34" charset="0"/>
                <a:ea typeface="微软雅黑" panose="020B0503020204020204" pitchFamily="34" charset="-122"/>
              </a:rPr>
              <a:t>进度数据</a:t>
            </a:r>
          </a:p>
        </p:txBody>
      </p:sp>
      <p:sp>
        <p:nvSpPr>
          <p:cNvPr id="347169" name="Line 33"/>
          <p:cNvSpPr>
            <a:spLocks noChangeShapeType="1"/>
          </p:cNvSpPr>
          <p:nvPr/>
        </p:nvSpPr>
        <p:spPr bwMode="auto">
          <a:xfrm>
            <a:off x="4648200" y="1298030"/>
            <a:ext cx="0" cy="21336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ea typeface="微软雅黑" panose="020B0503020204020204" pitchFamily="34" charset="-122"/>
            </a:endParaRPr>
          </a:p>
        </p:txBody>
      </p:sp>
      <p:sp>
        <p:nvSpPr>
          <p:cNvPr id="347170" name="Text Box 34"/>
          <p:cNvSpPr txBox="1">
            <a:spLocks noChangeArrowheads="1"/>
          </p:cNvSpPr>
          <p:nvPr/>
        </p:nvSpPr>
        <p:spPr bwMode="auto">
          <a:xfrm>
            <a:off x="4639235" y="1679030"/>
            <a:ext cx="1524001"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buFontTx/>
              <a:buNone/>
            </a:pPr>
            <a:r>
              <a:rPr lang="zh-CN" altLang="en-US" sz="1600" b="0" dirty="0">
                <a:latin typeface="Arial" panose="020B0604020202020204" pitchFamily="34" charset="0"/>
                <a:ea typeface="微软雅黑" panose="020B0503020204020204" pitchFamily="34" charset="-122"/>
              </a:rPr>
              <a:t>活动资源需求</a:t>
            </a:r>
          </a:p>
        </p:txBody>
      </p:sp>
      <p:sp>
        <p:nvSpPr>
          <p:cNvPr id="347171" name="Line 35"/>
          <p:cNvSpPr>
            <a:spLocks noChangeShapeType="1"/>
          </p:cNvSpPr>
          <p:nvPr/>
        </p:nvSpPr>
        <p:spPr bwMode="auto">
          <a:xfrm flipV="1">
            <a:off x="2514600" y="4422230"/>
            <a:ext cx="0" cy="1828800"/>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ea typeface="微软雅黑" panose="020B0503020204020204" pitchFamily="34" charset="-122"/>
            </a:endParaRPr>
          </a:p>
        </p:txBody>
      </p:sp>
      <p:sp>
        <p:nvSpPr>
          <p:cNvPr id="347172" name="Line 36"/>
          <p:cNvSpPr>
            <a:spLocks noChangeShapeType="1"/>
          </p:cNvSpPr>
          <p:nvPr/>
        </p:nvSpPr>
        <p:spPr bwMode="auto">
          <a:xfrm>
            <a:off x="2057400" y="6251030"/>
            <a:ext cx="457200" cy="0"/>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ea typeface="微软雅黑" panose="020B0503020204020204" pitchFamily="34" charset="-122"/>
            </a:endParaRPr>
          </a:p>
        </p:txBody>
      </p:sp>
      <p:sp>
        <p:nvSpPr>
          <p:cNvPr id="347173" name="Line 37"/>
          <p:cNvSpPr>
            <a:spLocks noChangeShapeType="1"/>
          </p:cNvSpPr>
          <p:nvPr/>
        </p:nvSpPr>
        <p:spPr bwMode="auto">
          <a:xfrm>
            <a:off x="2514600" y="4422230"/>
            <a:ext cx="1447800" cy="0"/>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ea typeface="微软雅黑" panose="020B0503020204020204" pitchFamily="34" charset="-122"/>
            </a:endParaRPr>
          </a:p>
        </p:txBody>
      </p:sp>
      <p:sp>
        <p:nvSpPr>
          <p:cNvPr id="347174" name="Line 38"/>
          <p:cNvSpPr>
            <a:spLocks noChangeShapeType="1"/>
          </p:cNvSpPr>
          <p:nvPr/>
        </p:nvSpPr>
        <p:spPr bwMode="auto">
          <a:xfrm flipV="1">
            <a:off x="3962400" y="4117430"/>
            <a:ext cx="0" cy="304800"/>
          </a:xfrm>
          <a:prstGeom prst="line">
            <a:avLst/>
          </a:prstGeom>
          <a:noFill/>
          <a:ln w="1905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ea typeface="微软雅黑" panose="020B0503020204020204" pitchFamily="34" charset="-122"/>
            </a:endParaRPr>
          </a:p>
        </p:txBody>
      </p:sp>
      <p:sp>
        <p:nvSpPr>
          <p:cNvPr id="347175" name="AutoShape 39"/>
          <p:cNvSpPr>
            <a:spLocks noChangeArrowheads="1"/>
          </p:cNvSpPr>
          <p:nvPr/>
        </p:nvSpPr>
        <p:spPr bwMode="auto">
          <a:xfrm>
            <a:off x="4800600" y="2212430"/>
            <a:ext cx="1524000" cy="685800"/>
          </a:xfrm>
          <a:prstGeom prst="flowChartPredefinedProcess">
            <a:avLst/>
          </a:prstGeom>
          <a:solidFill>
            <a:schemeClr val="accent2">
              <a:lumMod val="20000"/>
              <a:lumOff val="80000"/>
            </a:schemeClr>
          </a:solidFill>
          <a:ln w="12700" algn="ctr">
            <a:solidFill>
              <a:schemeClr val="tx1"/>
            </a:solidFill>
            <a:miter lim="800000"/>
            <a:headEnd/>
            <a:tailEnd/>
          </a:ln>
          <a:effectLst/>
          <a:extLst/>
        </p:spPr>
        <p:txBody>
          <a:bodyPr wrap="none" anchor="ctr"/>
          <a:lstStyle/>
          <a:p>
            <a:pPr algn="ctr">
              <a:lnSpc>
                <a:spcPct val="100000"/>
              </a:lnSpc>
              <a:spcBef>
                <a:spcPct val="0"/>
              </a:spcBef>
              <a:buFontTx/>
              <a:buNone/>
            </a:pPr>
            <a:r>
              <a:rPr lang="en-US" altLang="zh-CN" b="1" dirty="0" smtClean="0">
                <a:latin typeface="Arial" panose="020B0604020202020204" pitchFamily="34" charset="0"/>
                <a:ea typeface="微软雅黑" panose="020B0503020204020204" pitchFamily="34" charset="-122"/>
              </a:rPr>
              <a:t>6.4</a:t>
            </a:r>
            <a:r>
              <a:rPr lang="zh-CN" altLang="en-US" b="1" dirty="0" smtClean="0">
                <a:latin typeface="Arial" panose="020B0604020202020204" pitchFamily="34" charset="0"/>
                <a:ea typeface="微软雅黑" panose="020B0503020204020204" pitchFamily="34" charset="-122"/>
              </a:rPr>
              <a:t>估算</a:t>
            </a:r>
            <a:r>
              <a:rPr lang="en-US" altLang="zh-CN" b="1" dirty="0" smtClean="0">
                <a:latin typeface="Arial" panose="020B0604020202020204" pitchFamily="34" charset="0"/>
                <a:ea typeface="微软雅黑" panose="020B0503020204020204" pitchFamily="34" charset="-122"/>
              </a:rPr>
              <a:t/>
            </a:r>
            <a:br>
              <a:rPr lang="en-US" altLang="zh-CN" b="1" dirty="0" smtClean="0">
                <a:latin typeface="Arial" panose="020B0604020202020204" pitchFamily="34" charset="0"/>
                <a:ea typeface="微软雅黑" panose="020B0503020204020204" pitchFamily="34" charset="-122"/>
              </a:rPr>
            </a:br>
            <a:r>
              <a:rPr lang="zh-CN" altLang="en-US" b="1" dirty="0" smtClean="0">
                <a:latin typeface="Arial" panose="020B0604020202020204" pitchFamily="34" charset="0"/>
                <a:ea typeface="微软雅黑" panose="020B0503020204020204" pitchFamily="34" charset="-122"/>
              </a:rPr>
              <a:t>活</a:t>
            </a:r>
            <a:r>
              <a:rPr lang="zh-CN" altLang="en-US" b="1" dirty="0">
                <a:latin typeface="Arial" panose="020B0604020202020204" pitchFamily="34" charset="0"/>
                <a:ea typeface="微软雅黑" panose="020B0503020204020204" pitchFamily="34" charset="-122"/>
              </a:rPr>
              <a:t>动历时</a:t>
            </a:r>
          </a:p>
        </p:txBody>
      </p:sp>
      <p:sp>
        <p:nvSpPr>
          <p:cNvPr id="347176" name="Text Box 40"/>
          <p:cNvSpPr txBox="1">
            <a:spLocks noChangeArrowheads="1"/>
          </p:cNvSpPr>
          <p:nvPr/>
        </p:nvSpPr>
        <p:spPr bwMode="auto">
          <a:xfrm>
            <a:off x="2438400" y="4476662"/>
            <a:ext cx="1219200"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None/>
            </a:pPr>
            <a:r>
              <a:rPr lang="zh-CN" altLang="en-US" sz="1600" b="0" dirty="0">
                <a:latin typeface="Arial" panose="020B0604020202020204" pitchFamily="34" charset="0"/>
                <a:ea typeface="微软雅黑" panose="020B0503020204020204" pitchFamily="34" charset="-122"/>
              </a:rPr>
              <a:t>范围说明书</a:t>
            </a:r>
          </a:p>
        </p:txBody>
      </p:sp>
      <p:sp>
        <p:nvSpPr>
          <p:cNvPr id="347177" name="Line 41"/>
          <p:cNvSpPr>
            <a:spLocks noChangeShapeType="1"/>
          </p:cNvSpPr>
          <p:nvPr/>
        </p:nvSpPr>
        <p:spPr bwMode="auto">
          <a:xfrm>
            <a:off x="4114800" y="1298030"/>
            <a:ext cx="1524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ea typeface="微软雅黑" panose="020B0503020204020204" pitchFamily="34" charset="-122"/>
            </a:endParaRPr>
          </a:p>
        </p:txBody>
      </p:sp>
      <p:sp>
        <p:nvSpPr>
          <p:cNvPr id="347178" name="Line 42"/>
          <p:cNvSpPr>
            <a:spLocks noChangeShapeType="1"/>
          </p:cNvSpPr>
          <p:nvPr/>
        </p:nvSpPr>
        <p:spPr bwMode="auto">
          <a:xfrm>
            <a:off x="4648200" y="1298030"/>
            <a:ext cx="1524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ea typeface="微软雅黑" panose="020B0503020204020204" pitchFamily="34" charset="-122"/>
            </a:endParaRPr>
          </a:p>
        </p:txBody>
      </p:sp>
      <p:sp>
        <p:nvSpPr>
          <p:cNvPr id="347179" name="Line 43"/>
          <p:cNvSpPr>
            <a:spLocks noChangeShapeType="1"/>
          </p:cNvSpPr>
          <p:nvPr/>
        </p:nvSpPr>
        <p:spPr bwMode="auto">
          <a:xfrm>
            <a:off x="3886200" y="2898230"/>
            <a:ext cx="0" cy="5334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ea typeface="微软雅黑" panose="020B0503020204020204" pitchFamily="34" charset="-122"/>
            </a:endParaRPr>
          </a:p>
        </p:txBody>
      </p:sp>
      <p:sp>
        <p:nvSpPr>
          <p:cNvPr id="347180" name="Line 44"/>
          <p:cNvSpPr>
            <a:spLocks noChangeShapeType="1"/>
          </p:cNvSpPr>
          <p:nvPr/>
        </p:nvSpPr>
        <p:spPr bwMode="auto">
          <a:xfrm>
            <a:off x="5029200" y="2898230"/>
            <a:ext cx="0" cy="5334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ea typeface="微软雅黑" panose="020B0503020204020204" pitchFamily="34" charset="-122"/>
            </a:endParaRPr>
          </a:p>
        </p:txBody>
      </p:sp>
      <p:sp>
        <p:nvSpPr>
          <p:cNvPr id="347181" name="Text Box 45"/>
          <p:cNvSpPr txBox="1">
            <a:spLocks noChangeArrowheads="1"/>
          </p:cNvSpPr>
          <p:nvPr/>
        </p:nvSpPr>
        <p:spPr bwMode="auto">
          <a:xfrm>
            <a:off x="5029200" y="3004593"/>
            <a:ext cx="1524000"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buFontTx/>
              <a:buNone/>
            </a:pPr>
            <a:r>
              <a:rPr lang="zh-CN" altLang="en-US" sz="1600" b="0" dirty="0">
                <a:latin typeface="Arial" panose="020B0604020202020204" pitchFamily="34" charset="0"/>
                <a:ea typeface="微软雅黑" panose="020B0503020204020204" pitchFamily="34" charset="-122"/>
              </a:rPr>
              <a:t>活动持续时间</a:t>
            </a:r>
          </a:p>
        </p:txBody>
      </p:sp>
      <p:sp>
        <p:nvSpPr>
          <p:cNvPr id="347182" name="Text Box 46"/>
          <p:cNvSpPr txBox="1">
            <a:spLocks noChangeArrowheads="1"/>
          </p:cNvSpPr>
          <p:nvPr/>
        </p:nvSpPr>
        <p:spPr bwMode="auto">
          <a:xfrm>
            <a:off x="2689411" y="2951015"/>
            <a:ext cx="1219200"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buFontTx/>
              <a:buNone/>
            </a:pPr>
            <a:r>
              <a:rPr lang="zh-CN" altLang="en-US" sz="1600" b="0" dirty="0" smtClean="0">
                <a:latin typeface="Arial" panose="020B0604020202020204" pitchFamily="34" charset="0"/>
                <a:ea typeface="微软雅黑" panose="020B0503020204020204" pitchFamily="34" charset="-122"/>
              </a:rPr>
              <a:t>进度图表</a:t>
            </a:r>
            <a:endParaRPr lang="zh-CN" altLang="en-US" sz="1600" b="0" dirty="0">
              <a:latin typeface="Arial" panose="020B0604020202020204" pitchFamily="34" charset="0"/>
              <a:ea typeface="微软雅黑" panose="020B0503020204020204" pitchFamily="34" charset="-122"/>
            </a:endParaRPr>
          </a:p>
        </p:txBody>
      </p:sp>
      <p:sp>
        <p:nvSpPr>
          <p:cNvPr id="347183" name="AutoShape 47"/>
          <p:cNvSpPr>
            <a:spLocks noChangeArrowheads="1"/>
          </p:cNvSpPr>
          <p:nvPr/>
        </p:nvSpPr>
        <p:spPr bwMode="auto">
          <a:xfrm>
            <a:off x="3733800" y="4803230"/>
            <a:ext cx="1524000" cy="685800"/>
          </a:xfrm>
          <a:prstGeom prst="flowChartPredefinedProcess">
            <a:avLst/>
          </a:prstGeom>
          <a:solidFill>
            <a:schemeClr val="accent2">
              <a:lumMod val="20000"/>
              <a:lumOff val="80000"/>
            </a:schemeClr>
          </a:solidFill>
          <a:ln w="12700" algn="ctr">
            <a:solidFill>
              <a:schemeClr val="tx1"/>
            </a:solidFill>
            <a:miter lim="800000"/>
            <a:headEnd/>
            <a:tailEnd/>
          </a:ln>
          <a:effectLst/>
          <a:extLst/>
        </p:spPr>
        <p:txBody>
          <a:bodyPr wrap="none" anchor="ctr"/>
          <a:lstStyle/>
          <a:p>
            <a:pPr algn="ctr">
              <a:lnSpc>
                <a:spcPct val="100000"/>
              </a:lnSpc>
              <a:spcBef>
                <a:spcPct val="0"/>
              </a:spcBef>
              <a:buFontTx/>
              <a:buNone/>
            </a:pPr>
            <a:r>
              <a:rPr lang="en-US" altLang="zh-CN" b="1" dirty="0">
                <a:latin typeface="Arial" panose="020B0604020202020204" pitchFamily="34" charset="0"/>
                <a:ea typeface="微软雅黑" panose="020B0503020204020204" pitchFamily="34" charset="-122"/>
              </a:rPr>
              <a:t>6.6</a:t>
            </a:r>
          </a:p>
          <a:p>
            <a:pPr algn="ctr">
              <a:lnSpc>
                <a:spcPct val="100000"/>
              </a:lnSpc>
              <a:spcBef>
                <a:spcPct val="0"/>
              </a:spcBef>
              <a:buFontTx/>
              <a:buNone/>
            </a:pPr>
            <a:r>
              <a:rPr lang="zh-CN" altLang="en-US" b="1" dirty="0">
                <a:latin typeface="Arial" panose="020B0604020202020204" pitchFamily="34" charset="0"/>
                <a:ea typeface="微软雅黑" panose="020B0503020204020204" pitchFamily="34" charset="-122"/>
              </a:rPr>
              <a:t>控制进度</a:t>
            </a:r>
          </a:p>
        </p:txBody>
      </p:sp>
      <p:sp>
        <p:nvSpPr>
          <p:cNvPr id="347184" name="Line 48"/>
          <p:cNvSpPr>
            <a:spLocks noChangeShapeType="1"/>
          </p:cNvSpPr>
          <p:nvPr/>
        </p:nvSpPr>
        <p:spPr bwMode="auto">
          <a:xfrm flipV="1">
            <a:off x="6934200" y="1298030"/>
            <a:ext cx="0" cy="2438400"/>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ea typeface="微软雅黑" panose="020B0503020204020204" pitchFamily="34" charset="-122"/>
            </a:endParaRPr>
          </a:p>
        </p:txBody>
      </p:sp>
      <p:sp>
        <p:nvSpPr>
          <p:cNvPr id="347185" name="Line 49"/>
          <p:cNvSpPr>
            <a:spLocks noChangeShapeType="1"/>
          </p:cNvSpPr>
          <p:nvPr/>
        </p:nvSpPr>
        <p:spPr bwMode="auto">
          <a:xfrm>
            <a:off x="6934200" y="1298030"/>
            <a:ext cx="304800" cy="0"/>
          </a:xfrm>
          <a:prstGeom prst="line">
            <a:avLst/>
          </a:prstGeom>
          <a:noFill/>
          <a:ln w="1905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ea typeface="微软雅黑" panose="020B0503020204020204" pitchFamily="34" charset="-122"/>
            </a:endParaRPr>
          </a:p>
        </p:txBody>
      </p:sp>
      <p:sp>
        <p:nvSpPr>
          <p:cNvPr id="347186" name="AutoShape 50"/>
          <p:cNvSpPr>
            <a:spLocks noChangeArrowheads="1"/>
          </p:cNvSpPr>
          <p:nvPr/>
        </p:nvSpPr>
        <p:spPr bwMode="auto">
          <a:xfrm>
            <a:off x="7239000" y="2288630"/>
            <a:ext cx="1524000" cy="685800"/>
          </a:xfrm>
          <a:prstGeom prst="flowChartPredefinedProcess">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FontTx/>
              <a:buNone/>
            </a:pPr>
            <a:r>
              <a:rPr lang="en-US" altLang="zh-CN" b="0">
                <a:latin typeface="Arial" panose="020B0604020202020204" pitchFamily="34" charset="0"/>
                <a:ea typeface="微软雅黑" panose="020B0503020204020204" pitchFamily="34" charset="-122"/>
              </a:rPr>
              <a:t>7.1</a:t>
            </a:r>
          </a:p>
          <a:p>
            <a:pPr algn="ctr">
              <a:lnSpc>
                <a:spcPct val="100000"/>
              </a:lnSpc>
              <a:spcBef>
                <a:spcPct val="0"/>
              </a:spcBef>
              <a:buFontTx/>
              <a:buNone/>
            </a:pPr>
            <a:r>
              <a:rPr lang="zh-CN" altLang="en-US" b="0">
                <a:latin typeface="Arial" panose="020B0604020202020204" pitchFamily="34" charset="0"/>
                <a:ea typeface="微软雅黑" panose="020B0503020204020204" pitchFamily="34" charset="-122"/>
              </a:rPr>
              <a:t>估算成本</a:t>
            </a:r>
          </a:p>
        </p:txBody>
      </p:sp>
      <p:sp>
        <p:nvSpPr>
          <p:cNvPr id="347187" name="AutoShape 51"/>
          <p:cNvSpPr>
            <a:spLocks noChangeArrowheads="1"/>
          </p:cNvSpPr>
          <p:nvPr/>
        </p:nvSpPr>
        <p:spPr bwMode="auto">
          <a:xfrm>
            <a:off x="7239000" y="3279230"/>
            <a:ext cx="1524000" cy="685800"/>
          </a:xfrm>
          <a:prstGeom prst="flowChartPredefinedProcess">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FontTx/>
              <a:buNone/>
            </a:pPr>
            <a:r>
              <a:rPr lang="en-US" altLang="zh-CN" b="0">
                <a:latin typeface="Arial" panose="020B0604020202020204" pitchFamily="34" charset="0"/>
                <a:ea typeface="微软雅黑" panose="020B0503020204020204" pitchFamily="34" charset="-122"/>
              </a:rPr>
              <a:t>7.2</a:t>
            </a:r>
          </a:p>
          <a:p>
            <a:pPr algn="ctr">
              <a:lnSpc>
                <a:spcPct val="100000"/>
              </a:lnSpc>
              <a:spcBef>
                <a:spcPct val="0"/>
              </a:spcBef>
              <a:buFontTx/>
              <a:buNone/>
            </a:pPr>
            <a:r>
              <a:rPr lang="zh-CN" altLang="en-US" b="0">
                <a:latin typeface="Arial" panose="020B0604020202020204" pitchFamily="34" charset="0"/>
                <a:ea typeface="微软雅黑" panose="020B0503020204020204" pitchFamily="34" charset="-122"/>
              </a:rPr>
              <a:t>制定预算</a:t>
            </a:r>
          </a:p>
        </p:txBody>
      </p:sp>
      <p:sp>
        <p:nvSpPr>
          <p:cNvPr id="347188" name="AutoShape 52"/>
          <p:cNvSpPr>
            <a:spLocks noChangeArrowheads="1"/>
          </p:cNvSpPr>
          <p:nvPr/>
        </p:nvSpPr>
        <p:spPr bwMode="auto">
          <a:xfrm>
            <a:off x="7239000" y="5336630"/>
            <a:ext cx="1524000" cy="685800"/>
          </a:xfrm>
          <a:prstGeom prst="flowChartPredefinedProcess">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FontTx/>
              <a:buNone/>
            </a:pPr>
            <a:r>
              <a:rPr lang="en-US" altLang="zh-CN" b="0">
                <a:latin typeface="Arial" panose="020B0604020202020204" pitchFamily="34" charset="0"/>
                <a:ea typeface="微软雅黑" panose="020B0503020204020204" pitchFamily="34" charset="-122"/>
              </a:rPr>
              <a:t>8.1</a:t>
            </a:r>
          </a:p>
          <a:p>
            <a:pPr algn="ctr">
              <a:lnSpc>
                <a:spcPct val="100000"/>
              </a:lnSpc>
              <a:spcBef>
                <a:spcPct val="0"/>
              </a:spcBef>
              <a:buFontTx/>
              <a:buNone/>
            </a:pPr>
            <a:r>
              <a:rPr lang="zh-CN" altLang="en-US" b="0">
                <a:latin typeface="Arial" panose="020B0604020202020204" pitchFamily="34" charset="0"/>
                <a:ea typeface="微软雅黑" panose="020B0503020204020204" pitchFamily="34" charset="-122"/>
              </a:rPr>
              <a:t>规划质量</a:t>
            </a:r>
          </a:p>
        </p:txBody>
      </p:sp>
      <p:sp>
        <p:nvSpPr>
          <p:cNvPr id="347189" name="Line 53"/>
          <p:cNvSpPr>
            <a:spLocks noChangeShapeType="1"/>
          </p:cNvSpPr>
          <p:nvPr/>
        </p:nvSpPr>
        <p:spPr bwMode="auto">
          <a:xfrm>
            <a:off x="7086600" y="2593430"/>
            <a:ext cx="0" cy="3048000"/>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ea typeface="微软雅黑" panose="020B0503020204020204" pitchFamily="34" charset="-122"/>
            </a:endParaRPr>
          </a:p>
        </p:txBody>
      </p:sp>
      <p:sp>
        <p:nvSpPr>
          <p:cNvPr id="347190" name="Line 54"/>
          <p:cNvSpPr>
            <a:spLocks noChangeShapeType="1"/>
          </p:cNvSpPr>
          <p:nvPr/>
        </p:nvSpPr>
        <p:spPr bwMode="auto">
          <a:xfrm>
            <a:off x="7086600" y="5641430"/>
            <a:ext cx="152400" cy="0"/>
          </a:xfrm>
          <a:prstGeom prst="line">
            <a:avLst/>
          </a:prstGeom>
          <a:noFill/>
          <a:ln w="1270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ea typeface="微软雅黑" panose="020B0503020204020204" pitchFamily="34" charset="-122"/>
            </a:endParaRPr>
          </a:p>
        </p:txBody>
      </p:sp>
      <p:sp>
        <p:nvSpPr>
          <p:cNvPr id="347191" name="Line 55"/>
          <p:cNvSpPr>
            <a:spLocks noChangeShapeType="1"/>
          </p:cNvSpPr>
          <p:nvPr/>
        </p:nvSpPr>
        <p:spPr bwMode="auto">
          <a:xfrm>
            <a:off x="7086600" y="3812630"/>
            <a:ext cx="152400" cy="0"/>
          </a:xfrm>
          <a:prstGeom prst="line">
            <a:avLst/>
          </a:prstGeom>
          <a:noFill/>
          <a:ln w="1270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ea typeface="微软雅黑" panose="020B0503020204020204" pitchFamily="34" charset="-122"/>
            </a:endParaRPr>
          </a:p>
        </p:txBody>
      </p:sp>
      <p:sp>
        <p:nvSpPr>
          <p:cNvPr id="347192" name="Line 56"/>
          <p:cNvSpPr>
            <a:spLocks noChangeShapeType="1"/>
          </p:cNvSpPr>
          <p:nvPr/>
        </p:nvSpPr>
        <p:spPr bwMode="auto">
          <a:xfrm>
            <a:off x="7086600" y="2593430"/>
            <a:ext cx="152400" cy="0"/>
          </a:xfrm>
          <a:prstGeom prst="line">
            <a:avLst/>
          </a:prstGeom>
          <a:noFill/>
          <a:ln w="1270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ea typeface="微软雅黑" panose="020B0503020204020204" pitchFamily="34" charset="-122"/>
            </a:endParaRPr>
          </a:p>
        </p:txBody>
      </p:sp>
      <p:sp>
        <p:nvSpPr>
          <p:cNvPr id="347193" name="AutoShape 57"/>
          <p:cNvSpPr>
            <a:spLocks noChangeArrowheads="1"/>
          </p:cNvSpPr>
          <p:nvPr/>
        </p:nvSpPr>
        <p:spPr bwMode="auto">
          <a:xfrm>
            <a:off x="7239000" y="6098630"/>
            <a:ext cx="1524000" cy="685800"/>
          </a:xfrm>
          <a:prstGeom prst="flowChartPredefinedProcess">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80000"/>
              </a:lnSpc>
              <a:spcBef>
                <a:spcPct val="0"/>
              </a:spcBef>
              <a:buFontTx/>
              <a:buNone/>
            </a:pPr>
            <a:r>
              <a:rPr lang="en-US" altLang="zh-CN" b="0" dirty="0">
                <a:latin typeface="Arial" panose="020B0604020202020204" pitchFamily="34" charset="0"/>
                <a:ea typeface="微软雅黑" panose="020B0503020204020204" pitchFamily="34" charset="-122"/>
              </a:rPr>
              <a:t>4.2</a:t>
            </a:r>
          </a:p>
          <a:p>
            <a:pPr algn="ctr">
              <a:lnSpc>
                <a:spcPct val="80000"/>
              </a:lnSpc>
              <a:spcBef>
                <a:spcPct val="0"/>
              </a:spcBef>
              <a:buFontTx/>
              <a:buNone/>
            </a:pPr>
            <a:r>
              <a:rPr lang="zh-CN" altLang="en-US" b="0" dirty="0">
                <a:latin typeface="Arial" panose="020B0604020202020204" pitchFamily="34" charset="0"/>
                <a:ea typeface="微软雅黑" panose="020B0503020204020204" pitchFamily="34" charset="-122"/>
              </a:rPr>
              <a:t>制定项目</a:t>
            </a:r>
          </a:p>
          <a:p>
            <a:pPr algn="ctr">
              <a:lnSpc>
                <a:spcPct val="80000"/>
              </a:lnSpc>
              <a:spcBef>
                <a:spcPct val="0"/>
              </a:spcBef>
              <a:buFontTx/>
              <a:buNone/>
            </a:pPr>
            <a:r>
              <a:rPr lang="zh-CN" altLang="en-US" b="0" dirty="0">
                <a:latin typeface="Arial" panose="020B0604020202020204" pitchFamily="34" charset="0"/>
                <a:ea typeface="微软雅黑" panose="020B0503020204020204" pitchFamily="34" charset="-122"/>
              </a:rPr>
              <a:t>管理计划</a:t>
            </a:r>
          </a:p>
        </p:txBody>
      </p:sp>
      <p:sp>
        <p:nvSpPr>
          <p:cNvPr id="347194" name="Line 58"/>
          <p:cNvSpPr>
            <a:spLocks noChangeShapeType="1"/>
          </p:cNvSpPr>
          <p:nvPr/>
        </p:nvSpPr>
        <p:spPr bwMode="auto">
          <a:xfrm>
            <a:off x="4191000" y="4117430"/>
            <a:ext cx="0" cy="533400"/>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ea typeface="微软雅黑" panose="020B0503020204020204" pitchFamily="34" charset="-122"/>
            </a:endParaRPr>
          </a:p>
        </p:txBody>
      </p:sp>
      <p:sp>
        <p:nvSpPr>
          <p:cNvPr id="347195" name="Line 59"/>
          <p:cNvSpPr>
            <a:spLocks noChangeShapeType="1"/>
          </p:cNvSpPr>
          <p:nvPr/>
        </p:nvSpPr>
        <p:spPr bwMode="auto">
          <a:xfrm flipH="1">
            <a:off x="3581400" y="4650830"/>
            <a:ext cx="609600" cy="0"/>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ea typeface="微软雅黑" panose="020B0503020204020204" pitchFamily="34" charset="-122"/>
            </a:endParaRPr>
          </a:p>
        </p:txBody>
      </p:sp>
      <p:sp>
        <p:nvSpPr>
          <p:cNvPr id="347196" name="Line 60"/>
          <p:cNvSpPr>
            <a:spLocks noChangeShapeType="1"/>
          </p:cNvSpPr>
          <p:nvPr/>
        </p:nvSpPr>
        <p:spPr bwMode="auto">
          <a:xfrm>
            <a:off x="3581400" y="4650830"/>
            <a:ext cx="0" cy="1295400"/>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ea typeface="微软雅黑" panose="020B0503020204020204" pitchFamily="34" charset="-122"/>
            </a:endParaRPr>
          </a:p>
        </p:txBody>
      </p:sp>
      <p:sp>
        <p:nvSpPr>
          <p:cNvPr id="347197" name="Line 61"/>
          <p:cNvSpPr>
            <a:spLocks noChangeShapeType="1"/>
          </p:cNvSpPr>
          <p:nvPr/>
        </p:nvSpPr>
        <p:spPr bwMode="auto">
          <a:xfrm>
            <a:off x="3581400" y="5946230"/>
            <a:ext cx="3657600" cy="0"/>
          </a:xfrm>
          <a:prstGeom prst="line">
            <a:avLst/>
          </a:prstGeom>
          <a:noFill/>
          <a:ln w="1270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ea typeface="微软雅黑" panose="020B0503020204020204" pitchFamily="34" charset="-122"/>
            </a:endParaRPr>
          </a:p>
        </p:txBody>
      </p:sp>
      <p:sp>
        <p:nvSpPr>
          <p:cNvPr id="347198" name="Line 62"/>
          <p:cNvSpPr>
            <a:spLocks noChangeShapeType="1"/>
          </p:cNvSpPr>
          <p:nvPr/>
        </p:nvSpPr>
        <p:spPr bwMode="auto">
          <a:xfrm>
            <a:off x="6477000" y="5946230"/>
            <a:ext cx="0" cy="533400"/>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ea typeface="微软雅黑" panose="020B0503020204020204" pitchFamily="34" charset="-122"/>
            </a:endParaRPr>
          </a:p>
        </p:txBody>
      </p:sp>
      <p:sp>
        <p:nvSpPr>
          <p:cNvPr id="347199" name="Line 63"/>
          <p:cNvSpPr>
            <a:spLocks noChangeShapeType="1"/>
          </p:cNvSpPr>
          <p:nvPr/>
        </p:nvSpPr>
        <p:spPr bwMode="auto">
          <a:xfrm>
            <a:off x="6477000" y="6479630"/>
            <a:ext cx="762000" cy="0"/>
          </a:xfrm>
          <a:prstGeom prst="line">
            <a:avLst/>
          </a:prstGeom>
          <a:noFill/>
          <a:ln w="1270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a:ea typeface="微软雅黑" panose="020B0503020204020204" pitchFamily="34" charset="-122"/>
            </a:endParaRPr>
          </a:p>
        </p:txBody>
      </p:sp>
      <p:sp>
        <p:nvSpPr>
          <p:cNvPr id="347200" name="Text Box 64"/>
          <p:cNvSpPr txBox="1">
            <a:spLocks noChangeArrowheads="1"/>
          </p:cNvSpPr>
          <p:nvPr/>
        </p:nvSpPr>
        <p:spPr bwMode="auto">
          <a:xfrm>
            <a:off x="5105400" y="6038079"/>
            <a:ext cx="1371600"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None/>
            </a:pPr>
            <a:r>
              <a:rPr lang="zh-CN" altLang="en-US" sz="1600" b="0" dirty="0">
                <a:latin typeface="Arial" panose="020B0604020202020204" pitchFamily="34" charset="0"/>
                <a:ea typeface="微软雅黑" panose="020B0503020204020204" pitchFamily="34" charset="-122"/>
              </a:rPr>
              <a:t>进度基准</a:t>
            </a:r>
          </a:p>
        </p:txBody>
      </p:sp>
    </p:spTree>
    <p:extLst>
      <p:ext uri="{BB962C8B-B14F-4D97-AF65-F5344CB8AC3E}">
        <p14:creationId xmlns:p14="http://schemas.microsoft.com/office/powerpoint/2010/main" val="23153465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96863" y="560388"/>
            <a:ext cx="8847137" cy="476250"/>
          </a:xfrm>
        </p:spPr>
        <p:txBody>
          <a:bodyPr/>
          <a:lstStyle/>
          <a:p>
            <a:r>
              <a:rPr lang="en-US" altLang="zh-CN" smtClean="0"/>
              <a:t>PMBOK</a:t>
            </a:r>
            <a:r>
              <a:rPr lang="zh-CN" altLang="en-US" smtClean="0"/>
              <a:t>中项目进度管理的主要活动</a:t>
            </a:r>
            <a:endParaRPr lang="zh-CN" altLang="en-US" dirty="0"/>
          </a:p>
        </p:txBody>
      </p:sp>
      <p:sp>
        <p:nvSpPr>
          <p:cNvPr id="3" name="内容占位符 2"/>
          <p:cNvSpPr>
            <a:spLocks noGrp="1"/>
          </p:cNvSpPr>
          <p:nvPr>
            <p:ph idx="4294967295"/>
          </p:nvPr>
        </p:nvSpPr>
        <p:spPr>
          <a:xfrm>
            <a:off x="303213" y="1158875"/>
            <a:ext cx="8840787" cy="5189538"/>
          </a:xfrm>
        </p:spPr>
        <p:txBody>
          <a:bodyPr/>
          <a:lstStyle/>
          <a:p>
            <a:pPr>
              <a:buFont typeface="Wingdings" panose="05000000000000000000" pitchFamily="2" charset="2"/>
              <a:buChar char="Ø"/>
            </a:pPr>
            <a:r>
              <a:rPr lang="en-US" altLang="zh-CN" dirty="0" smtClean="0"/>
              <a:t>6.1 </a:t>
            </a:r>
            <a:r>
              <a:rPr lang="zh-CN" altLang="en-US" dirty="0" smtClean="0"/>
              <a:t>定义活动</a:t>
            </a:r>
            <a:endParaRPr lang="en-US" altLang="zh-CN" dirty="0" smtClean="0"/>
          </a:p>
          <a:p>
            <a:pPr lvl="1">
              <a:buFont typeface="Wingdings" panose="05000000000000000000" pitchFamily="2" charset="2"/>
              <a:buChar char="p"/>
            </a:pPr>
            <a:r>
              <a:rPr lang="zh-CN" altLang="en-US" dirty="0" smtClean="0"/>
              <a:t>活动基本信息表</a:t>
            </a:r>
          </a:p>
          <a:p>
            <a:pPr>
              <a:buFont typeface="Wingdings" panose="05000000000000000000" pitchFamily="2" charset="2"/>
              <a:buChar char="Ø"/>
            </a:pPr>
            <a:r>
              <a:rPr lang="en-US" altLang="zh-CN" dirty="0" smtClean="0"/>
              <a:t>6.2 </a:t>
            </a:r>
            <a:r>
              <a:rPr lang="zh-CN" altLang="en-US" dirty="0" smtClean="0"/>
              <a:t>排列活动顺序</a:t>
            </a:r>
          </a:p>
          <a:p>
            <a:pPr>
              <a:buFont typeface="Wingdings" panose="05000000000000000000" pitchFamily="2" charset="2"/>
              <a:buChar char="Ø"/>
            </a:pPr>
            <a:r>
              <a:rPr lang="en-US" altLang="zh-CN" dirty="0" smtClean="0"/>
              <a:t>6.3 </a:t>
            </a:r>
            <a:r>
              <a:rPr lang="zh-CN" altLang="en-US" dirty="0" smtClean="0"/>
              <a:t>估算活动资源</a:t>
            </a:r>
          </a:p>
          <a:p>
            <a:pPr>
              <a:buFont typeface="Wingdings" panose="05000000000000000000" pitchFamily="2" charset="2"/>
              <a:buChar char="Ø"/>
            </a:pPr>
            <a:r>
              <a:rPr lang="en-US" altLang="zh-CN" dirty="0" smtClean="0">
                <a:solidFill>
                  <a:srgbClr val="C00000"/>
                </a:solidFill>
              </a:rPr>
              <a:t>6.4 </a:t>
            </a:r>
            <a:r>
              <a:rPr lang="zh-CN" altLang="en-US" dirty="0" smtClean="0">
                <a:solidFill>
                  <a:srgbClr val="C00000"/>
                </a:solidFill>
              </a:rPr>
              <a:t>估算活动历时</a:t>
            </a:r>
            <a:endParaRPr lang="en-US" altLang="zh-CN" dirty="0" smtClean="0">
              <a:solidFill>
                <a:srgbClr val="C00000"/>
              </a:solidFill>
            </a:endParaRPr>
          </a:p>
          <a:p>
            <a:pPr lvl="1">
              <a:buFont typeface="Wingdings" panose="05000000000000000000" pitchFamily="2" charset="2"/>
              <a:buChar char="p"/>
            </a:pPr>
            <a:r>
              <a:rPr lang="zh-CN" altLang="en-US" dirty="0"/>
              <a:t>参数估算法</a:t>
            </a:r>
            <a:endParaRPr lang="en-US" altLang="zh-CN" dirty="0"/>
          </a:p>
          <a:p>
            <a:pPr lvl="1">
              <a:buFont typeface="Wingdings" panose="05000000000000000000" pitchFamily="2" charset="2"/>
              <a:buChar char="p"/>
            </a:pPr>
            <a:r>
              <a:rPr lang="zh-CN" altLang="en-US" dirty="0"/>
              <a:t>三点估算法</a:t>
            </a:r>
          </a:p>
          <a:p>
            <a:pPr>
              <a:buFont typeface="Wingdings" panose="05000000000000000000" pitchFamily="2" charset="2"/>
              <a:buChar char="Ø"/>
            </a:pPr>
            <a:r>
              <a:rPr lang="en-US" altLang="zh-CN" dirty="0" smtClean="0"/>
              <a:t>6.5 </a:t>
            </a:r>
            <a:r>
              <a:rPr lang="zh-CN" altLang="en-US" dirty="0" smtClean="0"/>
              <a:t>制定项目进度表</a:t>
            </a:r>
          </a:p>
          <a:p>
            <a:pPr>
              <a:buFont typeface="Wingdings" panose="05000000000000000000" pitchFamily="2" charset="2"/>
              <a:buChar char="Ø"/>
            </a:pPr>
            <a:r>
              <a:rPr lang="en-US" altLang="zh-CN" dirty="0" smtClean="0"/>
              <a:t>6.6 </a:t>
            </a:r>
            <a:r>
              <a:rPr lang="zh-CN" altLang="en-US" dirty="0" smtClean="0"/>
              <a:t>控制进度</a:t>
            </a:r>
            <a:endParaRPr lang="zh-CN" altLang="en-US" dirty="0"/>
          </a:p>
        </p:txBody>
      </p:sp>
    </p:spTree>
    <p:extLst>
      <p:ext uri="{BB962C8B-B14F-4D97-AF65-F5344CB8AC3E}">
        <p14:creationId xmlns:p14="http://schemas.microsoft.com/office/powerpoint/2010/main" val="5796024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a:xfrm>
            <a:off x="153988" y="560388"/>
            <a:ext cx="8847137" cy="480131"/>
          </a:xfrm>
        </p:spPr>
        <p:txBody>
          <a:bodyPr/>
          <a:lstStyle/>
          <a:p>
            <a:r>
              <a:rPr lang="en-US" altLang="zh-CN" dirty="0"/>
              <a:t>6.1 </a:t>
            </a:r>
            <a:r>
              <a:rPr lang="zh-CN" altLang="en-US" dirty="0"/>
              <a:t>定义活</a:t>
            </a:r>
            <a:r>
              <a:rPr lang="zh-CN" altLang="en-US" dirty="0" smtClean="0"/>
              <a:t>动</a:t>
            </a:r>
            <a:endParaRPr lang="zh-CN" altLang="en-US" dirty="0"/>
          </a:p>
        </p:txBody>
      </p:sp>
      <p:graphicFrame>
        <p:nvGraphicFramePr>
          <p:cNvPr id="382045" name="Group 93"/>
          <p:cNvGraphicFramePr>
            <a:graphicFrameLocks noGrp="1"/>
          </p:cNvGraphicFramePr>
          <p:nvPr>
            <p:ph type="tbl" idx="4294967295"/>
            <p:extLst>
              <p:ext uri="{D42A27DB-BD31-4B8C-83A1-F6EECF244321}">
                <p14:modId xmlns:p14="http://schemas.microsoft.com/office/powerpoint/2010/main" val="3653519746"/>
              </p:ext>
            </p:extLst>
          </p:nvPr>
        </p:nvGraphicFramePr>
        <p:xfrm>
          <a:off x="153986" y="1636242"/>
          <a:ext cx="8847138" cy="4497840"/>
        </p:xfrm>
        <a:graphic>
          <a:graphicData uri="http://schemas.openxmlformats.org/drawingml/2006/table">
            <a:tbl>
              <a:tblPr/>
              <a:tblGrid>
                <a:gridCol w="1223332">
                  <a:extLst>
                    <a:ext uri="{9D8B030D-6E8A-4147-A177-3AD203B41FA5}">
                      <a16:colId xmlns:a16="http://schemas.microsoft.com/office/drawing/2014/main" val="20000"/>
                    </a:ext>
                  </a:extLst>
                </a:gridCol>
                <a:gridCol w="1270635">
                  <a:extLst>
                    <a:ext uri="{9D8B030D-6E8A-4147-A177-3AD203B41FA5}">
                      <a16:colId xmlns:a16="http://schemas.microsoft.com/office/drawing/2014/main" val="20001"/>
                    </a:ext>
                  </a:extLst>
                </a:gridCol>
                <a:gridCol w="1269003">
                  <a:extLst>
                    <a:ext uri="{9D8B030D-6E8A-4147-A177-3AD203B41FA5}">
                      <a16:colId xmlns:a16="http://schemas.microsoft.com/office/drawing/2014/main" val="20002"/>
                    </a:ext>
                  </a:extLst>
                </a:gridCol>
                <a:gridCol w="1270634">
                  <a:extLst>
                    <a:ext uri="{9D8B030D-6E8A-4147-A177-3AD203B41FA5}">
                      <a16:colId xmlns:a16="http://schemas.microsoft.com/office/drawing/2014/main" val="20003"/>
                    </a:ext>
                  </a:extLst>
                </a:gridCol>
                <a:gridCol w="1270635">
                  <a:extLst>
                    <a:ext uri="{9D8B030D-6E8A-4147-A177-3AD203B41FA5}">
                      <a16:colId xmlns:a16="http://schemas.microsoft.com/office/drawing/2014/main" val="20004"/>
                    </a:ext>
                  </a:extLst>
                </a:gridCol>
                <a:gridCol w="1272265">
                  <a:extLst>
                    <a:ext uri="{9D8B030D-6E8A-4147-A177-3AD203B41FA5}">
                      <a16:colId xmlns:a16="http://schemas.microsoft.com/office/drawing/2014/main" val="20005"/>
                    </a:ext>
                  </a:extLst>
                </a:gridCol>
                <a:gridCol w="1270634">
                  <a:extLst>
                    <a:ext uri="{9D8B030D-6E8A-4147-A177-3AD203B41FA5}">
                      <a16:colId xmlns:a16="http://schemas.microsoft.com/office/drawing/2014/main" val="20006"/>
                    </a:ext>
                  </a:extLst>
                </a:gridCol>
              </a:tblGrid>
              <a:tr h="0">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 typeface="Wingdings" panose="05000000000000000000" pitchFamily="2" charset="2"/>
                        <a:buNone/>
                        <a:tabLst/>
                      </a:pPr>
                      <a:r>
                        <a:rPr kumimoji="0" lang="zh-CN" altLang="en-US" sz="2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活动</a:t>
                      </a:r>
                      <a:r>
                        <a:rPr kumimoji="0" lang="en-US" altLang="zh-CN" sz="2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ID</a:t>
                      </a:r>
                    </a:p>
                  </a:txBody>
                  <a:tcPr marL="90000" marR="90000" marT="46800" marB="46800" horzOverflow="overflow">
                    <a:lnL cap="flat">
                      <a:noFill/>
                    </a:lnL>
                    <a:lnR w="12700" cap="flat" cmpd="sng" algn="ctr">
                      <a:solidFill>
                        <a:srgbClr val="1106E4"/>
                      </a:solidFill>
                      <a:prstDash val="solid"/>
                      <a:round/>
                      <a:headEnd type="none" w="med" len="med"/>
                      <a:tailEnd type="none" w="med" len="med"/>
                    </a:lnR>
                    <a:lnT w="57150" cap="flat" cmpd="sng" algn="ctr">
                      <a:solidFill>
                        <a:srgbClr val="FF0000"/>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 typeface="Wingdings" panose="05000000000000000000" pitchFamily="2" charset="2"/>
                        <a:buNone/>
                        <a:tabLst/>
                      </a:pPr>
                      <a:r>
                        <a:rPr kumimoji="0" lang="zh-CN" altLang="en-US" sz="2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名称</a:t>
                      </a: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57150" cap="flat" cmpd="sng" algn="ctr">
                      <a:solidFill>
                        <a:srgbClr val="FF0000"/>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 typeface="Wingdings" panose="05000000000000000000" pitchFamily="2" charset="2"/>
                        <a:buNone/>
                        <a:tabLst/>
                      </a:pPr>
                      <a:r>
                        <a:rPr kumimoji="0" lang="zh-CN" altLang="en-US" sz="2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历时</a:t>
                      </a: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57150" cap="flat" cmpd="sng" algn="ctr">
                      <a:solidFill>
                        <a:srgbClr val="FF0000"/>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 typeface="Wingdings" panose="05000000000000000000" pitchFamily="2" charset="2"/>
                        <a:buNone/>
                        <a:tabLst/>
                      </a:pPr>
                      <a:r>
                        <a:rPr kumimoji="0" lang="zh-CN" altLang="en-US" sz="2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描述</a:t>
                      </a: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57150" cap="flat" cmpd="sng" algn="ctr">
                      <a:solidFill>
                        <a:srgbClr val="FF0000"/>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 typeface="Wingdings" panose="05000000000000000000" pitchFamily="2" charset="2"/>
                        <a:buNone/>
                        <a:tabLst/>
                      </a:pPr>
                      <a:r>
                        <a:rPr kumimoji="0" lang="zh-CN" altLang="en-US" sz="2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负责人</a:t>
                      </a: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57150" cap="flat" cmpd="sng" algn="ctr">
                      <a:solidFill>
                        <a:srgbClr val="FF0000"/>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 typeface="Wingdings" panose="05000000000000000000" pitchFamily="2" charset="2"/>
                        <a:buNone/>
                        <a:tabLst/>
                      </a:pPr>
                      <a:r>
                        <a:rPr kumimoji="0" lang="zh-CN" altLang="en-US" sz="2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成果</a:t>
                      </a: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57150" cap="flat" cmpd="sng" algn="ctr">
                      <a:solidFill>
                        <a:srgbClr val="FF0000"/>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 typeface="Wingdings" panose="05000000000000000000" pitchFamily="2" charset="2"/>
                        <a:buNone/>
                        <a:tabLst/>
                      </a:pPr>
                      <a:r>
                        <a:rPr kumimoji="0" lang="zh-CN" altLang="en-US" sz="2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备注</a:t>
                      </a:r>
                    </a:p>
                  </a:txBody>
                  <a:tcPr marL="90000" marR="90000" marT="46800" marB="46800" horzOverflow="overflow">
                    <a:lnL w="12700" cap="flat" cmpd="sng" algn="ctr">
                      <a:solidFill>
                        <a:srgbClr val="1106E4"/>
                      </a:solidFill>
                      <a:prstDash val="solid"/>
                      <a:round/>
                      <a:headEnd type="none" w="med" len="med"/>
                      <a:tailEnd type="none" w="med" len="med"/>
                    </a:lnL>
                    <a:lnR cap="flat">
                      <a:noFill/>
                    </a:lnR>
                    <a:lnT w="57150" cap="flat" cmpd="sng" algn="ctr">
                      <a:solidFill>
                        <a:srgbClr val="FF0000"/>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extLst>
                  <a:ext uri="{0D108BD9-81ED-4DB2-BD59-A6C34878D82A}">
                    <a16:rowId xmlns:a16="http://schemas.microsoft.com/office/drawing/2014/main" val="10000"/>
                  </a:ext>
                </a:extLst>
              </a:tr>
              <a:tr h="0">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1</a:t>
                      </a:r>
                    </a:p>
                  </a:txBody>
                  <a:tcPr marL="90000" marR="90000" marT="46800" marB="46800" horzOverflow="overflow">
                    <a:lnL cap="flat">
                      <a:noFill/>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tabLst/>
                      </a:pPr>
                      <a:endParaRPr kumimoji="0" lang="zh-CN" altLang="zh-CN" sz="12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tabLst/>
                      </a:pPr>
                      <a:endParaRPr kumimoji="0" lang="zh-CN" altLang="zh-CN" sz="12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tabLst/>
                      </a:pPr>
                      <a:endParaRPr kumimoji="0" lang="zh-CN" altLang="zh-CN" sz="12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tabLst/>
                      </a:pPr>
                      <a:endParaRPr kumimoji="0" lang="zh-CN" altLang="zh-CN" sz="12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tabLst/>
                      </a:pPr>
                      <a:endParaRPr kumimoji="0" lang="zh-CN" altLang="zh-CN" sz="12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tabLst/>
                      </a:pPr>
                      <a:endParaRPr kumimoji="0" lang="zh-CN" altLang="zh-CN" sz="12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0000" marR="90000" marT="46800" marB="46800" horzOverflow="overflow">
                    <a:lnL w="12700" cap="flat" cmpd="sng" algn="ctr">
                      <a:solidFill>
                        <a:srgbClr val="1106E4"/>
                      </a:solidFill>
                      <a:prstDash val="solid"/>
                      <a:round/>
                      <a:headEnd type="none" w="med" len="med"/>
                      <a:tailEnd type="none" w="med" len="med"/>
                    </a:lnL>
                    <a:lnR cap="flat">
                      <a:noFill/>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2</a:t>
                      </a:r>
                    </a:p>
                  </a:txBody>
                  <a:tcPr marL="90000" marR="90000" marT="46800" marB="46800" horzOverflow="overflow">
                    <a:lnL cap="flat">
                      <a:noFill/>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tabLst/>
                      </a:pPr>
                      <a:endParaRPr kumimoji="0" lang="zh-CN" altLang="zh-CN" sz="12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tabLst/>
                      </a:pPr>
                      <a:endParaRPr kumimoji="0" lang="zh-CN" altLang="zh-CN" sz="12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tabLst/>
                      </a:pPr>
                      <a:endParaRPr kumimoji="0" lang="zh-CN" altLang="zh-CN" sz="12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tabLst/>
                      </a:pPr>
                      <a:endParaRPr kumimoji="0" lang="zh-CN" altLang="zh-CN" sz="12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tabLst/>
                      </a:pPr>
                      <a:endParaRPr kumimoji="0" lang="zh-CN" altLang="zh-CN" sz="12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tabLst/>
                      </a:pPr>
                      <a:endParaRPr kumimoji="0" lang="zh-CN" altLang="zh-CN" sz="12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0000" marR="90000" marT="46800" marB="46800" horzOverflow="overflow">
                    <a:lnL w="12700" cap="flat" cmpd="sng" algn="ctr">
                      <a:solidFill>
                        <a:srgbClr val="1106E4"/>
                      </a:solidFill>
                      <a:prstDash val="solid"/>
                      <a:round/>
                      <a:headEnd type="none" w="med" len="med"/>
                      <a:tailEnd type="none" w="med" len="med"/>
                    </a:lnL>
                    <a:lnR cap="flat">
                      <a:noFill/>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3</a:t>
                      </a:r>
                    </a:p>
                  </a:txBody>
                  <a:tcPr marL="90000" marR="90000" marT="46800" marB="46800" horzOverflow="overflow">
                    <a:lnL cap="flat">
                      <a:noFill/>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tabLst/>
                      </a:pPr>
                      <a:endParaRPr kumimoji="0" lang="zh-CN" altLang="zh-CN" sz="12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tabLst/>
                      </a:pPr>
                      <a:endParaRPr kumimoji="0" lang="zh-CN" altLang="zh-CN" sz="12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tabLst/>
                      </a:pPr>
                      <a:endParaRPr kumimoji="0" lang="zh-CN" altLang="zh-CN" sz="12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tabLst/>
                      </a:pPr>
                      <a:endParaRPr kumimoji="0" lang="zh-CN" altLang="zh-CN" sz="12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tabLst/>
                      </a:pPr>
                      <a:endParaRPr kumimoji="0" lang="zh-CN" altLang="zh-CN" sz="12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tabLst/>
                      </a:pPr>
                      <a:endParaRPr kumimoji="0" lang="zh-CN" altLang="zh-CN" sz="12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0000" marR="90000" marT="46800" marB="46800" horzOverflow="overflow">
                    <a:lnL w="12700" cap="flat" cmpd="sng" algn="ctr">
                      <a:solidFill>
                        <a:srgbClr val="1106E4"/>
                      </a:solidFill>
                      <a:prstDash val="solid"/>
                      <a:round/>
                      <a:headEnd type="none" w="med" len="med"/>
                      <a:tailEnd type="none" w="med" len="med"/>
                    </a:lnL>
                    <a:lnR cap="flat">
                      <a:noFill/>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4</a:t>
                      </a:r>
                    </a:p>
                  </a:txBody>
                  <a:tcPr marL="90000" marR="90000" marT="46800" marB="46800" horzOverflow="overflow">
                    <a:lnL cap="flat">
                      <a:noFill/>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tabLst/>
                      </a:pPr>
                      <a:endParaRPr kumimoji="0" lang="zh-CN" altLang="zh-CN" sz="12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tabLst/>
                      </a:pPr>
                      <a:endParaRPr kumimoji="0" lang="zh-CN" altLang="zh-CN" sz="12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tabLst/>
                      </a:pPr>
                      <a:endParaRPr kumimoji="0" lang="zh-CN" altLang="zh-CN" sz="12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tabLst/>
                      </a:pPr>
                      <a:endParaRPr kumimoji="0" lang="zh-CN" altLang="zh-CN" sz="12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tabLst/>
                      </a:pPr>
                      <a:endParaRPr kumimoji="0" lang="zh-CN" altLang="zh-CN" sz="12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tabLst/>
                      </a:pPr>
                      <a:endParaRPr kumimoji="0" lang="zh-CN" altLang="zh-CN" sz="12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0000" marR="90000" marT="46800" marB="46800" horzOverflow="overflow">
                    <a:lnL w="12700" cap="flat" cmpd="sng" algn="ctr">
                      <a:solidFill>
                        <a:srgbClr val="1106E4"/>
                      </a:solidFill>
                      <a:prstDash val="solid"/>
                      <a:round/>
                      <a:headEnd type="none" w="med" len="med"/>
                      <a:tailEnd type="none" w="med" len="med"/>
                    </a:lnL>
                    <a:lnR cap="flat">
                      <a:noFill/>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5</a:t>
                      </a:r>
                    </a:p>
                  </a:txBody>
                  <a:tcPr marL="90000" marR="90000" marT="46800" marB="46800" horzOverflow="overflow">
                    <a:lnL cap="flat">
                      <a:noFill/>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tabLst/>
                      </a:pPr>
                      <a:endParaRPr kumimoji="0" lang="zh-CN" altLang="zh-CN" sz="12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tabLst/>
                      </a:pPr>
                      <a:endParaRPr kumimoji="0" lang="zh-CN" altLang="zh-CN" sz="12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tabLst/>
                      </a:pPr>
                      <a:endParaRPr kumimoji="0" lang="zh-CN" altLang="zh-CN" sz="12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tabLst/>
                      </a:pPr>
                      <a:endParaRPr kumimoji="0" lang="zh-CN" altLang="zh-CN" sz="12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tabLst/>
                      </a:pPr>
                      <a:endParaRPr kumimoji="0" lang="zh-CN" altLang="zh-CN" sz="12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tabLst/>
                      </a:pPr>
                      <a:endParaRPr kumimoji="0" lang="zh-CN" altLang="zh-CN" sz="12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0000" marR="90000" marT="46800" marB="46800" horzOverflow="overflow">
                    <a:lnL w="12700" cap="flat" cmpd="sng" algn="ctr">
                      <a:solidFill>
                        <a:srgbClr val="1106E4"/>
                      </a:solidFill>
                      <a:prstDash val="solid"/>
                      <a:round/>
                      <a:headEnd type="none" w="med" len="med"/>
                      <a:tailEnd type="none" w="med" len="med"/>
                    </a:lnL>
                    <a:lnR cap="flat">
                      <a:noFill/>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0">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6</a:t>
                      </a:r>
                    </a:p>
                  </a:txBody>
                  <a:tcPr marL="90000" marR="90000" marT="46800" marB="46800" horzOverflow="overflow">
                    <a:lnL cap="flat">
                      <a:noFill/>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tabLst/>
                      </a:pPr>
                      <a:endParaRPr kumimoji="0" lang="zh-CN" altLang="zh-CN" sz="12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tabLst/>
                      </a:pPr>
                      <a:endParaRPr kumimoji="0" lang="zh-CN" altLang="zh-CN" sz="12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tabLst/>
                      </a:pPr>
                      <a:endParaRPr kumimoji="0" lang="zh-CN" altLang="zh-CN" sz="12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tabLst/>
                      </a:pPr>
                      <a:endParaRPr kumimoji="0" lang="zh-CN" altLang="zh-CN" sz="12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tabLst/>
                      </a:pPr>
                      <a:endParaRPr kumimoji="0" lang="zh-CN" altLang="zh-CN" sz="12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tabLst/>
                      </a:pPr>
                      <a:endParaRPr kumimoji="0" lang="zh-CN" altLang="zh-CN" sz="12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0000" marR="90000" marT="46800" marB="46800" horzOverflow="overflow">
                    <a:lnL w="12700" cap="flat" cmpd="sng" algn="ctr">
                      <a:solidFill>
                        <a:srgbClr val="1106E4"/>
                      </a:solidFill>
                      <a:prstDash val="solid"/>
                      <a:round/>
                      <a:headEnd type="none" w="med" len="med"/>
                      <a:tailEnd type="none" w="med" len="med"/>
                    </a:lnL>
                    <a:lnR cap="flat">
                      <a:noFill/>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0">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7</a:t>
                      </a:r>
                    </a:p>
                  </a:txBody>
                  <a:tcPr marL="90000" marR="90000" marT="46800" marB="46800" horzOverflow="overflow">
                    <a:lnL cap="flat">
                      <a:noFill/>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57150" cap="flat" cmpd="sng" algn="ctr">
                      <a:solidFill>
                        <a:srgbClr val="FF0000"/>
                      </a:solidFill>
                      <a:prstDash val="solid"/>
                      <a:round/>
                      <a:headEnd type="none" w="med" len="med"/>
                      <a:tailEnd type="none" w="med" len="med"/>
                    </a:lnB>
                    <a:lnTlToBr>
                      <a:noFill/>
                    </a:lnTlToBr>
                    <a:lnBlToTr>
                      <a:noFill/>
                    </a:lnBlToTr>
                    <a:no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tabLst/>
                      </a:pPr>
                      <a:endParaRPr kumimoji="0" lang="zh-CN" altLang="zh-CN" sz="12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57150" cap="flat" cmpd="sng" algn="ctr">
                      <a:solidFill>
                        <a:srgbClr val="FF0000"/>
                      </a:solidFill>
                      <a:prstDash val="solid"/>
                      <a:round/>
                      <a:headEnd type="none" w="med" len="med"/>
                      <a:tailEnd type="none" w="med" len="med"/>
                    </a:lnB>
                    <a:lnTlToBr>
                      <a:noFill/>
                    </a:lnTlToBr>
                    <a:lnBlToTr>
                      <a:noFill/>
                    </a:lnBlToTr>
                    <a:no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tabLst/>
                      </a:pPr>
                      <a:endParaRPr kumimoji="0" lang="zh-CN" altLang="zh-CN" sz="12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57150" cap="flat" cmpd="sng" algn="ctr">
                      <a:solidFill>
                        <a:srgbClr val="FF0000"/>
                      </a:solidFill>
                      <a:prstDash val="solid"/>
                      <a:round/>
                      <a:headEnd type="none" w="med" len="med"/>
                      <a:tailEnd type="none" w="med" len="med"/>
                    </a:lnB>
                    <a:lnTlToBr>
                      <a:noFill/>
                    </a:lnTlToBr>
                    <a:lnBlToTr>
                      <a:noFill/>
                    </a:lnBlToTr>
                    <a:no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tabLst/>
                      </a:pPr>
                      <a:endParaRPr kumimoji="0" lang="zh-CN" altLang="zh-CN" sz="12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57150" cap="flat" cmpd="sng" algn="ctr">
                      <a:solidFill>
                        <a:srgbClr val="FF0000"/>
                      </a:solidFill>
                      <a:prstDash val="solid"/>
                      <a:round/>
                      <a:headEnd type="none" w="med" len="med"/>
                      <a:tailEnd type="none" w="med" len="med"/>
                    </a:lnB>
                    <a:lnTlToBr>
                      <a:noFill/>
                    </a:lnTlToBr>
                    <a:lnBlToTr>
                      <a:noFill/>
                    </a:lnBlToTr>
                    <a:no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tabLst/>
                      </a:pPr>
                      <a:endParaRPr kumimoji="0" lang="zh-CN" altLang="zh-CN" sz="12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57150" cap="flat" cmpd="sng" algn="ctr">
                      <a:solidFill>
                        <a:srgbClr val="FF0000"/>
                      </a:solidFill>
                      <a:prstDash val="solid"/>
                      <a:round/>
                      <a:headEnd type="none" w="med" len="med"/>
                      <a:tailEnd type="none" w="med" len="med"/>
                    </a:lnB>
                    <a:lnTlToBr>
                      <a:noFill/>
                    </a:lnTlToBr>
                    <a:lnBlToTr>
                      <a:noFill/>
                    </a:lnBlToTr>
                    <a:no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tabLst/>
                      </a:pPr>
                      <a:endParaRPr kumimoji="0" lang="zh-CN" altLang="zh-CN" sz="12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57150" cap="flat" cmpd="sng" algn="ctr">
                      <a:solidFill>
                        <a:srgbClr val="FF0000"/>
                      </a:solidFill>
                      <a:prstDash val="solid"/>
                      <a:round/>
                      <a:headEnd type="none" w="med" len="med"/>
                      <a:tailEnd type="none" w="med" len="med"/>
                    </a:lnB>
                    <a:lnTlToBr>
                      <a:noFill/>
                    </a:lnTlToBr>
                    <a:lnBlToTr>
                      <a:noFill/>
                    </a:lnBlToTr>
                    <a:no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tabLst/>
                      </a:pPr>
                      <a:endParaRPr kumimoji="0" lang="zh-CN" altLang="zh-CN" sz="12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marL="90000" marR="90000" marT="46800" marB="46800" horzOverflow="overflow">
                    <a:lnL w="12700" cap="flat" cmpd="sng" algn="ctr">
                      <a:solidFill>
                        <a:srgbClr val="1106E4"/>
                      </a:solidFill>
                      <a:prstDash val="solid"/>
                      <a:round/>
                      <a:headEnd type="none" w="med" len="med"/>
                      <a:tailEnd type="none" w="med" len="med"/>
                    </a:lnL>
                    <a:lnR cap="flat">
                      <a:noFill/>
                    </a:lnR>
                    <a:lnT w="12700" cap="flat" cmpd="sng" algn="ctr">
                      <a:solidFill>
                        <a:srgbClr val="1106E4"/>
                      </a:solidFill>
                      <a:prstDash val="solid"/>
                      <a:round/>
                      <a:headEnd type="none" w="med" len="med"/>
                      <a:tailEnd type="none" w="med" len="med"/>
                    </a:lnT>
                    <a:lnB w="57150" cap="flat" cmpd="sng" algn="ctr">
                      <a:solidFill>
                        <a:srgbClr val="FF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 name="矩形 1"/>
          <p:cNvSpPr/>
          <p:nvPr/>
        </p:nvSpPr>
        <p:spPr>
          <a:xfrm>
            <a:off x="153988" y="1040514"/>
            <a:ext cx="3736428" cy="461665"/>
          </a:xfrm>
          <a:prstGeom prst="rect">
            <a:avLst/>
          </a:prstGeom>
        </p:spPr>
        <p:txBody>
          <a:bodyPr wrap="square">
            <a:spAutoFit/>
          </a:bodyPr>
          <a:lstStyle/>
          <a:p>
            <a:r>
              <a:rPr lang="zh-CN" altLang="en-US" sz="2400" dirty="0" smtClean="0">
                <a:solidFill>
                  <a:srgbClr val="002060"/>
                </a:solidFill>
                <a:latin typeface="Verdana" panose="020B0604030504040204" pitchFamily="34" charset="0"/>
                <a:ea typeface="微软雅黑" panose="020B0503020204020204" pitchFamily="34" charset="-122"/>
              </a:rPr>
              <a:t>方法</a:t>
            </a:r>
            <a:r>
              <a:rPr lang="en-US" altLang="zh-CN" sz="2400" dirty="0" smtClean="0">
                <a:solidFill>
                  <a:srgbClr val="002060"/>
                </a:solidFill>
                <a:latin typeface="Verdana" panose="020B0604030504040204" pitchFamily="34" charset="0"/>
                <a:ea typeface="微软雅黑" panose="020B0503020204020204" pitchFamily="34" charset="-122"/>
              </a:rPr>
              <a:t>1</a:t>
            </a:r>
            <a:r>
              <a:rPr lang="zh-CN" altLang="en-US" sz="2400" dirty="0" smtClean="0">
                <a:solidFill>
                  <a:srgbClr val="002060"/>
                </a:solidFill>
                <a:latin typeface="Verdana" panose="020B0604030504040204" pitchFamily="34" charset="0"/>
                <a:ea typeface="微软雅黑" panose="020B0503020204020204" pitchFamily="34" charset="-122"/>
              </a:rPr>
              <a:t>：活</a:t>
            </a:r>
            <a:r>
              <a:rPr lang="zh-CN" altLang="en-US" sz="2400" dirty="0">
                <a:solidFill>
                  <a:srgbClr val="002060"/>
                </a:solidFill>
                <a:latin typeface="Verdana" panose="020B0604030504040204" pitchFamily="34" charset="0"/>
                <a:ea typeface="微软雅黑" panose="020B0503020204020204" pitchFamily="34" charset="-122"/>
              </a:rPr>
              <a:t>动基本信息表</a:t>
            </a:r>
          </a:p>
        </p:txBody>
      </p:sp>
    </p:spTree>
    <p:extLst>
      <p:ext uri="{BB962C8B-B14F-4D97-AF65-F5344CB8AC3E}">
        <p14:creationId xmlns:p14="http://schemas.microsoft.com/office/powerpoint/2010/main" val="11575481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AutoShape 2" descr="信纸"/>
          <p:cNvSpPr>
            <a:spLocks noChangeArrowheads="1"/>
          </p:cNvSpPr>
          <p:nvPr/>
        </p:nvSpPr>
        <p:spPr bwMode="auto">
          <a:xfrm>
            <a:off x="1886607" y="1947041"/>
            <a:ext cx="4166396" cy="3733062"/>
          </a:xfrm>
          <a:prstGeom prst="flowChartDocument">
            <a:avLst/>
          </a:prstGeom>
          <a:blipFill dpi="0" rotWithShape="1">
            <a:blip r:embed="rId3"/>
            <a:srcRect/>
            <a:tile tx="0" ty="0" sx="100000" sy="100000" flip="none" algn="tl"/>
          </a:blipFill>
          <a:ln w="25400" algn="ctr">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lnSpc>
                <a:spcPct val="100000"/>
              </a:lnSpc>
              <a:spcBef>
                <a:spcPct val="0"/>
              </a:spcBef>
              <a:buFontTx/>
              <a:buNone/>
            </a:pPr>
            <a:r>
              <a:rPr lang="zh-CN" altLang="en-US" sz="1600">
                <a:latin typeface="Arial" panose="020B0604020202020204" pitchFamily="34" charset="0"/>
              </a:rPr>
              <a:t>控制账户编码代号：</a:t>
            </a:r>
            <a:r>
              <a:rPr lang="en-US" altLang="zh-CN" sz="1600">
                <a:latin typeface="Arial" panose="020B0604020202020204" pitchFamily="34" charset="0"/>
              </a:rPr>
              <a:t>SA12</a:t>
            </a:r>
          </a:p>
          <a:p>
            <a:pPr algn="l">
              <a:lnSpc>
                <a:spcPct val="100000"/>
              </a:lnSpc>
              <a:spcBef>
                <a:spcPct val="0"/>
              </a:spcBef>
              <a:buFontTx/>
              <a:buNone/>
            </a:pPr>
            <a:r>
              <a:rPr lang="zh-CN" altLang="en-US" sz="1600">
                <a:latin typeface="Arial" panose="020B0604020202020204" pitchFamily="34" charset="0"/>
              </a:rPr>
              <a:t>工作说明书</a:t>
            </a:r>
          </a:p>
          <a:p>
            <a:pPr algn="l">
              <a:lnSpc>
                <a:spcPct val="100000"/>
              </a:lnSpc>
              <a:spcBef>
                <a:spcPct val="0"/>
              </a:spcBef>
              <a:buFontTx/>
              <a:buNone/>
            </a:pPr>
            <a:r>
              <a:rPr lang="zh-CN" altLang="en-US" sz="1600">
                <a:latin typeface="Arial" panose="020B0604020202020204" pitchFamily="34" charset="0"/>
              </a:rPr>
              <a:t>       </a:t>
            </a:r>
            <a:r>
              <a:rPr lang="en-US" altLang="zh-CN" sz="1600">
                <a:latin typeface="Arial" panose="020B0604020202020204" pitchFamily="34" charset="0"/>
              </a:rPr>
              <a:t>XXXXXXXXXXXXXXXXXXXXXXXX</a:t>
            </a:r>
          </a:p>
          <a:p>
            <a:pPr algn="l">
              <a:lnSpc>
                <a:spcPct val="100000"/>
              </a:lnSpc>
              <a:spcBef>
                <a:spcPct val="0"/>
              </a:spcBef>
              <a:buFontTx/>
              <a:buNone/>
            </a:pPr>
            <a:r>
              <a:rPr lang="zh-CN" altLang="en-US" sz="1600">
                <a:latin typeface="Arial" panose="020B0604020202020204" pitchFamily="34" charset="0"/>
              </a:rPr>
              <a:t>负责人：张某</a:t>
            </a:r>
          </a:p>
          <a:p>
            <a:pPr algn="l">
              <a:lnSpc>
                <a:spcPct val="100000"/>
              </a:lnSpc>
              <a:spcBef>
                <a:spcPct val="0"/>
              </a:spcBef>
              <a:buFontTx/>
              <a:buNone/>
            </a:pPr>
            <a:r>
              <a:rPr lang="zh-CN" altLang="en-US" sz="1600">
                <a:latin typeface="Arial" panose="020B0604020202020204" pitchFamily="34" charset="0"/>
              </a:rPr>
              <a:t>进度里程碑清单：</a:t>
            </a:r>
          </a:p>
          <a:p>
            <a:pPr algn="l">
              <a:lnSpc>
                <a:spcPct val="100000"/>
              </a:lnSpc>
              <a:spcBef>
                <a:spcPct val="0"/>
              </a:spcBef>
              <a:buFontTx/>
              <a:buNone/>
            </a:pPr>
            <a:r>
              <a:rPr lang="zh-CN" altLang="en-US" sz="1600">
                <a:latin typeface="Arial" panose="020B0604020202020204" pitchFamily="34" charset="0"/>
              </a:rPr>
              <a:t>       </a:t>
            </a:r>
            <a:r>
              <a:rPr lang="en-US" altLang="zh-CN" sz="1600">
                <a:latin typeface="Arial" panose="020B0604020202020204" pitchFamily="34" charset="0"/>
              </a:rPr>
              <a:t>2006</a:t>
            </a:r>
            <a:r>
              <a:rPr lang="zh-CN" altLang="en-US" sz="1600">
                <a:latin typeface="Arial" panose="020B0604020202020204" pitchFamily="34" charset="0"/>
              </a:rPr>
              <a:t>年</a:t>
            </a:r>
            <a:r>
              <a:rPr lang="en-US" altLang="zh-CN" sz="1600">
                <a:latin typeface="Arial" panose="020B0604020202020204" pitchFamily="34" charset="0"/>
              </a:rPr>
              <a:t>5</a:t>
            </a:r>
            <a:r>
              <a:rPr lang="zh-CN" altLang="en-US" sz="1600">
                <a:latin typeface="Arial" panose="020B0604020202020204" pitchFamily="34" charset="0"/>
              </a:rPr>
              <a:t>月</a:t>
            </a:r>
            <a:r>
              <a:rPr lang="en-US" altLang="zh-CN" sz="1600">
                <a:latin typeface="Arial" panose="020B0604020202020204" pitchFamily="34" charset="0"/>
              </a:rPr>
              <a:t>1</a:t>
            </a:r>
            <a:r>
              <a:rPr lang="zh-CN" altLang="en-US" sz="1600">
                <a:latin typeface="Arial" panose="020B0604020202020204" pitchFamily="34" charset="0"/>
              </a:rPr>
              <a:t>日</a:t>
            </a:r>
            <a:r>
              <a:rPr lang="en-US" altLang="zh-CN" sz="1600">
                <a:latin typeface="Arial" panose="020B0604020202020204" pitchFamily="34" charset="0"/>
              </a:rPr>
              <a:t>,</a:t>
            </a:r>
            <a:r>
              <a:rPr lang="zh-CN" altLang="en-US" sz="1600">
                <a:latin typeface="Arial" panose="020B0604020202020204" pitchFamily="34" charset="0"/>
              </a:rPr>
              <a:t>完成</a:t>
            </a:r>
            <a:r>
              <a:rPr lang="en-US" altLang="zh-CN" sz="1600">
                <a:latin typeface="Arial" panose="020B0604020202020204" pitchFamily="34" charset="0"/>
              </a:rPr>
              <a:t>….</a:t>
            </a:r>
          </a:p>
          <a:p>
            <a:pPr algn="l">
              <a:lnSpc>
                <a:spcPct val="100000"/>
              </a:lnSpc>
              <a:spcBef>
                <a:spcPct val="0"/>
              </a:spcBef>
              <a:buFontTx/>
              <a:buNone/>
            </a:pPr>
            <a:r>
              <a:rPr lang="en-US" altLang="zh-CN" sz="1600">
                <a:latin typeface="Arial" panose="020B0604020202020204" pitchFamily="34" charset="0"/>
              </a:rPr>
              <a:t>       2006</a:t>
            </a:r>
            <a:r>
              <a:rPr lang="zh-CN" altLang="en-US" sz="1600">
                <a:latin typeface="Arial" panose="020B0604020202020204" pitchFamily="34" charset="0"/>
              </a:rPr>
              <a:t>年</a:t>
            </a:r>
            <a:r>
              <a:rPr lang="en-US" altLang="zh-CN" sz="1600">
                <a:latin typeface="Arial" panose="020B0604020202020204" pitchFamily="34" charset="0"/>
              </a:rPr>
              <a:t>10</a:t>
            </a:r>
            <a:r>
              <a:rPr lang="zh-CN" altLang="en-US" sz="1600">
                <a:latin typeface="Arial" panose="020B0604020202020204" pitchFamily="34" charset="0"/>
              </a:rPr>
              <a:t>月</a:t>
            </a:r>
            <a:r>
              <a:rPr lang="en-US" altLang="zh-CN" sz="1600">
                <a:latin typeface="Arial" panose="020B0604020202020204" pitchFamily="34" charset="0"/>
              </a:rPr>
              <a:t>1</a:t>
            </a:r>
            <a:r>
              <a:rPr lang="zh-CN" altLang="en-US" sz="1600">
                <a:latin typeface="Arial" panose="020B0604020202020204" pitchFamily="34" charset="0"/>
              </a:rPr>
              <a:t>日，完成</a:t>
            </a:r>
            <a:r>
              <a:rPr lang="en-US" altLang="zh-CN" sz="1600">
                <a:latin typeface="Arial" panose="020B0604020202020204" pitchFamily="34" charset="0"/>
              </a:rPr>
              <a:t>…</a:t>
            </a:r>
          </a:p>
          <a:p>
            <a:pPr algn="l">
              <a:lnSpc>
                <a:spcPct val="100000"/>
              </a:lnSpc>
              <a:spcBef>
                <a:spcPct val="0"/>
              </a:spcBef>
              <a:buFontTx/>
              <a:buNone/>
            </a:pPr>
            <a:r>
              <a:rPr lang="zh-CN" altLang="en-US" sz="1600">
                <a:latin typeface="Arial" panose="020B0604020202020204" pitchFamily="34" charset="0"/>
              </a:rPr>
              <a:t>参考工作包：</a:t>
            </a:r>
          </a:p>
          <a:p>
            <a:pPr algn="l">
              <a:lnSpc>
                <a:spcPct val="100000"/>
              </a:lnSpc>
              <a:spcBef>
                <a:spcPct val="0"/>
              </a:spcBef>
              <a:buFontTx/>
              <a:buNone/>
            </a:pPr>
            <a:r>
              <a:rPr lang="zh-CN" altLang="en-US" sz="1600">
                <a:latin typeface="Arial" panose="020B0604020202020204" pitchFamily="34" charset="0"/>
              </a:rPr>
              <a:t>       </a:t>
            </a:r>
            <a:r>
              <a:rPr lang="en-US" altLang="zh-CN" sz="1600">
                <a:latin typeface="Arial" panose="020B0604020202020204" pitchFamily="34" charset="0"/>
              </a:rPr>
              <a:t>SA11</a:t>
            </a:r>
          </a:p>
          <a:p>
            <a:pPr algn="l">
              <a:lnSpc>
                <a:spcPct val="100000"/>
              </a:lnSpc>
              <a:spcBef>
                <a:spcPct val="0"/>
              </a:spcBef>
              <a:buFontTx/>
              <a:buNone/>
            </a:pPr>
            <a:r>
              <a:rPr lang="en-US" altLang="zh-CN" sz="1600">
                <a:latin typeface="Arial" panose="020B0604020202020204" pitchFamily="34" charset="0"/>
              </a:rPr>
              <a:t>       SA13</a:t>
            </a:r>
          </a:p>
          <a:p>
            <a:pPr algn="l">
              <a:lnSpc>
                <a:spcPct val="100000"/>
              </a:lnSpc>
              <a:spcBef>
                <a:spcPct val="0"/>
              </a:spcBef>
              <a:buFontTx/>
              <a:buNone/>
            </a:pPr>
            <a:r>
              <a:rPr lang="zh-CN" altLang="en-US" sz="1600">
                <a:latin typeface="Arial" panose="020B0604020202020204" pitchFamily="34" charset="0"/>
              </a:rPr>
              <a:t>参考技术文献：</a:t>
            </a:r>
          </a:p>
          <a:p>
            <a:pPr algn="l">
              <a:lnSpc>
                <a:spcPct val="100000"/>
              </a:lnSpc>
              <a:spcBef>
                <a:spcPct val="0"/>
              </a:spcBef>
              <a:buFontTx/>
              <a:buNone/>
            </a:pPr>
            <a:r>
              <a:rPr lang="zh-CN" altLang="en-US" sz="1600">
                <a:latin typeface="Arial" panose="020B0604020202020204" pitchFamily="34" charset="0"/>
              </a:rPr>
              <a:t>       </a:t>
            </a:r>
            <a:r>
              <a:rPr lang="en-US" altLang="zh-CN" sz="1600">
                <a:latin typeface="Arial" panose="020B0604020202020204" pitchFamily="34" charset="0"/>
              </a:rPr>
              <a:t>GB…..</a:t>
            </a:r>
          </a:p>
          <a:p>
            <a:pPr algn="l">
              <a:lnSpc>
                <a:spcPct val="100000"/>
              </a:lnSpc>
              <a:spcBef>
                <a:spcPct val="0"/>
              </a:spcBef>
              <a:buFontTx/>
              <a:buNone/>
            </a:pPr>
            <a:r>
              <a:rPr lang="en-US" altLang="zh-CN" sz="1600">
                <a:latin typeface="Arial" panose="020B0604020202020204" pitchFamily="34" charset="0"/>
              </a:rPr>
              <a:t>       ISO….</a:t>
            </a:r>
          </a:p>
          <a:p>
            <a:pPr algn="l">
              <a:lnSpc>
                <a:spcPct val="100000"/>
              </a:lnSpc>
              <a:spcBef>
                <a:spcPct val="0"/>
              </a:spcBef>
              <a:buFontTx/>
              <a:buNone/>
            </a:pPr>
            <a:endParaRPr lang="en-US" altLang="zh-CN" sz="1600">
              <a:latin typeface="Arial" panose="020B0604020202020204" pitchFamily="34" charset="0"/>
            </a:endParaRPr>
          </a:p>
          <a:p>
            <a:pPr algn="l">
              <a:lnSpc>
                <a:spcPct val="100000"/>
              </a:lnSpc>
              <a:spcBef>
                <a:spcPct val="0"/>
              </a:spcBef>
              <a:buFontTx/>
              <a:buNone/>
            </a:pPr>
            <a:endParaRPr lang="en-US" altLang="zh-CN" sz="1600" b="0">
              <a:solidFill>
                <a:srgbClr val="FF6600"/>
              </a:solidFill>
              <a:latin typeface="Arial" panose="020B0604020202020204" pitchFamily="34" charset="0"/>
            </a:endParaRPr>
          </a:p>
        </p:txBody>
      </p:sp>
      <p:sp>
        <p:nvSpPr>
          <p:cNvPr id="382979" name="AutoShape 3" descr="蓝色面巾纸"/>
          <p:cNvSpPr>
            <a:spLocks noChangeArrowheads="1"/>
          </p:cNvSpPr>
          <p:nvPr/>
        </p:nvSpPr>
        <p:spPr bwMode="auto">
          <a:xfrm>
            <a:off x="1734206" y="1794640"/>
            <a:ext cx="5391807" cy="4527331"/>
          </a:xfrm>
          <a:prstGeom prst="flowChartDocument">
            <a:avLst/>
          </a:prstGeom>
          <a:blipFill dpi="0" rotWithShape="1">
            <a:blip r:embed="rId4"/>
            <a:srcRect/>
            <a:tile tx="0" ty="0" sx="100000" sy="100000" flip="none" algn="tl"/>
          </a:blipFill>
          <a:ln w="25400" algn="ctr">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lnSpc>
                <a:spcPct val="100000"/>
              </a:lnSpc>
              <a:spcBef>
                <a:spcPct val="0"/>
              </a:spcBef>
              <a:buFontTx/>
              <a:buNone/>
            </a:pPr>
            <a:r>
              <a:rPr lang="zh-CN" altLang="en-US" sz="1800" b="0">
                <a:latin typeface="Arial" panose="020B0604020202020204" pitchFamily="34" charset="0"/>
              </a:rPr>
              <a:t>控制账户编码代号：</a:t>
            </a:r>
            <a:r>
              <a:rPr lang="en-US" altLang="zh-CN" sz="1800" b="0">
                <a:latin typeface="Arial" panose="020B0604020202020204" pitchFamily="34" charset="0"/>
              </a:rPr>
              <a:t>SA12</a:t>
            </a:r>
          </a:p>
          <a:p>
            <a:pPr algn="l">
              <a:lnSpc>
                <a:spcPct val="100000"/>
              </a:lnSpc>
              <a:spcBef>
                <a:spcPct val="0"/>
              </a:spcBef>
              <a:buFontTx/>
              <a:buNone/>
            </a:pPr>
            <a:r>
              <a:rPr lang="zh-CN" altLang="en-US" sz="1800" b="0">
                <a:latin typeface="Arial" panose="020B0604020202020204" pitchFamily="34" charset="0"/>
              </a:rPr>
              <a:t>工作说明书</a:t>
            </a:r>
          </a:p>
          <a:p>
            <a:pPr algn="l">
              <a:lnSpc>
                <a:spcPct val="100000"/>
              </a:lnSpc>
              <a:spcBef>
                <a:spcPct val="0"/>
              </a:spcBef>
              <a:buFontTx/>
              <a:buNone/>
            </a:pPr>
            <a:r>
              <a:rPr lang="zh-CN" altLang="en-US" sz="1800" b="0">
                <a:latin typeface="Arial" panose="020B0604020202020204" pitchFamily="34" charset="0"/>
              </a:rPr>
              <a:t>       </a:t>
            </a:r>
            <a:r>
              <a:rPr lang="en-US" altLang="zh-CN" sz="1800" b="0">
                <a:latin typeface="Arial" panose="020B0604020202020204" pitchFamily="34" charset="0"/>
              </a:rPr>
              <a:t>XXXXXXXXXXXXXXXXXXXXXXXX</a:t>
            </a:r>
          </a:p>
          <a:p>
            <a:pPr algn="l">
              <a:lnSpc>
                <a:spcPct val="100000"/>
              </a:lnSpc>
              <a:spcBef>
                <a:spcPct val="0"/>
              </a:spcBef>
              <a:buFontTx/>
              <a:buNone/>
            </a:pPr>
            <a:r>
              <a:rPr lang="zh-CN" altLang="en-US" sz="1800" b="0">
                <a:latin typeface="Arial" panose="020B0604020202020204" pitchFamily="34" charset="0"/>
              </a:rPr>
              <a:t>负责人：张某</a:t>
            </a:r>
          </a:p>
          <a:p>
            <a:pPr algn="l">
              <a:lnSpc>
                <a:spcPct val="100000"/>
              </a:lnSpc>
              <a:spcBef>
                <a:spcPct val="0"/>
              </a:spcBef>
              <a:buFontTx/>
              <a:buNone/>
            </a:pPr>
            <a:r>
              <a:rPr lang="zh-CN" altLang="en-US" sz="1800" b="0">
                <a:latin typeface="Arial" panose="020B0604020202020204" pitchFamily="34" charset="0"/>
              </a:rPr>
              <a:t>进度里程碑清单：</a:t>
            </a:r>
          </a:p>
          <a:p>
            <a:pPr algn="l">
              <a:lnSpc>
                <a:spcPct val="100000"/>
              </a:lnSpc>
              <a:spcBef>
                <a:spcPct val="0"/>
              </a:spcBef>
              <a:buFontTx/>
              <a:buNone/>
            </a:pPr>
            <a:r>
              <a:rPr lang="zh-CN" altLang="en-US" sz="1800" b="0">
                <a:latin typeface="Arial" panose="020B0604020202020204" pitchFamily="34" charset="0"/>
              </a:rPr>
              <a:t>       </a:t>
            </a:r>
            <a:r>
              <a:rPr lang="en-US" altLang="zh-CN" sz="1800" b="0">
                <a:latin typeface="Arial" panose="020B0604020202020204" pitchFamily="34" charset="0"/>
              </a:rPr>
              <a:t>2006</a:t>
            </a:r>
            <a:r>
              <a:rPr lang="zh-CN" altLang="en-US" sz="1800" b="0">
                <a:latin typeface="Arial" panose="020B0604020202020204" pitchFamily="34" charset="0"/>
              </a:rPr>
              <a:t>年</a:t>
            </a:r>
            <a:r>
              <a:rPr lang="en-US" altLang="zh-CN" sz="1800" b="0">
                <a:latin typeface="Arial" panose="020B0604020202020204" pitchFamily="34" charset="0"/>
              </a:rPr>
              <a:t>5</a:t>
            </a:r>
            <a:r>
              <a:rPr lang="zh-CN" altLang="en-US" sz="1800" b="0">
                <a:latin typeface="Arial" panose="020B0604020202020204" pitchFamily="34" charset="0"/>
              </a:rPr>
              <a:t>月</a:t>
            </a:r>
            <a:r>
              <a:rPr lang="en-US" altLang="zh-CN" sz="1800" b="0">
                <a:latin typeface="Arial" panose="020B0604020202020204" pitchFamily="34" charset="0"/>
              </a:rPr>
              <a:t>1</a:t>
            </a:r>
            <a:r>
              <a:rPr lang="zh-CN" altLang="en-US" sz="1800" b="0">
                <a:latin typeface="Arial" panose="020B0604020202020204" pitchFamily="34" charset="0"/>
              </a:rPr>
              <a:t>日</a:t>
            </a:r>
            <a:r>
              <a:rPr lang="en-US" altLang="zh-CN" sz="1800" b="0">
                <a:latin typeface="Arial" panose="020B0604020202020204" pitchFamily="34" charset="0"/>
              </a:rPr>
              <a:t>,</a:t>
            </a:r>
            <a:r>
              <a:rPr lang="zh-CN" altLang="en-US" sz="1800" b="0">
                <a:latin typeface="Arial" panose="020B0604020202020204" pitchFamily="34" charset="0"/>
              </a:rPr>
              <a:t>完成</a:t>
            </a:r>
            <a:r>
              <a:rPr lang="en-US" altLang="zh-CN" sz="1800" b="0">
                <a:latin typeface="Arial" panose="020B0604020202020204" pitchFamily="34" charset="0"/>
              </a:rPr>
              <a:t>….</a:t>
            </a:r>
          </a:p>
          <a:p>
            <a:pPr algn="l">
              <a:lnSpc>
                <a:spcPct val="100000"/>
              </a:lnSpc>
              <a:spcBef>
                <a:spcPct val="0"/>
              </a:spcBef>
              <a:buFontTx/>
              <a:buNone/>
            </a:pPr>
            <a:r>
              <a:rPr lang="en-US" altLang="zh-CN" sz="1800" b="0">
                <a:latin typeface="Arial" panose="020B0604020202020204" pitchFamily="34" charset="0"/>
              </a:rPr>
              <a:t>       2006</a:t>
            </a:r>
            <a:r>
              <a:rPr lang="zh-CN" altLang="en-US" sz="1800" b="0">
                <a:latin typeface="Arial" panose="020B0604020202020204" pitchFamily="34" charset="0"/>
              </a:rPr>
              <a:t>年</a:t>
            </a:r>
            <a:r>
              <a:rPr lang="en-US" altLang="zh-CN" sz="1800" b="0">
                <a:latin typeface="Arial" panose="020B0604020202020204" pitchFamily="34" charset="0"/>
              </a:rPr>
              <a:t>10</a:t>
            </a:r>
            <a:r>
              <a:rPr lang="zh-CN" altLang="en-US" sz="1800" b="0">
                <a:latin typeface="Arial" panose="020B0604020202020204" pitchFamily="34" charset="0"/>
              </a:rPr>
              <a:t>月</a:t>
            </a:r>
            <a:r>
              <a:rPr lang="en-US" altLang="zh-CN" sz="1800" b="0">
                <a:latin typeface="Arial" panose="020B0604020202020204" pitchFamily="34" charset="0"/>
              </a:rPr>
              <a:t>1</a:t>
            </a:r>
            <a:r>
              <a:rPr lang="zh-CN" altLang="en-US" sz="1800" b="0">
                <a:latin typeface="Arial" panose="020B0604020202020204" pitchFamily="34" charset="0"/>
              </a:rPr>
              <a:t>日，完成</a:t>
            </a:r>
            <a:r>
              <a:rPr lang="en-US" altLang="zh-CN" sz="1800" b="0">
                <a:latin typeface="Arial" panose="020B0604020202020204" pitchFamily="34" charset="0"/>
              </a:rPr>
              <a:t>…</a:t>
            </a:r>
          </a:p>
          <a:p>
            <a:pPr algn="l">
              <a:lnSpc>
                <a:spcPct val="100000"/>
              </a:lnSpc>
              <a:spcBef>
                <a:spcPct val="0"/>
              </a:spcBef>
              <a:buFontTx/>
              <a:buNone/>
            </a:pPr>
            <a:r>
              <a:rPr lang="zh-CN" altLang="en-US" sz="1800" b="0">
                <a:latin typeface="Arial" panose="020B0604020202020204" pitchFamily="34" charset="0"/>
              </a:rPr>
              <a:t>参考工作包：</a:t>
            </a:r>
          </a:p>
          <a:p>
            <a:pPr algn="l">
              <a:lnSpc>
                <a:spcPct val="100000"/>
              </a:lnSpc>
              <a:spcBef>
                <a:spcPct val="0"/>
              </a:spcBef>
              <a:buFontTx/>
              <a:buNone/>
            </a:pPr>
            <a:r>
              <a:rPr lang="zh-CN" altLang="en-US" sz="1800" b="0">
                <a:latin typeface="Arial" panose="020B0604020202020204" pitchFamily="34" charset="0"/>
              </a:rPr>
              <a:t>       </a:t>
            </a:r>
            <a:r>
              <a:rPr lang="en-US" altLang="zh-CN" sz="1800" b="0">
                <a:latin typeface="Arial" panose="020B0604020202020204" pitchFamily="34" charset="0"/>
              </a:rPr>
              <a:t>SA11</a:t>
            </a:r>
          </a:p>
          <a:p>
            <a:pPr algn="l">
              <a:lnSpc>
                <a:spcPct val="100000"/>
              </a:lnSpc>
              <a:spcBef>
                <a:spcPct val="0"/>
              </a:spcBef>
              <a:buFontTx/>
              <a:buNone/>
            </a:pPr>
            <a:r>
              <a:rPr lang="en-US" altLang="zh-CN" sz="1800" b="0">
                <a:latin typeface="Arial" panose="020B0604020202020204" pitchFamily="34" charset="0"/>
              </a:rPr>
              <a:t>       SA13</a:t>
            </a:r>
          </a:p>
          <a:p>
            <a:pPr algn="l">
              <a:lnSpc>
                <a:spcPct val="100000"/>
              </a:lnSpc>
              <a:spcBef>
                <a:spcPct val="0"/>
              </a:spcBef>
              <a:buFontTx/>
              <a:buNone/>
            </a:pPr>
            <a:r>
              <a:rPr lang="zh-CN" altLang="en-US" sz="1800" b="0">
                <a:latin typeface="Arial" panose="020B0604020202020204" pitchFamily="34" charset="0"/>
              </a:rPr>
              <a:t>参考技术文献：</a:t>
            </a:r>
          </a:p>
          <a:p>
            <a:pPr algn="l">
              <a:lnSpc>
                <a:spcPct val="100000"/>
              </a:lnSpc>
              <a:spcBef>
                <a:spcPct val="0"/>
              </a:spcBef>
              <a:buFontTx/>
              <a:buNone/>
            </a:pPr>
            <a:r>
              <a:rPr lang="zh-CN" altLang="en-US" sz="1800" b="0">
                <a:latin typeface="Arial" panose="020B0604020202020204" pitchFamily="34" charset="0"/>
              </a:rPr>
              <a:t>       </a:t>
            </a:r>
            <a:r>
              <a:rPr lang="en-US" altLang="zh-CN" sz="1800" b="0">
                <a:latin typeface="Arial" panose="020B0604020202020204" pitchFamily="34" charset="0"/>
              </a:rPr>
              <a:t>GB…..</a:t>
            </a:r>
          </a:p>
          <a:p>
            <a:pPr algn="l">
              <a:lnSpc>
                <a:spcPct val="100000"/>
              </a:lnSpc>
              <a:spcBef>
                <a:spcPct val="0"/>
              </a:spcBef>
              <a:buFontTx/>
              <a:buNone/>
            </a:pPr>
            <a:r>
              <a:rPr lang="en-US" altLang="zh-CN" sz="1800" b="0">
                <a:latin typeface="Arial" panose="020B0604020202020204" pitchFamily="34" charset="0"/>
              </a:rPr>
              <a:t>       ISO….</a:t>
            </a:r>
          </a:p>
          <a:p>
            <a:pPr algn="l">
              <a:lnSpc>
                <a:spcPct val="100000"/>
              </a:lnSpc>
              <a:spcBef>
                <a:spcPct val="0"/>
              </a:spcBef>
              <a:buFontTx/>
              <a:buNone/>
            </a:pPr>
            <a:endParaRPr lang="en-US" altLang="zh-CN" sz="1800" b="0">
              <a:latin typeface="Arial" panose="020B0604020202020204" pitchFamily="34" charset="0"/>
            </a:endParaRPr>
          </a:p>
          <a:p>
            <a:pPr algn="l">
              <a:lnSpc>
                <a:spcPct val="100000"/>
              </a:lnSpc>
              <a:spcBef>
                <a:spcPct val="0"/>
              </a:spcBef>
              <a:buFontTx/>
              <a:buNone/>
            </a:pPr>
            <a:endParaRPr lang="en-US" altLang="zh-CN" sz="1800" b="0">
              <a:latin typeface="Arial" panose="020B0604020202020204" pitchFamily="34" charset="0"/>
            </a:endParaRPr>
          </a:p>
        </p:txBody>
      </p:sp>
      <p:sp>
        <p:nvSpPr>
          <p:cNvPr id="382980" name="AutoShape 4" descr="蓝色面巾纸"/>
          <p:cNvSpPr>
            <a:spLocks noChangeArrowheads="1"/>
          </p:cNvSpPr>
          <p:nvPr/>
        </p:nvSpPr>
        <p:spPr bwMode="auto">
          <a:xfrm>
            <a:off x="1581806" y="1642240"/>
            <a:ext cx="5391807" cy="4527331"/>
          </a:xfrm>
          <a:prstGeom prst="flowChartDocument">
            <a:avLst/>
          </a:prstGeom>
          <a:blipFill dpi="0" rotWithShape="1">
            <a:blip r:embed="rId4"/>
            <a:srcRect/>
            <a:tile tx="0" ty="0" sx="100000" sy="100000" flip="none" algn="tl"/>
          </a:blipFill>
          <a:ln w="25400" algn="ctr">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lnSpc>
                <a:spcPct val="100000"/>
              </a:lnSpc>
              <a:spcBef>
                <a:spcPct val="0"/>
              </a:spcBef>
              <a:buFontTx/>
              <a:buNone/>
            </a:pPr>
            <a:r>
              <a:rPr lang="zh-CN" altLang="en-US" sz="1800" b="0">
                <a:latin typeface="Arial" panose="020B0604020202020204" pitchFamily="34" charset="0"/>
              </a:rPr>
              <a:t>控制账户编码代号：</a:t>
            </a:r>
            <a:r>
              <a:rPr lang="en-US" altLang="zh-CN" sz="1800" b="0">
                <a:latin typeface="Arial" panose="020B0604020202020204" pitchFamily="34" charset="0"/>
              </a:rPr>
              <a:t>SA12</a:t>
            </a:r>
          </a:p>
          <a:p>
            <a:pPr algn="l">
              <a:lnSpc>
                <a:spcPct val="100000"/>
              </a:lnSpc>
              <a:spcBef>
                <a:spcPct val="0"/>
              </a:spcBef>
              <a:buFontTx/>
              <a:buNone/>
            </a:pPr>
            <a:r>
              <a:rPr lang="zh-CN" altLang="en-US" sz="1800" b="0">
                <a:latin typeface="Arial" panose="020B0604020202020204" pitchFamily="34" charset="0"/>
              </a:rPr>
              <a:t>工作说明书</a:t>
            </a:r>
          </a:p>
          <a:p>
            <a:pPr algn="l">
              <a:lnSpc>
                <a:spcPct val="100000"/>
              </a:lnSpc>
              <a:spcBef>
                <a:spcPct val="0"/>
              </a:spcBef>
              <a:buFontTx/>
              <a:buNone/>
            </a:pPr>
            <a:r>
              <a:rPr lang="zh-CN" altLang="en-US" sz="1800" b="0">
                <a:latin typeface="Arial" panose="020B0604020202020204" pitchFamily="34" charset="0"/>
              </a:rPr>
              <a:t>       </a:t>
            </a:r>
            <a:r>
              <a:rPr lang="en-US" altLang="zh-CN" sz="1800" b="0">
                <a:latin typeface="Arial" panose="020B0604020202020204" pitchFamily="34" charset="0"/>
              </a:rPr>
              <a:t>XXXXXXXXXXXXXXXXXXXXXXXX</a:t>
            </a:r>
          </a:p>
          <a:p>
            <a:pPr algn="l">
              <a:lnSpc>
                <a:spcPct val="100000"/>
              </a:lnSpc>
              <a:spcBef>
                <a:spcPct val="0"/>
              </a:spcBef>
              <a:buFontTx/>
              <a:buNone/>
            </a:pPr>
            <a:r>
              <a:rPr lang="zh-CN" altLang="en-US" sz="1800" b="0">
                <a:latin typeface="Arial" panose="020B0604020202020204" pitchFamily="34" charset="0"/>
              </a:rPr>
              <a:t>负责人：张某</a:t>
            </a:r>
          </a:p>
          <a:p>
            <a:pPr algn="l">
              <a:lnSpc>
                <a:spcPct val="100000"/>
              </a:lnSpc>
              <a:spcBef>
                <a:spcPct val="0"/>
              </a:spcBef>
              <a:buFontTx/>
              <a:buNone/>
            </a:pPr>
            <a:r>
              <a:rPr lang="zh-CN" altLang="en-US" sz="1800" b="0">
                <a:latin typeface="Arial" panose="020B0604020202020204" pitchFamily="34" charset="0"/>
              </a:rPr>
              <a:t>进度里程碑清单：</a:t>
            </a:r>
          </a:p>
          <a:p>
            <a:pPr algn="l">
              <a:lnSpc>
                <a:spcPct val="100000"/>
              </a:lnSpc>
              <a:spcBef>
                <a:spcPct val="0"/>
              </a:spcBef>
              <a:buFontTx/>
              <a:buNone/>
            </a:pPr>
            <a:r>
              <a:rPr lang="zh-CN" altLang="en-US" sz="1800" b="0">
                <a:latin typeface="Arial" panose="020B0604020202020204" pitchFamily="34" charset="0"/>
              </a:rPr>
              <a:t>       </a:t>
            </a:r>
            <a:r>
              <a:rPr lang="en-US" altLang="zh-CN" sz="1800" b="0">
                <a:latin typeface="Arial" panose="020B0604020202020204" pitchFamily="34" charset="0"/>
              </a:rPr>
              <a:t>2006</a:t>
            </a:r>
            <a:r>
              <a:rPr lang="zh-CN" altLang="en-US" sz="1800" b="0">
                <a:latin typeface="Arial" panose="020B0604020202020204" pitchFamily="34" charset="0"/>
              </a:rPr>
              <a:t>年</a:t>
            </a:r>
            <a:r>
              <a:rPr lang="en-US" altLang="zh-CN" sz="1800" b="0">
                <a:latin typeface="Arial" panose="020B0604020202020204" pitchFamily="34" charset="0"/>
              </a:rPr>
              <a:t>5</a:t>
            </a:r>
            <a:r>
              <a:rPr lang="zh-CN" altLang="en-US" sz="1800" b="0">
                <a:latin typeface="Arial" panose="020B0604020202020204" pitchFamily="34" charset="0"/>
              </a:rPr>
              <a:t>月</a:t>
            </a:r>
            <a:r>
              <a:rPr lang="en-US" altLang="zh-CN" sz="1800" b="0">
                <a:latin typeface="Arial" panose="020B0604020202020204" pitchFamily="34" charset="0"/>
              </a:rPr>
              <a:t>1</a:t>
            </a:r>
            <a:r>
              <a:rPr lang="zh-CN" altLang="en-US" sz="1800" b="0">
                <a:latin typeface="Arial" panose="020B0604020202020204" pitchFamily="34" charset="0"/>
              </a:rPr>
              <a:t>日</a:t>
            </a:r>
            <a:r>
              <a:rPr lang="en-US" altLang="zh-CN" sz="1800" b="0">
                <a:latin typeface="Arial" panose="020B0604020202020204" pitchFamily="34" charset="0"/>
              </a:rPr>
              <a:t>,</a:t>
            </a:r>
            <a:r>
              <a:rPr lang="zh-CN" altLang="en-US" sz="1800" b="0">
                <a:latin typeface="Arial" panose="020B0604020202020204" pitchFamily="34" charset="0"/>
              </a:rPr>
              <a:t>完成</a:t>
            </a:r>
            <a:r>
              <a:rPr lang="en-US" altLang="zh-CN" sz="1800" b="0">
                <a:latin typeface="Arial" panose="020B0604020202020204" pitchFamily="34" charset="0"/>
              </a:rPr>
              <a:t>….</a:t>
            </a:r>
          </a:p>
          <a:p>
            <a:pPr algn="l">
              <a:lnSpc>
                <a:spcPct val="100000"/>
              </a:lnSpc>
              <a:spcBef>
                <a:spcPct val="0"/>
              </a:spcBef>
              <a:buFontTx/>
              <a:buNone/>
            </a:pPr>
            <a:r>
              <a:rPr lang="en-US" altLang="zh-CN" sz="1800" b="0">
                <a:latin typeface="Arial" panose="020B0604020202020204" pitchFamily="34" charset="0"/>
              </a:rPr>
              <a:t>       2006</a:t>
            </a:r>
            <a:r>
              <a:rPr lang="zh-CN" altLang="en-US" sz="1800" b="0">
                <a:latin typeface="Arial" panose="020B0604020202020204" pitchFamily="34" charset="0"/>
              </a:rPr>
              <a:t>年</a:t>
            </a:r>
            <a:r>
              <a:rPr lang="en-US" altLang="zh-CN" sz="1800" b="0">
                <a:latin typeface="Arial" panose="020B0604020202020204" pitchFamily="34" charset="0"/>
              </a:rPr>
              <a:t>10</a:t>
            </a:r>
            <a:r>
              <a:rPr lang="zh-CN" altLang="en-US" sz="1800" b="0">
                <a:latin typeface="Arial" panose="020B0604020202020204" pitchFamily="34" charset="0"/>
              </a:rPr>
              <a:t>月</a:t>
            </a:r>
            <a:r>
              <a:rPr lang="en-US" altLang="zh-CN" sz="1800" b="0">
                <a:latin typeface="Arial" panose="020B0604020202020204" pitchFamily="34" charset="0"/>
              </a:rPr>
              <a:t>1</a:t>
            </a:r>
            <a:r>
              <a:rPr lang="zh-CN" altLang="en-US" sz="1800" b="0">
                <a:latin typeface="Arial" panose="020B0604020202020204" pitchFamily="34" charset="0"/>
              </a:rPr>
              <a:t>日，完成</a:t>
            </a:r>
            <a:r>
              <a:rPr lang="en-US" altLang="zh-CN" sz="1800" b="0">
                <a:latin typeface="Arial" panose="020B0604020202020204" pitchFamily="34" charset="0"/>
              </a:rPr>
              <a:t>…</a:t>
            </a:r>
          </a:p>
          <a:p>
            <a:pPr algn="l">
              <a:lnSpc>
                <a:spcPct val="100000"/>
              </a:lnSpc>
              <a:spcBef>
                <a:spcPct val="0"/>
              </a:spcBef>
              <a:buFontTx/>
              <a:buNone/>
            </a:pPr>
            <a:r>
              <a:rPr lang="zh-CN" altLang="en-US" sz="1800" b="0">
                <a:latin typeface="Arial" panose="020B0604020202020204" pitchFamily="34" charset="0"/>
              </a:rPr>
              <a:t>参考工作包：</a:t>
            </a:r>
          </a:p>
          <a:p>
            <a:pPr algn="l">
              <a:lnSpc>
                <a:spcPct val="100000"/>
              </a:lnSpc>
              <a:spcBef>
                <a:spcPct val="0"/>
              </a:spcBef>
              <a:buFontTx/>
              <a:buNone/>
            </a:pPr>
            <a:r>
              <a:rPr lang="zh-CN" altLang="en-US" sz="1800" b="0">
                <a:latin typeface="Arial" panose="020B0604020202020204" pitchFamily="34" charset="0"/>
              </a:rPr>
              <a:t>       </a:t>
            </a:r>
            <a:r>
              <a:rPr lang="en-US" altLang="zh-CN" sz="1800" b="0">
                <a:latin typeface="Arial" panose="020B0604020202020204" pitchFamily="34" charset="0"/>
              </a:rPr>
              <a:t>SA11</a:t>
            </a:r>
          </a:p>
          <a:p>
            <a:pPr algn="l">
              <a:lnSpc>
                <a:spcPct val="100000"/>
              </a:lnSpc>
              <a:spcBef>
                <a:spcPct val="0"/>
              </a:spcBef>
              <a:buFontTx/>
              <a:buNone/>
            </a:pPr>
            <a:r>
              <a:rPr lang="en-US" altLang="zh-CN" sz="1800" b="0">
                <a:latin typeface="Arial" panose="020B0604020202020204" pitchFamily="34" charset="0"/>
              </a:rPr>
              <a:t>       SA13</a:t>
            </a:r>
          </a:p>
          <a:p>
            <a:pPr algn="l">
              <a:lnSpc>
                <a:spcPct val="100000"/>
              </a:lnSpc>
              <a:spcBef>
                <a:spcPct val="0"/>
              </a:spcBef>
              <a:buFontTx/>
              <a:buNone/>
            </a:pPr>
            <a:r>
              <a:rPr lang="zh-CN" altLang="en-US" sz="1800" b="0">
                <a:latin typeface="Arial" panose="020B0604020202020204" pitchFamily="34" charset="0"/>
              </a:rPr>
              <a:t>参考技术文献：</a:t>
            </a:r>
          </a:p>
          <a:p>
            <a:pPr algn="l">
              <a:lnSpc>
                <a:spcPct val="100000"/>
              </a:lnSpc>
              <a:spcBef>
                <a:spcPct val="0"/>
              </a:spcBef>
              <a:buFontTx/>
              <a:buNone/>
            </a:pPr>
            <a:r>
              <a:rPr lang="zh-CN" altLang="en-US" sz="1800" b="0">
                <a:latin typeface="Arial" panose="020B0604020202020204" pitchFamily="34" charset="0"/>
              </a:rPr>
              <a:t>       </a:t>
            </a:r>
            <a:r>
              <a:rPr lang="en-US" altLang="zh-CN" sz="1800" b="0">
                <a:latin typeface="Arial" panose="020B0604020202020204" pitchFamily="34" charset="0"/>
              </a:rPr>
              <a:t>GB…..</a:t>
            </a:r>
          </a:p>
          <a:p>
            <a:pPr algn="l">
              <a:lnSpc>
                <a:spcPct val="100000"/>
              </a:lnSpc>
              <a:spcBef>
                <a:spcPct val="0"/>
              </a:spcBef>
              <a:buFontTx/>
              <a:buNone/>
            </a:pPr>
            <a:r>
              <a:rPr lang="en-US" altLang="zh-CN" sz="1800" b="0">
                <a:latin typeface="Arial" panose="020B0604020202020204" pitchFamily="34" charset="0"/>
              </a:rPr>
              <a:t>       ISO….</a:t>
            </a:r>
          </a:p>
          <a:p>
            <a:pPr algn="l">
              <a:lnSpc>
                <a:spcPct val="100000"/>
              </a:lnSpc>
              <a:spcBef>
                <a:spcPct val="0"/>
              </a:spcBef>
              <a:buFontTx/>
              <a:buNone/>
            </a:pPr>
            <a:endParaRPr lang="en-US" altLang="zh-CN" sz="1800" b="0">
              <a:latin typeface="Arial" panose="020B0604020202020204" pitchFamily="34" charset="0"/>
            </a:endParaRPr>
          </a:p>
          <a:p>
            <a:pPr algn="l">
              <a:lnSpc>
                <a:spcPct val="100000"/>
              </a:lnSpc>
              <a:spcBef>
                <a:spcPct val="0"/>
              </a:spcBef>
              <a:buFontTx/>
              <a:buNone/>
            </a:pPr>
            <a:endParaRPr lang="en-US" altLang="zh-CN" sz="1800" b="0">
              <a:latin typeface="Arial" panose="020B0604020202020204" pitchFamily="34" charset="0"/>
            </a:endParaRPr>
          </a:p>
        </p:txBody>
      </p:sp>
      <p:sp>
        <p:nvSpPr>
          <p:cNvPr id="382982" name="AutoShape 6" descr="蓝色面巾纸"/>
          <p:cNvSpPr>
            <a:spLocks noChangeArrowheads="1"/>
          </p:cNvSpPr>
          <p:nvPr/>
        </p:nvSpPr>
        <p:spPr bwMode="auto">
          <a:xfrm>
            <a:off x="1429406" y="1489840"/>
            <a:ext cx="5391807" cy="4527331"/>
          </a:xfrm>
          <a:prstGeom prst="flowChartDocument">
            <a:avLst/>
          </a:prstGeom>
          <a:blipFill dpi="0" rotWithShape="1">
            <a:blip r:embed="rId4"/>
            <a:srcRect/>
            <a:tile tx="0" ty="0" sx="100000" sy="100000" flip="none" algn="tl"/>
          </a:blipFill>
          <a:ln w="25400" algn="ctr">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lnSpc>
                <a:spcPct val="100000"/>
              </a:lnSpc>
              <a:spcBef>
                <a:spcPct val="0"/>
              </a:spcBef>
              <a:buFontTx/>
              <a:buNone/>
            </a:pPr>
            <a:r>
              <a:rPr lang="zh-CN" altLang="en-US" sz="1800" b="0">
                <a:latin typeface="Arial" panose="020B0604020202020204" pitchFamily="34" charset="0"/>
              </a:rPr>
              <a:t>控制账户编码代号：</a:t>
            </a:r>
            <a:r>
              <a:rPr lang="en-US" altLang="zh-CN" sz="1800" b="0">
                <a:latin typeface="Arial" panose="020B0604020202020204" pitchFamily="34" charset="0"/>
              </a:rPr>
              <a:t>SA12</a:t>
            </a:r>
          </a:p>
          <a:p>
            <a:pPr algn="l">
              <a:lnSpc>
                <a:spcPct val="100000"/>
              </a:lnSpc>
              <a:spcBef>
                <a:spcPct val="0"/>
              </a:spcBef>
              <a:buFontTx/>
              <a:buNone/>
            </a:pPr>
            <a:r>
              <a:rPr lang="zh-CN" altLang="en-US" sz="1800" b="0">
                <a:latin typeface="Arial" panose="020B0604020202020204" pitchFamily="34" charset="0"/>
              </a:rPr>
              <a:t>工作说明书</a:t>
            </a:r>
          </a:p>
          <a:p>
            <a:pPr algn="l">
              <a:lnSpc>
                <a:spcPct val="100000"/>
              </a:lnSpc>
              <a:spcBef>
                <a:spcPct val="0"/>
              </a:spcBef>
              <a:buFontTx/>
              <a:buNone/>
            </a:pPr>
            <a:r>
              <a:rPr lang="zh-CN" altLang="en-US" sz="1800" b="0">
                <a:latin typeface="Arial" panose="020B0604020202020204" pitchFamily="34" charset="0"/>
              </a:rPr>
              <a:t>       </a:t>
            </a:r>
            <a:r>
              <a:rPr lang="en-US" altLang="zh-CN" sz="1800" b="0">
                <a:latin typeface="Arial" panose="020B0604020202020204" pitchFamily="34" charset="0"/>
              </a:rPr>
              <a:t>XXXXXXXXXXXXXXXXXXXXXX</a:t>
            </a:r>
          </a:p>
          <a:p>
            <a:pPr algn="l">
              <a:lnSpc>
                <a:spcPct val="100000"/>
              </a:lnSpc>
              <a:spcBef>
                <a:spcPct val="0"/>
              </a:spcBef>
              <a:buFontTx/>
              <a:buNone/>
            </a:pPr>
            <a:r>
              <a:rPr lang="zh-CN" altLang="en-US" sz="1800" b="0">
                <a:latin typeface="Arial" panose="020B0604020202020204" pitchFamily="34" charset="0"/>
              </a:rPr>
              <a:t>负责人：张某</a:t>
            </a:r>
          </a:p>
          <a:p>
            <a:pPr algn="l">
              <a:lnSpc>
                <a:spcPct val="100000"/>
              </a:lnSpc>
              <a:spcBef>
                <a:spcPct val="0"/>
              </a:spcBef>
              <a:buFontTx/>
              <a:buNone/>
            </a:pPr>
            <a:r>
              <a:rPr lang="zh-CN" altLang="en-US" sz="1800" b="0">
                <a:latin typeface="Arial" panose="020B0604020202020204" pitchFamily="34" charset="0"/>
              </a:rPr>
              <a:t>进度里程碑清单：</a:t>
            </a:r>
          </a:p>
          <a:p>
            <a:pPr algn="l">
              <a:lnSpc>
                <a:spcPct val="100000"/>
              </a:lnSpc>
              <a:spcBef>
                <a:spcPct val="0"/>
              </a:spcBef>
              <a:buFontTx/>
              <a:buNone/>
            </a:pPr>
            <a:r>
              <a:rPr lang="zh-CN" altLang="en-US" sz="1800" b="0">
                <a:latin typeface="Arial" panose="020B0604020202020204" pitchFamily="34" charset="0"/>
              </a:rPr>
              <a:t>       </a:t>
            </a:r>
            <a:r>
              <a:rPr lang="en-US" altLang="zh-CN" sz="1800" b="0">
                <a:latin typeface="Arial" panose="020B0604020202020204" pitchFamily="34" charset="0"/>
              </a:rPr>
              <a:t>2006</a:t>
            </a:r>
            <a:r>
              <a:rPr lang="zh-CN" altLang="en-US" sz="1800" b="0">
                <a:latin typeface="Arial" panose="020B0604020202020204" pitchFamily="34" charset="0"/>
              </a:rPr>
              <a:t>年</a:t>
            </a:r>
            <a:r>
              <a:rPr lang="en-US" altLang="zh-CN" sz="1800" b="0">
                <a:latin typeface="Arial" panose="020B0604020202020204" pitchFamily="34" charset="0"/>
              </a:rPr>
              <a:t>5</a:t>
            </a:r>
            <a:r>
              <a:rPr lang="zh-CN" altLang="en-US" sz="1800" b="0">
                <a:latin typeface="Arial" panose="020B0604020202020204" pitchFamily="34" charset="0"/>
              </a:rPr>
              <a:t>月</a:t>
            </a:r>
            <a:r>
              <a:rPr lang="en-US" altLang="zh-CN" sz="1800" b="0">
                <a:latin typeface="Arial" panose="020B0604020202020204" pitchFamily="34" charset="0"/>
              </a:rPr>
              <a:t>1</a:t>
            </a:r>
            <a:r>
              <a:rPr lang="zh-CN" altLang="en-US" sz="1800" b="0">
                <a:latin typeface="Arial" panose="020B0604020202020204" pitchFamily="34" charset="0"/>
              </a:rPr>
              <a:t>日</a:t>
            </a:r>
            <a:r>
              <a:rPr lang="en-US" altLang="zh-CN" sz="1800" b="0">
                <a:latin typeface="Arial" panose="020B0604020202020204" pitchFamily="34" charset="0"/>
              </a:rPr>
              <a:t>,</a:t>
            </a:r>
            <a:r>
              <a:rPr lang="zh-CN" altLang="en-US" sz="1800" b="0">
                <a:latin typeface="Arial" panose="020B0604020202020204" pitchFamily="34" charset="0"/>
              </a:rPr>
              <a:t>完成</a:t>
            </a:r>
            <a:r>
              <a:rPr lang="en-US" altLang="zh-CN" sz="1800" b="0">
                <a:latin typeface="Arial" panose="020B0604020202020204" pitchFamily="34" charset="0"/>
              </a:rPr>
              <a:t>….</a:t>
            </a:r>
          </a:p>
          <a:p>
            <a:pPr algn="l">
              <a:lnSpc>
                <a:spcPct val="100000"/>
              </a:lnSpc>
              <a:spcBef>
                <a:spcPct val="0"/>
              </a:spcBef>
              <a:buFontTx/>
              <a:buNone/>
            </a:pPr>
            <a:r>
              <a:rPr lang="en-US" altLang="zh-CN" sz="1800" b="0">
                <a:latin typeface="Arial" panose="020B0604020202020204" pitchFamily="34" charset="0"/>
              </a:rPr>
              <a:t>       2006</a:t>
            </a:r>
            <a:r>
              <a:rPr lang="zh-CN" altLang="en-US" sz="1800" b="0">
                <a:latin typeface="Arial" panose="020B0604020202020204" pitchFamily="34" charset="0"/>
              </a:rPr>
              <a:t>年</a:t>
            </a:r>
            <a:r>
              <a:rPr lang="en-US" altLang="zh-CN" sz="1800" b="0">
                <a:latin typeface="Arial" panose="020B0604020202020204" pitchFamily="34" charset="0"/>
              </a:rPr>
              <a:t>10</a:t>
            </a:r>
            <a:r>
              <a:rPr lang="zh-CN" altLang="en-US" sz="1800" b="0">
                <a:latin typeface="Arial" panose="020B0604020202020204" pitchFamily="34" charset="0"/>
              </a:rPr>
              <a:t>月</a:t>
            </a:r>
            <a:r>
              <a:rPr lang="en-US" altLang="zh-CN" sz="1800" b="0">
                <a:latin typeface="Arial" panose="020B0604020202020204" pitchFamily="34" charset="0"/>
              </a:rPr>
              <a:t>1</a:t>
            </a:r>
            <a:r>
              <a:rPr lang="zh-CN" altLang="en-US" sz="1800" b="0">
                <a:latin typeface="Arial" panose="020B0604020202020204" pitchFamily="34" charset="0"/>
              </a:rPr>
              <a:t>日，完成</a:t>
            </a:r>
            <a:r>
              <a:rPr lang="en-US" altLang="zh-CN" sz="1800" b="0">
                <a:latin typeface="Arial" panose="020B0604020202020204" pitchFamily="34" charset="0"/>
              </a:rPr>
              <a:t>…</a:t>
            </a:r>
          </a:p>
          <a:p>
            <a:pPr algn="l">
              <a:lnSpc>
                <a:spcPct val="100000"/>
              </a:lnSpc>
              <a:spcBef>
                <a:spcPct val="0"/>
              </a:spcBef>
              <a:buFontTx/>
              <a:buNone/>
            </a:pPr>
            <a:r>
              <a:rPr lang="zh-CN" altLang="en-US" sz="1800" b="0">
                <a:latin typeface="Arial" panose="020B0604020202020204" pitchFamily="34" charset="0"/>
              </a:rPr>
              <a:t>参考工作包：</a:t>
            </a:r>
          </a:p>
          <a:p>
            <a:pPr algn="l">
              <a:lnSpc>
                <a:spcPct val="100000"/>
              </a:lnSpc>
              <a:spcBef>
                <a:spcPct val="0"/>
              </a:spcBef>
              <a:buFontTx/>
              <a:buNone/>
            </a:pPr>
            <a:r>
              <a:rPr lang="zh-CN" altLang="en-US" sz="1800" b="0">
                <a:latin typeface="Arial" panose="020B0604020202020204" pitchFamily="34" charset="0"/>
              </a:rPr>
              <a:t>       </a:t>
            </a:r>
            <a:r>
              <a:rPr lang="en-US" altLang="zh-CN" sz="1800" b="0">
                <a:latin typeface="Arial" panose="020B0604020202020204" pitchFamily="34" charset="0"/>
              </a:rPr>
              <a:t>SA11</a:t>
            </a:r>
          </a:p>
          <a:p>
            <a:pPr algn="l">
              <a:lnSpc>
                <a:spcPct val="100000"/>
              </a:lnSpc>
              <a:spcBef>
                <a:spcPct val="0"/>
              </a:spcBef>
              <a:buFontTx/>
              <a:buNone/>
            </a:pPr>
            <a:r>
              <a:rPr lang="en-US" altLang="zh-CN" sz="1800" b="0">
                <a:latin typeface="Arial" panose="020B0604020202020204" pitchFamily="34" charset="0"/>
              </a:rPr>
              <a:t>       SA13</a:t>
            </a:r>
          </a:p>
          <a:p>
            <a:pPr algn="l">
              <a:lnSpc>
                <a:spcPct val="100000"/>
              </a:lnSpc>
              <a:spcBef>
                <a:spcPct val="0"/>
              </a:spcBef>
              <a:buFontTx/>
              <a:buNone/>
            </a:pPr>
            <a:r>
              <a:rPr lang="zh-CN" altLang="en-US" sz="1800" b="0">
                <a:latin typeface="Arial" panose="020B0604020202020204" pitchFamily="34" charset="0"/>
              </a:rPr>
              <a:t>参考技术文献：</a:t>
            </a:r>
          </a:p>
          <a:p>
            <a:pPr algn="l">
              <a:lnSpc>
                <a:spcPct val="100000"/>
              </a:lnSpc>
              <a:spcBef>
                <a:spcPct val="0"/>
              </a:spcBef>
              <a:buFontTx/>
              <a:buNone/>
            </a:pPr>
            <a:r>
              <a:rPr lang="zh-CN" altLang="en-US" sz="1800" b="0">
                <a:latin typeface="Arial" panose="020B0604020202020204" pitchFamily="34" charset="0"/>
              </a:rPr>
              <a:t>       </a:t>
            </a:r>
            <a:r>
              <a:rPr lang="en-US" altLang="zh-CN" sz="1800" b="0">
                <a:latin typeface="Arial" panose="020B0604020202020204" pitchFamily="34" charset="0"/>
              </a:rPr>
              <a:t>GB…..</a:t>
            </a:r>
          </a:p>
          <a:p>
            <a:pPr algn="l">
              <a:lnSpc>
                <a:spcPct val="100000"/>
              </a:lnSpc>
              <a:spcBef>
                <a:spcPct val="0"/>
              </a:spcBef>
              <a:buFontTx/>
              <a:buNone/>
            </a:pPr>
            <a:r>
              <a:rPr lang="en-US" altLang="zh-CN" sz="1800" b="0">
                <a:latin typeface="Arial" panose="020B0604020202020204" pitchFamily="34" charset="0"/>
              </a:rPr>
              <a:t>       ISO….</a:t>
            </a:r>
          </a:p>
          <a:p>
            <a:pPr algn="l">
              <a:lnSpc>
                <a:spcPct val="100000"/>
              </a:lnSpc>
              <a:spcBef>
                <a:spcPct val="0"/>
              </a:spcBef>
              <a:buFontTx/>
              <a:buNone/>
            </a:pPr>
            <a:endParaRPr lang="en-US" altLang="zh-CN" sz="1800" b="0">
              <a:latin typeface="Arial" panose="020B0604020202020204" pitchFamily="34" charset="0"/>
            </a:endParaRPr>
          </a:p>
          <a:p>
            <a:pPr algn="l">
              <a:lnSpc>
                <a:spcPct val="100000"/>
              </a:lnSpc>
              <a:spcBef>
                <a:spcPct val="0"/>
              </a:spcBef>
              <a:buFontTx/>
              <a:buNone/>
            </a:pPr>
            <a:endParaRPr lang="en-US" altLang="zh-CN" sz="1800" b="0">
              <a:latin typeface="Arial" panose="020B0604020202020204" pitchFamily="34" charset="0"/>
            </a:endParaRPr>
          </a:p>
        </p:txBody>
      </p:sp>
      <p:sp>
        <p:nvSpPr>
          <p:cNvPr id="382983" name="AutoShape 7" descr="蓝色面巾纸"/>
          <p:cNvSpPr>
            <a:spLocks noChangeArrowheads="1"/>
          </p:cNvSpPr>
          <p:nvPr/>
        </p:nvSpPr>
        <p:spPr bwMode="auto">
          <a:xfrm>
            <a:off x="1277006" y="1337440"/>
            <a:ext cx="5391807" cy="4527331"/>
          </a:xfrm>
          <a:prstGeom prst="flowChartDocument">
            <a:avLst/>
          </a:prstGeom>
          <a:blipFill dpi="0" rotWithShape="1">
            <a:blip r:embed="rId4"/>
            <a:srcRect/>
            <a:tile tx="0" ty="0" sx="100000" sy="100000" flip="none" algn="tl"/>
          </a:blipFill>
          <a:ln w="25400" algn="ctr">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lnSpc>
                <a:spcPct val="100000"/>
              </a:lnSpc>
              <a:spcBef>
                <a:spcPct val="0"/>
              </a:spcBef>
              <a:buFontTx/>
              <a:buNone/>
            </a:pPr>
            <a:r>
              <a:rPr lang="zh-CN" altLang="en-US" sz="2000" b="0" dirty="0">
                <a:latin typeface="Arial" panose="020B0604020202020204" pitchFamily="34" charset="0"/>
                <a:ea typeface="微软雅黑" panose="020B0503020204020204" pitchFamily="34" charset="-122"/>
              </a:rPr>
              <a:t>活动标志：</a:t>
            </a:r>
          </a:p>
          <a:p>
            <a:pPr algn="l">
              <a:lnSpc>
                <a:spcPct val="100000"/>
              </a:lnSpc>
              <a:spcBef>
                <a:spcPct val="0"/>
              </a:spcBef>
              <a:buFontTx/>
              <a:buNone/>
            </a:pPr>
            <a:r>
              <a:rPr lang="zh-CN" altLang="en-US" sz="2000" b="0" dirty="0">
                <a:latin typeface="Arial" panose="020B0604020202020204" pitchFamily="34" charset="0"/>
                <a:ea typeface="微软雅黑" panose="020B0503020204020204" pitchFamily="34" charset="-122"/>
              </a:rPr>
              <a:t>活动编号：</a:t>
            </a:r>
          </a:p>
          <a:p>
            <a:pPr algn="l">
              <a:lnSpc>
                <a:spcPct val="100000"/>
              </a:lnSpc>
              <a:spcBef>
                <a:spcPct val="0"/>
              </a:spcBef>
              <a:buFontTx/>
              <a:buNone/>
            </a:pPr>
            <a:r>
              <a:rPr lang="zh-CN" altLang="en-US" sz="2000" b="0" dirty="0">
                <a:latin typeface="Arial" panose="020B0604020202020204" pitchFamily="34" charset="0"/>
                <a:ea typeface="微软雅黑" panose="020B0503020204020204" pitchFamily="34" charset="-122"/>
              </a:rPr>
              <a:t>活动名称：</a:t>
            </a:r>
          </a:p>
          <a:p>
            <a:pPr algn="l">
              <a:lnSpc>
                <a:spcPct val="100000"/>
              </a:lnSpc>
              <a:spcBef>
                <a:spcPct val="0"/>
              </a:spcBef>
              <a:buFontTx/>
              <a:buNone/>
            </a:pPr>
            <a:r>
              <a:rPr lang="zh-CN" altLang="en-US" sz="2000" b="0" dirty="0">
                <a:latin typeface="Arial" panose="020B0604020202020204" pitchFamily="34" charset="0"/>
                <a:ea typeface="微软雅黑" panose="020B0503020204020204" pitchFamily="34" charset="-122"/>
              </a:rPr>
              <a:t>先行活动：</a:t>
            </a:r>
          </a:p>
          <a:p>
            <a:pPr algn="l">
              <a:lnSpc>
                <a:spcPct val="100000"/>
              </a:lnSpc>
              <a:spcBef>
                <a:spcPct val="0"/>
              </a:spcBef>
              <a:buFontTx/>
              <a:buNone/>
            </a:pPr>
            <a:r>
              <a:rPr lang="zh-CN" altLang="en-US" sz="2000" b="0" dirty="0">
                <a:latin typeface="Arial" panose="020B0604020202020204" pitchFamily="34" charset="0"/>
                <a:ea typeface="微软雅黑" panose="020B0503020204020204" pitchFamily="34" charset="-122"/>
              </a:rPr>
              <a:t>后续活动：</a:t>
            </a:r>
          </a:p>
          <a:p>
            <a:pPr algn="l">
              <a:lnSpc>
                <a:spcPct val="100000"/>
              </a:lnSpc>
              <a:spcBef>
                <a:spcPct val="0"/>
              </a:spcBef>
              <a:buFontTx/>
              <a:buNone/>
            </a:pPr>
            <a:r>
              <a:rPr lang="zh-CN" altLang="en-US" sz="2000" b="0" dirty="0">
                <a:latin typeface="Arial" panose="020B0604020202020204" pitchFamily="34" charset="0"/>
                <a:ea typeface="微软雅黑" panose="020B0503020204020204" pitchFamily="34" charset="-122"/>
              </a:rPr>
              <a:t>逻辑关系：</a:t>
            </a:r>
          </a:p>
          <a:p>
            <a:pPr algn="l">
              <a:lnSpc>
                <a:spcPct val="100000"/>
              </a:lnSpc>
              <a:spcBef>
                <a:spcPct val="0"/>
              </a:spcBef>
              <a:buFontTx/>
              <a:buNone/>
            </a:pPr>
            <a:r>
              <a:rPr lang="zh-CN" altLang="en-US" sz="2000" b="0" dirty="0">
                <a:latin typeface="Arial" panose="020B0604020202020204" pitchFamily="34" charset="0"/>
                <a:ea typeface="微软雅黑" panose="020B0503020204020204" pitchFamily="34" charset="-122"/>
              </a:rPr>
              <a:t>提前或滞后：</a:t>
            </a:r>
          </a:p>
          <a:p>
            <a:pPr algn="l">
              <a:lnSpc>
                <a:spcPct val="100000"/>
              </a:lnSpc>
              <a:spcBef>
                <a:spcPct val="0"/>
              </a:spcBef>
              <a:buFontTx/>
              <a:buNone/>
            </a:pPr>
            <a:r>
              <a:rPr lang="zh-CN" altLang="en-US" sz="2000" b="0" dirty="0">
                <a:latin typeface="Arial" panose="020B0604020202020204" pitchFamily="34" charset="0"/>
                <a:ea typeface="微软雅黑" panose="020B0503020204020204" pitchFamily="34" charset="-122"/>
              </a:rPr>
              <a:t>资源要求：</a:t>
            </a:r>
          </a:p>
          <a:p>
            <a:pPr algn="l">
              <a:lnSpc>
                <a:spcPct val="100000"/>
              </a:lnSpc>
              <a:spcBef>
                <a:spcPct val="0"/>
              </a:spcBef>
              <a:buFontTx/>
              <a:buNone/>
            </a:pPr>
            <a:r>
              <a:rPr lang="zh-CN" altLang="en-US" sz="2000" b="0" dirty="0">
                <a:latin typeface="Arial" panose="020B0604020202020204" pitchFamily="34" charset="0"/>
                <a:ea typeface="微软雅黑" panose="020B0503020204020204" pitchFamily="34" charset="-122"/>
              </a:rPr>
              <a:t>强制日期：</a:t>
            </a:r>
          </a:p>
          <a:p>
            <a:pPr algn="l">
              <a:lnSpc>
                <a:spcPct val="100000"/>
              </a:lnSpc>
              <a:spcBef>
                <a:spcPct val="0"/>
              </a:spcBef>
              <a:buFontTx/>
              <a:buNone/>
            </a:pPr>
            <a:r>
              <a:rPr lang="zh-CN" altLang="en-US" sz="2000" b="0" dirty="0">
                <a:latin typeface="Arial" panose="020B0604020202020204" pitchFamily="34" charset="0"/>
                <a:ea typeface="微软雅黑" panose="020B0503020204020204" pitchFamily="34" charset="-122"/>
              </a:rPr>
              <a:t>制约因素：</a:t>
            </a:r>
          </a:p>
          <a:p>
            <a:pPr algn="l">
              <a:lnSpc>
                <a:spcPct val="100000"/>
              </a:lnSpc>
              <a:spcBef>
                <a:spcPct val="0"/>
              </a:spcBef>
              <a:buFontTx/>
              <a:buNone/>
            </a:pPr>
            <a:r>
              <a:rPr lang="zh-CN" altLang="en-US" sz="2000" b="0" dirty="0">
                <a:latin typeface="Arial" panose="020B0604020202020204" pitchFamily="34" charset="0"/>
                <a:ea typeface="微软雅黑" panose="020B0503020204020204" pitchFamily="34" charset="-122"/>
              </a:rPr>
              <a:t>假设：</a:t>
            </a:r>
          </a:p>
          <a:p>
            <a:pPr algn="l">
              <a:lnSpc>
                <a:spcPct val="100000"/>
              </a:lnSpc>
              <a:spcBef>
                <a:spcPct val="0"/>
              </a:spcBef>
              <a:buFontTx/>
              <a:buNone/>
            </a:pPr>
            <a:r>
              <a:rPr lang="zh-CN" altLang="en-US" sz="2000" b="0" dirty="0">
                <a:latin typeface="Arial" panose="020B0604020202020204" pitchFamily="34" charset="0"/>
                <a:ea typeface="微软雅黑" panose="020B0503020204020204" pitchFamily="34" charset="-122"/>
              </a:rPr>
              <a:t>执行人：</a:t>
            </a:r>
          </a:p>
          <a:p>
            <a:pPr algn="l">
              <a:lnSpc>
                <a:spcPct val="100000"/>
              </a:lnSpc>
              <a:spcBef>
                <a:spcPct val="0"/>
              </a:spcBef>
              <a:buFontTx/>
              <a:buNone/>
            </a:pPr>
            <a:r>
              <a:rPr lang="en-US" altLang="zh-CN" sz="2000" b="0" dirty="0">
                <a:latin typeface="Arial" panose="020B0604020202020204" pitchFamily="34" charset="0"/>
                <a:ea typeface="微软雅黑" panose="020B0503020204020204" pitchFamily="34" charset="-122"/>
              </a:rPr>
              <a:t>…</a:t>
            </a:r>
          </a:p>
          <a:p>
            <a:pPr algn="l">
              <a:lnSpc>
                <a:spcPct val="100000"/>
              </a:lnSpc>
              <a:spcBef>
                <a:spcPct val="0"/>
              </a:spcBef>
              <a:buFontTx/>
              <a:buNone/>
            </a:pPr>
            <a:endParaRPr lang="en-US" altLang="zh-CN" sz="2000" b="0" dirty="0">
              <a:latin typeface="Arial" panose="020B0604020202020204" pitchFamily="34" charset="0"/>
              <a:ea typeface="微软雅黑" panose="020B0503020204020204" pitchFamily="34" charset="-122"/>
            </a:endParaRPr>
          </a:p>
          <a:p>
            <a:pPr algn="l">
              <a:lnSpc>
                <a:spcPct val="100000"/>
              </a:lnSpc>
              <a:spcBef>
                <a:spcPct val="0"/>
              </a:spcBef>
              <a:buFontTx/>
              <a:buNone/>
            </a:pPr>
            <a:endParaRPr lang="en-US" altLang="zh-CN" sz="2000" b="0" dirty="0">
              <a:solidFill>
                <a:srgbClr val="FF6600"/>
              </a:solidFill>
              <a:latin typeface="Arial" panose="020B0604020202020204" pitchFamily="34" charset="0"/>
              <a:ea typeface="微软雅黑" panose="020B0503020204020204" pitchFamily="34" charset="-122"/>
            </a:endParaRPr>
          </a:p>
        </p:txBody>
      </p:sp>
      <p:sp>
        <p:nvSpPr>
          <p:cNvPr id="11" name="矩形 10"/>
          <p:cNvSpPr/>
          <p:nvPr/>
        </p:nvSpPr>
        <p:spPr>
          <a:xfrm>
            <a:off x="112986" y="679103"/>
            <a:ext cx="3736428" cy="461665"/>
          </a:xfrm>
          <a:prstGeom prst="rect">
            <a:avLst/>
          </a:prstGeom>
        </p:spPr>
        <p:txBody>
          <a:bodyPr wrap="square">
            <a:spAutoFit/>
          </a:bodyPr>
          <a:lstStyle/>
          <a:p>
            <a:r>
              <a:rPr lang="zh-CN" altLang="en-US" sz="2400" dirty="0">
                <a:solidFill>
                  <a:srgbClr val="002060"/>
                </a:solidFill>
                <a:latin typeface="Verdana" panose="020B0604030504040204" pitchFamily="34" charset="0"/>
                <a:ea typeface="微软雅黑" panose="020B0503020204020204" pitchFamily="34" charset="-122"/>
              </a:rPr>
              <a:t>方</a:t>
            </a:r>
            <a:r>
              <a:rPr lang="zh-CN" altLang="en-US" sz="2400" dirty="0" smtClean="0">
                <a:solidFill>
                  <a:srgbClr val="002060"/>
                </a:solidFill>
                <a:latin typeface="Verdana" panose="020B0604030504040204" pitchFamily="34" charset="0"/>
                <a:ea typeface="微软雅黑" panose="020B0503020204020204" pitchFamily="34" charset="-122"/>
              </a:rPr>
              <a:t>法</a:t>
            </a:r>
            <a:r>
              <a:rPr lang="en-US" altLang="zh-CN" sz="2400" dirty="0" smtClean="0">
                <a:solidFill>
                  <a:srgbClr val="002060"/>
                </a:solidFill>
                <a:latin typeface="Verdana" panose="020B0604030504040204" pitchFamily="34" charset="0"/>
                <a:ea typeface="微软雅黑" panose="020B0503020204020204" pitchFamily="34" charset="-122"/>
              </a:rPr>
              <a:t>2</a:t>
            </a:r>
            <a:r>
              <a:rPr lang="zh-CN" altLang="en-US" sz="2400" dirty="0" smtClean="0">
                <a:solidFill>
                  <a:srgbClr val="002060"/>
                </a:solidFill>
                <a:latin typeface="Verdana" panose="020B0604030504040204" pitchFamily="34" charset="0"/>
                <a:ea typeface="微软雅黑" panose="020B0503020204020204" pitchFamily="34" charset="-122"/>
              </a:rPr>
              <a:t>：活动属性卡</a:t>
            </a:r>
            <a:endParaRPr lang="zh-CN" altLang="en-US" sz="2400" dirty="0">
              <a:solidFill>
                <a:srgbClr val="002060"/>
              </a:solidFill>
              <a:latin typeface="Verdana" panose="020B0604030504040204" pitchFamily="34" charset="0"/>
              <a:ea typeface="微软雅黑" panose="020B0503020204020204" pitchFamily="34" charset="-122"/>
            </a:endParaRPr>
          </a:p>
        </p:txBody>
      </p:sp>
    </p:spTree>
    <p:extLst>
      <p:ext uri="{BB962C8B-B14F-4D97-AF65-F5344CB8AC3E}">
        <p14:creationId xmlns:p14="http://schemas.microsoft.com/office/powerpoint/2010/main" val="41014338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r>
              <a:rPr lang="en-US" altLang="zh-CN" dirty="0"/>
              <a:t>6.4 </a:t>
            </a:r>
            <a:r>
              <a:rPr lang="zh-CN" altLang="en-US" dirty="0"/>
              <a:t>估算活动历时</a:t>
            </a:r>
          </a:p>
        </p:txBody>
      </p:sp>
      <p:pic>
        <p:nvPicPr>
          <p:cNvPr id="392195" name="Picture 3" descr="j023413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0227" y="1605270"/>
            <a:ext cx="1208089" cy="1285454"/>
          </a:xfrm>
          <a:prstGeom prst="rect">
            <a:avLst/>
          </a:prstGeom>
          <a:noFill/>
          <a:extLst>
            <a:ext uri="{909E8E84-426E-40DD-AFC4-6F175D3DCCD1}">
              <a14:hiddenFill xmlns:a14="http://schemas.microsoft.com/office/drawing/2010/main">
                <a:solidFill>
                  <a:srgbClr val="FFFFFF"/>
                </a:solidFill>
              </a14:hiddenFill>
            </a:ext>
          </a:extLst>
        </p:spPr>
      </p:pic>
      <p:pic>
        <p:nvPicPr>
          <p:cNvPr id="392196" name="Picture 4" descr="j015776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0228" y="3271724"/>
            <a:ext cx="1208088" cy="1219200"/>
          </a:xfrm>
          <a:prstGeom prst="rect">
            <a:avLst/>
          </a:prstGeom>
          <a:noFill/>
          <a:extLst>
            <a:ext uri="{909E8E84-426E-40DD-AFC4-6F175D3DCCD1}">
              <a14:hiddenFill xmlns:a14="http://schemas.microsoft.com/office/drawing/2010/main">
                <a:solidFill>
                  <a:srgbClr val="FFFFFF"/>
                </a:solidFill>
              </a14:hiddenFill>
            </a:ext>
          </a:extLst>
        </p:spPr>
      </p:pic>
      <p:sp>
        <p:nvSpPr>
          <p:cNvPr id="392197" name="Text Box 5"/>
          <p:cNvSpPr txBox="1">
            <a:spLocks noChangeArrowheads="1"/>
          </p:cNvSpPr>
          <p:nvPr/>
        </p:nvSpPr>
        <p:spPr bwMode="auto">
          <a:xfrm>
            <a:off x="2373085" y="1782378"/>
            <a:ext cx="645386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00000"/>
              </a:lnSpc>
              <a:spcBef>
                <a:spcPct val="50000"/>
              </a:spcBef>
              <a:buFontTx/>
              <a:buNone/>
            </a:pPr>
            <a:r>
              <a:rPr lang="zh-CN" altLang="en-US" sz="2400" b="1" dirty="0">
                <a:solidFill>
                  <a:srgbClr val="C00000"/>
                </a:solidFill>
                <a:latin typeface="Arial" panose="020B0604020202020204" pitchFamily="34" charset="0"/>
                <a:ea typeface="微软雅黑" panose="020B0503020204020204" pitchFamily="34" charset="-122"/>
              </a:rPr>
              <a:t>生产率</a:t>
            </a:r>
            <a:r>
              <a:rPr lang="zh-CN" altLang="en-US" sz="2400" b="0" dirty="0">
                <a:latin typeface="Arial" panose="020B0604020202020204" pitchFamily="34" charset="0"/>
                <a:ea typeface="微软雅黑" panose="020B0503020204020204" pitchFamily="34" charset="-122"/>
              </a:rPr>
              <a:t>：生产</a:t>
            </a:r>
            <a:r>
              <a:rPr lang="zh-CN" altLang="en-US" sz="2400" b="0" dirty="0">
                <a:solidFill>
                  <a:schemeClr val="tx2"/>
                </a:solidFill>
                <a:latin typeface="Arial" panose="020B0604020202020204" pitchFamily="34" charset="0"/>
                <a:ea typeface="微软雅黑" panose="020B0503020204020204" pitchFamily="34" charset="-122"/>
              </a:rPr>
              <a:t>单位成果单位资源</a:t>
            </a:r>
            <a:r>
              <a:rPr lang="zh-CN" altLang="en-US" sz="2400" b="0" dirty="0">
                <a:latin typeface="Arial" panose="020B0604020202020204" pitchFamily="34" charset="0"/>
                <a:ea typeface="微软雅黑" panose="020B0503020204020204" pitchFamily="34" charset="-122"/>
              </a:rPr>
              <a:t>所需要花费的</a:t>
            </a:r>
            <a:r>
              <a:rPr lang="zh-CN" altLang="en-US" sz="2400" b="1" dirty="0">
                <a:solidFill>
                  <a:srgbClr val="FF6600"/>
                </a:solidFill>
                <a:latin typeface="Arial" panose="020B0604020202020204" pitchFamily="34" charset="0"/>
                <a:ea typeface="微软雅黑" panose="020B0503020204020204" pitchFamily="34" charset="-122"/>
              </a:rPr>
              <a:t>时间</a:t>
            </a:r>
          </a:p>
        </p:txBody>
      </p:sp>
      <p:sp>
        <p:nvSpPr>
          <p:cNvPr id="392198" name="Text Box 6"/>
          <p:cNvSpPr txBox="1">
            <a:spLocks noChangeArrowheads="1"/>
          </p:cNvSpPr>
          <p:nvPr/>
        </p:nvSpPr>
        <p:spPr bwMode="auto">
          <a:xfrm>
            <a:off x="2373085" y="3271724"/>
            <a:ext cx="645386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00000"/>
              </a:lnSpc>
              <a:spcBef>
                <a:spcPct val="50000"/>
              </a:spcBef>
              <a:buFontTx/>
              <a:buNone/>
            </a:pPr>
            <a:r>
              <a:rPr lang="zh-CN" altLang="en-US" sz="2400" b="0" dirty="0">
                <a:latin typeface="Arial" panose="020B0604020202020204" pitchFamily="34" charset="0"/>
                <a:ea typeface="微软雅黑" panose="020B0503020204020204" pitchFamily="34" charset="-122"/>
              </a:rPr>
              <a:t>如建设一座埃菲尔铁塔需要</a:t>
            </a:r>
            <a:r>
              <a:rPr lang="en-US" altLang="zh-CN" sz="2400" b="0" dirty="0">
                <a:latin typeface="Arial" panose="020B0604020202020204" pitchFamily="34" charset="0"/>
                <a:ea typeface="微软雅黑" panose="020B0503020204020204" pitchFamily="34" charset="-122"/>
              </a:rPr>
              <a:t>3</a:t>
            </a:r>
            <a:r>
              <a:rPr lang="zh-CN" altLang="en-US" sz="2400" b="0" dirty="0">
                <a:latin typeface="Arial" panose="020B0604020202020204" pitchFamily="34" charset="0"/>
                <a:ea typeface="微软雅黑" panose="020B0503020204020204" pitchFamily="34" charset="-122"/>
              </a:rPr>
              <a:t>年，那么建设</a:t>
            </a:r>
            <a:r>
              <a:rPr lang="en-US" altLang="zh-CN" sz="2400" b="0" dirty="0">
                <a:latin typeface="Arial" panose="020B0604020202020204" pitchFamily="34" charset="0"/>
                <a:ea typeface="微软雅黑" panose="020B0503020204020204" pitchFamily="34" charset="-122"/>
              </a:rPr>
              <a:t>10</a:t>
            </a:r>
            <a:r>
              <a:rPr lang="zh-CN" altLang="en-US" sz="2400" b="0" dirty="0">
                <a:latin typeface="Arial" panose="020B0604020202020204" pitchFamily="34" charset="0"/>
                <a:ea typeface="微软雅黑" panose="020B0503020204020204" pitchFamily="34" charset="-122"/>
              </a:rPr>
              <a:t>座需要的历时为？</a:t>
            </a:r>
            <a:endParaRPr lang="zh-CN" altLang="en-US" sz="2400" dirty="0">
              <a:solidFill>
                <a:srgbClr val="FF6600"/>
              </a:solidFill>
              <a:latin typeface="Arial" panose="020B0604020202020204" pitchFamily="34" charset="0"/>
              <a:ea typeface="微软雅黑" panose="020B0503020204020204" pitchFamily="34" charset="-122"/>
            </a:endParaRPr>
          </a:p>
        </p:txBody>
      </p:sp>
      <p:sp>
        <p:nvSpPr>
          <p:cNvPr id="392199" name="Text Box 7"/>
          <p:cNvSpPr txBox="1">
            <a:spLocks noChangeArrowheads="1"/>
          </p:cNvSpPr>
          <p:nvPr/>
        </p:nvSpPr>
        <p:spPr bwMode="auto">
          <a:xfrm>
            <a:off x="2373085" y="4049599"/>
            <a:ext cx="645386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00000"/>
              </a:lnSpc>
              <a:spcBef>
                <a:spcPct val="50000"/>
              </a:spcBef>
              <a:buFontTx/>
              <a:buNone/>
            </a:pPr>
            <a:r>
              <a:rPr lang="zh-CN" altLang="en-US" sz="2400" dirty="0" smtClean="0">
                <a:latin typeface="Arial" panose="020B0604020202020204" pitchFamily="34" charset="0"/>
                <a:ea typeface="微软雅黑" panose="020B0503020204020204" pitchFamily="34" charset="-122"/>
              </a:rPr>
              <a:t>答：如果是同一</a:t>
            </a:r>
            <a:r>
              <a:rPr lang="zh-CN" altLang="en-US" sz="2400" dirty="0">
                <a:latin typeface="Arial" panose="020B0604020202020204" pitchFamily="34" charset="0"/>
                <a:ea typeface="微软雅黑" panose="020B0503020204020204" pitchFamily="34" charset="-122"/>
              </a:rPr>
              <a:t>个建筑公司</a:t>
            </a:r>
            <a:r>
              <a:rPr lang="zh-CN" altLang="en-US" sz="2400" dirty="0" smtClean="0">
                <a:latin typeface="Arial" panose="020B0604020202020204" pitchFamily="34" charset="0"/>
                <a:ea typeface="微软雅黑" panose="020B0503020204020204" pitchFamily="34" charset="-122"/>
              </a:rPr>
              <a:t>，需</a:t>
            </a:r>
            <a:r>
              <a:rPr lang="zh-CN" altLang="en-US" sz="2400" dirty="0">
                <a:latin typeface="Arial" panose="020B0604020202020204" pitchFamily="34" charset="0"/>
                <a:ea typeface="微软雅黑" panose="020B0503020204020204" pitchFamily="34" charset="-122"/>
              </a:rPr>
              <a:t>要</a:t>
            </a:r>
            <a:r>
              <a:rPr lang="en-US" altLang="zh-CN" sz="4000" dirty="0">
                <a:solidFill>
                  <a:srgbClr val="FF3300"/>
                </a:solidFill>
                <a:latin typeface="Arial" panose="020B0604020202020204" pitchFamily="34" charset="0"/>
                <a:ea typeface="微软雅黑" panose="020B0503020204020204" pitchFamily="34" charset="-122"/>
              </a:rPr>
              <a:t>30</a:t>
            </a:r>
            <a:r>
              <a:rPr lang="zh-CN" altLang="en-US" sz="4000" dirty="0">
                <a:solidFill>
                  <a:srgbClr val="FF3300"/>
                </a:solidFill>
                <a:latin typeface="Arial" panose="020B0604020202020204" pitchFamily="34" charset="0"/>
                <a:ea typeface="微软雅黑" panose="020B0503020204020204" pitchFamily="34" charset="-122"/>
              </a:rPr>
              <a:t>年</a:t>
            </a:r>
          </a:p>
        </p:txBody>
      </p:sp>
      <p:sp>
        <p:nvSpPr>
          <p:cNvPr id="392200" name="AutoShape 8"/>
          <p:cNvSpPr>
            <a:spLocks noChangeArrowheads="1"/>
          </p:cNvSpPr>
          <p:nvPr/>
        </p:nvSpPr>
        <p:spPr bwMode="auto">
          <a:xfrm>
            <a:off x="740227" y="5037763"/>
            <a:ext cx="8086725" cy="1219200"/>
          </a:xfrm>
          <a:prstGeom prst="wedgeRectCallout">
            <a:avLst>
              <a:gd name="adj1" fmla="val -18921"/>
              <a:gd name="adj2" fmla="val -16796"/>
            </a:avLst>
          </a:prstGeom>
          <a:gradFill rotWithShape="1">
            <a:gsLst>
              <a:gs pos="0">
                <a:srgbClr val="BBD4F3"/>
              </a:gs>
              <a:gs pos="50000">
                <a:srgbClr val="BBD4F3">
                  <a:gamma/>
                  <a:tint val="0"/>
                  <a:invGamma/>
                </a:srgbClr>
              </a:gs>
              <a:gs pos="100000">
                <a:srgbClr val="BBD4F3"/>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2400" b="0" dirty="0">
                <a:solidFill>
                  <a:srgbClr val="C00000"/>
                </a:solidFill>
                <a:latin typeface="Arial" panose="020B0604020202020204" pitchFamily="34" charset="0"/>
                <a:ea typeface="微软雅黑" panose="020B0503020204020204" pitchFamily="34" charset="-122"/>
              </a:rPr>
              <a:t>活动历时</a:t>
            </a:r>
            <a:r>
              <a:rPr lang="en-US" altLang="zh-CN" sz="2400" b="0" dirty="0">
                <a:solidFill>
                  <a:srgbClr val="006600"/>
                </a:solidFill>
                <a:latin typeface="Arial" panose="020B0604020202020204" pitchFamily="34" charset="0"/>
                <a:ea typeface="微软雅黑" panose="020B0503020204020204" pitchFamily="34" charset="-122"/>
              </a:rPr>
              <a:t>=</a:t>
            </a:r>
            <a:r>
              <a:rPr lang="zh-CN" altLang="en-US" sz="2400" b="0" dirty="0">
                <a:solidFill>
                  <a:srgbClr val="006600"/>
                </a:solidFill>
                <a:latin typeface="Arial" panose="020B0604020202020204" pitchFamily="34" charset="0"/>
                <a:ea typeface="微软雅黑" panose="020B0503020204020204" pitchFamily="34" charset="-122"/>
              </a:rPr>
              <a:t>成果</a:t>
            </a:r>
            <a:r>
              <a:rPr lang="zh-CN" altLang="en-US" sz="2400" b="0" dirty="0" smtClean="0">
                <a:solidFill>
                  <a:srgbClr val="006600"/>
                </a:solidFill>
                <a:latin typeface="Arial" panose="020B0604020202020204" pitchFamily="34" charset="0"/>
                <a:ea typeface="微软雅黑" panose="020B0503020204020204" pitchFamily="34" charset="-122"/>
              </a:rPr>
              <a:t>数量</a:t>
            </a:r>
            <a:r>
              <a:rPr lang="en-US" altLang="zh-CN" sz="2400" b="0" dirty="0" smtClean="0">
                <a:solidFill>
                  <a:srgbClr val="006600"/>
                </a:solidFill>
                <a:latin typeface="Arial" panose="020B0604020202020204" pitchFamily="34" charset="0"/>
                <a:ea typeface="微软雅黑" panose="020B0503020204020204" pitchFamily="34" charset="-122"/>
              </a:rPr>
              <a:t>/</a:t>
            </a:r>
            <a:r>
              <a:rPr lang="zh-CN" altLang="en-US" sz="2400" dirty="0">
                <a:solidFill>
                  <a:srgbClr val="006600"/>
                </a:solidFill>
                <a:ea typeface="微软雅黑" panose="020B0503020204020204" pitchFamily="34" charset="-122"/>
              </a:rPr>
              <a:t> </a:t>
            </a:r>
            <a:r>
              <a:rPr lang="zh-CN" altLang="en-US" sz="2400" dirty="0" smtClean="0">
                <a:solidFill>
                  <a:srgbClr val="006600"/>
                </a:solidFill>
                <a:ea typeface="微软雅黑" panose="020B0503020204020204" pitchFamily="34" charset="-122"/>
              </a:rPr>
              <a:t>生产率</a:t>
            </a:r>
            <a:endParaRPr lang="zh-CN" altLang="en-US" sz="2400" b="0" dirty="0">
              <a:solidFill>
                <a:srgbClr val="006600"/>
              </a:solidFill>
              <a:latin typeface="Arial" panose="020B0604020202020204" pitchFamily="34" charset="0"/>
              <a:ea typeface="微软雅黑" panose="020B0503020204020204" pitchFamily="34" charset="-122"/>
            </a:endParaRPr>
          </a:p>
        </p:txBody>
      </p:sp>
      <p:sp>
        <p:nvSpPr>
          <p:cNvPr id="10" name="矩形 9"/>
          <p:cNvSpPr/>
          <p:nvPr/>
        </p:nvSpPr>
        <p:spPr>
          <a:xfrm>
            <a:off x="153988" y="1040514"/>
            <a:ext cx="3736428" cy="461665"/>
          </a:xfrm>
          <a:prstGeom prst="rect">
            <a:avLst/>
          </a:prstGeom>
        </p:spPr>
        <p:txBody>
          <a:bodyPr wrap="square">
            <a:spAutoFit/>
          </a:bodyPr>
          <a:lstStyle/>
          <a:p>
            <a:r>
              <a:rPr lang="zh-CN" altLang="en-US" sz="2400" dirty="0" smtClean="0">
                <a:solidFill>
                  <a:srgbClr val="002060"/>
                </a:solidFill>
                <a:latin typeface="Verdana" panose="020B0604030504040204" pitchFamily="34" charset="0"/>
                <a:ea typeface="微软雅黑" panose="020B0503020204020204" pitchFamily="34" charset="-122"/>
              </a:rPr>
              <a:t>方法</a:t>
            </a:r>
            <a:r>
              <a:rPr lang="en-US" altLang="zh-CN" sz="2400" dirty="0" smtClean="0">
                <a:solidFill>
                  <a:srgbClr val="002060"/>
                </a:solidFill>
                <a:latin typeface="Verdana" panose="020B0604030504040204" pitchFamily="34" charset="0"/>
                <a:ea typeface="微软雅黑" panose="020B0503020204020204" pitchFamily="34" charset="-122"/>
              </a:rPr>
              <a:t>1</a:t>
            </a:r>
            <a:r>
              <a:rPr lang="zh-CN" altLang="en-US" sz="2400" dirty="0">
                <a:solidFill>
                  <a:srgbClr val="002060"/>
                </a:solidFill>
                <a:latin typeface="Verdana" panose="020B0604030504040204" pitchFamily="34" charset="0"/>
                <a:ea typeface="微软雅黑" panose="020B0503020204020204" pitchFamily="34" charset="-122"/>
              </a:rPr>
              <a:t>：参数估算法</a:t>
            </a:r>
          </a:p>
        </p:txBody>
      </p:sp>
    </p:spTree>
    <p:extLst>
      <p:ext uri="{BB962C8B-B14F-4D97-AF65-F5344CB8AC3E}">
        <p14:creationId xmlns:p14="http://schemas.microsoft.com/office/powerpoint/2010/main" val="7360475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2198"/>
                                        </p:tgtEl>
                                        <p:attrNameLst>
                                          <p:attrName>style.visibility</p:attrName>
                                        </p:attrNameLst>
                                      </p:cBhvr>
                                      <p:to>
                                        <p:strVal val="visible"/>
                                      </p:to>
                                    </p:set>
                                    <p:animEffect transition="in" filter="blinds(horizontal)">
                                      <p:cBhvr>
                                        <p:cTn id="7" dur="500"/>
                                        <p:tgtEl>
                                          <p:spTgt spid="3921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2199"/>
                                        </p:tgtEl>
                                        <p:attrNameLst>
                                          <p:attrName>style.visibility</p:attrName>
                                        </p:attrNameLst>
                                      </p:cBhvr>
                                      <p:to>
                                        <p:strVal val="visible"/>
                                      </p:to>
                                    </p:set>
                                    <p:animEffect transition="in" filter="blinds(horizontal)">
                                      <p:cBhvr>
                                        <p:cTn id="12" dur="500"/>
                                        <p:tgtEl>
                                          <p:spTgt spid="3921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92200"/>
                                        </p:tgtEl>
                                        <p:attrNameLst>
                                          <p:attrName>style.visibility</p:attrName>
                                        </p:attrNameLst>
                                      </p:cBhvr>
                                      <p:to>
                                        <p:strVal val="visible"/>
                                      </p:to>
                                    </p:set>
                                    <p:animEffect transition="in" filter="blinds(horizontal)">
                                      <p:cBhvr>
                                        <p:cTn id="17" dur="500"/>
                                        <p:tgtEl>
                                          <p:spTgt spid="392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8" grpId="0"/>
      <p:bldP spid="392199" grpId="0"/>
      <p:bldP spid="39220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271683" y="1308537"/>
            <a:ext cx="8336290" cy="3531477"/>
          </a:xfrm>
        </p:spPr>
        <p:txBody>
          <a:bodyPr/>
          <a:lstStyle/>
          <a:p>
            <a:pPr>
              <a:lnSpc>
                <a:spcPct val="150000"/>
              </a:lnSpc>
            </a:pPr>
            <a:r>
              <a:rPr lang="zh-CN" altLang="en-US" b="1" dirty="0">
                <a:solidFill>
                  <a:srgbClr val="002060"/>
                </a:solidFill>
              </a:rPr>
              <a:t>活动历时均值</a:t>
            </a:r>
            <a:r>
              <a:rPr lang="en-US" altLang="zh-CN" dirty="0"/>
              <a:t>(</a:t>
            </a:r>
            <a:r>
              <a:rPr lang="zh-CN" altLang="en-US" dirty="0"/>
              <a:t>或估计值</a:t>
            </a:r>
            <a:r>
              <a:rPr lang="en-US" altLang="zh-CN" dirty="0" smtClean="0"/>
              <a:t>)</a:t>
            </a:r>
            <a:br>
              <a:rPr lang="en-US" altLang="zh-CN" dirty="0" smtClean="0"/>
            </a:br>
            <a:r>
              <a:rPr lang="en-US" altLang="zh-CN" dirty="0" smtClean="0"/>
              <a:t>           = (</a:t>
            </a:r>
            <a:r>
              <a:rPr lang="zh-CN" altLang="en-US" dirty="0">
                <a:solidFill>
                  <a:srgbClr val="C00000"/>
                </a:solidFill>
              </a:rPr>
              <a:t>乐观估计</a:t>
            </a:r>
            <a:r>
              <a:rPr lang="en-US" altLang="zh-CN" dirty="0"/>
              <a:t>+</a:t>
            </a:r>
            <a:r>
              <a:rPr lang="en-US" altLang="zh-CN" b="1" dirty="0">
                <a:solidFill>
                  <a:srgbClr val="C00000"/>
                </a:solidFill>
              </a:rPr>
              <a:t>4</a:t>
            </a:r>
            <a:r>
              <a:rPr lang="en-US" altLang="zh-CN" dirty="0">
                <a:solidFill>
                  <a:srgbClr val="C00000"/>
                </a:solidFill>
              </a:rPr>
              <a:t>×</a:t>
            </a:r>
            <a:r>
              <a:rPr lang="zh-CN" altLang="en-US" dirty="0">
                <a:solidFill>
                  <a:srgbClr val="C00000"/>
                </a:solidFill>
              </a:rPr>
              <a:t>最可能估计</a:t>
            </a:r>
            <a:r>
              <a:rPr lang="en-US" altLang="zh-CN" dirty="0"/>
              <a:t>+</a:t>
            </a:r>
            <a:r>
              <a:rPr lang="zh-CN" altLang="en-US" dirty="0">
                <a:solidFill>
                  <a:srgbClr val="C00000"/>
                </a:solidFill>
              </a:rPr>
              <a:t>悲观估计</a:t>
            </a:r>
            <a:r>
              <a:rPr lang="en-US" altLang="zh-CN" dirty="0" smtClean="0"/>
              <a:t>) / </a:t>
            </a:r>
            <a:r>
              <a:rPr lang="en-US" altLang="zh-CN" b="1" dirty="0" smtClean="0">
                <a:solidFill>
                  <a:srgbClr val="C00000"/>
                </a:solidFill>
              </a:rPr>
              <a:t>6</a:t>
            </a:r>
            <a:endParaRPr lang="en-US" altLang="zh-CN" b="1" dirty="0">
              <a:solidFill>
                <a:srgbClr val="C00000"/>
              </a:solidFill>
            </a:endParaRPr>
          </a:p>
          <a:p>
            <a:pPr>
              <a:lnSpc>
                <a:spcPct val="150000"/>
              </a:lnSpc>
            </a:pPr>
            <a:r>
              <a:rPr lang="zh-CN" altLang="en-US" b="1" dirty="0">
                <a:solidFill>
                  <a:srgbClr val="002060"/>
                </a:solidFill>
              </a:rPr>
              <a:t>活动历</a:t>
            </a:r>
            <a:r>
              <a:rPr lang="zh-CN" altLang="en-US" b="1" dirty="0" smtClean="0">
                <a:solidFill>
                  <a:srgbClr val="002060"/>
                </a:solidFill>
              </a:rPr>
              <a:t>时标准差 </a:t>
            </a:r>
            <a:r>
              <a:rPr lang="en-US" altLang="zh-CN" dirty="0" smtClean="0"/>
              <a:t>= (</a:t>
            </a:r>
            <a:r>
              <a:rPr lang="zh-CN" altLang="en-US" dirty="0">
                <a:solidFill>
                  <a:srgbClr val="C00000"/>
                </a:solidFill>
              </a:rPr>
              <a:t>悲观估</a:t>
            </a:r>
            <a:r>
              <a:rPr lang="zh-CN" altLang="en-US" dirty="0" smtClean="0">
                <a:solidFill>
                  <a:srgbClr val="C00000"/>
                </a:solidFill>
              </a:rPr>
              <a:t>计</a:t>
            </a:r>
            <a:r>
              <a:rPr lang="zh-CN" altLang="en-US" dirty="0" smtClean="0"/>
              <a:t> </a:t>
            </a:r>
            <a:r>
              <a:rPr lang="en-US" altLang="zh-CN" dirty="0"/>
              <a:t>- </a:t>
            </a:r>
            <a:r>
              <a:rPr lang="zh-CN" altLang="en-US" dirty="0">
                <a:solidFill>
                  <a:srgbClr val="C00000"/>
                </a:solidFill>
              </a:rPr>
              <a:t>乐观估</a:t>
            </a:r>
            <a:r>
              <a:rPr lang="zh-CN" altLang="en-US" dirty="0" smtClean="0">
                <a:solidFill>
                  <a:srgbClr val="C00000"/>
                </a:solidFill>
              </a:rPr>
              <a:t>计</a:t>
            </a:r>
            <a:r>
              <a:rPr lang="en-US" altLang="zh-CN" dirty="0" smtClean="0"/>
              <a:t>) / </a:t>
            </a:r>
            <a:r>
              <a:rPr lang="en-US" altLang="zh-CN" b="1" dirty="0" smtClean="0">
                <a:solidFill>
                  <a:srgbClr val="C00000"/>
                </a:solidFill>
              </a:rPr>
              <a:t>6</a:t>
            </a:r>
            <a:endParaRPr lang="en-US" altLang="zh-CN" b="1" dirty="0">
              <a:solidFill>
                <a:srgbClr val="C00000"/>
              </a:solidFill>
            </a:endParaRPr>
          </a:p>
        </p:txBody>
      </p:sp>
      <p:sp>
        <p:nvSpPr>
          <p:cNvPr id="4" name="矩形 3"/>
          <p:cNvSpPr/>
          <p:nvPr/>
        </p:nvSpPr>
        <p:spPr>
          <a:xfrm>
            <a:off x="122457" y="662142"/>
            <a:ext cx="3736428" cy="461665"/>
          </a:xfrm>
          <a:prstGeom prst="rect">
            <a:avLst/>
          </a:prstGeom>
        </p:spPr>
        <p:txBody>
          <a:bodyPr wrap="square">
            <a:spAutoFit/>
          </a:bodyPr>
          <a:lstStyle/>
          <a:p>
            <a:r>
              <a:rPr lang="zh-CN" altLang="en-US" sz="2400" dirty="0" smtClean="0">
                <a:solidFill>
                  <a:srgbClr val="002060"/>
                </a:solidFill>
                <a:latin typeface="Verdana" panose="020B0604030504040204" pitchFamily="34" charset="0"/>
                <a:ea typeface="微软雅黑" panose="020B0503020204020204" pitchFamily="34" charset="-122"/>
              </a:rPr>
              <a:t>方法</a:t>
            </a:r>
            <a:r>
              <a:rPr lang="en-US" altLang="zh-CN" sz="2400" dirty="0" smtClean="0">
                <a:solidFill>
                  <a:srgbClr val="002060"/>
                </a:solidFill>
                <a:latin typeface="Verdana" panose="020B0604030504040204" pitchFamily="34" charset="0"/>
                <a:ea typeface="微软雅黑" panose="020B0503020204020204" pitchFamily="34" charset="-122"/>
              </a:rPr>
              <a:t>2</a:t>
            </a:r>
            <a:r>
              <a:rPr lang="zh-CN" altLang="en-US" sz="2400" dirty="0" smtClean="0">
                <a:solidFill>
                  <a:srgbClr val="002060"/>
                </a:solidFill>
                <a:latin typeface="Verdana" panose="020B0604030504040204" pitchFamily="34" charset="0"/>
                <a:ea typeface="微软雅黑" panose="020B0503020204020204" pitchFamily="34" charset="-122"/>
              </a:rPr>
              <a:t>：三点估</a:t>
            </a:r>
            <a:r>
              <a:rPr lang="zh-CN" altLang="en-US" sz="2400" dirty="0">
                <a:solidFill>
                  <a:srgbClr val="002060"/>
                </a:solidFill>
                <a:latin typeface="Verdana" panose="020B0604030504040204" pitchFamily="34" charset="0"/>
                <a:ea typeface="微软雅黑" panose="020B0503020204020204" pitchFamily="34" charset="-122"/>
              </a:rPr>
              <a:t>算法</a:t>
            </a:r>
          </a:p>
        </p:txBody>
      </p:sp>
    </p:spTree>
    <p:extLst>
      <p:ext uri="{BB962C8B-B14F-4D97-AF65-F5344CB8AC3E}">
        <p14:creationId xmlns:p14="http://schemas.microsoft.com/office/powerpoint/2010/main" val="23676529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3219" name="Picture 3" descr="j023413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5084" y="1186540"/>
            <a:ext cx="1289050" cy="1371600"/>
          </a:xfrm>
          <a:prstGeom prst="rect">
            <a:avLst/>
          </a:prstGeom>
          <a:noFill/>
          <a:extLst>
            <a:ext uri="{909E8E84-426E-40DD-AFC4-6F175D3DCCD1}">
              <a14:hiddenFill xmlns:a14="http://schemas.microsoft.com/office/drawing/2010/main">
                <a:solidFill>
                  <a:srgbClr val="FFFFFF"/>
                </a:solidFill>
              </a14:hiddenFill>
            </a:ext>
          </a:extLst>
        </p:spPr>
      </p:pic>
      <p:sp>
        <p:nvSpPr>
          <p:cNvPr id="393220" name="Text Box 4"/>
          <p:cNvSpPr txBox="1">
            <a:spLocks noChangeArrowheads="1"/>
          </p:cNvSpPr>
          <p:nvPr/>
        </p:nvSpPr>
        <p:spPr bwMode="auto">
          <a:xfrm>
            <a:off x="2039254" y="1186540"/>
            <a:ext cx="6333675"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00000"/>
              </a:lnSpc>
              <a:spcBef>
                <a:spcPct val="50000"/>
              </a:spcBef>
              <a:buFontTx/>
              <a:buNone/>
            </a:pPr>
            <a:r>
              <a:rPr lang="zh-CN" altLang="en-US" sz="2400" b="0" dirty="0">
                <a:latin typeface="Arial" panose="020B0604020202020204" pitchFamily="34" charset="0"/>
                <a:ea typeface="微软雅黑" panose="020B0503020204020204" pitchFamily="34" charset="-122"/>
              </a:rPr>
              <a:t>平时回家，如果不堵车，最快</a:t>
            </a:r>
            <a:r>
              <a:rPr lang="en-US" altLang="zh-CN" sz="2400" b="0" dirty="0">
                <a:solidFill>
                  <a:srgbClr val="FF3300"/>
                </a:solidFill>
                <a:latin typeface="Arial" panose="020B0604020202020204" pitchFamily="34" charset="0"/>
                <a:ea typeface="微软雅黑" panose="020B0503020204020204" pitchFamily="34" charset="-122"/>
              </a:rPr>
              <a:t>30</a:t>
            </a:r>
            <a:r>
              <a:rPr lang="zh-CN" altLang="en-US" sz="2400" b="0" dirty="0">
                <a:solidFill>
                  <a:srgbClr val="FF3300"/>
                </a:solidFill>
                <a:latin typeface="Arial" panose="020B0604020202020204" pitchFamily="34" charset="0"/>
                <a:ea typeface="微软雅黑" panose="020B0503020204020204" pitchFamily="34" charset="-122"/>
              </a:rPr>
              <a:t>分钟</a:t>
            </a:r>
            <a:r>
              <a:rPr lang="zh-CN" altLang="en-US" sz="2400" b="0" dirty="0">
                <a:latin typeface="Arial" panose="020B0604020202020204" pitchFamily="34" charset="0"/>
                <a:ea typeface="微软雅黑" panose="020B0503020204020204" pitchFamily="34" charset="-122"/>
              </a:rPr>
              <a:t>；如果堵车，最慢</a:t>
            </a:r>
            <a:r>
              <a:rPr lang="en-US" altLang="zh-CN" sz="2400" b="0" dirty="0">
                <a:solidFill>
                  <a:srgbClr val="FF3300"/>
                </a:solidFill>
                <a:latin typeface="Arial" panose="020B0604020202020204" pitchFamily="34" charset="0"/>
                <a:ea typeface="微软雅黑" panose="020B0503020204020204" pitchFamily="34" charset="-122"/>
              </a:rPr>
              <a:t>2</a:t>
            </a:r>
            <a:r>
              <a:rPr lang="zh-CN" altLang="en-US" sz="2400" b="0" dirty="0">
                <a:solidFill>
                  <a:srgbClr val="FF3300"/>
                </a:solidFill>
                <a:latin typeface="Arial" panose="020B0604020202020204" pitchFamily="34" charset="0"/>
                <a:ea typeface="微软雅黑" panose="020B0503020204020204" pitchFamily="34" charset="-122"/>
              </a:rPr>
              <a:t>小时</a:t>
            </a:r>
            <a:r>
              <a:rPr lang="zh-CN" altLang="en-US" sz="2400" b="0" dirty="0">
                <a:latin typeface="Arial" panose="020B0604020202020204" pitchFamily="34" charset="0"/>
                <a:ea typeface="微软雅黑" panose="020B0503020204020204" pitchFamily="34" charset="-122"/>
              </a:rPr>
              <a:t>。大多数情况是</a:t>
            </a:r>
            <a:r>
              <a:rPr lang="en-US" altLang="zh-CN" sz="2400" b="0" dirty="0">
                <a:solidFill>
                  <a:srgbClr val="FF3300"/>
                </a:solidFill>
                <a:latin typeface="Arial" panose="020B0604020202020204" pitchFamily="34" charset="0"/>
                <a:ea typeface="微软雅黑" panose="020B0503020204020204" pitchFamily="34" charset="-122"/>
              </a:rPr>
              <a:t>1</a:t>
            </a:r>
            <a:r>
              <a:rPr lang="zh-CN" altLang="en-US" sz="2400" b="0" dirty="0">
                <a:solidFill>
                  <a:srgbClr val="FF3300"/>
                </a:solidFill>
                <a:latin typeface="Arial" panose="020B0604020202020204" pitchFamily="34" charset="0"/>
                <a:ea typeface="微软雅黑" panose="020B0503020204020204" pitchFamily="34" charset="-122"/>
              </a:rPr>
              <a:t>小时</a:t>
            </a:r>
          </a:p>
          <a:p>
            <a:pPr algn="l">
              <a:lnSpc>
                <a:spcPct val="100000"/>
              </a:lnSpc>
              <a:spcBef>
                <a:spcPct val="50000"/>
              </a:spcBef>
              <a:buFontTx/>
              <a:buNone/>
            </a:pPr>
            <a:r>
              <a:rPr lang="zh-CN" altLang="en-US" sz="2400" b="0" dirty="0">
                <a:latin typeface="Arial" panose="020B0604020202020204" pitchFamily="34" charset="0"/>
                <a:ea typeface="微软雅黑" panose="020B0503020204020204" pitchFamily="34" charset="-122"/>
              </a:rPr>
              <a:t>请估算回家所需时间</a:t>
            </a:r>
            <a:endParaRPr lang="zh-CN" altLang="en-US" sz="2400" dirty="0">
              <a:solidFill>
                <a:srgbClr val="FF6600"/>
              </a:solidFill>
              <a:latin typeface="Arial" panose="020B0604020202020204" pitchFamily="34" charset="0"/>
              <a:ea typeface="微软雅黑" panose="020B0503020204020204" pitchFamily="34" charset="-122"/>
            </a:endParaRPr>
          </a:p>
        </p:txBody>
      </p:sp>
      <p:sp>
        <p:nvSpPr>
          <p:cNvPr id="393221" name="Text Box 5"/>
          <p:cNvSpPr txBox="1">
            <a:spLocks noChangeArrowheads="1"/>
          </p:cNvSpPr>
          <p:nvPr/>
        </p:nvSpPr>
        <p:spPr bwMode="auto">
          <a:xfrm>
            <a:off x="2039254" y="2786740"/>
            <a:ext cx="633367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00000"/>
              </a:lnSpc>
              <a:spcBef>
                <a:spcPct val="50000"/>
              </a:spcBef>
              <a:buFontTx/>
              <a:buNone/>
            </a:pPr>
            <a:r>
              <a:rPr lang="zh-CN" altLang="en-US" sz="2400" dirty="0">
                <a:latin typeface="Arial" panose="020B0604020202020204" pitchFamily="34" charset="0"/>
                <a:ea typeface="微软雅黑" panose="020B0503020204020204" pitchFamily="34" charset="-122"/>
              </a:rPr>
              <a:t>回家所需时</a:t>
            </a:r>
            <a:r>
              <a:rPr lang="zh-CN" altLang="en-US" sz="2400" dirty="0" smtClean="0">
                <a:latin typeface="Arial" panose="020B0604020202020204" pitchFamily="34" charset="0"/>
                <a:ea typeface="微软雅黑" panose="020B0503020204020204" pitchFamily="34" charset="-122"/>
              </a:rPr>
              <a:t>间 </a:t>
            </a:r>
            <a:r>
              <a:rPr lang="en-US" altLang="zh-CN" sz="2400" dirty="0" smtClean="0">
                <a:latin typeface="Arial" panose="020B0604020202020204" pitchFamily="34" charset="0"/>
                <a:ea typeface="微软雅黑" panose="020B0503020204020204" pitchFamily="34" charset="-122"/>
              </a:rPr>
              <a:t>=</a:t>
            </a:r>
            <a:r>
              <a:rPr lang="zh-CN" altLang="en-US" sz="2400" dirty="0">
                <a:latin typeface="Arial" panose="020B0604020202020204" pitchFamily="34" charset="0"/>
                <a:ea typeface="微软雅黑" panose="020B0503020204020204" pitchFamily="34" charset="-122"/>
              </a:rPr>
              <a:t>（</a:t>
            </a:r>
            <a:r>
              <a:rPr lang="en-US" altLang="zh-CN" sz="2400" dirty="0">
                <a:latin typeface="Arial" panose="020B0604020202020204" pitchFamily="34" charset="0"/>
                <a:ea typeface="微软雅黑" panose="020B0503020204020204" pitchFamily="34" charset="-122"/>
              </a:rPr>
              <a:t>60*4+30+120)/</a:t>
            </a:r>
            <a:r>
              <a:rPr lang="en-US" altLang="zh-CN" sz="2400" dirty="0" smtClean="0">
                <a:latin typeface="Arial" panose="020B0604020202020204" pitchFamily="34" charset="0"/>
                <a:ea typeface="微软雅黑" panose="020B0503020204020204" pitchFamily="34" charset="-122"/>
              </a:rPr>
              <a:t>6 = </a:t>
            </a:r>
            <a:r>
              <a:rPr lang="en-US" altLang="zh-CN" sz="4000" dirty="0" smtClean="0">
                <a:solidFill>
                  <a:srgbClr val="FF3300"/>
                </a:solidFill>
                <a:latin typeface="Arial" panose="020B0604020202020204" pitchFamily="34" charset="0"/>
                <a:ea typeface="微软雅黑" panose="020B0503020204020204" pitchFamily="34" charset="-122"/>
              </a:rPr>
              <a:t>65</a:t>
            </a:r>
            <a:r>
              <a:rPr lang="zh-CN" altLang="en-US" sz="2000" dirty="0">
                <a:latin typeface="Arial" panose="020B0604020202020204" pitchFamily="34" charset="0"/>
                <a:ea typeface="微软雅黑" panose="020B0503020204020204" pitchFamily="34" charset="-122"/>
              </a:rPr>
              <a:t>分钟</a:t>
            </a:r>
            <a:endParaRPr lang="zh-CN" altLang="en-US" sz="4000" dirty="0">
              <a:solidFill>
                <a:srgbClr val="FF3300"/>
              </a:solidFill>
              <a:latin typeface="Arial" panose="020B0604020202020204" pitchFamily="34" charset="0"/>
              <a:ea typeface="微软雅黑" panose="020B0503020204020204" pitchFamily="34" charset="-122"/>
            </a:endParaRPr>
          </a:p>
        </p:txBody>
      </p:sp>
      <p:sp>
        <p:nvSpPr>
          <p:cNvPr id="393222" name="AutoShape 6"/>
          <p:cNvSpPr>
            <a:spLocks noChangeArrowheads="1"/>
          </p:cNvSpPr>
          <p:nvPr/>
        </p:nvSpPr>
        <p:spPr bwMode="auto">
          <a:xfrm>
            <a:off x="595084" y="4383314"/>
            <a:ext cx="7852229" cy="1219200"/>
          </a:xfrm>
          <a:prstGeom prst="wedgeRectCallout">
            <a:avLst>
              <a:gd name="adj1" fmla="val -18921"/>
              <a:gd name="adj2" fmla="val 45704"/>
            </a:avLst>
          </a:prstGeom>
          <a:gradFill rotWithShape="1">
            <a:gsLst>
              <a:gs pos="0">
                <a:srgbClr val="BBD4F3"/>
              </a:gs>
              <a:gs pos="50000">
                <a:srgbClr val="BBD4F3">
                  <a:gamma/>
                  <a:tint val="0"/>
                  <a:invGamma/>
                </a:srgbClr>
              </a:gs>
              <a:gs pos="100000">
                <a:srgbClr val="BBD4F3"/>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lnSpc>
                <a:spcPct val="100000"/>
              </a:lnSpc>
              <a:spcBef>
                <a:spcPct val="0"/>
              </a:spcBef>
              <a:buFontTx/>
              <a:buNone/>
            </a:pPr>
            <a:r>
              <a:rPr lang="zh-CN" altLang="en-US" sz="2400" b="0" dirty="0">
                <a:solidFill>
                  <a:srgbClr val="C00000"/>
                </a:solidFill>
                <a:latin typeface="Arial" panose="020B0604020202020204" pitchFamily="34" charset="0"/>
                <a:ea typeface="微软雅黑" panose="020B0503020204020204" pitchFamily="34" charset="-122"/>
              </a:rPr>
              <a:t>平均估算</a:t>
            </a:r>
            <a:r>
              <a:rPr lang="zh-CN" altLang="en-US" sz="2400" b="0" dirty="0" smtClean="0">
                <a:solidFill>
                  <a:srgbClr val="C00000"/>
                </a:solidFill>
                <a:latin typeface="Arial" panose="020B0604020202020204" pitchFamily="34" charset="0"/>
                <a:ea typeface="微软雅黑" panose="020B0503020204020204" pitchFamily="34" charset="-122"/>
              </a:rPr>
              <a:t>值 </a:t>
            </a:r>
            <a:r>
              <a:rPr lang="en-US" altLang="zh-CN" sz="2400" b="0" dirty="0" smtClean="0">
                <a:solidFill>
                  <a:srgbClr val="006600"/>
                </a:solidFill>
                <a:latin typeface="Arial" panose="020B0604020202020204" pitchFamily="34" charset="0"/>
                <a:ea typeface="微软雅黑" panose="020B0503020204020204" pitchFamily="34" charset="-122"/>
              </a:rPr>
              <a:t>=</a:t>
            </a:r>
            <a:r>
              <a:rPr lang="zh-CN" altLang="en-US" sz="2400" b="0" dirty="0">
                <a:solidFill>
                  <a:srgbClr val="006600"/>
                </a:solidFill>
                <a:latin typeface="Arial" panose="020B0604020202020204" pitchFamily="34" charset="0"/>
                <a:ea typeface="微软雅黑" panose="020B0503020204020204" pitchFamily="34" charset="-122"/>
              </a:rPr>
              <a:t>（最可能持续时间*</a:t>
            </a:r>
            <a:r>
              <a:rPr lang="en-US" altLang="zh-CN" sz="2400" b="0" dirty="0">
                <a:solidFill>
                  <a:srgbClr val="006600"/>
                </a:solidFill>
                <a:latin typeface="Arial" panose="020B0604020202020204" pitchFamily="34" charset="0"/>
                <a:ea typeface="微软雅黑" panose="020B0503020204020204" pitchFamily="34" charset="-122"/>
              </a:rPr>
              <a:t>4+</a:t>
            </a:r>
            <a:r>
              <a:rPr lang="zh-CN" altLang="en-US" sz="2400" b="0" dirty="0">
                <a:solidFill>
                  <a:srgbClr val="006600"/>
                </a:solidFill>
                <a:latin typeface="Arial" panose="020B0604020202020204" pitchFamily="34" charset="0"/>
                <a:ea typeface="微软雅黑" panose="020B0503020204020204" pitchFamily="34" charset="-122"/>
              </a:rPr>
              <a:t>最乐观</a:t>
            </a:r>
            <a:r>
              <a:rPr lang="en-US" altLang="zh-CN" sz="2400" b="0" dirty="0">
                <a:solidFill>
                  <a:srgbClr val="006600"/>
                </a:solidFill>
                <a:latin typeface="Arial" panose="020B0604020202020204" pitchFamily="34" charset="0"/>
                <a:ea typeface="微软雅黑" panose="020B0503020204020204" pitchFamily="34" charset="-122"/>
              </a:rPr>
              <a:t>+</a:t>
            </a:r>
            <a:r>
              <a:rPr lang="zh-CN" altLang="en-US" sz="2400" b="0" dirty="0">
                <a:solidFill>
                  <a:srgbClr val="006600"/>
                </a:solidFill>
                <a:latin typeface="Arial" panose="020B0604020202020204" pitchFamily="34" charset="0"/>
                <a:ea typeface="微软雅黑" panose="020B0503020204020204" pitchFamily="34" charset="-122"/>
              </a:rPr>
              <a:t>最悲观）</a:t>
            </a:r>
            <a:r>
              <a:rPr lang="en-US" altLang="zh-CN" sz="2400" b="0" dirty="0">
                <a:solidFill>
                  <a:srgbClr val="006600"/>
                </a:solidFill>
                <a:latin typeface="Arial" panose="020B0604020202020204" pitchFamily="34" charset="0"/>
                <a:ea typeface="微软雅黑" panose="020B0503020204020204" pitchFamily="34" charset="-122"/>
              </a:rPr>
              <a:t>/6</a:t>
            </a:r>
          </a:p>
        </p:txBody>
      </p:sp>
      <p:sp>
        <p:nvSpPr>
          <p:cNvPr id="3" name="标题 2"/>
          <p:cNvSpPr>
            <a:spLocks noGrp="1"/>
          </p:cNvSpPr>
          <p:nvPr>
            <p:ph type="title"/>
          </p:nvPr>
        </p:nvSpPr>
        <p:spPr/>
        <p:txBody>
          <a:bodyPr/>
          <a:lstStyle/>
          <a:p>
            <a:r>
              <a:rPr lang="en-US" altLang="zh-CN" smtClean="0"/>
              <a:t>【</a:t>
            </a:r>
            <a:r>
              <a:rPr lang="zh-CN" altLang="en-US" smtClean="0"/>
              <a:t>例</a:t>
            </a:r>
            <a:r>
              <a:rPr lang="en-US" altLang="zh-CN" smtClean="0"/>
              <a:t>1】</a:t>
            </a:r>
            <a:endParaRPr lang="zh-CN" altLang="en-US" dirty="0"/>
          </a:p>
        </p:txBody>
      </p:sp>
    </p:spTree>
    <p:extLst>
      <p:ext uri="{BB962C8B-B14F-4D97-AF65-F5344CB8AC3E}">
        <p14:creationId xmlns:p14="http://schemas.microsoft.com/office/powerpoint/2010/main" val="9737590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93221"/>
                                        </p:tgtEl>
                                        <p:attrNameLst>
                                          <p:attrName>style.visibility</p:attrName>
                                        </p:attrNameLst>
                                      </p:cBhvr>
                                      <p:to>
                                        <p:strVal val="visible"/>
                                      </p:to>
                                    </p:set>
                                    <p:animEffect transition="in" filter="diamond(in)">
                                      <p:cBhvr>
                                        <p:cTn id="7" dur="2000"/>
                                        <p:tgtEl>
                                          <p:spTgt spid="393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r>
              <a:rPr lang="en-US" altLang="zh-CN" smtClean="0"/>
              <a:t>【</a:t>
            </a:r>
            <a:r>
              <a:rPr lang="zh-CN" altLang="en-US" smtClean="0"/>
              <a:t>例</a:t>
            </a:r>
            <a:r>
              <a:rPr lang="en-US" altLang="zh-CN" smtClean="0"/>
              <a:t>2】</a:t>
            </a:r>
            <a:endParaRPr lang="zh-CN" altLang="en-US" dirty="0"/>
          </a:p>
        </p:txBody>
      </p:sp>
      <p:pic>
        <p:nvPicPr>
          <p:cNvPr id="394243" name="Picture 3" descr="j023413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000" y="1193800"/>
            <a:ext cx="1289050" cy="1371600"/>
          </a:xfrm>
          <a:prstGeom prst="rect">
            <a:avLst/>
          </a:prstGeom>
          <a:noFill/>
          <a:extLst>
            <a:ext uri="{909E8E84-426E-40DD-AFC4-6F175D3DCCD1}">
              <a14:hiddenFill xmlns:a14="http://schemas.microsoft.com/office/drawing/2010/main">
                <a:solidFill>
                  <a:srgbClr val="FFFFFF"/>
                </a:solidFill>
              </a14:hiddenFill>
            </a:ext>
          </a:extLst>
        </p:spPr>
      </p:pic>
      <p:sp>
        <p:nvSpPr>
          <p:cNvPr id="394244" name="Text Box 4"/>
          <p:cNvSpPr txBox="1">
            <a:spLocks noChangeArrowheads="1"/>
          </p:cNvSpPr>
          <p:nvPr/>
        </p:nvSpPr>
        <p:spPr bwMode="auto">
          <a:xfrm>
            <a:off x="2344056" y="1193800"/>
            <a:ext cx="637903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ts val="0"/>
              </a:spcBef>
              <a:buFontTx/>
              <a:buNone/>
            </a:pPr>
            <a:r>
              <a:rPr lang="zh-CN" altLang="en-US" sz="2400" b="0" dirty="0">
                <a:latin typeface="Arial" panose="020B0604020202020204" pitchFamily="34" charset="0"/>
                <a:ea typeface="微软雅黑" panose="020B0503020204020204" pitchFamily="34" charset="-122"/>
              </a:rPr>
              <a:t>平时回家，如果不堵车，最快</a:t>
            </a:r>
            <a:r>
              <a:rPr lang="en-US" altLang="zh-CN" sz="2400" b="0" dirty="0">
                <a:solidFill>
                  <a:srgbClr val="FF3300"/>
                </a:solidFill>
                <a:latin typeface="Arial" panose="020B0604020202020204" pitchFamily="34" charset="0"/>
                <a:ea typeface="微软雅黑" panose="020B0503020204020204" pitchFamily="34" charset="-122"/>
              </a:rPr>
              <a:t>30</a:t>
            </a:r>
            <a:r>
              <a:rPr lang="zh-CN" altLang="en-US" sz="2400" b="0" dirty="0">
                <a:solidFill>
                  <a:srgbClr val="FF3300"/>
                </a:solidFill>
                <a:latin typeface="Arial" panose="020B0604020202020204" pitchFamily="34" charset="0"/>
                <a:ea typeface="微软雅黑" panose="020B0503020204020204" pitchFamily="34" charset="-122"/>
              </a:rPr>
              <a:t>分钟</a:t>
            </a:r>
            <a:r>
              <a:rPr lang="zh-CN" altLang="en-US" sz="2400" b="0" dirty="0" smtClean="0">
                <a:latin typeface="Arial" panose="020B0604020202020204" pitchFamily="34" charset="0"/>
                <a:ea typeface="微软雅黑" panose="020B0503020204020204" pitchFamily="34" charset="-122"/>
              </a:rPr>
              <a:t>；如</a:t>
            </a:r>
            <a:r>
              <a:rPr lang="zh-CN" altLang="en-US" sz="2400" b="0" dirty="0">
                <a:latin typeface="Arial" panose="020B0604020202020204" pitchFamily="34" charset="0"/>
                <a:ea typeface="微软雅黑" panose="020B0503020204020204" pitchFamily="34" charset="-122"/>
              </a:rPr>
              <a:t>果堵车，最慢</a:t>
            </a:r>
            <a:r>
              <a:rPr lang="en-US" altLang="zh-CN" sz="2400" b="0" dirty="0">
                <a:solidFill>
                  <a:srgbClr val="FF3300"/>
                </a:solidFill>
                <a:latin typeface="Arial" panose="020B0604020202020204" pitchFamily="34" charset="0"/>
                <a:ea typeface="微软雅黑" panose="020B0503020204020204" pitchFamily="34" charset="-122"/>
              </a:rPr>
              <a:t>2</a:t>
            </a:r>
            <a:r>
              <a:rPr lang="zh-CN" altLang="en-US" sz="2400" b="0" dirty="0">
                <a:solidFill>
                  <a:srgbClr val="FF3300"/>
                </a:solidFill>
                <a:latin typeface="Arial" panose="020B0604020202020204" pitchFamily="34" charset="0"/>
                <a:ea typeface="微软雅黑" panose="020B0503020204020204" pitchFamily="34" charset="-122"/>
              </a:rPr>
              <a:t>小时</a:t>
            </a:r>
            <a:r>
              <a:rPr lang="zh-CN" altLang="en-US" sz="2400" b="0" dirty="0">
                <a:latin typeface="Arial" panose="020B0604020202020204" pitchFamily="34" charset="0"/>
                <a:ea typeface="微软雅黑" panose="020B0503020204020204" pitchFamily="34" charset="-122"/>
              </a:rPr>
              <a:t>。大多数情况是</a:t>
            </a:r>
            <a:r>
              <a:rPr lang="en-US" altLang="zh-CN" sz="2400" b="0" dirty="0">
                <a:solidFill>
                  <a:srgbClr val="FF3300"/>
                </a:solidFill>
                <a:latin typeface="Arial" panose="020B0604020202020204" pitchFamily="34" charset="0"/>
                <a:ea typeface="微软雅黑" panose="020B0503020204020204" pitchFamily="34" charset="-122"/>
              </a:rPr>
              <a:t>1</a:t>
            </a:r>
            <a:r>
              <a:rPr lang="zh-CN" altLang="en-US" sz="2400" b="0" dirty="0">
                <a:solidFill>
                  <a:srgbClr val="FF3300"/>
                </a:solidFill>
                <a:latin typeface="Arial" panose="020B0604020202020204" pitchFamily="34" charset="0"/>
                <a:ea typeface="微软雅黑" panose="020B0503020204020204" pitchFamily="34" charset="-122"/>
              </a:rPr>
              <a:t>小时</a:t>
            </a:r>
          </a:p>
          <a:p>
            <a:pPr algn="l">
              <a:spcBef>
                <a:spcPts val="0"/>
              </a:spcBef>
              <a:buFontTx/>
              <a:buNone/>
            </a:pPr>
            <a:r>
              <a:rPr lang="zh-CN" altLang="en-US" sz="2400" b="0" dirty="0">
                <a:latin typeface="Arial" panose="020B0604020202020204" pitchFamily="34" charset="0"/>
                <a:ea typeface="微软雅黑" panose="020B0503020204020204" pitchFamily="34" charset="-122"/>
              </a:rPr>
              <a:t>请估算</a:t>
            </a:r>
            <a:r>
              <a:rPr lang="en-US" altLang="zh-CN" sz="2400" b="0" dirty="0">
                <a:latin typeface="Arial" panose="020B0604020202020204" pitchFamily="34" charset="0"/>
                <a:ea typeface="微软雅黑" panose="020B0503020204020204" pitchFamily="34" charset="-122"/>
              </a:rPr>
              <a:t>80</a:t>
            </a:r>
            <a:r>
              <a:rPr lang="zh-CN" altLang="en-US" sz="2400" b="0" dirty="0">
                <a:latin typeface="Arial" panose="020B0604020202020204" pitchFamily="34" charset="0"/>
                <a:ea typeface="微软雅黑" panose="020B0503020204020204" pitchFamily="34" charset="-122"/>
              </a:rPr>
              <a:t>分钟内回家的概率是？</a:t>
            </a:r>
            <a:endParaRPr lang="zh-CN" altLang="en-US" sz="2400" dirty="0">
              <a:solidFill>
                <a:srgbClr val="FF6600"/>
              </a:solidFill>
              <a:latin typeface="Arial" panose="020B0604020202020204" pitchFamily="34" charset="0"/>
              <a:ea typeface="微软雅黑" panose="020B0503020204020204" pitchFamily="34" charset="-122"/>
            </a:endParaRPr>
          </a:p>
        </p:txBody>
      </p:sp>
      <p:sp>
        <p:nvSpPr>
          <p:cNvPr id="394245" name="Text Box 5"/>
          <p:cNvSpPr txBox="1">
            <a:spLocks noChangeArrowheads="1"/>
          </p:cNvSpPr>
          <p:nvPr/>
        </p:nvSpPr>
        <p:spPr bwMode="auto">
          <a:xfrm>
            <a:off x="2344056" y="2578795"/>
            <a:ext cx="6379030"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buFontTx/>
              <a:buNone/>
            </a:pPr>
            <a:r>
              <a:rPr lang="en-US" altLang="zh-CN" sz="2400" dirty="0" smtClean="0">
                <a:latin typeface="Arial" panose="020B0604020202020204" pitchFamily="34" charset="0"/>
                <a:ea typeface="微软雅黑" panose="020B0503020204020204" pitchFamily="34" charset="-122"/>
              </a:rPr>
              <a:t>1. </a:t>
            </a:r>
            <a:r>
              <a:rPr lang="zh-CN" altLang="en-US" sz="2400" dirty="0" smtClean="0">
                <a:latin typeface="Arial" panose="020B0604020202020204" pitchFamily="34" charset="0"/>
                <a:ea typeface="微软雅黑" panose="020B0503020204020204" pitchFamily="34" charset="-122"/>
              </a:rPr>
              <a:t>平均时间 </a:t>
            </a:r>
            <a:r>
              <a:rPr lang="en-US" altLang="zh-CN" sz="2400" dirty="0" smtClean="0">
                <a:latin typeface="Arial" panose="020B0604020202020204" pitchFamily="34" charset="0"/>
                <a:ea typeface="微软雅黑" panose="020B0503020204020204" pitchFamily="34" charset="-122"/>
              </a:rPr>
              <a:t>= (60*4+30+120) / 6 = </a:t>
            </a:r>
            <a:r>
              <a:rPr lang="en-US" altLang="zh-CN" sz="4400" dirty="0" smtClean="0">
                <a:solidFill>
                  <a:srgbClr val="FF3300"/>
                </a:solidFill>
                <a:latin typeface="Arial" panose="020B0604020202020204" pitchFamily="34" charset="0"/>
                <a:ea typeface="微软雅黑" panose="020B0503020204020204" pitchFamily="34" charset="-122"/>
              </a:rPr>
              <a:t>65</a:t>
            </a:r>
            <a:endParaRPr lang="zh-CN" altLang="en-US" sz="2400" dirty="0" smtClean="0">
              <a:latin typeface="Arial" panose="020B0604020202020204" pitchFamily="34" charset="0"/>
              <a:ea typeface="微软雅黑" panose="020B0503020204020204" pitchFamily="34" charset="-122"/>
            </a:endParaRPr>
          </a:p>
          <a:p>
            <a:pPr algn="l">
              <a:spcBef>
                <a:spcPct val="50000"/>
              </a:spcBef>
              <a:buFontTx/>
              <a:buNone/>
            </a:pPr>
            <a:r>
              <a:rPr lang="en-US" altLang="zh-CN" sz="2400" dirty="0" smtClean="0">
                <a:latin typeface="Arial" panose="020B0604020202020204" pitchFamily="34" charset="0"/>
                <a:ea typeface="微软雅黑" panose="020B0503020204020204" pitchFamily="34" charset="-122"/>
              </a:rPr>
              <a:t>2. </a:t>
            </a:r>
            <a:r>
              <a:rPr lang="zh-CN" altLang="en-US" sz="2400" dirty="0" smtClean="0">
                <a:latin typeface="Arial" panose="020B0604020202020204" pitchFamily="34" charset="0"/>
                <a:ea typeface="微软雅黑" panose="020B0503020204020204" pitchFamily="34" charset="-122"/>
              </a:rPr>
              <a:t>标准差 </a:t>
            </a:r>
            <a:r>
              <a:rPr lang="en-US" altLang="zh-CN" sz="2400" dirty="0" smtClean="0">
                <a:latin typeface="Arial" panose="020B0604020202020204" pitchFamily="34" charset="0"/>
                <a:ea typeface="微软雅黑" panose="020B0503020204020204" pitchFamily="34" charset="-122"/>
              </a:rPr>
              <a:t>= (120-30) / 6 =</a:t>
            </a:r>
            <a:r>
              <a:rPr lang="en-US" altLang="zh-CN" sz="2400" dirty="0" smtClean="0">
                <a:solidFill>
                  <a:srgbClr val="FF0000"/>
                </a:solidFill>
                <a:latin typeface="Arial" panose="020B0604020202020204" pitchFamily="34" charset="0"/>
                <a:ea typeface="微软雅黑" panose="020B0503020204020204" pitchFamily="34" charset="-122"/>
              </a:rPr>
              <a:t>15</a:t>
            </a:r>
            <a:endParaRPr lang="zh-CN" altLang="en-US" sz="2400" dirty="0" smtClean="0">
              <a:latin typeface="Arial" panose="020B0604020202020204" pitchFamily="34" charset="0"/>
              <a:ea typeface="微软雅黑" panose="020B0503020204020204" pitchFamily="34" charset="-122"/>
            </a:endParaRPr>
          </a:p>
          <a:p>
            <a:pPr algn="l">
              <a:spcBef>
                <a:spcPct val="50000"/>
              </a:spcBef>
              <a:buFontTx/>
              <a:buNone/>
            </a:pPr>
            <a:r>
              <a:rPr lang="en-US" altLang="zh-CN" sz="2400" dirty="0" smtClean="0">
                <a:latin typeface="Arial" panose="020B0604020202020204" pitchFamily="34" charset="0"/>
                <a:ea typeface="微软雅黑" panose="020B0503020204020204" pitchFamily="34" charset="-122"/>
              </a:rPr>
              <a:t>3. </a:t>
            </a:r>
            <a:r>
              <a:rPr lang="zh-CN" altLang="en-US" sz="2400" dirty="0" smtClean="0">
                <a:latin typeface="Arial" panose="020B0604020202020204" pitchFamily="34" charset="0"/>
                <a:ea typeface="微软雅黑" panose="020B0503020204020204" pitchFamily="34" charset="-122"/>
              </a:rPr>
              <a:t>绘</a:t>
            </a:r>
            <a:r>
              <a:rPr lang="zh-CN" altLang="en-US" sz="2400" dirty="0">
                <a:latin typeface="Arial" panose="020B0604020202020204" pitchFamily="34" charset="0"/>
                <a:ea typeface="微软雅黑" panose="020B0503020204020204" pitchFamily="34" charset="-122"/>
              </a:rPr>
              <a:t>制正态分布图</a:t>
            </a:r>
            <a:endParaRPr lang="zh-CN" altLang="en-US" sz="4400" dirty="0">
              <a:solidFill>
                <a:srgbClr val="FF3300"/>
              </a:solidFill>
              <a:latin typeface="Arial" panose="020B0604020202020204" pitchFamily="34" charset="0"/>
              <a:ea typeface="微软雅黑" panose="020B0503020204020204" pitchFamily="34" charset="-122"/>
            </a:endParaRPr>
          </a:p>
        </p:txBody>
      </p:sp>
      <p:sp>
        <p:nvSpPr>
          <p:cNvPr id="394246" name="AutoShape 6"/>
          <p:cNvSpPr>
            <a:spLocks noChangeArrowheads="1"/>
          </p:cNvSpPr>
          <p:nvPr/>
        </p:nvSpPr>
        <p:spPr bwMode="auto">
          <a:xfrm>
            <a:off x="671285" y="4744953"/>
            <a:ext cx="8161291" cy="1219200"/>
          </a:xfrm>
          <a:prstGeom prst="wedgeRectCallout">
            <a:avLst>
              <a:gd name="adj1" fmla="val -19940"/>
              <a:gd name="adj2" fmla="val -16796"/>
            </a:avLst>
          </a:prstGeom>
          <a:gradFill rotWithShape="1">
            <a:gsLst>
              <a:gs pos="0">
                <a:srgbClr val="BBD4F3"/>
              </a:gs>
              <a:gs pos="50000">
                <a:srgbClr val="BBD4F3">
                  <a:gamma/>
                  <a:tint val="0"/>
                  <a:invGamma/>
                </a:srgbClr>
              </a:gs>
              <a:gs pos="100000">
                <a:srgbClr val="BBD4F3"/>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spcBef>
                <a:spcPct val="0"/>
              </a:spcBef>
              <a:buFontTx/>
              <a:buNone/>
            </a:pPr>
            <a:r>
              <a:rPr lang="zh-CN" altLang="en-US" sz="2400" b="0" dirty="0">
                <a:solidFill>
                  <a:srgbClr val="C00000"/>
                </a:solidFill>
                <a:latin typeface="Arial" panose="020B0604020202020204" pitchFamily="34" charset="0"/>
                <a:ea typeface="微软雅黑" panose="020B0503020204020204" pitchFamily="34" charset="-122"/>
              </a:rPr>
              <a:t>平均估算</a:t>
            </a:r>
            <a:r>
              <a:rPr lang="zh-CN" altLang="en-US" sz="2400" b="0" dirty="0" smtClean="0">
                <a:solidFill>
                  <a:srgbClr val="C00000"/>
                </a:solidFill>
                <a:latin typeface="Arial" panose="020B0604020202020204" pitchFamily="34" charset="0"/>
                <a:ea typeface="微软雅黑" panose="020B0503020204020204" pitchFamily="34" charset="-122"/>
              </a:rPr>
              <a:t>值 </a:t>
            </a:r>
            <a:r>
              <a:rPr lang="en-US" altLang="zh-CN" sz="2400" b="0" dirty="0" smtClean="0">
                <a:solidFill>
                  <a:srgbClr val="006600"/>
                </a:solidFill>
                <a:latin typeface="Arial" panose="020B0604020202020204" pitchFamily="34" charset="0"/>
                <a:ea typeface="微软雅黑" panose="020B0503020204020204" pitchFamily="34" charset="-122"/>
              </a:rPr>
              <a:t>=</a:t>
            </a:r>
            <a:r>
              <a:rPr lang="zh-CN" altLang="en-US" sz="2400" b="0" dirty="0">
                <a:solidFill>
                  <a:srgbClr val="006600"/>
                </a:solidFill>
                <a:latin typeface="Arial" panose="020B0604020202020204" pitchFamily="34" charset="0"/>
                <a:ea typeface="微软雅黑" panose="020B0503020204020204" pitchFamily="34" charset="-122"/>
              </a:rPr>
              <a:t>（最可能持续时间*</a:t>
            </a:r>
            <a:r>
              <a:rPr lang="en-US" altLang="zh-CN" sz="2400" b="0" dirty="0">
                <a:solidFill>
                  <a:srgbClr val="006600"/>
                </a:solidFill>
                <a:latin typeface="Arial" panose="020B0604020202020204" pitchFamily="34" charset="0"/>
                <a:ea typeface="微软雅黑" panose="020B0503020204020204" pitchFamily="34" charset="-122"/>
              </a:rPr>
              <a:t>4+</a:t>
            </a:r>
            <a:r>
              <a:rPr lang="zh-CN" altLang="en-US" sz="2400" b="0" dirty="0">
                <a:solidFill>
                  <a:srgbClr val="006600"/>
                </a:solidFill>
                <a:latin typeface="Arial" panose="020B0604020202020204" pitchFamily="34" charset="0"/>
                <a:ea typeface="微软雅黑" panose="020B0503020204020204" pitchFamily="34" charset="-122"/>
              </a:rPr>
              <a:t>最乐观</a:t>
            </a:r>
            <a:r>
              <a:rPr lang="en-US" altLang="zh-CN" sz="2400" b="0" dirty="0">
                <a:solidFill>
                  <a:srgbClr val="006600"/>
                </a:solidFill>
                <a:latin typeface="Arial" panose="020B0604020202020204" pitchFamily="34" charset="0"/>
                <a:ea typeface="微软雅黑" panose="020B0503020204020204" pitchFamily="34" charset="-122"/>
              </a:rPr>
              <a:t>+</a:t>
            </a:r>
            <a:r>
              <a:rPr lang="zh-CN" altLang="en-US" sz="2400" b="0" dirty="0">
                <a:solidFill>
                  <a:srgbClr val="006600"/>
                </a:solidFill>
                <a:latin typeface="Arial" panose="020B0604020202020204" pitchFamily="34" charset="0"/>
                <a:ea typeface="微软雅黑" panose="020B0503020204020204" pitchFamily="34" charset="-122"/>
              </a:rPr>
              <a:t>最悲观）</a:t>
            </a:r>
            <a:r>
              <a:rPr lang="en-US" altLang="zh-CN" sz="2400" b="0" dirty="0" smtClean="0">
                <a:solidFill>
                  <a:srgbClr val="006600"/>
                </a:solidFill>
                <a:latin typeface="Arial" panose="020B0604020202020204" pitchFamily="34" charset="0"/>
                <a:ea typeface="微软雅黑" panose="020B0503020204020204" pitchFamily="34" charset="-122"/>
              </a:rPr>
              <a:t>/ 6</a:t>
            </a:r>
            <a:endParaRPr lang="en-US" altLang="zh-CN" sz="2400" b="0" dirty="0">
              <a:solidFill>
                <a:srgbClr val="006600"/>
              </a:solidFill>
              <a:latin typeface="Arial" panose="020B0604020202020204" pitchFamily="34" charset="0"/>
              <a:ea typeface="微软雅黑" panose="020B0503020204020204" pitchFamily="34" charset="-122"/>
            </a:endParaRPr>
          </a:p>
          <a:p>
            <a:pPr algn="l">
              <a:spcBef>
                <a:spcPct val="0"/>
              </a:spcBef>
              <a:buFontTx/>
              <a:buNone/>
            </a:pPr>
            <a:r>
              <a:rPr lang="zh-CN" altLang="en-US" sz="2400" b="0" dirty="0">
                <a:solidFill>
                  <a:srgbClr val="C00000"/>
                </a:solidFill>
                <a:latin typeface="Arial" panose="020B0604020202020204" pitchFamily="34" charset="0"/>
                <a:ea typeface="微软雅黑" panose="020B0503020204020204" pitchFamily="34" charset="-122"/>
              </a:rPr>
              <a:t>标准</a:t>
            </a:r>
            <a:r>
              <a:rPr lang="zh-CN" altLang="en-US" sz="2400" b="0" dirty="0" smtClean="0">
                <a:solidFill>
                  <a:srgbClr val="C00000"/>
                </a:solidFill>
                <a:latin typeface="Arial" panose="020B0604020202020204" pitchFamily="34" charset="0"/>
                <a:ea typeface="微软雅黑" panose="020B0503020204020204" pitchFamily="34" charset="-122"/>
              </a:rPr>
              <a:t>差</a:t>
            </a:r>
            <a:r>
              <a:rPr lang="zh-CN" altLang="en-US" sz="2400" b="0" dirty="0" smtClean="0">
                <a:solidFill>
                  <a:srgbClr val="006600"/>
                </a:solidFill>
                <a:latin typeface="Arial" panose="020B0604020202020204" pitchFamily="34" charset="0"/>
                <a:ea typeface="微软雅黑" panose="020B0503020204020204" pitchFamily="34" charset="-122"/>
              </a:rPr>
              <a:t> </a:t>
            </a:r>
            <a:r>
              <a:rPr lang="en-US" altLang="zh-CN" sz="2400" b="0" dirty="0" smtClean="0">
                <a:solidFill>
                  <a:srgbClr val="006600"/>
                </a:solidFill>
                <a:latin typeface="Arial" panose="020B0604020202020204" pitchFamily="34" charset="0"/>
                <a:ea typeface="微软雅黑" panose="020B0503020204020204" pitchFamily="34" charset="-122"/>
              </a:rPr>
              <a:t>=</a:t>
            </a:r>
            <a:r>
              <a:rPr lang="zh-CN" altLang="en-US" sz="2400" b="0" dirty="0">
                <a:solidFill>
                  <a:srgbClr val="006600"/>
                </a:solidFill>
                <a:latin typeface="Arial" panose="020B0604020202020204" pitchFamily="34" charset="0"/>
                <a:ea typeface="微软雅黑" panose="020B0503020204020204" pitchFamily="34" charset="-122"/>
              </a:rPr>
              <a:t>（最悲观</a:t>
            </a:r>
            <a:r>
              <a:rPr lang="en-US" altLang="zh-CN" sz="2400" b="0" dirty="0">
                <a:solidFill>
                  <a:srgbClr val="006600"/>
                </a:solidFill>
                <a:latin typeface="Arial" panose="020B0604020202020204" pitchFamily="34" charset="0"/>
                <a:ea typeface="微软雅黑" panose="020B0503020204020204" pitchFamily="34" charset="-122"/>
              </a:rPr>
              <a:t>-</a:t>
            </a:r>
            <a:r>
              <a:rPr lang="zh-CN" altLang="en-US" sz="2400" b="0" dirty="0">
                <a:solidFill>
                  <a:srgbClr val="006600"/>
                </a:solidFill>
                <a:latin typeface="Arial" panose="020B0604020202020204" pitchFamily="34" charset="0"/>
                <a:ea typeface="微软雅黑" panose="020B0503020204020204" pitchFamily="34" charset="-122"/>
              </a:rPr>
              <a:t>最乐观）</a:t>
            </a:r>
            <a:r>
              <a:rPr lang="en-US" altLang="zh-CN" sz="2400" b="0" dirty="0" smtClean="0">
                <a:solidFill>
                  <a:srgbClr val="006600"/>
                </a:solidFill>
                <a:latin typeface="Arial" panose="020B0604020202020204" pitchFamily="34" charset="0"/>
                <a:ea typeface="微软雅黑" panose="020B0503020204020204" pitchFamily="34" charset="-122"/>
              </a:rPr>
              <a:t>/ 6</a:t>
            </a:r>
            <a:endParaRPr lang="en-US" altLang="zh-CN" sz="2400" b="0" dirty="0">
              <a:solidFill>
                <a:srgbClr val="006600"/>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1185895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4245">
                                            <p:txEl>
                                              <p:pRg st="0" end="0"/>
                                            </p:txEl>
                                          </p:spTgt>
                                        </p:tgtEl>
                                        <p:attrNameLst>
                                          <p:attrName>style.visibility</p:attrName>
                                        </p:attrNameLst>
                                      </p:cBhvr>
                                      <p:to>
                                        <p:strVal val="visible"/>
                                      </p:to>
                                    </p:set>
                                    <p:animEffect transition="in" filter="blinds(horizontal)">
                                      <p:cBhvr>
                                        <p:cTn id="7" dur="500"/>
                                        <p:tgtEl>
                                          <p:spTgt spid="39424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94245">
                                            <p:txEl>
                                              <p:pRg st="1" end="1"/>
                                            </p:txEl>
                                          </p:spTgt>
                                        </p:tgtEl>
                                        <p:attrNameLst>
                                          <p:attrName>style.visibility</p:attrName>
                                        </p:attrNameLst>
                                      </p:cBhvr>
                                      <p:to>
                                        <p:strVal val="visible"/>
                                      </p:to>
                                    </p:set>
                                    <p:animEffect transition="in" filter="blinds(horizontal)">
                                      <p:cBhvr>
                                        <p:cTn id="12" dur="500"/>
                                        <p:tgtEl>
                                          <p:spTgt spid="39424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94245">
                                            <p:txEl>
                                              <p:pRg st="2" end="2"/>
                                            </p:txEl>
                                          </p:spTgt>
                                        </p:tgtEl>
                                        <p:attrNameLst>
                                          <p:attrName>style.visibility</p:attrName>
                                        </p:attrNameLst>
                                      </p:cBhvr>
                                      <p:to>
                                        <p:strVal val="visible"/>
                                      </p:to>
                                    </p:set>
                                    <p:animEffect transition="in" filter="blinds(horizontal)">
                                      <p:cBhvr>
                                        <p:cTn id="17" dur="500"/>
                                        <p:tgtEl>
                                          <p:spTgt spid="39424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p:cNvSpPr txBox="1">
            <a:spLocks noGrp="1"/>
          </p:cNvSpPr>
          <p:nvPr/>
        </p:nvSpPr>
        <p:spPr bwMode="black">
          <a:xfrm>
            <a:off x="8328025" y="6529388"/>
            <a:ext cx="6731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r" eaLnBrk="1" hangingPunct="1">
              <a:spcBef>
                <a:spcPct val="50000"/>
              </a:spcBef>
            </a:pPr>
            <a:fld id="{93142FB9-569D-4859-A045-37D20F8ADF19}" type="slidenum">
              <a:rPr lang="en-US" altLang="en-US" sz="1000" b="1">
                <a:solidFill>
                  <a:srgbClr val="000000"/>
                </a:solidFill>
              </a:rPr>
              <a:pPr algn="r" eaLnBrk="1" hangingPunct="1">
                <a:spcBef>
                  <a:spcPct val="50000"/>
                </a:spcBef>
              </a:pPr>
              <a:t>2</a:t>
            </a:fld>
            <a:endParaRPr lang="en-US" altLang="en-US" sz="1000" b="1">
              <a:solidFill>
                <a:srgbClr val="000000"/>
              </a:solidFill>
            </a:endParaRPr>
          </a:p>
        </p:txBody>
      </p:sp>
      <p:sp>
        <p:nvSpPr>
          <p:cNvPr id="8195" name="Rectangle 2"/>
          <p:cNvSpPr>
            <a:spLocks noGrp="1" noChangeArrowheads="1"/>
          </p:cNvSpPr>
          <p:nvPr>
            <p:ph type="title"/>
          </p:nvPr>
        </p:nvSpPr>
        <p:spPr/>
        <p:txBody>
          <a:bodyPr/>
          <a:lstStyle/>
          <a:p>
            <a:r>
              <a:rPr lang="zh-CN" altLang="en-US" dirty="0" smtClean="0"/>
              <a:t>本章内容</a:t>
            </a:r>
          </a:p>
        </p:txBody>
      </p:sp>
      <p:sp>
        <p:nvSpPr>
          <p:cNvPr id="8196" name="Rectangle 3"/>
          <p:cNvSpPr>
            <a:spLocks noGrp="1" noChangeArrowheads="1"/>
          </p:cNvSpPr>
          <p:nvPr>
            <p:ph sz="quarter" idx="11"/>
          </p:nvPr>
        </p:nvSpPr>
        <p:spPr/>
        <p:txBody>
          <a:bodyPr/>
          <a:lstStyle/>
          <a:p>
            <a:r>
              <a:rPr lang="zh-CN" altLang="zh-CN" dirty="0" smtClean="0"/>
              <a:t>第</a:t>
            </a:r>
            <a:r>
              <a:rPr lang="en-US" altLang="zh-CN" dirty="0" smtClean="0"/>
              <a:t>7</a:t>
            </a:r>
            <a:r>
              <a:rPr lang="zh-CN" altLang="zh-CN" dirty="0" smtClean="0"/>
              <a:t>章 项目执行</a:t>
            </a:r>
          </a:p>
          <a:p>
            <a:pPr lvl="1"/>
            <a:r>
              <a:rPr lang="en-US" altLang="zh-CN" dirty="0"/>
              <a:t>7.1 </a:t>
            </a:r>
            <a:r>
              <a:rPr lang="zh-CN" altLang="en-US" dirty="0" smtClean="0"/>
              <a:t>变更管理</a:t>
            </a:r>
            <a:endParaRPr lang="zh-CN" altLang="en-US" dirty="0"/>
          </a:p>
          <a:p>
            <a:pPr lvl="1"/>
            <a:r>
              <a:rPr lang="en-US" altLang="zh-CN" dirty="0"/>
              <a:t>7.2 </a:t>
            </a:r>
            <a:r>
              <a:rPr lang="zh-CN" altLang="en-US" dirty="0"/>
              <a:t>进度管理</a:t>
            </a:r>
            <a:r>
              <a:rPr lang="en-US" altLang="zh-CN" dirty="0"/>
              <a:t>(PMBOK)</a:t>
            </a:r>
          </a:p>
          <a:p>
            <a:pPr lvl="1"/>
            <a:r>
              <a:rPr lang="en-US" altLang="zh-CN" dirty="0"/>
              <a:t>7.3 </a:t>
            </a:r>
            <a:r>
              <a:rPr lang="zh-CN" altLang="en-US" dirty="0"/>
              <a:t>风险管理</a:t>
            </a:r>
            <a:r>
              <a:rPr lang="en-US" altLang="zh-CN" dirty="0"/>
              <a:t>(PMBOK)</a:t>
            </a:r>
          </a:p>
          <a:p>
            <a:pPr lvl="1"/>
            <a:r>
              <a:rPr lang="en-US" altLang="zh-CN" dirty="0"/>
              <a:t>7.4 </a:t>
            </a:r>
            <a:r>
              <a:rPr lang="zh-CN" altLang="en-US" dirty="0"/>
              <a:t>敏捷项目执行关键技术</a:t>
            </a:r>
          </a:p>
          <a:p>
            <a:pPr lvl="1"/>
            <a:r>
              <a:rPr lang="en-US" altLang="zh-CN" dirty="0"/>
              <a:t>7.5 </a:t>
            </a:r>
            <a:r>
              <a:rPr lang="zh-CN" altLang="en-US" dirty="0"/>
              <a:t>传统进度评估技</a:t>
            </a:r>
            <a:r>
              <a:rPr lang="zh-CN" altLang="en-US" dirty="0" smtClean="0"/>
              <a:t>术</a:t>
            </a:r>
            <a:endParaRPr lang="en-US" altLang="zh-CN" dirty="0" smtClean="0"/>
          </a:p>
          <a:p>
            <a:pPr lvl="1"/>
            <a:r>
              <a:rPr lang="zh-CN" altLang="zh-CN" dirty="0" smtClean="0"/>
              <a:t>小结</a:t>
            </a:r>
            <a:endParaRPr lang="en-US" altLang="zh-CN" dirty="0" smtClean="0"/>
          </a:p>
          <a:p>
            <a:pPr lvl="1"/>
            <a:r>
              <a:rPr lang="zh-CN" altLang="en-US" dirty="0"/>
              <a:t>思考</a:t>
            </a:r>
            <a:endParaRPr lang="zh-CN" altLang="zh-CN" dirty="0" smtClean="0"/>
          </a:p>
        </p:txBody>
      </p:sp>
      <p:sp>
        <p:nvSpPr>
          <p:cNvPr id="8198" name="灯片编号占位符 5"/>
          <p:cNvSpPr txBox="1">
            <a:spLocks noGrp="1"/>
          </p:cNvSpPr>
          <p:nvPr/>
        </p:nvSpPr>
        <p:spPr bwMode="black">
          <a:xfrm>
            <a:off x="8328025" y="6529388"/>
            <a:ext cx="6731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r" eaLnBrk="1" hangingPunct="1">
              <a:spcBef>
                <a:spcPct val="50000"/>
              </a:spcBef>
            </a:pPr>
            <a:fld id="{BEF57D9E-D475-443D-B103-3F7BE050FC7D}" type="slidenum">
              <a:rPr lang="en-US" altLang="en-US" sz="1000" b="1">
                <a:solidFill>
                  <a:srgbClr val="000000"/>
                </a:solidFill>
              </a:rPr>
              <a:pPr algn="r" eaLnBrk="1" hangingPunct="1">
                <a:spcBef>
                  <a:spcPct val="50000"/>
                </a:spcBef>
              </a:pPr>
              <a:t>2</a:t>
            </a:fld>
            <a:endParaRPr lang="en-US" altLang="en-US" sz="1000" b="1">
              <a:solidFill>
                <a:srgbClr val="000000"/>
              </a:solidFill>
            </a:endParaRPr>
          </a:p>
        </p:txBody>
      </p:sp>
      <p:pic>
        <p:nvPicPr>
          <p:cNvPr id="8199" name="Picture 7" descr="MCj043961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5625" y="4084638"/>
            <a:ext cx="2047875"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7" name="Text Box 3"/>
          <p:cNvSpPr txBox="1">
            <a:spLocks noChangeArrowheads="1"/>
          </p:cNvSpPr>
          <p:nvPr/>
        </p:nvSpPr>
        <p:spPr bwMode="auto">
          <a:xfrm>
            <a:off x="4561569" y="4376058"/>
            <a:ext cx="1247775" cy="424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a:lstStyle/>
          <a:p>
            <a:pPr algn="ctr">
              <a:lnSpc>
                <a:spcPct val="100000"/>
              </a:lnSpc>
              <a:spcBef>
                <a:spcPct val="0"/>
              </a:spcBef>
              <a:buFontTx/>
              <a:buNone/>
            </a:pPr>
            <a:r>
              <a:rPr kumimoji="1" lang="en-US" altLang="zh-CN" sz="2000" b="0" dirty="0">
                <a:solidFill>
                  <a:srgbClr val="161BE8"/>
                </a:solidFill>
                <a:latin typeface="Verdana" panose="020B0604030504040204" pitchFamily="34" charset="0"/>
                <a:ea typeface="微软雅黑" panose="020B0503020204020204" pitchFamily="34" charset="-122"/>
                <a:cs typeface="Arial" panose="020B0604020202020204" pitchFamily="34" charset="0"/>
              </a:rPr>
              <a:t>99.73%</a:t>
            </a:r>
          </a:p>
        </p:txBody>
      </p:sp>
      <p:sp>
        <p:nvSpPr>
          <p:cNvPr id="395268" name="Freeform 4"/>
          <p:cNvSpPr>
            <a:spLocks/>
          </p:cNvSpPr>
          <p:nvPr/>
        </p:nvSpPr>
        <p:spPr bwMode="auto">
          <a:xfrm>
            <a:off x="2112963" y="762000"/>
            <a:ext cx="5616575" cy="2863850"/>
          </a:xfrm>
          <a:custGeom>
            <a:avLst/>
            <a:gdLst>
              <a:gd name="T0" fmla="*/ 0 w 5560"/>
              <a:gd name="T1" fmla="*/ 2710 h 2710"/>
              <a:gd name="T2" fmla="*/ 760 w 5560"/>
              <a:gd name="T3" fmla="*/ 2630 h 2710"/>
              <a:gd name="T4" fmla="*/ 1480 w 5560"/>
              <a:gd name="T5" fmla="*/ 2370 h 2710"/>
              <a:gd name="T6" fmla="*/ 2200 w 5560"/>
              <a:gd name="T7" fmla="*/ 1410 h 2710"/>
              <a:gd name="T8" fmla="*/ 2880 w 5560"/>
              <a:gd name="T9" fmla="*/ 110 h 2710"/>
              <a:gd name="T10" fmla="*/ 3320 w 5560"/>
              <a:gd name="T11" fmla="*/ 750 h 2710"/>
              <a:gd name="T12" fmla="*/ 3600 w 5560"/>
              <a:gd name="T13" fmla="*/ 1410 h 2710"/>
              <a:gd name="T14" fmla="*/ 4240 w 5560"/>
              <a:gd name="T15" fmla="*/ 2370 h 2710"/>
              <a:gd name="T16" fmla="*/ 4840 w 5560"/>
              <a:gd name="T17" fmla="*/ 2650 h 2710"/>
              <a:gd name="T18" fmla="*/ 5560 w 5560"/>
              <a:gd name="T19" fmla="*/ 2710 h 2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60" h="2710">
                <a:moveTo>
                  <a:pt x="0" y="2710"/>
                </a:moveTo>
                <a:cubicBezTo>
                  <a:pt x="256" y="2698"/>
                  <a:pt x="513" y="2687"/>
                  <a:pt x="760" y="2630"/>
                </a:cubicBezTo>
                <a:cubicBezTo>
                  <a:pt x="1007" y="2573"/>
                  <a:pt x="1240" y="2573"/>
                  <a:pt x="1480" y="2370"/>
                </a:cubicBezTo>
                <a:cubicBezTo>
                  <a:pt x="1720" y="2167"/>
                  <a:pt x="1967" y="1787"/>
                  <a:pt x="2200" y="1410"/>
                </a:cubicBezTo>
                <a:cubicBezTo>
                  <a:pt x="2433" y="1033"/>
                  <a:pt x="2693" y="220"/>
                  <a:pt x="2880" y="110"/>
                </a:cubicBezTo>
                <a:cubicBezTo>
                  <a:pt x="3067" y="0"/>
                  <a:pt x="3200" y="533"/>
                  <a:pt x="3320" y="750"/>
                </a:cubicBezTo>
                <a:cubicBezTo>
                  <a:pt x="3440" y="967"/>
                  <a:pt x="3447" y="1140"/>
                  <a:pt x="3600" y="1410"/>
                </a:cubicBezTo>
                <a:cubicBezTo>
                  <a:pt x="3753" y="1680"/>
                  <a:pt x="4033" y="2163"/>
                  <a:pt x="4240" y="2370"/>
                </a:cubicBezTo>
                <a:cubicBezTo>
                  <a:pt x="4447" y="2577"/>
                  <a:pt x="4620" y="2593"/>
                  <a:pt x="4840" y="2650"/>
                </a:cubicBezTo>
                <a:cubicBezTo>
                  <a:pt x="5060" y="2707"/>
                  <a:pt x="5310" y="2708"/>
                  <a:pt x="5560" y="2710"/>
                </a:cubicBezTo>
              </a:path>
            </a:pathLst>
          </a:custGeom>
          <a:solidFill>
            <a:srgbClr val="00CCFF"/>
          </a:solidFill>
          <a:ln w="25400">
            <a:solidFill>
              <a:srgbClr val="161BE8"/>
            </a:solidFill>
            <a:round/>
            <a:headEnd/>
            <a:tailEnd/>
          </a:ln>
        </p:spPr>
        <p:txBody>
          <a:bodyPr/>
          <a:lstStyle/>
          <a:p>
            <a:endParaRPr lang="zh-CN" altLang="en-US">
              <a:latin typeface="Verdana" panose="020B0604030504040204" pitchFamily="34" charset="0"/>
              <a:ea typeface="微软雅黑" panose="020B0503020204020204" pitchFamily="34" charset="-122"/>
            </a:endParaRPr>
          </a:p>
        </p:txBody>
      </p:sp>
      <p:sp>
        <p:nvSpPr>
          <p:cNvPr id="395269" name="Line 5"/>
          <p:cNvSpPr>
            <a:spLocks noChangeShapeType="1"/>
          </p:cNvSpPr>
          <p:nvPr/>
        </p:nvSpPr>
        <p:spPr bwMode="auto">
          <a:xfrm>
            <a:off x="1282700" y="3657600"/>
            <a:ext cx="7099300" cy="0"/>
          </a:xfrm>
          <a:prstGeom prst="line">
            <a:avLst/>
          </a:prstGeom>
          <a:noFill/>
          <a:ln w="38100" cap="rnd">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Verdana" panose="020B0604030504040204" pitchFamily="34" charset="0"/>
              <a:ea typeface="微软雅黑" panose="020B0503020204020204" pitchFamily="34" charset="-122"/>
            </a:endParaRPr>
          </a:p>
        </p:txBody>
      </p:sp>
      <p:sp>
        <p:nvSpPr>
          <p:cNvPr id="395270" name="Line 6"/>
          <p:cNvSpPr>
            <a:spLocks noChangeShapeType="1"/>
          </p:cNvSpPr>
          <p:nvPr/>
        </p:nvSpPr>
        <p:spPr bwMode="auto">
          <a:xfrm flipV="1">
            <a:off x="1295400" y="533400"/>
            <a:ext cx="0" cy="3074988"/>
          </a:xfrm>
          <a:prstGeom prst="line">
            <a:avLst/>
          </a:prstGeom>
          <a:noFill/>
          <a:ln w="38100" cap="rnd">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Verdana" panose="020B0604030504040204" pitchFamily="34" charset="0"/>
              <a:ea typeface="微软雅黑" panose="020B0503020204020204" pitchFamily="34" charset="-122"/>
            </a:endParaRPr>
          </a:p>
        </p:txBody>
      </p:sp>
      <p:sp>
        <p:nvSpPr>
          <p:cNvPr id="395271" name="Line 7"/>
          <p:cNvSpPr>
            <a:spLocks noChangeShapeType="1"/>
          </p:cNvSpPr>
          <p:nvPr/>
        </p:nvSpPr>
        <p:spPr bwMode="auto">
          <a:xfrm flipV="1">
            <a:off x="5800725" y="2320925"/>
            <a:ext cx="0" cy="110807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Verdana" panose="020B0604030504040204" pitchFamily="34" charset="0"/>
              <a:ea typeface="微软雅黑" panose="020B0503020204020204" pitchFamily="34" charset="-122"/>
            </a:endParaRPr>
          </a:p>
        </p:txBody>
      </p:sp>
      <p:sp>
        <p:nvSpPr>
          <p:cNvPr id="395272" name="Line 8"/>
          <p:cNvSpPr>
            <a:spLocks noChangeShapeType="1"/>
          </p:cNvSpPr>
          <p:nvPr/>
        </p:nvSpPr>
        <p:spPr bwMode="auto">
          <a:xfrm>
            <a:off x="4256088" y="2320925"/>
            <a:ext cx="11112" cy="171767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Verdana" panose="020B0604030504040204" pitchFamily="34" charset="0"/>
              <a:ea typeface="微软雅黑" panose="020B0503020204020204" pitchFamily="34" charset="-122"/>
            </a:endParaRPr>
          </a:p>
        </p:txBody>
      </p:sp>
      <p:sp>
        <p:nvSpPr>
          <p:cNvPr id="395273" name="Text Box 9"/>
          <p:cNvSpPr txBox="1">
            <a:spLocks noChangeArrowheads="1"/>
          </p:cNvSpPr>
          <p:nvPr/>
        </p:nvSpPr>
        <p:spPr bwMode="auto">
          <a:xfrm>
            <a:off x="4760913" y="3278188"/>
            <a:ext cx="914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nSpc>
                <a:spcPct val="100000"/>
              </a:lnSpc>
              <a:spcBef>
                <a:spcPct val="0"/>
              </a:spcBef>
              <a:buFontTx/>
              <a:buNone/>
            </a:pPr>
            <a:r>
              <a:rPr kumimoji="1" lang="en-US" altLang="zh-CN" sz="1000" b="0">
                <a:latin typeface="Verdana" panose="020B0604030504040204" pitchFamily="34" charset="0"/>
                <a:ea typeface="微软雅黑" panose="020B0503020204020204" pitchFamily="34" charset="-122"/>
                <a:cs typeface="Arial" panose="020B0604020202020204" pitchFamily="34" charset="0"/>
              </a:rPr>
              <a:t>Te</a:t>
            </a:r>
          </a:p>
        </p:txBody>
      </p:sp>
      <p:sp>
        <p:nvSpPr>
          <p:cNvPr id="395274" name="Line 10"/>
          <p:cNvSpPr>
            <a:spLocks noChangeShapeType="1"/>
          </p:cNvSpPr>
          <p:nvPr/>
        </p:nvSpPr>
        <p:spPr bwMode="auto">
          <a:xfrm>
            <a:off x="5800725" y="2514600"/>
            <a:ext cx="0" cy="150812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latin typeface="Verdana" panose="020B0604030504040204" pitchFamily="34" charset="0"/>
              <a:ea typeface="微软雅黑" panose="020B0503020204020204" pitchFamily="34" charset="-122"/>
            </a:endParaRPr>
          </a:p>
        </p:txBody>
      </p:sp>
      <p:sp>
        <p:nvSpPr>
          <p:cNvPr id="395275" name="Line 11"/>
          <p:cNvSpPr>
            <a:spLocks noChangeShapeType="1"/>
          </p:cNvSpPr>
          <p:nvPr/>
        </p:nvSpPr>
        <p:spPr bwMode="auto">
          <a:xfrm>
            <a:off x="3581400" y="3276600"/>
            <a:ext cx="0" cy="9906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latin typeface="Verdana" panose="020B0604030504040204" pitchFamily="34" charset="0"/>
              <a:ea typeface="微软雅黑" panose="020B0503020204020204" pitchFamily="34" charset="-122"/>
            </a:endParaRPr>
          </a:p>
        </p:txBody>
      </p:sp>
      <p:sp>
        <p:nvSpPr>
          <p:cNvPr id="395276" name="Line 12"/>
          <p:cNvSpPr>
            <a:spLocks noChangeShapeType="1"/>
          </p:cNvSpPr>
          <p:nvPr/>
        </p:nvSpPr>
        <p:spPr bwMode="auto">
          <a:xfrm flipH="1">
            <a:off x="6553200" y="3352800"/>
            <a:ext cx="17463" cy="9144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latin typeface="Verdana" panose="020B0604030504040204" pitchFamily="34" charset="0"/>
              <a:ea typeface="微软雅黑" panose="020B0503020204020204" pitchFamily="34" charset="-122"/>
            </a:endParaRPr>
          </a:p>
        </p:txBody>
      </p:sp>
      <p:sp>
        <p:nvSpPr>
          <p:cNvPr id="395277" name="Line 13"/>
          <p:cNvSpPr>
            <a:spLocks noChangeShapeType="1"/>
          </p:cNvSpPr>
          <p:nvPr/>
        </p:nvSpPr>
        <p:spPr bwMode="auto">
          <a:xfrm>
            <a:off x="7315200" y="3657600"/>
            <a:ext cx="0" cy="9144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latin typeface="Verdana" panose="020B0604030504040204" pitchFamily="34" charset="0"/>
              <a:ea typeface="微软雅黑" panose="020B0503020204020204" pitchFamily="34" charset="-122"/>
            </a:endParaRPr>
          </a:p>
        </p:txBody>
      </p:sp>
      <p:sp>
        <p:nvSpPr>
          <p:cNvPr id="395278" name="Text Box 14"/>
          <p:cNvSpPr txBox="1">
            <a:spLocks noChangeArrowheads="1"/>
          </p:cNvSpPr>
          <p:nvPr/>
        </p:nvSpPr>
        <p:spPr bwMode="auto">
          <a:xfrm>
            <a:off x="4660219" y="3842658"/>
            <a:ext cx="79057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ctr">
              <a:lnSpc>
                <a:spcPct val="100000"/>
              </a:lnSpc>
              <a:spcBef>
                <a:spcPct val="0"/>
              </a:spcBef>
              <a:buFontTx/>
              <a:buNone/>
            </a:pPr>
            <a:r>
              <a:rPr kumimoji="1" lang="en-US" altLang="zh-CN" sz="2000" b="0" dirty="0">
                <a:solidFill>
                  <a:srgbClr val="161BE8"/>
                </a:solidFill>
                <a:latin typeface="Verdana" panose="020B0604030504040204" pitchFamily="34" charset="0"/>
                <a:ea typeface="微软雅黑" panose="020B0503020204020204" pitchFamily="34" charset="-122"/>
                <a:cs typeface="Arial" panose="020B0604020202020204" pitchFamily="34" charset="0"/>
              </a:rPr>
              <a:t>68%</a:t>
            </a:r>
          </a:p>
        </p:txBody>
      </p:sp>
      <p:sp>
        <p:nvSpPr>
          <p:cNvPr id="395279" name="Text Box 15"/>
          <p:cNvSpPr txBox="1">
            <a:spLocks noChangeArrowheads="1"/>
          </p:cNvSpPr>
          <p:nvPr/>
        </p:nvSpPr>
        <p:spPr bwMode="auto">
          <a:xfrm>
            <a:off x="4660219" y="4069671"/>
            <a:ext cx="7905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ctr">
              <a:lnSpc>
                <a:spcPct val="100000"/>
              </a:lnSpc>
              <a:spcBef>
                <a:spcPct val="0"/>
              </a:spcBef>
              <a:buFontTx/>
              <a:buNone/>
            </a:pPr>
            <a:r>
              <a:rPr kumimoji="1" lang="en-US" altLang="zh-CN" sz="2000" b="0" dirty="0">
                <a:solidFill>
                  <a:srgbClr val="161BE8"/>
                </a:solidFill>
                <a:latin typeface="Verdana" panose="020B0604030504040204" pitchFamily="34" charset="0"/>
                <a:ea typeface="微软雅黑" panose="020B0503020204020204" pitchFamily="34" charset="-122"/>
                <a:cs typeface="Arial" panose="020B0604020202020204" pitchFamily="34" charset="0"/>
              </a:rPr>
              <a:t>95%</a:t>
            </a:r>
          </a:p>
        </p:txBody>
      </p:sp>
      <p:sp>
        <p:nvSpPr>
          <p:cNvPr id="395280" name="Line 16"/>
          <p:cNvSpPr>
            <a:spLocks noChangeShapeType="1"/>
          </p:cNvSpPr>
          <p:nvPr/>
        </p:nvSpPr>
        <p:spPr bwMode="auto">
          <a:xfrm>
            <a:off x="5346017" y="4038600"/>
            <a:ext cx="45470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Verdana" panose="020B0604030504040204" pitchFamily="34" charset="0"/>
              <a:ea typeface="微软雅黑" panose="020B0503020204020204" pitchFamily="34" charset="-122"/>
            </a:endParaRPr>
          </a:p>
        </p:txBody>
      </p:sp>
      <p:sp>
        <p:nvSpPr>
          <p:cNvPr id="395281" name="Line 17"/>
          <p:cNvSpPr>
            <a:spLocks noChangeShapeType="1"/>
          </p:cNvSpPr>
          <p:nvPr/>
        </p:nvSpPr>
        <p:spPr bwMode="auto">
          <a:xfrm>
            <a:off x="5346017" y="4273550"/>
            <a:ext cx="122464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Verdana" panose="020B0604030504040204" pitchFamily="34" charset="0"/>
              <a:ea typeface="微软雅黑" panose="020B0503020204020204" pitchFamily="34" charset="-122"/>
            </a:endParaRPr>
          </a:p>
        </p:txBody>
      </p:sp>
      <p:sp>
        <p:nvSpPr>
          <p:cNvPr id="395282" name="Line 18"/>
          <p:cNvSpPr>
            <a:spLocks noChangeShapeType="1"/>
          </p:cNvSpPr>
          <p:nvPr/>
        </p:nvSpPr>
        <p:spPr bwMode="auto">
          <a:xfrm>
            <a:off x="5715000" y="4572000"/>
            <a:ext cx="16081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Verdana" panose="020B0604030504040204" pitchFamily="34" charset="0"/>
              <a:ea typeface="微软雅黑" panose="020B0503020204020204" pitchFamily="34" charset="-122"/>
            </a:endParaRPr>
          </a:p>
        </p:txBody>
      </p:sp>
      <p:sp>
        <p:nvSpPr>
          <p:cNvPr id="395283" name="Line 19"/>
          <p:cNvSpPr>
            <a:spLocks noChangeShapeType="1"/>
          </p:cNvSpPr>
          <p:nvPr/>
        </p:nvSpPr>
        <p:spPr bwMode="auto">
          <a:xfrm flipH="1">
            <a:off x="4256088" y="4038600"/>
            <a:ext cx="5048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Verdana" panose="020B0604030504040204" pitchFamily="34" charset="0"/>
              <a:ea typeface="微软雅黑" panose="020B0503020204020204" pitchFamily="34" charset="-122"/>
            </a:endParaRPr>
          </a:p>
        </p:txBody>
      </p:sp>
      <p:sp>
        <p:nvSpPr>
          <p:cNvPr id="395284" name="Line 20"/>
          <p:cNvSpPr>
            <a:spLocks noChangeShapeType="1"/>
          </p:cNvSpPr>
          <p:nvPr/>
        </p:nvSpPr>
        <p:spPr bwMode="auto">
          <a:xfrm flipH="1" flipV="1">
            <a:off x="3581399" y="4267200"/>
            <a:ext cx="11795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Verdana" panose="020B0604030504040204" pitchFamily="34" charset="0"/>
              <a:ea typeface="微软雅黑" panose="020B0503020204020204" pitchFamily="34" charset="-122"/>
            </a:endParaRPr>
          </a:p>
        </p:txBody>
      </p:sp>
      <p:sp>
        <p:nvSpPr>
          <p:cNvPr id="395285" name="Line 21"/>
          <p:cNvSpPr>
            <a:spLocks noChangeShapeType="1"/>
          </p:cNvSpPr>
          <p:nvPr/>
        </p:nvSpPr>
        <p:spPr bwMode="auto">
          <a:xfrm flipH="1">
            <a:off x="2711450" y="4572000"/>
            <a:ext cx="19367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Verdana" panose="020B0604030504040204" pitchFamily="34" charset="0"/>
              <a:ea typeface="微软雅黑" panose="020B0503020204020204" pitchFamily="34" charset="-122"/>
            </a:endParaRPr>
          </a:p>
        </p:txBody>
      </p:sp>
      <p:sp>
        <p:nvSpPr>
          <p:cNvPr id="395287" name="Line 23"/>
          <p:cNvSpPr>
            <a:spLocks noChangeShapeType="1"/>
          </p:cNvSpPr>
          <p:nvPr/>
        </p:nvSpPr>
        <p:spPr bwMode="auto">
          <a:xfrm>
            <a:off x="5062538" y="641132"/>
            <a:ext cx="0" cy="29797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Verdana" panose="020B0604030504040204" pitchFamily="34" charset="0"/>
              <a:ea typeface="微软雅黑" panose="020B0503020204020204" pitchFamily="34" charset="-122"/>
            </a:endParaRPr>
          </a:p>
        </p:txBody>
      </p:sp>
      <p:sp>
        <p:nvSpPr>
          <p:cNvPr id="395288" name="Line 24"/>
          <p:cNvSpPr>
            <a:spLocks noChangeShapeType="1"/>
          </p:cNvSpPr>
          <p:nvPr/>
        </p:nvSpPr>
        <p:spPr bwMode="auto">
          <a:xfrm>
            <a:off x="2743200" y="3581400"/>
            <a:ext cx="0" cy="9906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latin typeface="Verdana" panose="020B0604030504040204" pitchFamily="34" charset="0"/>
              <a:ea typeface="微软雅黑" panose="020B0503020204020204" pitchFamily="34" charset="-122"/>
            </a:endParaRPr>
          </a:p>
        </p:txBody>
      </p:sp>
      <p:sp>
        <p:nvSpPr>
          <p:cNvPr id="395289" name="AutoShape 25"/>
          <p:cNvSpPr>
            <a:spLocks noChangeArrowheads="1"/>
          </p:cNvSpPr>
          <p:nvPr/>
        </p:nvSpPr>
        <p:spPr bwMode="auto">
          <a:xfrm>
            <a:off x="1077684" y="4889500"/>
            <a:ext cx="7467600" cy="1219200"/>
          </a:xfrm>
          <a:prstGeom prst="wedgeRectCallout">
            <a:avLst>
              <a:gd name="adj1" fmla="val -22917"/>
              <a:gd name="adj2" fmla="val -48958"/>
            </a:avLst>
          </a:prstGeom>
          <a:gradFill rotWithShape="1">
            <a:gsLst>
              <a:gs pos="0">
                <a:srgbClr val="BBD4F3"/>
              </a:gs>
              <a:gs pos="50000">
                <a:srgbClr val="BBD4F3">
                  <a:gamma/>
                  <a:tint val="0"/>
                  <a:invGamma/>
                </a:srgbClr>
              </a:gs>
              <a:gs pos="100000">
                <a:srgbClr val="BBD4F3"/>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lnSpc>
                <a:spcPct val="100000"/>
              </a:lnSpc>
              <a:spcBef>
                <a:spcPct val="0"/>
              </a:spcBef>
              <a:buFontTx/>
              <a:buNone/>
            </a:pPr>
            <a:r>
              <a:rPr lang="zh-CN" altLang="en-US" sz="2000" b="0" dirty="0">
                <a:latin typeface="Verdana" panose="020B0604030504040204" pitchFamily="34" charset="0"/>
                <a:ea typeface="微软雅黑" panose="020B0503020204020204" pitchFamily="34" charset="-122"/>
              </a:rPr>
              <a:t>如果问在</a:t>
            </a:r>
            <a:r>
              <a:rPr lang="en-US" altLang="zh-CN" sz="2000" b="0" dirty="0">
                <a:latin typeface="Verdana" panose="020B0604030504040204" pitchFamily="34" charset="0"/>
                <a:ea typeface="微软雅黑" panose="020B0503020204020204" pitchFamily="34" charset="-122"/>
              </a:rPr>
              <a:t>80</a:t>
            </a:r>
            <a:r>
              <a:rPr lang="zh-CN" altLang="en-US" sz="2000" b="0" dirty="0">
                <a:latin typeface="Verdana" panose="020B0604030504040204" pitchFamily="34" charset="0"/>
                <a:ea typeface="微软雅黑" panose="020B0503020204020204" pitchFamily="34" charset="-122"/>
              </a:rPr>
              <a:t>分到</a:t>
            </a:r>
            <a:r>
              <a:rPr lang="en-US" altLang="zh-CN" sz="2000" b="0" dirty="0">
                <a:latin typeface="Verdana" panose="020B0604030504040204" pitchFamily="34" charset="0"/>
                <a:ea typeface="微软雅黑" panose="020B0503020204020204" pitchFamily="34" charset="-122"/>
              </a:rPr>
              <a:t>50</a:t>
            </a:r>
            <a:r>
              <a:rPr lang="zh-CN" altLang="en-US" sz="2000" b="0" dirty="0">
                <a:latin typeface="Verdana" panose="020B0604030504040204" pitchFamily="34" charset="0"/>
                <a:ea typeface="微软雅黑" panose="020B0503020204020204" pitchFamily="34" charset="-122"/>
              </a:rPr>
              <a:t>分之间到家的概率，则是</a:t>
            </a:r>
            <a:r>
              <a:rPr lang="en-US" altLang="zh-CN" sz="2000" b="0" dirty="0">
                <a:solidFill>
                  <a:srgbClr val="FF0000"/>
                </a:solidFill>
                <a:latin typeface="Verdana" panose="020B0604030504040204" pitchFamily="34" charset="0"/>
                <a:ea typeface="微软雅黑" panose="020B0503020204020204" pitchFamily="34" charset="-122"/>
              </a:rPr>
              <a:t>68%</a:t>
            </a:r>
          </a:p>
          <a:p>
            <a:pPr algn="l">
              <a:lnSpc>
                <a:spcPct val="100000"/>
              </a:lnSpc>
              <a:spcBef>
                <a:spcPct val="0"/>
              </a:spcBef>
              <a:buFontTx/>
              <a:buNone/>
            </a:pPr>
            <a:r>
              <a:rPr lang="zh-CN" altLang="en-US" sz="2000" b="0" dirty="0">
                <a:latin typeface="Verdana" panose="020B0604030504040204" pitchFamily="34" charset="0"/>
                <a:ea typeface="微软雅黑" panose="020B0503020204020204" pitchFamily="34" charset="-122"/>
              </a:rPr>
              <a:t>如果问在</a:t>
            </a:r>
            <a:r>
              <a:rPr lang="en-US" altLang="zh-CN" sz="2000" b="0" dirty="0">
                <a:latin typeface="Verdana" panose="020B0604030504040204" pitchFamily="34" charset="0"/>
                <a:ea typeface="微软雅黑" panose="020B0503020204020204" pitchFamily="34" charset="-122"/>
              </a:rPr>
              <a:t>80</a:t>
            </a:r>
            <a:r>
              <a:rPr lang="zh-CN" altLang="en-US" sz="2000" b="0" dirty="0">
                <a:latin typeface="Verdana" panose="020B0604030504040204" pitchFamily="34" charset="0"/>
                <a:ea typeface="微软雅黑" panose="020B0503020204020204" pitchFamily="34" charset="-122"/>
              </a:rPr>
              <a:t>分钟以上回家的概率，则是</a:t>
            </a:r>
            <a:r>
              <a:rPr lang="en-US" altLang="zh-CN" sz="2000" b="0" dirty="0" smtClean="0">
                <a:solidFill>
                  <a:srgbClr val="FF0000"/>
                </a:solidFill>
                <a:latin typeface="Verdana" panose="020B0604030504040204" pitchFamily="34" charset="0"/>
                <a:ea typeface="微软雅黑" panose="020B0503020204020204" pitchFamily="34" charset="-122"/>
              </a:rPr>
              <a:t>16%</a:t>
            </a:r>
            <a:r>
              <a:rPr lang="zh-CN" altLang="en-US" sz="2000" b="0" dirty="0" smtClean="0">
                <a:latin typeface="Verdana" panose="020B0604030504040204" pitchFamily="34" charset="0"/>
                <a:ea typeface="微软雅黑" panose="020B0503020204020204" pitchFamily="34" charset="-122"/>
              </a:rPr>
              <a:t>，“</a:t>
            </a:r>
            <a:r>
              <a:rPr lang="zh-CN" altLang="en-US" sz="2000" b="0" dirty="0" smtClean="0">
                <a:solidFill>
                  <a:srgbClr val="C00000"/>
                </a:solidFill>
                <a:latin typeface="Verdana" panose="020B0604030504040204" pitchFamily="34" charset="0"/>
                <a:ea typeface="微软雅黑" panose="020B0503020204020204" pitchFamily="34" charset="-122"/>
              </a:rPr>
              <a:t>估算平</a:t>
            </a:r>
            <a:r>
              <a:rPr lang="zh-CN" altLang="en-US" sz="2000" b="0" dirty="0">
                <a:solidFill>
                  <a:srgbClr val="C00000"/>
                </a:solidFill>
                <a:latin typeface="Verdana" panose="020B0604030504040204" pitchFamily="34" charset="0"/>
                <a:ea typeface="微软雅黑" panose="020B0503020204020204" pitchFamily="34" charset="-122"/>
              </a:rPr>
              <a:t>均</a:t>
            </a:r>
            <a:r>
              <a:rPr lang="zh-CN" altLang="en-US" sz="2000" b="0" dirty="0" smtClean="0">
                <a:solidFill>
                  <a:srgbClr val="C00000"/>
                </a:solidFill>
                <a:latin typeface="Verdana" panose="020B0604030504040204" pitchFamily="34" charset="0"/>
                <a:ea typeface="微软雅黑" panose="020B0503020204020204" pitchFamily="34" charset="-122"/>
              </a:rPr>
              <a:t>值的右侧一</a:t>
            </a:r>
            <a:r>
              <a:rPr lang="zh-CN" altLang="en-US" sz="2000" b="0" dirty="0">
                <a:solidFill>
                  <a:srgbClr val="C00000"/>
                </a:solidFill>
                <a:latin typeface="Verdana" panose="020B0604030504040204" pitchFamily="34" charset="0"/>
                <a:ea typeface="微软雅黑" panose="020B0503020204020204" pitchFamily="34" charset="-122"/>
              </a:rPr>
              <a:t>个标准</a:t>
            </a:r>
            <a:r>
              <a:rPr lang="zh-CN" altLang="en-US" sz="2000" b="0" dirty="0" smtClean="0">
                <a:solidFill>
                  <a:srgbClr val="C00000"/>
                </a:solidFill>
                <a:latin typeface="Verdana" panose="020B0604030504040204" pitchFamily="34" charset="0"/>
                <a:ea typeface="微软雅黑" panose="020B0503020204020204" pitchFamily="34" charset="-122"/>
              </a:rPr>
              <a:t>差外</a:t>
            </a:r>
            <a:r>
              <a:rPr lang="zh-CN" altLang="en-US" sz="2000" b="0" dirty="0" smtClean="0">
                <a:latin typeface="Verdana" panose="020B0604030504040204" pitchFamily="34" charset="0"/>
                <a:ea typeface="微软雅黑" panose="020B0503020204020204" pitchFamily="34" charset="-122"/>
              </a:rPr>
              <a:t>”</a:t>
            </a:r>
            <a:endParaRPr lang="zh-CN" altLang="en-US" sz="2000" b="0" dirty="0">
              <a:latin typeface="Verdana" panose="020B0604030504040204" pitchFamily="34" charset="0"/>
              <a:ea typeface="微软雅黑" panose="020B0503020204020204" pitchFamily="34" charset="-122"/>
            </a:endParaRPr>
          </a:p>
        </p:txBody>
      </p:sp>
      <p:sp>
        <p:nvSpPr>
          <p:cNvPr id="395290" name="AutoShape 26"/>
          <p:cNvSpPr>
            <a:spLocks noChangeArrowheads="1"/>
          </p:cNvSpPr>
          <p:nvPr/>
        </p:nvSpPr>
        <p:spPr bwMode="auto">
          <a:xfrm>
            <a:off x="7707084" y="914400"/>
            <a:ext cx="838200" cy="838200"/>
          </a:xfrm>
          <a:prstGeom prst="wedgeRectCallout">
            <a:avLst>
              <a:gd name="adj1" fmla="val -353218"/>
              <a:gd name="adj2" fmla="val 273676"/>
            </a:avLst>
          </a:prstGeom>
          <a:gradFill rotWithShape="1">
            <a:gsLst>
              <a:gs pos="0">
                <a:srgbClr val="BBD4F3"/>
              </a:gs>
              <a:gs pos="50000">
                <a:srgbClr val="BBD4F3">
                  <a:gamma/>
                  <a:tint val="0"/>
                  <a:invGamma/>
                </a:srgbClr>
              </a:gs>
              <a:gs pos="100000">
                <a:srgbClr val="BBD4F3"/>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lnSpc>
                <a:spcPct val="100000"/>
              </a:lnSpc>
              <a:spcBef>
                <a:spcPct val="0"/>
              </a:spcBef>
              <a:buFontTx/>
              <a:buNone/>
            </a:pPr>
            <a:r>
              <a:rPr lang="en-US" altLang="zh-CN" sz="2000" b="0" dirty="0" smtClean="0">
                <a:latin typeface="Verdana" panose="020B0604030504040204" pitchFamily="34" charset="0"/>
                <a:ea typeface="微软雅黑" panose="020B0503020204020204" pitchFamily="34" charset="-122"/>
              </a:rPr>
              <a:t>65</a:t>
            </a:r>
            <a:endParaRPr lang="zh-CN" altLang="en-US" sz="2000" b="0" dirty="0">
              <a:latin typeface="Verdana" panose="020B0604030504040204" pitchFamily="34" charset="0"/>
              <a:ea typeface="微软雅黑" panose="020B0503020204020204" pitchFamily="34" charset="-122"/>
            </a:endParaRPr>
          </a:p>
        </p:txBody>
      </p:sp>
      <p:sp>
        <p:nvSpPr>
          <p:cNvPr id="395291" name="AutoShape 27"/>
          <p:cNvSpPr>
            <a:spLocks noChangeArrowheads="1"/>
          </p:cNvSpPr>
          <p:nvPr/>
        </p:nvSpPr>
        <p:spPr bwMode="auto">
          <a:xfrm>
            <a:off x="7997370" y="1905000"/>
            <a:ext cx="838200" cy="838200"/>
          </a:xfrm>
          <a:prstGeom prst="wedgeRectCallout">
            <a:avLst>
              <a:gd name="adj1" fmla="val -300380"/>
              <a:gd name="adj2" fmla="val 156440"/>
            </a:avLst>
          </a:prstGeom>
          <a:gradFill rotWithShape="1">
            <a:gsLst>
              <a:gs pos="0">
                <a:srgbClr val="BBD4F3"/>
              </a:gs>
              <a:gs pos="50000">
                <a:srgbClr val="BBD4F3">
                  <a:gamma/>
                  <a:tint val="0"/>
                  <a:invGamma/>
                </a:srgbClr>
              </a:gs>
              <a:gs pos="100000">
                <a:srgbClr val="BBD4F3"/>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lnSpc>
                <a:spcPct val="100000"/>
              </a:lnSpc>
              <a:spcBef>
                <a:spcPct val="0"/>
              </a:spcBef>
              <a:buFontTx/>
              <a:buNone/>
            </a:pPr>
            <a:r>
              <a:rPr lang="en-US" altLang="zh-CN" sz="2000" b="0" dirty="0" smtClean="0">
                <a:latin typeface="Verdana" panose="020B0604030504040204" pitchFamily="34" charset="0"/>
                <a:ea typeface="微软雅黑" panose="020B0503020204020204" pitchFamily="34" charset="-122"/>
              </a:rPr>
              <a:t>80</a:t>
            </a:r>
            <a:endParaRPr lang="zh-CN" altLang="en-US" sz="2000" b="0" dirty="0">
              <a:latin typeface="Verdana" panose="020B0604030504040204" pitchFamily="34" charset="0"/>
              <a:ea typeface="微软雅黑" panose="020B0503020204020204" pitchFamily="34" charset="-122"/>
            </a:endParaRPr>
          </a:p>
        </p:txBody>
      </p:sp>
      <p:sp>
        <p:nvSpPr>
          <p:cNvPr id="395292" name="AutoShape 28"/>
          <p:cNvSpPr>
            <a:spLocks/>
          </p:cNvSpPr>
          <p:nvPr/>
        </p:nvSpPr>
        <p:spPr bwMode="auto">
          <a:xfrm rot="5400000" flipV="1">
            <a:off x="2819400" y="685800"/>
            <a:ext cx="1524000" cy="4419600"/>
          </a:xfrm>
          <a:prstGeom prst="leftBrace">
            <a:avLst>
              <a:gd name="adj1" fmla="val 241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Verdana" panose="020B0604030504040204" pitchFamily="34" charset="0"/>
              <a:ea typeface="微软雅黑" panose="020B0503020204020204" pitchFamily="34" charset="-122"/>
            </a:endParaRPr>
          </a:p>
        </p:txBody>
      </p:sp>
      <p:sp>
        <p:nvSpPr>
          <p:cNvPr id="395293" name="AutoShape 29"/>
          <p:cNvSpPr>
            <a:spLocks noChangeArrowheads="1"/>
          </p:cNvSpPr>
          <p:nvPr/>
        </p:nvSpPr>
        <p:spPr bwMode="auto">
          <a:xfrm>
            <a:off x="1523999" y="838199"/>
            <a:ext cx="2809877" cy="533401"/>
          </a:xfrm>
          <a:prstGeom prst="wedgeRectCallout">
            <a:avLst>
              <a:gd name="adj1" fmla="val 23756"/>
              <a:gd name="adj2" fmla="val 192113"/>
            </a:avLst>
          </a:prstGeom>
          <a:gradFill rotWithShape="1">
            <a:gsLst>
              <a:gs pos="0">
                <a:srgbClr val="BBD4F3"/>
              </a:gs>
              <a:gs pos="50000">
                <a:srgbClr val="BBD4F3">
                  <a:gamma/>
                  <a:tint val="0"/>
                  <a:invGamma/>
                </a:srgbClr>
              </a:gs>
              <a:gs pos="100000">
                <a:srgbClr val="BBD4F3"/>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lnSpc>
                <a:spcPct val="100000"/>
              </a:lnSpc>
              <a:spcBef>
                <a:spcPct val="0"/>
              </a:spcBef>
              <a:buFontTx/>
              <a:buNone/>
            </a:pPr>
            <a:r>
              <a:rPr lang="en-US" altLang="zh-CN" sz="2000" b="0" dirty="0">
                <a:latin typeface="Verdana" panose="020B0604030504040204" pitchFamily="34" charset="0"/>
                <a:ea typeface="微软雅黑" panose="020B0503020204020204" pitchFamily="34" charset="-122"/>
              </a:rPr>
              <a:t>50%+68%/2=</a:t>
            </a:r>
            <a:r>
              <a:rPr lang="en-US" altLang="zh-CN" sz="2000" b="0" dirty="0">
                <a:solidFill>
                  <a:srgbClr val="FF0000"/>
                </a:solidFill>
                <a:latin typeface="Verdana" panose="020B0604030504040204" pitchFamily="34" charset="0"/>
                <a:ea typeface="微软雅黑" panose="020B0503020204020204" pitchFamily="34" charset="-122"/>
              </a:rPr>
              <a:t>84</a:t>
            </a:r>
            <a:r>
              <a:rPr lang="en-US" altLang="zh-CN" sz="2000" b="0" dirty="0">
                <a:latin typeface="Verdana" panose="020B0604030504040204" pitchFamily="34" charset="0"/>
                <a:ea typeface="微软雅黑" panose="020B0503020204020204" pitchFamily="34" charset="-122"/>
              </a:rPr>
              <a:t>%</a:t>
            </a:r>
          </a:p>
        </p:txBody>
      </p:sp>
      <p:sp>
        <p:nvSpPr>
          <p:cNvPr id="30" name="圆角矩形 29"/>
          <p:cNvSpPr>
            <a:spLocks noChangeArrowheads="1"/>
          </p:cNvSpPr>
          <p:nvPr/>
        </p:nvSpPr>
        <p:spPr bwMode="auto">
          <a:xfrm>
            <a:off x="5257800" y="514350"/>
            <a:ext cx="3667148" cy="480403"/>
          </a:xfrm>
          <a:prstGeom prst="roundRect">
            <a:avLst>
              <a:gd name="adj" fmla="val 16667"/>
            </a:avLst>
          </a:prstGeom>
          <a:noFill/>
          <a:ln w="22225" algn="ctr">
            <a:solidFill>
              <a:srgbClr val="7030A0"/>
            </a:solidFill>
            <a:round/>
            <a:headEnd/>
            <a:tailEnd/>
          </a:ln>
          <a:extLst>
            <a:ext uri="{909E8E84-426E-40DD-AFC4-6F175D3DCCD1}">
              <a14:hiddenFill xmlns:a14="http://schemas.microsoft.com/office/drawing/2010/main">
                <a:solidFill>
                  <a:srgbClr val="FFFFFF"/>
                </a:solidFill>
              </a14:hiddenFill>
            </a:ext>
          </a:extLst>
        </p:spPr>
        <p:txBody>
          <a:bodyPr/>
          <a:lstStyle/>
          <a:p>
            <a:r>
              <a:rPr lang="en-US" altLang="zh-CN" sz="2000" dirty="0" smtClean="0">
                <a:solidFill>
                  <a:srgbClr val="C00000"/>
                </a:solidFill>
                <a:latin typeface="微软雅黑" panose="020B0503020204020204" pitchFamily="34" charset="-122"/>
                <a:ea typeface="微软雅黑" panose="020B0503020204020204" pitchFamily="34" charset="-122"/>
              </a:rPr>
              <a:t>Q</a:t>
            </a:r>
            <a:r>
              <a:rPr lang="zh-CN" altLang="en-US" sz="2000" dirty="0" smtClean="0">
                <a:solidFill>
                  <a:srgbClr val="C00000"/>
                </a:solidFill>
                <a:latin typeface="微软雅黑" panose="020B0503020204020204" pitchFamily="34" charset="-122"/>
                <a:ea typeface="微软雅黑" panose="020B0503020204020204" pitchFamily="34" charset="-122"/>
              </a:rPr>
              <a:t>：</a:t>
            </a:r>
            <a:r>
              <a:rPr lang="en-US" altLang="zh-CN" sz="2000" dirty="0">
                <a:solidFill>
                  <a:srgbClr val="C00000"/>
                </a:solidFill>
                <a:latin typeface="微软雅黑" panose="020B0503020204020204" pitchFamily="34" charset="-122"/>
                <a:ea typeface="微软雅黑" panose="020B0503020204020204" pitchFamily="34" charset="-122"/>
              </a:rPr>
              <a:t>80</a:t>
            </a:r>
            <a:r>
              <a:rPr lang="zh-CN" altLang="en-US" sz="2000" dirty="0">
                <a:solidFill>
                  <a:srgbClr val="C00000"/>
                </a:solidFill>
                <a:latin typeface="微软雅黑" panose="020B0503020204020204" pitchFamily="34" charset="-122"/>
                <a:ea typeface="微软雅黑" panose="020B0503020204020204" pitchFamily="34" charset="-122"/>
              </a:rPr>
              <a:t>分钟内回家的概率</a:t>
            </a:r>
            <a:r>
              <a:rPr lang="zh-CN" altLang="en-US" sz="2000" dirty="0" smtClean="0">
                <a:solidFill>
                  <a:srgbClr val="C00000"/>
                </a:solidFill>
                <a:latin typeface="微软雅黑" panose="020B0503020204020204" pitchFamily="34" charset="-122"/>
                <a:ea typeface="微软雅黑" panose="020B0503020204020204" pitchFamily="34" charset="-122"/>
              </a:rPr>
              <a:t>是？</a:t>
            </a:r>
            <a:endParaRPr lang="en-US" altLang="zh-CN" sz="2000"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6029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5290"/>
                                        </p:tgtEl>
                                        <p:attrNameLst>
                                          <p:attrName>style.visibility</p:attrName>
                                        </p:attrNameLst>
                                      </p:cBhvr>
                                      <p:to>
                                        <p:strVal val="visible"/>
                                      </p:to>
                                    </p:set>
                                    <p:animEffect transition="in" filter="blinds(horizontal)">
                                      <p:cBhvr>
                                        <p:cTn id="7" dur="500"/>
                                        <p:tgtEl>
                                          <p:spTgt spid="3952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5291"/>
                                        </p:tgtEl>
                                        <p:attrNameLst>
                                          <p:attrName>style.visibility</p:attrName>
                                        </p:attrNameLst>
                                      </p:cBhvr>
                                      <p:to>
                                        <p:strVal val="visible"/>
                                      </p:to>
                                    </p:set>
                                    <p:animEffect transition="in" filter="blinds(horizontal)">
                                      <p:cBhvr>
                                        <p:cTn id="12" dur="500"/>
                                        <p:tgtEl>
                                          <p:spTgt spid="3952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95292"/>
                                        </p:tgtEl>
                                        <p:attrNameLst>
                                          <p:attrName>style.visibility</p:attrName>
                                        </p:attrNameLst>
                                      </p:cBhvr>
                                      <p:to>
                                        <p:strVal val="visible"/>
                                      </p:to>
                                    </p:set>
                                    <p:animEffect transition="in" filter="blinds(horizontal)">
                                      <p:cBhvr>
                                        <p:cTn id="17" dur="500"/>
                                        <p:tgtEl>
                                          <p:spTgt spid="3952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95293"/>
                                        </p:tgtEl>
                                        <p:attrNameLst>
                                          <p:attrName>style.visibility</p:attrName>
                                        </p:attrNameLst>
                                      </p:cBhvr>
                                      <p:to>
                                        <p:strVal val="visible"/>
                                      </p:to>
                                    </p:set>
                                    <p:animEffect transition="in" filter="blinds(horizontal)">
                                      <p:cBhvr>
                                        <p:cTn id="22" dur="500"/>
                                        <p:tgtEl>
                                          <p:spTgt spid="39529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95289">
                                            <p:txEl>
                                              <p:pRg st="0" end="0"/>
                                            </p:txEl>
                                          </p:spTgt>
                                        </p:tgtEl>
                                        <p:attrNameLst>
                                          <p:attrName>style.visibility</p:attrName>
                                        </p:attrNameLst>
                                      </p:cBhvr>
                                      <p:to>
                                        <p:strVal val="visible"/>
                                      </p:to>
                                    </p:set>
                                    <p:animEffect transition="in" filter="blinds(horizontal)">
                                      <p:cBhvr>
                                        <p:cTn id="27" dur="500"/>
                                        <p:tgtEl>
                                          <p:spTgt spid="395289">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95289">
                                            <p:txEl>
                                              <p:pRg st="1" end="1"/>
                                            </p:txEl>
                                          </p:spTgt>
                                        </p:tgtEl>
                                        <p:attrNameLst>
                                          <p:attrName>style.visibility</p:attrName>
                                        </p:attrNameLst>
                                      </p:cBhvr>
                                      <p:to>
                                        <p:strVal val="visible"/>
                                      </p:to>
                                    </p:set>
                                    <p:animEffect transition="in" filter="blinds(horizontal)">
                                      <p:cBhvr>
                                        <p:cTn id="32" dur="500"/>
                                        <p:tgtEl>
                                          <p:spTgt spid="39528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90" grpId="0" animBg="1"/>
      <p:bldP spid="395291" grpId="0" animBg="1"/>
      <p:bldP spid="395292" grpId="0" animBg="1"/>
      <p:bldP spid="39529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p:cNvSpPr txBox="1">
            <a:spLocks noGrp="1"/>
          </p:cNvSpPr>
          <p:nvPr/>
        </p:nvSpPr>
        <p:spPr bwMode="black">
          <a:xfrm>
            <a:off x="8328025" y="6529388"/>
            <a:ext cx="6731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r" eaLnBrk="1" hangingPunct="1">
              <a:spcBef>
                <a:spcPct val="50000"/>
              </a:spcBef>
            </a:pPr>
            <a:fld id="{93142FB9-569D-4859-A045-37D20F8ADF19}" type="slidenum">
              <a:rPr lang="en-US" altLang="en-US" sz="1000" b="1">
                <a:solidFill>
                  <a:srgbClr val="000000"/>
                </a:solidFill>
              </a:rPr>
              <a:pPr algn="r" eaLnBrk="1" hangingPunct="1">
                <a:spcBef>
                  <a:spcPct val="50000"/>
                </a:spcBef>
              </a:pPr>
              <a:t>21</a:t>
            </a:fld>
            <a:endParaRPr lang="en-US" altLang="en-US" sz="1000" b="1">
              <a:solidFill>
                <a:srgbClr val="000000"/>
              </a:solidFill>
            </a:endParaRPr>
          </a:p>
        </p:txBody>
      </p:sp>
      <p:sp>
        <p:nvSpPr>
          <p:cNvPr id="8195" name="Rectangle 2"/>
          <p:cNvSpPr>
            <a:spLocks noGrp="1" noChangeArrowheads="1"/>
          </p:cNvSpPr>
          <p:nvPr>
            <p:ph type="title"/>
          </p:nvPr>
        </p:nvSpPr>
        <p:spPr/>
        <p:txBody>
          <a:bodyPr/>
          <a:lstStyle/>
          <a:p>
            <a:r>
              <a:rPr lang="zh-CN" altLang="en-US" dirty="0" smtClean="0"/>
              <a:t>本章内容</a:t>
            </a:r>
          </a:p>
        </p:txBody>
      </p:sp>
      <p:sp>
        <p:nvSpPr>
          <p:cNvPr id="8196" name="Rectangle 3"/>
          <p:cNvSpPr>
            <a:spLocks noGrp="1" noChangeArrowheads="1"/>
          </p:cNvSpPr>
          <p:nvPr>
            <p:ph sz="quarter" idx="11"/>
          </p:nvPr>
        </p:nvSpPr>
        <p:spPr/>
        <p:txBody>
          <a:bodyPr/>
          <a:lstStyle/>
          <a:p>
            <a:r>
              <a:rPr lang="zh-CN" altLang="zh-CN" dirty="0" smtClean="0"/>
              <a:t>第</a:t>
            </a:r>
            <a:r>
              <a:rPr lang="en-US" altLang="zh-CN" dirty="0" smtClean="0"/>
              <a:t>7</a:t>
            </a:r>
            <a:r>
              <a:rPr lang="zh-CN" altLang="zh-CN" dirty="0" smtClean="0"/>
              <a:t>章 项目执行</a:t>
            </a:r>
          </a:p>
          <a:p>
            <a:pPr lvl="1"/>
            <a:r>
              <a:rPr lang="en-US" altLang="zh-CN" dirty="0"/>
              <a:t>7.1 </a:t>
            </a:r>
            <a:r>
              <a:rPr lang="zh-CN" altLang="en-US" dirty="0" smtClean="0"/>
              <a:t>变更管理</a:t>
            </a:r>
            <a:endParaRPr lang="zh-CN" altLang="en-US" dirty="0"/>
          </a:p>
          <a:p>
            <a:pPr lvl="1"/>
            <a:r>
              <a:rPr lang="en-US" altLang="zh-CN" dirty="0"/>
              <a:t>7.2 </a:t>
            </a:r>
            <a:r>
              <a:rPr lang="zh-CN" altLang="en-US" dirty="0"/>
              <a:t>进度管理</a:t>
            </a:r>
            <a:r>
              <a:rPr lang="en-US" altLang="zh-CN" dirty="0"/>
              <a:t>(PMBOK)</a:t>
            </a:r>
          </a:p>
          <a:p>
            <a:pPr lvl="1"/>
            <a:r>
              <a:rPr lang="en-US" altLang="zh-CN" dirty="0"/>
              <a:t>7.3 </a:t>
            </a:r>
            <a:r>
              <a:rPr lang="zh-CN" altLang="en-US" dirty="0"/>
              <a:t>风险管理</a:t>
            </a:r>
            <a:r>
              <a:rPr lang="en-US" altLang="zh-CN" dirty="0"/>
              <a:t>(PMBOK)</a:t>
            </a:r>
          </a:p>
          <a:p>
            <a:pPr lvl="2"/>
            <a:r>
              <a:rPr lang="zh-CN" altLang="en-US" dirty="0" smtClean="0"/>
              <a:t>风险管理的主要活动和技术</a:t>
            </a:r>
            <a:endParaRPr lang="en-US" altLang="zh-CN" dirty="0" smtClean="0"/>
          </a:p>
          <a:p>
            <a:pPr lvl="1"/>
            <a:r>
              <a:rPr lang="en-US" altLang="zh-CN" dirty="0" smtClean="0"/>
              <a:t>7.4 </a:t>
            </a:r>
            <a:r>
              <a:rPr lang="zh-CN" altLang="en-US" dirty="0"/>
              <a:t>敏捷项目执行关键技术</a:t>
            </a:r>
          </a:p>
          <a:p>
            <a:pPr lvl="1"/>
            <a:r>
              <a:rPr lang="en-US" altLang="zh-CN" dirty="0"/>
              <a:t>7.5 </a:t>
            </a:r>
            <a:r>
              <a:rPr lang="zh-CN" altLang="en-US" dirty="0"/>
              <a:t>传统进度评估技</a:t>
            </a:r>
            <a:r>
              <a:rPr lang="zh-CN" altLang="en-US" dirty="0" smtClean="0"/>
              <a:t>术</a:t>
            </a:r>
            <a:endParaRPr lang="en-US" altLang="zh-CN" dirty="0" smtClean="0"/>
          </a:p>
          <a:p>
            <a:pPr lvl="1"/>
            <a:r>
              <a:rPr lang="zh-CN" altLang="zh-CN" dirty="0" smtClean="0"/>
              <a:t>小结</a:t>
            </a:r>
            <a:endParaRPr lang="en-US" altLang="zh-CN" dirty="0" smtClean="0"/>
          </a:p>
          <a:p>
            <a:pPr lvl="1"/>
            <a:r>
              <a:rPr lang="zh-CN" altLang="en-US" dirty="0"/>
              <a:t>思考</a:t>
            </a:r>
            <a:endParaRPr lang="zh-CN" altLang="zh-CN" dirty="0" smtClean="0"/>
          </a:p>
        </p:txBody>
      </p:sp>
      <p:sp>
        <p:nvSpPr>
          <p:cNvPr id="8198" name="灯片编号占位符 5"/>
          <p:cNvSpPr txBox="1">
            <a:spLocks noGrp="1"/>
          </p:cNvSpPr>
          <p:nvPr/>
        </p:nvSpPr>
        <p:spPr bwMode="black">
          <a:xfrm>
            <a:off x="8328025" y="6529388"/>
            <a:ext cx="6731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r" eaLnBrk="1" hangingPunct="1">
              <a:spcBef>
                <a:spcPct val="50000"/>
              </a:spcBef>
            </a:pPr>
            <a:fld id="{BEF57D9E-D475-443D-B103-3F7BE050FC7D}" type="slidenum">
              <a:rPr lang="en-US" altLang="en-US" sz="1000" b="1">
                <a:solidFill>
                  <a:srgbClr val="000000"/>
                </a:solidFill>
              </a:rPr>
              <a:pPr algn="r" eaLnBrk="1" hangingPunct="1">
                <a:spcBef>
                  <a:spcPct val="50000"/>
                </a:spcBef>
              </a:pPr>
              <a:t>21</a:t>
            </a:fld>
            <a:endParaRPr lang="en-US" altLang="en-US" sz="1000" b="1">
              <a:solidFill>
                <a:srgbClr val="000000"/>
              </a:solidFill>
            </a:endParaRPr>
          </a:p>
        </p:txBody>
      </p:sp>
      <p:pic>
        <p:nvPicPr>
          <p:cNvPr id="8199" name="Picture 7" descr="MCj043961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5625" y="4084638"/>
            <a:ext cx="2047875"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AutoShape 2"/>
          <p:cNvSpPr>
            <a:spLocks noChangeArrowheads="1"/>
          </p:cNvSpPr>
          <p:nvPr/>
        </p:nvSpPr>
        <p:spPr bwMode="auto">
          <a:xfrm>
            <a:off x="153987" y="2604912"/>
            <a:ext cx="5265737" cy="471487"/>
          </a:xfrm>
          <a:prstGeom prst="roundRect">
            <a:avLst>
              <a:gd name="adj" fmla="val 16667"/>
            </a:avLst>
          </a:prstGeom>
          <a:gradFill rotWithShape="1">
            <a:gsLst>
              <a:gs pos="0">
                <a:schemeClr val="folHlink">
                  <a:alpha val="46001"/>
                </a:schemeClr>
              </a:gs>
              <a:gs pos="100000">
                <a:schemeClr val="folHlink">
                  <a:gamma/>
                  <a:shade val="46275"/>
                  <a:invGamma/>
                  <a:alpha val="0"/>
                </a:schemeClr>
              </a:gs>
            </a:gsLst>
            <a:lin ang="0" scaled="1"/>
          </a:gradFill>
          <a:ln w="19050" algn="ctr">
            <a:noFill/>
            <a:round/>
            <a:headEnd/>
            <a:tailEnd/>
          </a:ln>
          <a:effectLst/>
        </p:spPr>
        <p:txBody>
          <a:bodyPr wrap="none" lIns="107950" tIns="53975" rIns="107950" bIns="53975" anchor="ctr"/>
          <a:lstStyle/>
          <a:p>
            <a:pPr algn="ctr">
              <a:defRPr/>
            </a:pPr>
            <a:endParaRPr lang="zh-CN" altLang="en-US" sz="900">
              <a:latin typeface="Times New Roman" pitchFamily="18" charset="0"/>
            </a:endParaRPr>
          </a:p>
        </p:txBody>
      </p:sp>
    </p:spTree>
    <p:extLst>
      <p:ext uri="{BB962C8B-B14F-4D97-AF65-F5344CB8AC3E}">
        <p14:creationId xmlns:p14="http://schemas.microsoft.com/office/powerpoint/2010/main" val="333377045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AutoShape 2"/>
          <p:cNvSpPr>
            <a:spLocks noChangeArrowheads="1"/>
          </p:cNvSpPr>
          <p:nvPr/>
        </p:nvSpPr>
        <p:spPr bwMode="auto">
          <a:xfrm>
            <a:off x="2311838" y="582340"/>
            <a:ext cx="4662703" cy="5706399"/>
          </a:xfrm>
          <a:prstGeom prst="roundRect">
            <a:avLst>
              <a:gd name="adj" fmla="val 16667"/>
            </a:avLst>
          </a:prstGeom>
          <a:solidFill>
            <a:srgbClr val="FFFF00"/>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a:ea typeface="微软雅黑" panose="020B0503020204020204" pitchFamily="34" charset="-122"/>
            </a:endParaRPr>
          </a:p>
        </p:txBody>
      </p:sp>
      <p:sp>
        <p:nvSpPr>
          <p:cNvPr id="268292" name="AutoShape 4"/>
          <p:cNvSpPr>
            <a:spLocks noChangeArrowheads="1"/>
          </p:cNvSpPr>
          <p:nvPr/>
        </p:nvSpPr>
        <p:spPr bwMode="auto">
          <a:xfrm>
            <a:off x="5105400" y="1259539"/>
            <a:ext cx="1524000" cy="685800"/>
          </a:xfrm>
          <a:prstGeom prst="flowChartPredefinedProcess">
            <a:avLst/>
          </a:prstGeom>
          <a:solidFill>
            <a:schemeClr val="accent2">
              <a:lumMod val="20000"/>
              <a:lumOff val="80000"/>
            </a:schemeClr>
          </a:solidFill>
          <a:ln w="12700" algn="ctr">
            <a:solidFill>
              <a:schemeClr val="tx1"/>
            </a:solidFill>
            <a:miter lim="800000"/>
            <a:headEnd/>
            <a:tailEnd/>
          </a:ln>
          <a:effectLst/>
          <a:extLst/>
        </p:spPr>
        <p:txBody>
          <a:bodyPr wrap="none" anchor="ctr"/>
          <a:lstStyle/>
          <a:p>
            <a:pPr algn="ctr"/>
            <a:r>
              <a:rPr lang="en-US" altLang="zh-CN" b="1" dirty="0" smtClean="0">
                <a:solidFill>
                  <a:schemeClr val="tx1"/>
                </a:solidFill>
                <a:ea typeface="微软雅黑" panose="020B0503020204020204" pitchFamily="34" charset="-122"/>
              </a:rPr>
              <a:t>11.1</a:t>
            </a:r>
            <a:r>
              <a:rPr lang="zh-CN" altLang="en-US" b="1" dirty="0" smtClean="0">
                <a:solidFill>
                  <a:schemeClr val="tx1"/>
                </a:solidFill>
                <a:ea typeface="微软雅黑" panose="020B0503020204020204" pitchFamily="34" charset="-122"/>
              </a:rPr>
              <a:t>规</a:t>
            </a:r>
            <a:r>
              <a:rPr lang="zh-CN" altLang="en-US" b="1" dirty="0">
                <a:solidFill>
                  <a:schemeClr val="tx1"/>
                </a:solidFill>
                <a:ea typeface="微软雅黑" panose="020B0503020204020204" pitchFamily="34" charset="-122"/>
              </a:rPr>
              <a:t>划</a:t>
            </a:r>
          </a:p>
          <a:p>
            <a:pPr algn="ctr"/>
            <a:r>
              <a:rPr lang="zh-CN" altLang="en-US" b="1" dirty="0">
                <a:solidFill>
                  <a:schemeClr val="tx1"/>
                </a:solidFill>
                <a:ea typeface="微软雅黑" panose="020B0503020204020204" pitchFamily="34" charset="-122"/>
              </a:rPr>
              <a:t>风险管理</a:t>
            </a:r>
          </a:p>
        </p:txBody>
      </p:sp>
      <p:sp>
        <p:nvSpPr>
          <p:cNvPr id="268293" name="AutoShape 5"/>
          <p:cNvSpPr>
            <a:spLocks noChangeArrowheads="1"/>
          </p:cNvSpPr>
          <p:nvPr/>
        </p:nvSpPr>
        <p:spPr bwMode="auto">
          <a:xfrm>
            <a:off x="3657600" y="2173939"/>
            <a:ext cx="1524000" cy="685800"/>
          </a:xfrm>
          <a:prstGeom prst="flowChartPredefinedProcess">
            <a:avLst/>
          </a:prstGeom>
          <a:solidFill>
            <a:schemeClr val="accent2">
              <a:lumMod val="20000"/>
              <a:lumOff val="80000"/>
            </a:schemeClr>
          </a:solidFill>
          <a:ln w="12700" algn="ctr">
            <a:solidFill>
              <a:schemeClr val="tx1"/>
            </a:solidFill>
            <a:miter lim="800000"/>
            <a:headEnd/>
            <a:tailEnd/>
          </a:ln>
          <a:effectLst/>
          <a:extLst/>
        </p:spPr>
        <p:txBody>
          <a:bodyPr wrap="none" anchor="ctr"/>
          <a:lstStyle/>
          <a:p>
            <a:pPr algn="ctr"/>
            <a:r>
              <a:rPr lang="en-US" altLang="zh-CN" b="1" dirty="0">
                <a:solidFill>
                  <a:schemeClr val="tx1"/>
                </a:solidFill>
                <a:ea typeface="微软雅黑" panose="020B0503020204020204" pitchFamily="34" charset="-122"/>
              </a:rPr>
              <a:t>11.2</a:t>
            </a:r>
          </a:p>
          <a:p>
            <a:pPr algn="ctr"/>
            <a:r>
              <a:rPr lang="zh-CN" altLang="en-US" b="1" dirty="0">
                <a:solidFill>
                  <a:schemeClr val="tx1"/>
                </a:solidFill>
                <a:ea typeface="微软雅黑" panose="020B0503020204020204" pitchFamily="34" charset="-122"/>
              </a:rPr>
              <a:t>识别风险</a:t>
            </a:r>
          </a:p>
        </p:txBody>
      </p:sp>
      <p:sp>
        <p:nvSpPr>
          <p:cNvPr id="268294" name="AutoShape 6"/>
          <p:cNvSpPr>
            <a:spLocks noChangeArrowheads="1"/>
          </p:cNvSpPr>
          <p:nvPr/>
        </p:nvSpPr>
        <p:spPr bwMode="auto">
          <a:xfrm>
            <a:off x="2590800" y="3697939"/>
            <a:ext cx="1524000" cy="685800"/>
          </a:xfrm>
          <a:prstGeom prst="flowChartPredefinedProcess">
            <a:avLst/>
          </a:prstGeom>
          <a:solidFill>
            <a:schemeClr val="accent2">
              <a:lumMod val="20000"/>
              <a:lumOff val="80000"/>
            </a:schemeClr>
          </a:solidFill>
          <a:ln w="12700" algn="ctr">
            <a:solidFill>
              <a:schemeClr val="tx1"/>
            </a:solidFill>
            <a:miter lim="800000"/>
            <a:headEnd/>
            <a:tailEnd/>
          </a:ln>
          <a:effectLst/>
          <a:extLst/>
        </p:spPr>
        <p:txBody>
          <a:bodyPr wrap="none" anchor="ctr"/>
          <a:lstStyle/>
          <a:p>
            <a:pPr algn="ctr"/>
            <a:r>
              <a:rPr lang="en-US" altLang="zh-CN" b="1" dirty="0" smtClean="0">
                <a:solidFill>
                  <a:schemeClr val="tx1"/>
                </a:solidFill>
                <a:ea typeface="微软雅黑" panose="020B0503020204020204" pitchFamily="34" charset="-122"/>
              </a:rPr>
              <a:t>11.3</a:t>
            </a:r>
            <a:r>
              <a:rPr lang="zh-CN" altLang="en-US" b="1" dirty="0" smtClean="0">
                <a:solidFill>
                  <a:schemeClr val="tx1"/>
                </a:solidFill>
                <a:ea typeface="微软雅黑" panose="020B0503020204020204" pitchFamily="34" charset="-122"/>
              </a:rPr>
              <a:t>实施</a:t>
            </a:r>
            <a:r>
              <a:rPr lang="en-US" altLang="zh-CN" b="1" dirty="0" smtClean="0">
                <a:solidFill>
                  <a:schemeClr val="tx1"/>
                </a:solidFill>
                <a:ea typeface="微软雅黑" panose="020B0503020204020204" pitchFamily="34" charset="-122"/>
              </a:rPr>
              <a:t/>
            </a:r>
            <a:br>
              <a:rPr lang="en-US" altLang="zh-CN" b="1" dirty="0" smtClean="0">
                <a:solidFill>
                  <a:schemeClr val="tx1"/>
                </a:solidFill>
                <a:ea typeface="微软雅黑" panose="020B0503020204020204" pitchFamily="34" charset="-122"/>
              </a:rPr>
            </a:br>
            <a:r>
              <a:rPr lang="zh-CN" altLang="en-US" b="1" dirty="0" smtClean="0">
                <a:solidFill>
                  <a:schemeClr val="tx1"/>
                </a:solidFill>
                <a:ea typeface="微软雅黑" panose="020B0503020204020204" pitchFamily="34" charset="-122"/>
              </a:rPr>
              <a:t>定性风</a:t>
            </a:r>
            <a:r>
              <a:rPr lang="zh-CN" altLang="en-US" b="1" dirty="0">
                <a:solidFill>
                  <a:schemeClr val="tx1"/>
                </a:solidFill>
                <a:ea typeface="微软雅黑" panose="020B0503020204020204" pitchFamily="34" charset="-122"/>
              </a:rPr>
              <a:t>险分析</a:t>
            </a:r>
          </a:p>
        </p:txBody>
      </p:sp>
      <p:sp>
        <p:nvSpPr>
          <p:cNvPr id="268295" name="AutoShape 7"/>
          <p:cNvSpPr>
            <a:spLocks noChangeArrowheads="1"/>
          </p:cNvSpPr>
          <p:nvPr/>
        </p:nvSpPr>
        <p:spPr bwMode="auto">
          <a:xfrm>
            <a:off x="2590800" y="4764739"/>
            <a:ext cx="1524000" cy="685800"/>
          </a:xfrm>
          <a:prstGeom prst="flowChartPredefinedProcess">
            <a:avLst/>
          </a:prstGeom>
          <a:solidFill>
            <a:schemeClr val="accent2">
              <a:lumMod val="20000"/>
              <a:lumOff val="80000"/>
            </a:schemeClr>
          </a:solidFill>
          <a:ln w="12700" algn="ctr">
            <a:solidFill>
              <a:schemeClr val="tx1"/>
            </a:solidFill>
            <a:miter lim="800000"/>
            <a:headEnd/>
            <a:tailEnd/>
          </a:ln>
          <a:effectLst/>
          <a:extLst/>
        </p:spPr>
        <p:txBody>
          <a:bodyPr wrap="none" anchor="ctr"/>
          <a:lstStyle/>
          <a:p>
            <a:pPr algn="ctr"/>
            <a:r>
              <a:rPr lang="en-US" altLang="zh-CN" b="1" dirty="0" smtClean="0">
                <a:solidFill>
                  <a:schemeClr val="tx1"/>
                </a:solidFill>
                <a:ea typeface="微软雅黑" panose="020B0503020204020204" pitchFamily="34" charset="-122"/>
              </a:rPr>
              <a:t>11.4</a:t>
            </a:r>
            <a:r>
              <a:rPr lang="zh-CN" altLang="en-US" b="1" dirty="0" smtClean="0">
                <a:solidFill>
                  <a:schemeClr val="tx1"/>
                </a:solidFill>
                <a:ea typeface="微软雅黑" panose="020B0503020204020204" pitchFamily="34" charset="-122"/>
              </a:rPr>
              <a:t>实施</a:t>
            </a:r>
            <a:r>
              <a:rPr lang="en-US" altLang="zh-CN" b="1" dirty="0" smtClean="0">
                <a:solidFill>
                  <a:schemeClr val="tx1"/>
                </a:solidFill>
                <a:ea typeface="微软雅黑" panose="020B0503020204020204" pitchFamily="34" charset="-122"/>
              </a:rPr>
              <a:t/>
            </a:r>
            <a:br>
              <a:rPr lang="en-US" altLang="zh-CN" b="1" dirty="0" smtClean="0">
                <a:solidFill>
                  <a:schemeClr val="tx1"/>
                </a:solidFill>
                <a:ea typeface="微软雅黑" panose="020B0503020204020204" pitchFamily="34" charset="-122"/>
              </a:rPr>
            </a:br>
            <a:r>
              <a:rPr lang="zh-CN" altLang="en-US" b="1" dirty="0" smtClean="0">
                <a:solidFill>
                  <a:schemeClr val="tx1"/>
                </a:solidFill>
                <a:ea typeface="微软雅黑" panose="020B0503020204020204" pitchFamily="34" charset="-122"/>
              </a:rPr>
              <a:t>定量风</a:t>
            </a:r>
            <a:r>
              <a:rPr lang="zh-CN" altLang="en-US" b="1" dirty="0">
                <a:solidFill>
                  <a:schemeClr val="tx1"/>
                </a:solidFill>
                <a:ea typeface="微软雅黑" panose="020B0503020204020204" pitchFamily="34" charset="-122"/>
              </a:rPr>
              <a:t>险分析</a:t>
            </a:r>
          </a:p>
        </p:txBody>
      </p:sp>
      <p:sp>
        <p:nvSpPr>
          <p:cNvPr id="268296" name="AutoShape 8"/>
          <p:cNvSpPr>
            <a:spLocks noChangeArrowheads="1"/>
          </p:cNvSpPr>
          <p:nvPr/>
        </p:nvSpPr>
        <p:spPr bwMode="auto">
          <a:xfrm>
            <a:off x="4724400" y="3697939"/>
            <a:ext cx="1524000" cy="685800"/>
          </a:xfrm>
          <a:prstGeom prst="flowChartPredefinedProcess">
            <a:avLst/>
          </a:prstGeom>
          <a:solidFill>
            <a:schemeClr val="accent2">
              <a:lumMod val="20000"/>
              <a:lumOff val="80000"/>
            </a:schemeClr>
          </a:solidFill>
          <a:ln w="12700" algn="ctr">
            <a:solidFill>
              <a:schemeClr val="tx1"/>
            </a:solidFill>
            <a:miter lim="800000"/>
            <a:headEnd/>
            <a:tailEnd/>
          </a:ln>
          <a:effectLst/>
          <a:extLst/>
        </p:spPr>
        <p:txBody>
          <a:bodyPr wrap="none" anchor="ctr"/>
          <a:lstStyle/>
          <a:p>
            <a:pPr algn="ctr"/>
            <a:r>
              <a:rPr lang="en-US" altLang="zh-CN" b="1" dirty="0" smtClean="0">
                <a:solidFill>
                  <a:schemeClr val="tx1"/>
                </a:solidFill>
                <a:ea typeface="微软雅黑" panose="020B0503020204020204" pitchFamily="34" charset="-122"/>
              </a:rPr>
              <a:t>11.5</a:t>
            </a:r>
            <a:r>
              <a:rPr lang="zh-CN" altLang="en-US" b="1" dirty="0" smtClean="0">
                <a:solidFill>
                  <a:schemeClr val="tx1"/>
                </a:solidFill>
                <a:ea typeface="微软雅黑" panose="020B0503020204020204" pitchFamily="34" charset="-122"/>
              </a:rPr>
              <a:t>规</a:t>
            </a:r>
            <a:r>
              <a:rPr lang="zh-CN" altLang="en-US" b="1" dirty="0">
                <a:solidFill>
                  <a:schemeClr val="tx1"/>
                </a:solidFill>
                <a:ea typeface="微软雅黑" panose="020B0503020204020204" pitchFamily="34" charset="-122"/>
              </a:rPr>
              <a:t>划</a:t>
            </a:r>
          </a:p>
          <a:p>
            <a:pPr algn="ctr"/>
            <a:r>
              <a:rPr lang="zh-CN" altLang="en-US" b="1" dirty="0">
                <a:solidFill>
                  <a:schemeClr val="tx1"/>
                </a:solidFill>
                <a:ea typeface="微软雅黑" panose="020B0503020204020204" pitchFamily="34" charset="-122"/>
              </a:rPr>
              <a:t>风险应对</a:t>
            </a:r>
          </a:p>
        </p:txBody>
      </p:sp>
      <p:sp>
        <p:nvSpPr>
          <p:cNvPr id="268297" name="AutoShape 9"/>
          <p:cNvSpPr>
            <a:spLocks noChangeArrowheads="1"/>
          </p:cNvSpPr>
          <p:nvPr/>
        </p:nvSpPr>
        <p:spPr bwMode="auto">
          <a:xfrm>
            <a:off x="7086600" y="4307539"/>
            <a:ext cx="1524000" cy="685800"/>
          </a:xfrm>
          <a:prstGeom prst="flowChartPredefinedProcess">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dirty="0">
                <a:solidFill>
                  <a:schemeClr val="tx1"/>
                </a:solidFill>
                <a:ea typeface="微软雅黑" panose="020B0503020204020204" pitchFamily="34" charset="-122"/>
              </a:rPr>
              <a:t>8.1</a:t>
            </a:r>
          </a:p>
          <a:p>
            <a:pPr algn="ctr"/>
            <a:r>
              <a:rPr lang="zh-CN" altLang="en-US" b="0" dirty="0">
                <a:solidFill>
                  <a:schemeClr val="tx1"/>
                </a:solidFill>
                <a:ea typeface="微软雅黑" panose="020B0503020204020204" pitchFamily="34" charset="-122"/>
              </a:rPr>
              <a:t>规划质量</a:t>
            </a:r>
          </a:p>
        </p:txBody>
      </p:sp>
      <p:sp>
        <p:nvSpPr>
          <p:cNvPr id="268298" name="Line 10"/>
          <p:cNvSpPr>
            <a:spLocks noChangeShapeType="1"/>
          </p:cNvSpPr>
          <p:nvPr/>
        </p:nvSpPr>
        <p:spPr bwMode="auto">
          <a:xfrm flipH="1" flipV="1">
            <a:off x="4419600" y="2859739"/>
            <a:ext cx="0" cy="22098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ea typeface="微软雅黑" panose="020B0503020204020204" pitchFamily="34" charset="-122"/>
            </a:endParaRPr>
          </a:p>
        </p:txBody>
      </p:sp>
      <p:sp>
        <p:nvSpPr>
          <p:cNvPr id="268299" name="Line 11"/>
          <p:cNvSpPr>
            <a:spLocks noChangeShapeType="1"/>
          </p:cNvSpPr>
          <p:nvPr/>
        </p:nvSpPr>
        <p:spPr bwMode="auto">
          <a:xfrm>
            <a:off x="4114800" y="5069539"/>
            <a:ext cx="609600" cy="0"/>
          </a:xfrm>
          <a:prstGeom prst="line">
            <a:avLst/>
          </a:prstGeom>
          <a:noFill/>
          <a:ln w="254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ea typeface="微软雅黑" panose="020B0503020204020204" pitchFamily="34" charset="-122"/>
            </a:endParaRPr>
          </a:p>
        </p:txBody>
      </p:sp>
      <p:sp>
        <p:nvSpPr>
          <p:cNvPr id="268300" name="Line 12"/>
          <p:cNvSpPr>
            <a:spLocks noChangeShapeType="1"/>
          </p:cNvSpPr>
          <p:nvPr/>
        </p:nvSpPr>
        <p:spPr bwMode="auto">
          <a:xfrm>
            <a:off x="4114800" y="4002739"/>
            <a:ext cx="609600" cy="0"/>
          </a:xfrm>
          <a:prstGeom prst="line">
            <a:avLst/>
          </a:prstGeom>
          <a:noFill/>
          <a:ln w="254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ea typeface="微软雅黑" panose="020B0503020204020204" pitchFamily="34" charset="-122"/>
            </a:endParaRPr>
          </a:p>
        </p:txBody>
      </p:sp>
      <p:sp>
        <p:nvSpPr>
          <p:cNvPr id="268301" name="Line 13"/>
          <p:cNvSpPr>
            <a:spLocks noChangeShapeType="1"/>
          </p:cNvSpPr>
          <p:nvPr/>
        </p:nvSpPr>
        <p:spPr bwMode="auto">
          <a:xfrm>
            <a:off x="4419600" y="3469339"/>
            <a:ext cx="2667000" cy="0"/>
          </a:xfrm>
          <a:prstGeom prst="line">
            <a:avLst/>
          </a:prstGeom>
          <a:noFill/>
          <a:ln w="1905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ea typeface="微软雅黑" panose="020B0503020204020204" pitchFamily="34" charset="-122"/>
            </a:endParaRPr>
          </a:p>
        </p:txBody>
      </p:sp>
      <p:sp>
        <p:nvSpPr>
          <p:cNvPr id="268302" name="Text Box 14"/>
          <p:cNvSpPr txBox="1">
            <a:spLocks noChangeArrowheads="1"/>
          </p:cNvSpPr>
          <p:nvPr/>
        </p:nvSpPr>
        <p:spPr bwMode="auto">
          <a:xfrm>
            <a:off x="5728447" y="2106212"/>
            <a:ext cx="1398494" cy="246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a:spcBef>
                <a:spcPct val="50000"/>
              </a:spcBef>
            </a:pPr>
            <a:r>
              <a:rPr lang="zh-CN" altLang="en-US" sz="1600" b="0" dirty="0">
                <a:solidFill>
                  <a:schemeClr val="tx1"/>
                </a:solidFill>
                <a:ea typeface="微软雅黑" panose="020B0503020204020204" pitchFamily="34" charset="-122"/>
              </a:rPr>
              <a:t>风险管理计划</a:t>
            </a:r>
          </a:p>
        </p:txBody>
      </p:sp>
      <p:sp>
        <p:nvSpPr>
          <p:cNvPr id="268303" name="AutoShape 15"/>
          <p:cNvSpPr>
            <a:spLocks noChangeArrowheads="1"/>
          </p:cNvSpPr>
          <p:nvPr/>
        </p:nvSpPr>
        <p:spPr bwMode="auto">
          <a:xfrm>
            <a:off x="578224" y="878539"/>
            <a:ext cx="1631576" cy="609600"/>
          </a:xfrm>
          <a:prstGeom prst="flowChartPredefinedProcess">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0" dirty="0">
                <a:solidFill>
                  <a:schemeClr val="tx1"/>
                </a:solidFill>
                <a:ea typeface="微软雅黑" panose="020B0503020204020204" pitchFamily="34" charset="-122"/>
              </a:rPr>
              <a:t>5.3</a:t>
            </a:r>
          </a:p>
          <a:p>
            <a:pPr algn="ctr"/>
            <a:r>
              <a:rPr lang="zh-CN" altLang="en-US" sz="2000" b="0" dirty="0">
                <a:solidFill>
                  <a:schemeClr val="tx1"/>
                </a:solidFill>
                <a:ea typeface="微软雅黑" panose="020B0503020204020204" pitchFamily="34" charset="-122"/>
              </a:rPr>
              <a:t>创建</a:t>
            </a:r>
            <a:r>
              <a:rPr lang="en-US" altLang="zh-CN" sz="2000" b="0" dirty="0">
                <a:solidFill>
                  <a:schemeClr val="tx1"/>
                </a:solidFill>
                <a:ea typeface="微软雅黑" panose="020B0503020204020204" pitchFamily="34" charset="-122"/>
              </a:rPr>
              <a:t>WBS</a:t>
            </a:r>
          </a:p>
        </p:txBody>
      </p:sp>
      <p:sp>
        <p:nvSpPr>
          <p:cNvPr id="268304" name="AutoShape 16"/>
          <p:cNvSpPr>
            <a:spLocks noChangeArrowheads="1"/>
          </p:cNvSpPr>
          <p:nvPr/>
        </p:nvSpPr>
        <p:spPr bwMode="auto">
          <a:xfrm>
            <a:off x="578224" y="2197046"/>
            <a:ext cx="1631576" cy="584688"/>
          </a:xfrm>
          <a:prstGeom prst="flowChartPredefinedProcess">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0" dirty="0" smtClean="0">
                <a:solidFill>
                  <a:schemeClr val="tx1"/>
                </a:solidFill>
                <a:ea typeface="微软雅黑" panose="020B0503020204020204" pitchFamily="34" charset="-122"/>
              </a:rPr>
              <a:t>6</a:t>
            </a:r>
            <a:r>
              <a:rPr lang="zh-CN" altLang="en-US" sz="2000" dirty="0">
                <a:ea typeface="微软雅黑" panose="020B0503020204020204" pitchFamily="34" charset="-122"/>
              </a:rPr>
              <a:t>项目</a:t>
            </a:r>
            <a:endParaRPr lang="en-US" altLang="zh-CN" sz="2000" b="0" dirty="0">
              <a:solidFill>
                <a:schemeClr val="tx1"/>
              </a:solidFill>
              <a:ea typeface="微软雅黑" panose="020B0503020204020204" pitchFamily="34" charset="-122"/>
            </a:endParaRPr>
          </a:p>
          <a:p>
            <a:pPr algn="ctr"/>
            <a:r>
              <a:rPr lang="zh-CN" altLang="en-US" sz="2000" b="0" dirty="0" smtClean="0">
                <a:solidFill>
                  <a:schemeClr val="tx1"/>
                </a:solidFill>
                <a:ea typeface="微软雅黑" panose="020B0503020204020204" pitchFamily="34" charset="-122"/>
              </a:rPr>
              <a:t>时</a:t>
            </a:r>
            <a:r>
              <a:rPr lang="zh-CN" altLang="en-US" sz="2000" b="0" dirty="0">
                <a:solidFill>
                  <a:schemeClr val="tx1"/>
                </a:solidFill>
                <a:ea typeface="微软雅黑" panose="020B0503020204020204" pitchFamily="34" charset="-122"/>
              </a:rPr>
              <a:t>间管理</a:t>
            </a:r>
          </a:p>
        </p:txBody>
      </p:sp>
      <p:sp>
        <p:nvSpPr>
          <p:cNvPr id="268305" name="AutoShape 17"/>
          <p:cNvSpPr>
            <a:spLocks noChangeArrowheads="1"/>
          </p:cNvSpPr>
          <p:nvPr/>
        </p:nvSpPr>
        <p:spPr bwMode="auto">
          <a:xfrm>
            <a:off x="578224" y="2859739"/>
            <a:ext cx="1631576" cy="685800"/>
          </a:xfrm>
          <a:prstGeom prst="flowChartPredefinedProcess">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0" dirty="0" smtClean="0">
                <a:solidFill>
                  <a:schemeClr val="tx1"/>
                </a:solidFill>
                <a:ea typeface="微软雅黑" panose="020B0503020204020204" pitchFamily="34" charset="-122"/>
              </a:rPr>
              <a:t>7</a:t>
            </a:r>
            <a:r>
              <a:rPr lang="zh-CN" altLang="en-US" sz="2000" dirty="0">
                <a:ea typeface="微软雅黑" panose="020B0503020204020204" pitchFamily="34" charset="-122"/>
              </a:rPr>
              <a:t>项目</a:t>
            </a:r>
            <a:endParaRPr lang="en-US" altLang="zh-CN" sz="2000" b="0" dirty="0">
              <a:solidFill>
                <a:schemeClr val="tx1"/>
              </a:solidFill>
              <a:ea typeface="微软雅黑" panose="020B0503020204020204" pitchFamily="34" charset="-122"/>
            </a:endParaRPr>
          </a:p>
          <a:p>
            <a:pPr algn="ctr"/>
            <a:r>
              <a:rPr lang="zh-CN" altLang="en-US" sz="2000" b="0" dirty="0" smtClean="0">
                <a:solidFill>
                  <a:schemeClr val="tx1"/>
                </a:solidFill>
                <a:ea typeface="微软雅黑" panose="020B0503020204020204" pitchFamily="34" charset="-122"/>
              </a:rPr>
              <a:t>成</a:t>
            </a:r>
            <a:r>
              <a:rPr lang="zh-CN" altLang="en-US" sz="2000" b="0" dirty="0">
                <a:solidFill>
                  <a:schemeClr val="tx1"/>
                </a:solidFill>
                <a:ea typeface="微软雅黑" panose="020B0503020204020204" pitchFamily="34" charset="-122"/>
              </a:rPr>
              <a:t>本管理</a:t>
            </a:r>
          </a:p>
        </p:txBody>
      </p:sp>
      <p:sp>
        <p:nvSpPr>
          <p:cNvPr id="268306" name="AutoShape 18"/>
          <p:cNvSpPr>
            <a:spLocks noChangeArrowheads="1"/>
          </p:cNvSpPr>
          <p:nvPr/>
        </p:nvSpPr>
        <p:spPr bwMode="auto">
          <a:xfrm>
            <a:off x="578224" y="4383739"/>
            <a:ext cx="1631576" cy="685800"/>
          </a:xfrm>
          <a:prstGeom prst="flowChartPredefinedProcess">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0">
                <a:solidFill>
                  <a:schemeClr val="tx1"/>
                </a:solidFill>
                <a:ea typeface="微软雅黑" panose="020B0503020204020204" pitchFamily="34" charset="-122"/>
              </a:rPr>
              <a:t>10.1</a:t>
            </a:r>
          </a:p>
          <a:p>
            <a:pPr algn="ctr"/>
            <a:r>
              <a:rPr lang="zh-CN" altLang="en-US" sz="2000" b="0">
                <a:solidFill>
                  <a:schemeClr val="tx1"/>
                </a:solidFill>
                <a:ea typeface="微软雅黑" panose="020B0503020204020204" pitchFamily="34" charset="-122"/>
              </a:rPr>
              <a:t>识别干系人</a:t>
            </a:r>
          </a:p>
        </p:txBody>
      </p:sp>
      <p:grpSp>
        <p:nvGrpSpPr>
          <p:cNvPr id="268307" name="Group 19"/>
          <p:cNvGrpSpPr>
            <a:grpSpLocks/>
          </p:cNvGrpSpPr>
          <p:nvPr/>
        </p:nvGrpSpPr>
        <p:grpSpPr bwMode="auto">
          <a:xfrm>
            <a:off x="685800" y="5374339"/>
            <a:ext cx="1447800" cy="715963"/>
            <a:chOff x="4608" y="48"/>
            <a:chExt cx="912" cy="288"/>
          </a:xfrm>
        </p:grpSpPr>
        <p:sp>
          <p:nvSpPr>
            <p:cNvPr id="268308" name="Rectangle 20"/>
            <p:cNvSpPr>
              <a:spLocks noChangeArrowheads="1"/>
            </p:cNvSpPr>
            <p:nvPr/>
          </p:nvSpPr>
          <p:spPr bwMode="auto">
            <a:xfrm>
              <a:off x="4704" y="96"/>
              <a:ext cx="720" cy="192"/>
            </a:xfrm>
            <a:prstGeom prst="rect">
              <a:avLst/>
            </a:prstGeom>
            <a:solidFill>
              <a:schemeClr val="bg1"/>
            </a:solidFill>
            <a:ln w="25400"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0">
                  <a:solidFill>
                    <a:schemeClr val="tx1"/>
                  </a:solidFill>
                  <a:ea typeface="微软雅黑" panose="020B0503020204020204" pitchFamily="34" charset="-122"/>
                </a:rPr>
                <a:t>企业</a:t>
              </a:r>
              <a:r>
                <a:rPr lang="en-US" altLang="zh-CN" b="0">
                  <a:solidFill>
                    <a:schemeClr val="tx1"/>
                  </a:solidFill>
                  <a:ea typeface="微软雅黑" panose="020B0503020204020204" pitchFamily="34" charset="-122"/>
                </a:rPr>
                <a:t>/</a:t>
              </a:r>
              <a:r>
                <a:rPr lang="zh-CN" altLang="en-US" b="0">
                  <a:solidFill>
                    <a:schemeClr val="tx1"/>
                  </a:solidFill>
                  <a:ea typeface="微软雅黑" panose="020B0503020204020204" pitchFamily="34" charset="-122"/>
                </a:rPr>
                <a:t>组织</a:t>
              </a:r>
            </a:p>
          </p:txBody>
        </p:sp>
        <p:sp>
          <p:nvSpPr>
            <p:cNvPr id="268309" name="Rectangle 21"/>
            <p:cNvSpPr>
              <a:spLocks noChangeArrowheads="1"/>
            </p:cNvSpPr>
            <p:nvPr/>
          </p:nvSpPr>
          <p:spPr bwMode="auto">
            <a:xfrm>
              <a:off x="4608" y="48"/>
              <a:ext cx="96" cy="288"/>
            </a:xfrm>
            <a:prstGeom prst="rect">
              <a:avLst/>
            </a:prstGeom>
            <a:solidFill>
              <a:schemeClr val="bg1"/>
            </a:solidFill>
            <a:ln w="25400"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微软雅黑" panose="020B0503020204020204" pitchFamily="34" charset="-122"/>
              </a:endParaRPr>
            </a:p>
          </p:txBody>
        </p:sp>
        <p:sp>
          <p:nvSpPr>
            <p:cNvPr id="268310" name="Rectangle 22"/>
            <p:cNvSpPr>
              <a:spLocks noChangeArrowheads="1"/>
            </p:cNvSpPr>
            <p:nvPr/>
          </p:nvSpPr>
          <p:spPr bwMode="auto">
            <a:xfrm>
              <a:off x="5424" y="48"/>
              <a:ext cx="96" cy="288"/>
            </a:xfrm>
            <a:prstGeom prst="rect">
              <a:avLst/>
            </a:prstGeom>
            <a:solidFill>
              <a:schemeClr val="bg1"/>
            </a:solidFill>
            <a:ln w="25400"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微软雅黑" panose="020B0503020204020204" pitchFamily="34" charset="-122"/>
              </a:endParaRPr>
            </a:p>
          </p:txBody>
        </p:sp>
      </p:grpSp>
      <p:sp>
        <p:nvSpPr>
          <p:cNvPr id="268311" name="Text Box 23"/>
          <p:cNvSpPr txBox="1">
            <a:spLocks noChangeArrowheads="1"/>
          </p:cNvSpPr>
          <p:nvPr/>
        </p:nvSpPr>
        <p:spPr bwMode="auto">
          <a:xfrm>
            <a:off x="1150912" y="6123898"/>
            <a:ext cx="1276284" cy="246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a:spcBef>
                <a:spcPct val="50000"/>
              </a:spcBef>
            </a:pPr>
            <a:r>
              <a:rPr lang="zh-CN" altLang="en-US" sz="1600" b="0" dirty="0">
                <a:solidFill>
                  <a:schemeClr val="tx1"/>
                </a:solidFill>
                <a:ea typeface="微软雅黑" panose="020B0503020204020204" pitchFamily="34" charset="-122"/>
              </a:rPr>
              <a:t>组织过程资</a:t>
            </a:r>
            <a:r>
              <a:rPr lang="zh-CN" altLang="en-US" sz="1600" b="0" dirty="0" smtClean="0">
                <a:solidFill>
                  <a:schemeClr val="tx1"/>
                </a:solidFill>
                <a:ea typeface="微软雅黑" panose="020B0503020204020204" pitchFamily="34" charset="-122"/>
              </a:rPr>
              <a:t>产</a:t>
            </a:r>
            <a:endParaRPr lang="zh-CN" altLang="en-US" sz="1600" b="0" dirty="0">
              <a:solidFill>
                <a:schemeClr val="tx1"/>
              </a:solidFill>
              <a:ea typeface="微软雅黑" panose="020B0503020204020204" pitchFamily="34" charset="-122"/>
            </a:endParaRPr>
          </a:p>
        </p:txBody>
      </p:sp>
      <p:sp>
        <p:nvSpPr>
          <p:cNvPr id="268312" name="Line 24"/>
          <p:cNvSpPr>
            <a:spLocks noChangeShapeType="1"/>
          </p:cNvSpPr>
          <p:nvPr/>
        </p:nvSpPr>
        <p:spPr bwMode="auto">
          <a:xfrm>
            <a:off x="1124018" y="5983939"/>
            <a:ext cx="0" cy="422035"/>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ea typeface="微软雅黑" panose="020B0503020204020204" pitchFamily="34" charset="-122"/>
            </a:endParaRPr>
          </a:p>
        </p:txBody>
      </p:sp>
      <p:sp>
        <p:nvSpPr>
          <p:cNvPr id="268313" name="Line 25"/>
          <p:cNvSpPr>
            <a:spLocks noChangeShapeType="1"/>
          </p:cNvSpPr>
          <p:nvPr/>
        </p:nvSpPr>
        <p:spPr bwMode="auto">
          <a:xfrm>
            <a:off x="1124017" y="6388046"/>
            <a:ext cx="1314383" cy="0"/>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ea typeface="微软雅黑" panose="020B0503020204020204" pitchFamily="34" charset="-122"/>
            </a:endParaRPr>
          </a:p>
        </p:txBody>
      </p:sp>
      <p:sp>
        <p:nvSpPr>
          <p:cNvPr id="268314" name="Line 26"/>
          <p:cNvSpPr>
            <a:spLocks noChangeShapeType="1"/>
          </p:cNvSpPr>
          <p:nvPr/>
        </p:nvSpPr>
        <p:spPr bwMode="auto">
          <a:xfrm flipV="1">
            <a:off x="2438400" y="3469339"/>
            <a:ext cx="0" cy="2936635"/>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ea typeface="微软雅黑" panose="020B0503020204020204" pitchFamily="34" charset="-122"/>
            </a:endParaRPr>
          </a:p>
        </p:txBody>
      </p:sp>
      <p:sp>
        <p:nvSpPr>
          <p:cNvPr id="268315" name="Line 27"/>
          <p:cNvSpPr>
            <a:spLocks noChangeShapeType="1"/>
          </p:cNvSpPr>
          <p:nvPr/>
        </p:nvSpPr>
        <p:spPr bwMode="auto">
          <a:xfrm>
            <a:off x="2438400" y="3469339"/>
            <a:ext cx="1676400" cy="0"/>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ea typeface="微软雅黑" panose="020B0503020204020204" pitchFamily="34" charset="-122"/>
            </a:endParaRPr>
          </a:p>
        </p:txBody>
      </p:sp>
      <p:sp>
        <p:nvSpPr>
          <p:cNvPr id="268317" name="Line 29"/>
          <p:cNvSpPr>
            <a:spLocks noChangeShapeType="1"/>
          </p:cNvSpPr>
          <p:nvPr/>
        </p:nvSpPr>
        <p:spPr bwMode="auto">
          <a:xfrm flipV="1">
            <a:off x="1295400" y="4078939"/>
            <a:ext cx="0" cy="304800"/>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000">
              <a:ea typeface="微软雅黑" panose="020B0503020204020204" pitchFamily="34" charset="-122"/>
            </a:endParaRPr>
          </a:p>
        </p:txBody>
      </p:sp>
      <p:sp>
        <p:nvSpPr>
          <p:cNvPr id="268318" name="Line 30"/>
          <p:cNvSpPr>
            <a:spLocks noChangeShapeType="1"/>
          </p:cNvSpPr>
          <p:nvPr/>
        </p:nvSpPr>
        <p:spPr bwMode="auto">
          <a:xfrm>
            <a:off x="1295400" y="4078939"/>
            <a:ext cx="1066800" cy="0"/>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ea typeface="微软雅黑" panose="020B0503020204020204" pitchFamily="34" charset="-122"/>
            </a:endParaRPr>
          </a:p>
        </p:txBody>
      </p:sp>
      <p:sp>
        <p:nvSpPr>
          <p:cNvPr id="268319" name="Line 31"/>
          <p:cNvSpPr>
            <a:spLocks noChangeShapeType="1"/>
          </p:cNvSpPr>
          <p:nvPr/>
        </p:nvSpPr>
        <p:spPr bwMode="auto">
          <a:xfrm flipV="1">
            <a:off x="2362200" y="3164539"/>
            <a:ext cx="0" cy="914400"/>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ea typeface="微软雅黑" panose="020B0503020204020204" pitchFamily="34" charset="-122"/>
            </a:endParaRPr>
          </a:p>
        </p:txBody>
      </p:sp>
      <p:sp>
        <p:nvSpPr>
          <p:cNvPr id="268320" name="Line 32"/>
          <p:cNvSpPr>
            <a:spLocks noChangeShapeType="1"/>
          </p:cNvSpPr>
          <p:nvPr/>
        </p:nvSpPr>
        <p:spPr bwMode="auto">
          <a:xfrm>
            <a:off x="2362200" y="3164539"/>
            <a:ext cx="1676400" cy="0"/>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ea typeface="微软雅黑" panose="020B0503020204020204" pitchFamily="34" charset="-122"/>
            </a:endParaRPr>
          </a:p>
        </p:txBody>
      </p:sp>
      <p:sp>
        <p:nvSpPr>
          <p:cNvPr id="268322" name="Text Box 34"/>
          <p:cNvSpPr txBox="1">
            <a:spLocks noChangeArrowheads="1"/>
          </p:cNvSpPr>
          <p:nvPr/>
        </p:nvSpPr>
        <p:spPr bwMode="auto">
          <a:xfrm>
            <a:off x="1104902" y="3775828"/>
            <a:ext cx="1295399" cy="2469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a:spcBef>
                <a:spcPct val="50000"/>
              </a:spcBef>
            </a:pPr>
            <a:r>
              <a:rPr lang="zh-CN" altLang="en-US" sz="1600" b="0" dirty="0">
                <a:solidFill>
                  <a:schemeClr val="tx1"/>
                </a:solidFill>
                <a:ea typeface="微软雅黑" panose="020B0503020204020204" pitchFamily="34" charset="-122"/>
              </a:rPr>
              <a:t>干系人登记册</a:t>
            </a:r>
          </a:p>
        </p:txBody>
      </p:sp>
      <p:sp>
        <p:nvSpPr>
          <p:cNvPr id="268324" name="Line 36"/>
          <p:cNvSpPr>
            <a:spLocks noChangeShapeType="1"/>
          </p:cNvSpPr>
          <p:nvPr/>
        </p:nvSpPr>
        <p:spPr bwMode="auto">
          <a:xfrm>
            <a:off x="2209800" y="3012139"/>
            <a:ext cx="1600200" cy="0"/>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ea typeface="微软雅黑" panose="020B0503020204020204" pitchFamily="34" charset="-122"/>
            </a:endParaRPr>
          </a:p>
        </p:txBody>
      </p:sp>
      <p:sp>
        <p:nvSpPr>
          <p:cNvPr id="268326" name="Text Box 38"/>
          <p:cNvSpPr txBox="1">
            <a:spLocks noChangeArrowheads="1"/>
          </p:cNvSpPr>
          <p:nvPr/>
        </p:nvSpPr>
        <p:spPr bwMode="auto">
          <a:xfrm>
            <a:off x="2290482" y="2735597"/>
            <a:ext cx="1317811" cy="246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a:spcBef>
                <a:spcPct val="50000"/>
              </a:spcBef>
            </a:pPr>
            <a:r>
              <a:rPr lang="zh-CN" altLang="en-US" sz="1600" b="0" dirty="0">
                <a:solidFill>
                  <a:schemeClr val="tx1"/>
                </a:solidFill>
                <a:ea typeface="微软雅黑" panose="020B0503020204020204" pitchFamily="34" charset="-122"/>
              </a:rPr>
              <a:t>成本管理计划</a:t>
            </a:r>
          </a:p>
        </p:txBody>
      </p:sp>
      <p:sp>
        <p:nvSpPr>
          <p:cNvPr id="268328" name="Line 40"/>
          <p:cNvSpPr>
            <a:spLocks noChangeShapeType="1"/>
          </p:cNvSpPr>
          <p:nvPr/>
        </p:nvSpPr>
        <p:spPr bwMode="auto">
          <a:xfrm>
            <a:off x="2209800" y="2478739"/>
            <a:ext cx="1447800" cy="0"/>
          </a:xfrm>
          <a:prstGeom prst="line">
            <a:avLst/>
          </a:prstGeom>
          <a:noFill/>
          <a:ln w="1905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ea typeface="微软雅黑" panose="020B0503020204020204" pitchFamily="34" charset="-122"/>
            </a:endParaRPr>
          </a:p>
        </p:txBody>
      </p:sp>
      <p:sp>
        <p:nvSpPr>
          <p:cNvPr id="268329" name="Text Box 41"/>
          <p:cNvSpPr txBox="1">
            <a:spLocks noChangeArrowheads="1"/>
          </p:cNvSpPr>
          <p:nvPr/>
        </p:nvSpPr>
        <p:spPr bwMode="auto">
          <a:xfrm>
            <a:off x="2290482" y="2459619"/>
            <a:ext cx="1241611" cy="246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a:spcBef>
                <a:spcPct val="50000"/>
              </a:spcBef>
            </a:pPr>
            <a:r>
              <a:rPr lang="zh-CN" altLang="en-US" sz="1600" b="0" dirty="0">
                <a:solidFill>
                  <a:schemeClr val="tx1"/>
                </a:solidFill>
                <a:ea typeface="微软雅黑" panose="020B0503020204020204" pitchFamily="34" charset="-122"/>
              </a:rPr>
              <a:t>进度管理计划</a:t>
            </a:r>
          </a:p>
        </p:txBody>
      </p:sp>
      <p:sp>
        <p:nvSpPr>
          <p:cNvPr id="268330" name="Line 42"/>
          <p:cNvSpPr>
            <a:spLocks noChangeShapeType="1"/>
          </p:cNvSpPr>
          <p:nvPr/>
        </p:nvSpPr>
        <p:spPr bwMode="auto">
          <a:xfrm>
            <a:off x="2209800" y="1259539"/>
            <a:ext cx="1600200" cy="0"/>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ea typeface="微软雅黑" panose="020B0503020204020204" pitchFamily="34" charset="-122"/>
            </a:endParaRPr>
          </a:p>
        </p:txBody>
      </p:sp>
      <p:sp>
        <p:nvSpPr>
          <p:cNvPr id="268331" name="Line 43"/>
          <p:cNvSpPr>
            <a:spLocks noChangeShapeType="1"/>
          </p:cNvSpPr>
          <p:nvPr/>
        </p:nvSpPr>
        <p:spPr bwMode="auto">
          <a:xfrm>
            <a:off x="3810000" y="1259539"/>
            <a:ext cx="0" cy="914400"/>
          </a:xfrm>
          <a:prstGeom prst="line">
            <a:avLst/>
          </a:prstGeom>
          <a:noFill/>
          <a:ln w="1905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ea typeface="微软雅黑" panose="020B0503020204020204" pitchFamily="34" charset="-122"/>
            </a:endParaRPr>
          </a:p>
        </p:txBody>
      </p:sp>
      <p:sp>
        <p:nvSpPr>
          <p:cNvPr id="268332" name="Text Box 44"/>
          <p:cNvSpPr txBox="1">
            <a:spLocks noChangeArrowheads="1"/>
          </p:cNvSpPr>
          <p:nvPr/>
        </p:nvSpPr>
        <p:spPr bwMode="auto">
          <a:xfrm>
            <a:off x="2693893" y="1281934"/>
            <a:ext cx="838200" cy="2546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a:spcBef>
                <a:spcPct val="50000"/>
              </a:spcBef>
            </a:pPr>
            <a:r>
              <a:rPr lang="zh-CN" altLang="en-US" sz="1600" b="0" dirty="0">
                <a:solidFill>
                  <a:schemeClr val="tx1"/>
                </a:solidFill>
                <a:ea typeface="微软雅黑" panose="020B0503020204020204" pitchFamily="34" charset="-122"/>
              </a:rPr>
              <a:t>范围基准</a:t>
            </a:r>
          </a:p>
        </p:txBody>
      </p:sp>
      <p:sp>
        <p:nvSpPr>
          <p:cNvPr id="268333" name="AutoShape 45"/>
          <p:cNvSpPr>
            <a:spLocks noChangeArrowheads="1"/>
          </p:cNvSpPr>
          <p:nvPr/>
        </p:nvSpPr>
        <p:spPr bwMode="auto">
          <a:xfrm>
            <a:off x="4724400" y="4764739"/>
            <a:ext cx="1524000" cy="685800"/>
          </a:xfrm>
          <a:prstGeom prst="flowChartPredefinedProcess">
            <a:avLst/>
          </a:prstGeom>
          <a:solidFill>
            <a:schemeClr val="accent2">
              <a:lumMod val="20000"/>
              <a:lumOff val="80000"/>
            </a:schemeClr>
          </a:solidFill>
          <a:ln w="12700" algn="ctr">
            <a:solidFill>
              <a:schemeClr val="tx1"/>
            </a:solidFill>
            <a:miter lim="800000"/>
            <a:headEnd/>
            <a:tailEnd/>
          </a:ln>
          <a:effectLst/>
          <a:extLst/>
        </p:spPr>
        <p:txBody>
          <a:bodyPr wrap="none" anchor="ctr"/>
          <a:lstStyle/>
          <a:p>
            <a:pPr algn="ctr"/>
            <a:r>
              <a:rPr lang="en-US" altLang="zh-CN" b="1" dirty="0">
                <a:solidFill>
                  <a:schemeClr val="tx1"/>
                </a:solidFill>
                <a:ea typeface="微软雅黑" panose="020B0503020204020204" pitchFamily="34" charset="-122"/>
              </a:rPr>
              <a:t>11.6</a:t>
            </a:r>
          </a:p>
          <a:p>
            <a:pPr algn="ctr"/>
            <a:r>
              <a:rPr lang="zh-CN" altLang="en-US" b="1" dirty="0">
                <a:solidFill>
                  <a:schemeClr val="tx1"/>
                </a:solidFill>
                <a:ea typeface="微软雅黑" panose="020B0503020204020204" pitchFamily="34" charset="-122"/>
              </a:rPr>
              <a:t>监控风险</a:t>
            </a:r>
          </a:p>
        </p:txBody>
      </p:sp>
      <p:sp>
        <p:nvSpPr>
          <p:cNvPr id="268334" name="AutoShape 46"/>
          <p:cNvSpPr>
            <a:spLocks noChangeArrowheads="1"/>
          </p:cNvSpPr>
          <p:nvPr/>
        </p:nvSpPr>
        <p:spPr bwMode="auto">
          <a:xfrm>
            <a:off x="7086600" y="3393139"/>
            <a:ext cx="1524000" cy="685800"/>
          </a:xfrm>
          <a:prstGeom prst="flowChartPredefinedProcess">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dirty="0">
                <a:solidFill>
                  <a:schemeClr val="tx1"/>
                </a:solidFill>
                <a:ea typeface="微软雅黑" panose="020B0503020204020204" pitchFamily="34" charset="-122"/>
              </a:rPr>
              <a:t>7.1</a:t>
            </a:r>
          </a:p>
          <a:p>
            <a:pPr algn="ctr"/>
            <a:r>
              <a:rPr lang="zh-CN" altLang="en-US" b="0" dirty="0">
                <a:solidFill>
                  <a:schemeClr val="tx1"/>
                </a:solidFill>
                <a:ea typeface="微软雅黑" panose="020B0503020204020204" pitchFamily="34" charset="-122"/>
              </a:rPr>
              <a:t>估算成本</a:t>
            </a:r>
          </a:p>
        </p:txBody>
      </p:sp>
      <p:sp>
        <p:nvSpPr>
          <p:cNvPr id="268335" name="AutoShape 47"/>
          <p:cNvSpPr>
            <a:spLocks noChangeArrowheads="1"/>
          </p:cNvSpPr>
          <p:nvPr/>
        </p:nvSpPr>
        <p:spPr bwMode="auto">
          <a:xfrm>
            <a:off x="7086600" y="5221939"/>
            <a:ext cx="1524000" cy="685800"/>
          </a:xfrm>
          <a:prstGeom prst="flowChartPredefinedProcess">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dirty="0">
                <a:solidFill>
                  <a:schemeClr val="tx1"/>
                </a:solidFill>
                <a:ea typeface="微软雅黑" panose="020B0503020204020204" pitchFamily="34" charset="-122"/>
              </a:rPr>
              <a:t>12.1</a:t>
            </a:r>
          </a:p>
          <a:p>
            <a:pPr algn="ctr"/>
            <a:r>
              <a:rPr lang="zh-CN" altLang="en-US" b="0" dirty="0">
                <a:solidFill>
                  <a:schemeClr val="tx1"/>
                </a:solidFill>
                <a:ea typeface="微软雅黑" panose="020B0503020204020204" pitchFamily="34" charset="-122"/>
              </a:rPr>
              <a:t>规划采购</a:t>
            </a:r>
          </a:p>
        </p:txBody>
      </p:sp>
      <p:sp>
        <p:nvSpPr>
          <p:cNvPr id="268336" name="Line 48"/>
          <p:cNvSpPr>
            <a:spLocks noChangeShapeType="1"/>
          </p:cNvSpPr>
          <p:nvPr/>
        </p:nvSpPr>
        <p:spPr bwMode="auto">
          <a:xfrm>
            <a:off x="6553200" y="3469339"/>
            <a:ext cx="0" cy="2133600"/>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ea typeface="微软雅黑" panose="020B0503020204020204" pitchFamily="34" charset="-122"/>
            </a:endParaRPr>
          </a:p>
        </p:txBody>
      </p:sp>
      <p:sp>
        <p:nvSpPr>
          <p:cNvPr id="268337" name="Line 49"/>
          <p:cNvSpPr>
            <a:spLocks noChangeShapeType="1"/>
          </p:cNvSpPr>
          <p:nvPr/>
        </p:nvSpPr>
        <p:spPr bwMode="auto">
          <a:xfrm>
            <a:off x="6553200" y="5602939"/>
            <a:ext cx="533400" cy="0"/>
          </a:xfrm>
          <a:prstGeom prst="line">
            <a:avLst/>
          </a:prstGeom>
          <a:noFill/>
          <a:ln w="1905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ea typeface="微软雅黑" panose="020B0503020204020204" pitchFamily="34" charset="-122"/>
            </a:endParaRPr>
          </a:p>
        </p:txBody>
      </p:sp>
      <p:sp>
        <p:nvSpPr>
          <p:cNvPr id="268338" name="Line 50"/>
          <p:cNvSpPr>
            <a:spLocks noChangeShapeType="1"/>
          </p:cNvSpPr>
          <p:nvPr/>
        </p:nvSpPr>
        <p:spPr bwMode="auto">
          <a:xfrm>
            <a:off x="6553200" y="4612339"/>
            <a:ext cx="533400" cy="0"/>
          </a:xfrm>
          <a:prstGeom prst="line">
            <a:avLst/>
          </a:prstGeom>
          <a:noFill/>
          <a:ln w="1905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ea typeface="微软雅黑" panose="020B0503020204020204" pitchFamily="34" charset="-122"/>
            </a:endParaRPr>
          </a:p>
        </p:txBody>
      </p:sp>
      <p:sp>
        <p:nvSpPr>
          <p:cNvPr id="268339" name="Line 51"/>
          <p:cNvSpPr>
            <a:spLocks noChangeShapeType="1"/>
          </p:cNvSpPr>
          <p:nvPr/>
        </p:nvSpPr>
        <p:spPr bwMode="auto">
          <a:xfrm flipH="1" flipV="1">
            <a:off x="5715000" y="1945339"/>
            <a:ext cx="0" cy="6096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ea typeface="微软雅黑" panose="020B0503020204020204" pitchFamily="34" charset="-122"/>
            </a:endParaRPr>
          </a:p>
        </p:txBody>
      </p:sp>
      <p:sp>
        <p:nvSpPr>
          <p:cNvPr id="268340" name="Line 52"/>
          <p:cNvSpPr>
            <a:spLocks noChangeShapeType="1"/>
          </p:cNvSpPr>
          <p:nvPr/>
        </p:nvSpPr>
        <p:spPr bwMode="auto">
          <a:xfrm flipH="1">
            <a:off x="5181600" y="2554939"/>
            <a:ext cx="533400"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ea typeface="微软雅黑" panose="020B0503020204020204" pitchFamily="34" charset="-122"/>
            </a:endParaRPr>
          </a:p>
        </p:txBody>
      </p:sp>
      <p:sp>
        <p:nvSpPr>
          <p:cNvPr id="268341" name="Text Box 53"/>
          <p:cNvSpPr txBox="1">
            <a:spLocks noChangeArrowheads="1"/>
          </p:cNvSpPr>
          <p:nvPr/>
        </p:nvSpPr>
        <p:spPr bwMode="auto">
          <a:xfrm>
            <a:off x="4500282" y="3164047"/>
            <a:ext cx="1129554" cy="246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a:spcBef>
                <a:spcPct val="50000"/>
              </a:spcBef>
            </a:pPr>
            <a:r>
              <a:rPr lang="zh-CN" altLang="en-US" sz="1600" b="0" dirty="0">
                <a:solidFill>
                  <a:schemeClr val="tx1"/>
                </a:solidFill>
                <a:ea typeface="微软雅黑" panose="020B0503020204020204" pitchFamily="34" charset="-122"/>
              </a:rPr>
              <a:t>风险登记册</a:t>
            </a:r>
          </a:p>
        </p:txBody>
      </p:sp>
      <p:sp>
        <p:nvSpPr>
          <p:cNvPr id="268342" name="Line 54"/>
          <p:cNvSpPr>
            <a:spLocks noChangeShapeType="1"/>
          </p:cNvSpPr>
          <p:nvPr/>
        </p:nvSpPr>
        <p:spPr bwMode="auto">
          <a:xfrm flipV="1">
            <a:off x="3810000" y="2859739"/>
            <a:ext cx="0" cy="152400"/>
          </a:xfrm>
          <a:prstGeom prst="line">
            <a:avLst/>
          </a:prstGeom>
          <a:noFill/>
          <a:ln w="1905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ea typeface="微软雅黑" panose="020B0503020204020204" pitchFamily="34" charset="-122"/>
            </a:endParaRPr>
          </a:p>
        </p:txBody>
      </p:sp>
      <p:sp>
        <p:nvSpPr>
          <p:cNvPr id="268343" name="AutoShape 55"/>
          <p:cNvSpPr>
            <a:spLocks noChangeArrowheads="1"/>
          </p:cNvSpPr>
          <p:nvPr/>
        </p:nvSpPr>
        <p:spPr bwMode="auto">
          <a:xfrm>
            <a:off x="578224" y="1564339"/>
            <a:ext cx="1631576" cy="533400"/>
          </a:xfrm>
          <a:prstGeom prst="flowChartPredefinedProcess">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0" dirty="0" smtClean="0">
                <a:solidFill>
                  <a:schemeClr val="tx1"/>
                </a:solidFill>
                <a:ea typeface="微软雅黑" panose="020B0503020204020204" pitchFamily="34" charset="-122"/>
              </a:rPr>
              <a:t>6.4</a:t>
            </a:r>
            <a:r>
              <a:rPr lang="zh-CN" altLang="en-US" sz="2000" dirty="0">
                <a:ea typeface="微软雅黑" panose="020B0503020204020204" pitchFamily="34" charset="-122"/>
              </a:rPr>
              <a:t>估算</a:t>
            </a:r>
            <a:endParaRPr lang="en-US" altLang="zh-CN" sz="2000" b="0" dirty="0">
              <a:solidFill>
                <a:schemeClr val="tx1"/>
              </a:solidFill>
              <a:ea typeface="微软雅黑" panose="020B0503020204020204" pitchFamily="34" charset="-122"/>
            </a:endParaRPr>
          </a:p>
          <a:p>
            <a:pPr algn="ctr"/>
            <a:r>
              <a:rPr lang="zh-CN" altLang="en-US" sz="2000" b="0" dirty="0" smtClean="0">
                <a:solidFill>
                  <a:schemeClr val="tx1"/>
                </a:solidFill>
                <a:ea typeface="微软雅黑" panose="020B0503020204020204" pitchFamily="34" charset="-122"/>
              </a:rPr>
              <a:t>活</a:t>
            </a:r>
            <a:r>
              <a:rPr lang="zh-CN" altLang="en-US" sz="2000" b="0" dirty="0">
                <a:solidFill>
                  <a:schemeClr val="tx1"/>
                </a:solidFill>
                <a:ea typeface="微软雅黑" panose="020B0503020204020204" pitchFamily="34" charset="-122"/>
              </a:rPr>
              <a:t>动历时</a:t>
            </a:r>
          </a:p>
        </p:txBody>
      </p:sp>
      <p:sp>
        <p:nvSpPr>
          <p:cNvPr id="268344" name="Line 56"/>
          <p:cNvSpPr>
            <a:spLocks noChangeShapeType="1"/>
          </p:cNvSpPr>
          <p:nvPr/>
        </p:nvSpPr>
        <p:spPr bwMode="auto">
          <a:xfrm>
            <a:off x="2209800" y="1869139"/>
            <a:ext cx="1600200" cy="0"/>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ea typeface="微软雅黑" panose="020B0503020204020204" pitchFamily="34" charset="-122"/>
            </a:endParaRPr>
          </a:p>
        </p:txBody>
      </p:sp>
      <p:sp>
        <p:nvSpPr>
          <p:cNvPr id="268345" name="Text Box 57"/>
          <p:cNvSpPr txBox="1">
            <a:spLocks noChangeArrowheads="1"/>
          </p:cNvSpPr>
          <p:nvPr/>
        </p:nvSpPr>
        <p:spPr bwMode="auto">
          <a:xfrm>
            <a:off x="2312894" y="1883309"/>
            <a:ext cx="1295400" cy="246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a:spcBef>
                <a:spcPct val="50000"/>
              </a:spcBef>
            </a:pPr>
            <a:r>
              <a:rPr lang="zh-CN" altLang="en-US" sz="1600" b="0" dirty="0">
                <a:solidFill>
                  <a:schemeClr val="tx1"/>
                </a:solidFill>
                <a:ea typeface="微软雅黑" panose="020B0503020204020204" pitchFamily="34" charset="-122"/>
              </a:rPr>
              <a:t>活动历时估算</a:t>
            </a:r>
          </a:p>
        </p:txBody>
      </p:sp>
      <p:sp>
        <p:nvSpPr>
          <p:cNvPr id="268347" name="Line 59"/>
          <p:cNvSpPr>
            <a:spLocks noChangeShapeType="1"/>
          </p:cNvSpPr>
          <p:nvPr/>
        </p:nvSpPr>
        <p:spPr bwMode="auto">
          <a:xfrm>
            <a:off x="8610600" y="4688539"/>
            <a:ext cx="228600" cy="0"/>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ea typeface="微软雅黑" panose="020B0503020204020204" pitchFamily="34" charset="-122"/>
            </a:endParaRPr>
          </a:p>
        </p:txBody>
      </p:sp>
      <p:sp>
        <p:nvSpPr>
          <p:cNvPr id="268348" name="Line 60"/>
          <p:cNvSpPr>
            <a:spLocks noChangeShapeType="1"/>
          </p:cNvSpPr>
          <p:nvPr/>
        </p:nvSpPr>
        <p:spPr bwMode="auto">
          <a:xfrm flipV="1">
            <a:off x="8839200" y="2783539"/>
            <a:ext cx="0" cy="1905000"/>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ea typeface="微软雅黑" panose="020B0503020204020204" pitchFamily="34" charset="-122"/>
            </a:endParaRPr>
          </a:p>
        </p:txBody>
      </p:sp>
      <p:sp>
        <p:nvSpPr>
          <p:cNvPr id="268349" name="Line 61"/>
          <p:cNvSpPr>
            <a:spLocks noChangeShapeType="1"/>
          </p:cNvSpPr>
          <p:nvPr/>
        </p:nvSpPr>
        <p:spPr bwMode="auto">
          <a:xfrm flipH="1">
            <a:off x="5181600" y="2783539"/>
            <a:ext cx="3657600" cy="0"/>
          </a:xfrm>
          <a:prstGeom prst="line">
            <a:avLst/>
          </a:prstGeom>
          <a:noFill/>
          <a:ln w="1905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ea typeface="微软雅黑" panose="020B0503020204020204" pitchFamily="34" charset="-122"/>
            </a:endParaRPr>
          </a:p>
        </p:txBody>
      </p:sp>
      <p:sp>
        <p:nvSpPr>
          <p:cNvPr id="268350" name="Text Box 62"/>
          <p:cNvSpPr txBox="1">
            <a:spLocks noChangeArrowheads="1"/>
          </p:cNvSpPr>
          <p:nvPr/>
        </p:nvSpPr>
        <p:spPr bwMode="auto">
          <a:xfrm>
            <a:off x="7337611" y="2781734"/>
            <a:ext cx="1344705" cy="246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a:spcBef>
                <a:spcPct val="50000"/>
              </a:spcBef>
            </a:pPr>
            <a:r>
              <a:rPr lang="zh-CN" altLang="en-US" sz="1600" b="0" dirty="0">
                <a:solidFill>
                  <a:schemeClr val="tx1"/>
                </a:solidFill>
                <a:ea typeface="微软雅黑" panose="020B0503020204020204" pitchFamily="34" charset="-122"/>
              </a:rPr>
              <a:t>质量管理计划</a:t>
            </a:r>
          </a:p>
        </p:txBody>
      </p:sp>
      <p:sp>
        <p:nvSpPr>
          <p:cNvPr id="268351" name="Line 63"/>
          <p:cNvSpPr>
            <a:spLocks noChangeShapeType="1"/>
          </p:cNvSpPr>
          <p:nvPr/>
        </p:nvSpPr>
        <p:spPr bwMode="auto">
          <a:xfrm flipV="1">
            <a:off x="7848600" y="3012139"/>
            <a:ext cx="0" cy="381000"/>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ea typeface="微软雅黑" panose="020B0503020204020204" pitchFamily="34" charset="-122"/>
            </a:endParaRPr>
          </a:p>
        </p:txBody>
      </p:sp>
      <p:sp>
        <p:nvSpPr>
          <p:cNvPr id="268352" name="Line 64"/>
          <p:cNvSpPr>
            <a:spLocks noChangeShapeType="1"/>
          </p:cNvSpPr>
          <p:nvPr/>
        </p:nvSpPr>
        <p:spPr bwMode="auto">
          <a:xfrm flipH="1">
            <a:off x="4953000" y="3012139"/>
            <a:ext cx="2895600" cy="0"/>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ea typeface="微软雅黑" panose="020B0503020204020204" pitchFamily="34" charset="-122"/>
            </a:endParaRPr>
          </a:p>
        </p:txBody>
      </p:sp>
      <p:sp>
        <p:nvSpPr>
          <p:cNvPr id="268353" name="Line 65"/>
          <p:cNvSpPr>
            <a:spLocks noChangeShapeType="1"/>
          </p:cNvSpPr>
          <p:nvPr/>
        </p:nvSpPr>
        <p:spPr bwMode="auto">
          <a:xfrm flipV="1">
            <a:off x="4953000" y="2859739"/>
            <a:ext cx="0" cy="152400"/>
          </a:xfrm>
          <a:prstGeom prst="line">
            <a:avLst/>
          </a:prstGeom>
          <a:noFill/>
          <a:ln w="1905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ea typeface="微软雅黑" panose="020B0503020204020204" pitchFamily="34" charset="-122"/>
            </a:endParaRPr>
          </a:p>
        </p:txBody>
      </p:sp>
      <p:sp>
        <p:nvSpPr>
          <p:cNvPr id="268354" name="Text Box 66"/>
          <p:cNvSpPr txBox="1">
            <a:spLocks noChangeArrowheads="1"/>
          </p:cNvSpPr>
          <p:nvPr/>
        </p:nvSpPr>
        <p:spPr bwMode="auto">
          <a:xfrm>
            <a:off x="6553200" y="3096812"/>
            <a:ext cx="1398494" cy="246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a:spcBef>
                <a:spcPct val="50000"/>
              </a:spcBef>
            </a:pPr>
            <a:r>
              <a:rPr lang="zh-CN" altLang="en-US" sz="1600" b="0" dirty="0">
                <a:solidFill>
                  <a:schemeClr val="tx1"/>
                </a:solidFill>
                <a:ea typeface="微软雅黑" panose="020B0503020204020204" pitchFamily="34" charset="-122"/>
              </a:rPr>
              <a:t>活动成本估算</a:t>
            </a:r>
          </a:p>
        </p:txBody>
      </p:sp>
      <p:sp>
        <p:nvSpPr>
          <p:cNvPr id="268355" name="Line 67"/>
          <p:cNvSpPr>
            <a:spLocks noChangeShapeType="1"/>
          </p:cNvSpPr>
          <p:nvPr/>
        </p:nvSpPr>
        <p:spPr bwMode="auto">
          <a:xfrm flipV="1">
            <a:off x="4038600" y="2859739"/>
            <a:ext cx="0" cy="304800"/>
          </a:xfrm>
          <a:prstGeom prst="line">
            <a:avLst/>
          </a:prstGeom>
          <a:noFill/>
          <a:ln w="1905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ea typeface="微软雅黑" panose="020B0503020204020204" pitchFamily="34" charset="-122"/>
            </a:endParaRPr>
          </a:p>
        </p:txBody>
      </p:sp>
      <p:sp>
        <p:nvSpPr>
          <p:cNvPr id="268356" name="AutoShape 68"/>
          <p:cNvSpPr>
            <a:spLocks noChangeArrowheads="1"/>
          </p:cNvSpPr>
          <p:nvPr/>
        </p:nvSpPr>
        <p:spPr bwMode="auto">
          <a:xfrm>
            <a:off x="7162800" y="1107139"/>
            <a:ext cx="1371600" cy="762000"/>
          </a:xfrm>
          <a:prstGeom prst="flowChartDocument">
            <a:avLst/>
          </a:prstGeom>
          <a:solidFill>
            <a:schemeClr val="bg1"/>
          </a:solidFill>
          <a:ln w="9525" algn="ctr">
            <a:solidFill>
              <a:srgbClr val="FF0000"/>
            </a:solidFill>
            <a:miter lim="800000"/>
            <a:headEnd/>
            <a:tailEnd/>
          </a:ln>
          <a:effectLst>
            <a:outerShdw dist="107763" dir="2700000" algn="ctr" rotWithShape="0">
              <a:schemeClr val="bg2">
                <a:alpha val="50000"/>
              </a:schemeClr>
            </a:outerShdw>
          </a:effectLst>
        </p:spPr>
        <p:txBody>
          <a:bodyPr wrap="none" anchor="ctr"/>
          <a:lstStyle/>
          <a:p>
            <a:pPr algn="ctr"/>
            <a:r>
              <a:rPr lang="zh-CN" altLang="en-US" dirty="0">
                <a:solidFill>
                  <a:schemeClr val="tx1"/>
                </a:solidFill>
                <a:ea typeface="微软雅黑" panose="020B0503020204020204" pitchFamily="34" charset="-122"/>
              </a:rPr>
              <a:t>项目文件</a:t>
            </a:r>
          </a:p>
        </p:txBody>
      </p:sp>
      <p:sp>
        <p:nvSpPr>
          <p:cNvPr id="268357" name="Line 69"/>
          <p:cNvSpPr>
            <a:spLocks noChangeShapeType="1"/>
          </p:cNvSpPr>
          <p:nvPr/>
        </p:nvSpPr>
        <p:spPr bwMode="auto">
          <a:xfrm>
            <a:off x="7772400" y="1869139"/>
            <a:ext cx="0" cy="838200"/>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ea typeface="微软雅黑" panose="020B0503020204020204" pitchFamily="34" charset="-122"/>
            </a:endParaRPr>
          </a:p>
        </p:txBody>
      </p:sp>
      <p:sp>
        <p:nvSpPr>
          <p:cNvPr id="268358" name="Line 70"/>
          <p:cNvSpPr>
            <a:spLocks noChangeShapeType="1"/>
          </p:cNvSpPr>
          <p:nvPr/>
        </p:nvSpPr>
        <p:spPr bwMode="auto">
          <a:xfrm flipH="1">
            <a:off x="5181600" y="2707339"/>
            <a:ext cx="2590800" cy="0"/>
          </a:xfrm>
          <a:prstGeom prst="line">
            <a:avLst/>
          </a:prstGeom>
          <a:noFill/>
          <a:ln w="1905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ea typeface="微软雅黑" panose="020B0503020204020204" pitchFamily="34" charset="-122"/>
            </a:endParaRPr>
          </a:p>
        </p:txBody>
      </p:sp>
      <p:sp>
        <p:nvSpPr>
          <p:cNvPr id="268359" name="Text Box 71"/>
          <p:cNvSpPr txBox="1">
            <a:spLocks noChangeArrowheads="1"/>
          </p:cNvSpPr>
          <p:nvPr/>
        </p:nvSpPr>
        <p:spPr bwMode="auto">
          <a:xfrm>
            <a:off x="7848600" y="2106212"/>
            <a:ext cx="833716" cy="246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a:spcBef>
                <a:spcPct val="50000"/>
              </a:spcBef>
            </a:pPr>
            <a:r>
              <a:rPr lang="zh-CN" altLang="en-US" sz="1600" b="0" dirty="0">
                <a:solidFill>
                  <a:schemeClr val="tx1"/>
                </a:solidFill>
                <a:ea typeface="微软雅黑" panose="020B0503020204020204" pitchFamily="34" charset="-122"/>
              </a:rPr>
              <a:t>项目文件</a:t>
            </a:r>
          </a:p>
        </p:txBody>
      </p:sp>
      <p:sp>
        <p:nvSpPr>
          <p:cNvPr id="67" name="Text Box 3"/>
          <p:cNvSpPr txBox="1">
            <a:spLocks noChangeArrowheads="1"/>
          </p:cNvSpPr>
          <p:nvPr/>
        </p:nvSpPr>
        <p:spPr bwMode="auto">
          <a:xfrm>
            <a:off x="2590800" y="582341"/>
            <a:ext cx="3733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00000"/>
              </a:lnSpc>
              <a:spcBef>
                <a:spcPct val="50000"/>
              </a:spcBef>
              <a:buFontTx/>
              <a:buNone/>
            </a:pPr>
            <a:r>
              <a:rPr lang="en-US" altLang="zh-CN" sz="2000" dirty="0" smtClean="0">
                <a:latin typeface="Arial" panose="020B0604020202020204" pitchFamily="34" charset="0"/>
                <a:ea typeface="黑体" panose="02010609060101010101" pitchFamily="49" charset="-122"/>
              </a:rPr>
              <a:t>PMBOK——</a:t>
            </a:r>
            <a:r>
              <a:rPr lang="zh-CN" altLang="en-US" sz="2000" dirty="0" smtClean="0">
                <a:latin typeface="Arial" panose="020B0604020202020204" pitchFamily="34" charset="0"/>
                <a:ea typeface="黑体" panose="02010609060101010101" pitchFamily="49" charset="-122"/>
              </a:rPr>
              <a:t>项目风险管</a:t>
            </a:r>
            <a:r>
              <a:rPr lang="zh-CN" altLang="en-US" sz="2000" dirty="0">
                <a:latin typeface="Arial" panose="020B0604020202020204" pitchFamily="34" charset="0"/>
                <a:ea typeface="黑体" panose="02010609060101010101" pitchFamily="49" charset="-122"/>
              </a:rPr>
              <a:t>理</a:t>
            </a:r>
          </a:p>
        </p:txBody>
      </p:sp>
    </p:spTree>
    <p:extLst>
      <p:ext uri="{BB962C8B-B14F-4D97-AF65-F5344CB8AC3E}">
        <p14:creationId xmlns:p14="http://schemas.microsoft.com/office/powerpoint/2010/main" val="11018159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PMBOK</a:t>
            </a:r>
            <a:r>
              <a:rPr lang="zh-CN" altLang="en-US" dirty="0"/>
              <a:t>中项</a:t>
            </a:r>
            <a:r>
              <a:rPr lang="zh-CN" altLang="en-US" dirty="0" smtClean="0"/>
              <a:t>目风险管理的主要活动</a:t>
            </a:r>
            <a:endParaRPr lang="zh-CN" altLang="en-US" dirty="0"/>
          </a:p>
        </p:txBody>
      </p:sp>
      <p:sp>
        <p:nvSpPr>
          <p:cNvPr id="3" name="内容占位符 2"/>
          <p:cNvSpPr>
            <a:spLocks noGrp="1"/>
          </p:cNvSpPr>
          <p:nvPr>
            <p:ph sz="quarter" idx="11"/>
          </p:nvPr>
        </p:nvSpPr>
        <p:spPr/>
        <p:txBody>
          <a:bodyPr/>
          <a:lstStyle/>
          <a:p>
            <a:pPr>
              <a:buFont typeface="Wingdings" panose="05000000000000000000" pitchFamily="2" charset="2"/>
              <a:buChar char="Ø"/>
            </a:pPr>
            <a:r>
              <a:rPr lang="en-US" altLang="zh-CN" dirty="0"/>
              <a:t>11.1 </a:t>
            </a:r>
            <a:r>
              <a:rPr lang="zh-CN" altLang="en-US" dirty="0"/>
              <a:t>规划风险管理</a:t>
            </a:r>
          </a:p>
          <a:p>
            <a:pPr>
              <a:buFont typeface="Wingdings" panose="05000000000000000000" pitchFamily="2" charset="2"/>
              <a:buChar char="Ø"/>
            </a:pPr>
            <a:r>
              <a:rPr lang="en-US" altLang="zh-CN" dirty="0"/>
              <a:t>11.2 </a:t>
            </a:r>
            <a:r>
              <a:rPr lang="zh-CN" altLang="en-US" dirty="0"/>
              <a:t>识别风险</a:t>
            </a:r>
          </a:p>
          <a:p>
            <a:pPr>
              <a:buFont typeface="Wingdings" panose="05000000000000000000" pitchFamily="2" charset="2"/>
              <a:buChar char="Ø"/>
            </a:pPr>
            <a:r>
              <a:rPr lang="en-US" altLang="zh-CN" dirty="0"/>
              <a:t>11.3 </a:t>
            </a:r>
            <a:r>
              <a:rPr lang="zh-CN" altLang="en-US" dirty="0"/>
              <a:t>实施定性风险分析</a:t>
            </a:r>
          </a:p>
          <a:p>
            <a:pPr>
              <a:buFont typeface="Wingdings" panose="05000000000000000000" pitchFamily="2" charset="2"/>
              <a:buChar char="Ø"/>
            </a:pPr>
            <a:r>
              <a:rPr lang="en-US" altLang="zh-CN" dirty="0"/>
              <a:t>11.4 </a:t>
            </a:r>
            <a:r>
              <a:rPr lang="zh-CN" altLang="en-US" dirty="0"/>
              <a:t>实施定量风险分析</a:t>
            </a:r>
          </a:p>
          <a:p>
            <a:pPr>
              <a:buFont typeface="Wingdings" panose="05000000000000000000" pitchFamily="2" charset="2"/>
              <a:buChar char="Ø"/>
            </a:pPr>
            <a:r>
              <a:rPr lang="en-US" altLang="zh-CN" dirty="0" smtClean="0"/>
              <a:t>11.5 </a:t>
            </a:r>
            <a:r>
              <a:rPr lang="zh-CN" altLang="en-US" dirty="0"/>
              <a:t>规划风险应对</a:t>
            </a:r>
          </a:p>
          <a:p>
            <a:pPr>
              <a:buFont typeface="Wingdings" panose="05000000000000000000" pitchFamily="2" charset="2"/>
              <a:buChar char="Ø"/>
            </a:pPr>
            <a:r>
              <a:rPr lang="en-US" altLang="zh-CN" dirty="0" smtClean="0"/>
              <a:t>11.6 </a:t>
            </a:r>
            <a:r>
              <a:rPr lang="zh-CN" altLang="en-US" dirty="0"/>
              <a:t>监控风险</a:t>
            </a:r>
          </a:p>
        </p:txBody>
      </p:sp>
    </p:spTree>
    <p:extLst>
      <p:ext uri="{BB962C8B-B14F-4D97-AF65-F5344CB8AC3E}">
        <p14:creationId xmlns:p14="http://schemas.microsoft.com/office/powerpoint/2010/main" val="9878520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54" name="Rectangle 14"/>
          <p:cNvSpPr>
            <a:spLocks noGrp="1" noChangeArrowheads="1"/>
          </p:cNvSpPr>
          <p:nvPr>
            <p:ph type="title"/>
          </p:nvPr>
        </p:nvSpPr>
        <p:spPr/>
        <p:txBody>
          <a:bodyPr/>
          <a:lstStyle/>
          <a:p>
            <a:r>
              <a:rPr lang="en-US" altLang="zh-CN" dirty="0" smtClean="0"/>
              <a:t>11.1</a:t>
            </a:r>
            <a:r>
              <a:rPr lang="zh-CN" altLang="en-US" dirty="0" smtClean="0"/>
              <a:t>规划风险管理</a:t>
            </a:r>
            <a:endParaRPr lang="zh-CN" altLang="en-US" dirty="0"/>
          </a:p>
        </p:txBody>
      </p:sp>
      <p:sp>
        <p:nvSpPr>
          <p:cNvPr id="87044" name="Rectangle 4"/>
          <p:cNvSpPr>
            <a:spLocks noChangeArrowheads="1"/>
          </p:cNvSpPr>
          <p:nvPr/>
        </p:nvSpPr>
        <p:spPr bwMode="auto">
          <a:xfrm>
            <a:off x="580696" y="1507331"/>
            <a:ext cx="2438400" cy="4343400"/>
          </a:xfrm>
          <a:prstGeom prst="rect">
            <a:avLst/>
          </a:prstGeom>
          <a:noFill/>
          <a:ln w="222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Verdana" panose="020B0604030504040204" pitchFamily="34" charset="0"/>
              <a:ea typeface="微软雅黑" panose="020B0503020204020204" pitchFamily="34" charset="-122"/>
            </a:endParaRPr>
          </a:p>
        </p:txBody>
      </p:sp>
      <p:sp>
        <p:nvSpPr>
          <p:cNvPr id="87045" name="Rectangle 5"/>
          <p:cNvSpPr>
            <a:spLocks noChangeArrowheads="1"/>
          </p:cNvSpPr>
          <p:nvPr/>
        </p:nvSpPr>
        <p:spPr bwMode="auto">
          <a:xfrm>
            <a:off x="5762296" y="1507331"/>
            <a:ext cx="2438400" cy="4343400"/>
          </a:xfrm>
          <a:prstGeom prst="rect">
            <a:avLst/>
          </a:prstGeom>
          <a:noFill/>
          <a:ln w="222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Verdana" panose="020B0604030504040204" pitchFamily="34" charset="0"/>
              <a:ea typeface="微软雅黑" panose="020B0503020204020204" pitchFamily="34" charset="-122"/>
            </a:endParaRPr>
          </a:p>
        </p:txBody>
      </p:sp>
      <p:sp>
        <p:nvSpPr>
          <p:cNvPr id="87046" name="Rectangle 6"/>
          <p:cNvSpPr>
            <a:spLocks noChangeArrowheads="1"/>
          </p:cNvSpPr>
          <p:nvPr/>
        </p:nvSpPr>
        <p:spPr bwMode="auto">
          <a:xfrm>
            <a:off x="3171496" y="1507331"/>
            <a:ext cx="2438400" cy="4343400"/>
          </a:xfrm>
          <a:prstGeom prst="rect">
            <a:avLst/>
          </a:prstGeom>
          <a:noFill/>
          <a:ln w="222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Verdana" panose="020B0604030504040204" pitchFamily="34" charset="0"/>
              <a:ea typeface="微软雅黑" panose="020B0503020204020204" pitchFamily="34" charset="-122"/>
            </a:endParaRPr>
          </a:p>
        </p:txBody>
      </p:sp>
      <p:sp>
        <p:nvSpPr>
          <p:cNvPr id="87047" name="Text Box 7"/>
          <p:cNvSpPr txBox="1">
            <a:spLocks noChangeArrowheads="1"/>
          </p:cNvSpPr>
          <p:nvPr/>
        </p:nvSpPr>
        <p:spPr bwMode="auto">
          <a:xfrm>
            <a:off x="885496" y="1583531"/>
            <a:ext cx="1905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a:solidFill>
                  <a:schemeClr val="tx1"/>
                </a:solidFill>
                <a:latin typeface="Verdana" panose="020B0604030504040204" pitchFamily="34" charset="0"/>
                <a:ea typeface="微软雅黑" panose="020B0503020204020204" pitchFamily="34" charset="-122"/>
              </a:rPr>
              <a:t>依  据</a:t>
            </a:r>
          </a:p>
        </p:txBody>
      </p:sp>
      <p:sp>
        <p:nvSpPr>
          <p:cNvPr id="87042" name="Rectangle 2" descr="褐色大理石"/>
          <p:cNvSpPr>
            <a:spLocks noChangeArrowheads="1"/>
          </p:cNvSpPr>
          <p:nvPr/>
        </p:nvSpPr>
        <p:spPr bwMode="auto">
          <a:xfrm>
            <a:off x="428296" y="2116931"/>
            <a:ext cx="7924800" cy="3276600"/>
          </a:xfrm>
          <a:prstGeom prst="rect">
            <a:avLst/>
          </a:prstGeom>
          <a:solidFill>
            <a:schemeClr val="tx2">
              <a:lumMod val="75000"/>
            </a:schemeClr>
          </a:solidFill>
          <a:ln>
            <a:noFill/>
          </a:ln>
          <a:effectLst>
            <a:outerShdw dist="107763" dir="2700000" algn="ctr" rotWithShape="0">
              <a:srgbClr val="808080"/>
            </a:outerShdw>
          </a:effectLst>
          <a:extLst/>
        </p:spPr>
        <p:txBody>
          <a:bodyPr/>
          <a:lstStyle/>
          <a:p>
            <a:endParaRPr lang="zh-CN" altLang="en-US" sz="2000">
              <a:latin typeface="Verdana" panose="020B0604030504040204" pitchFamily="34" charset="0"/>
              <a:ea typeface="微软雅黑" panose="020B0503020204020204" pitchFamily="34" charset="-122"/>
            </a:endParaRPr>
          </a:p>
        </p:txBody>
      </p:sp>
      <p:sp>
        <p:nvSpPr>
          <p:cNvPr id="87043" name="AutoShape 3" descr="褐色大理石"/>
          <p:cNvSpPr>
            <a:spLocks noChangeArrowheads="1"/>
          </p:cNvSpPr>
          <p:nvPr/>
        </p:nvSpPr>
        <p:spPr bwMode="auto">
          <a:xfrm rot="5400000">
            <a:off x="6371896" y="3336131"/>
            <a:ext cx="4419600" cy="609600"/>
          </a:xfrm>
          <a:prstGeom prst="triangle">
            <a:avLst>
              <a:gd name="adj" fmla="val 50000"/>
            </a:avLst>
          </a:prstGeom>
          <a:solidFill>
            <a:schemeClr val="tx2">
              <a:lumMod val="75000"/>
            </a:schemeClr>
          </a:solidFill>
          <a:ln>
            <a:noFill/>
          </a:ln>
          <a:effectLst>
            <a:outerShdw dist="107763" dir="2700000" algn="ctr" rotWithShape="0">
              <a:srgbClr val="808080"/>
            </a:outerShdw>
          </a:effectLst>
          <a:extLst/>
        </p:spPr>
        <p:txBody>
          <a:bodyPr/>
          <a:lstStyle/>
          <a:p>
            <a:endParaRPr lang="zh-CN" altLang="en-US" sz="2000">
              <a:latin typeface="Verdana" panose="020B0604030504040204" pitchFamily="34" charset="0"/>
              <a:ea typeface="微软雅黑" panose="020B0503020204020204" pitchFamily="34" charset="-122"/>
            </a:endParaRPr>
          </a:p>
        </p:txBody>
      </p:sp>
      <p:sp>
        <p:nvSpPr>
          <p:cNvPr id="87048" name="Text Box 8"/>
          <p:cNvSpPr txBox="1">
            <a:spLocks noChangeArrowheads="1"/>
          </p:cNvSpPr>
          <p:nvPr/>
        </p:nvSpPr>
        <p:spPr bwMode="auto">
          <a:xfrm>
            <a:off x="3476296" y="1583531"/>
            <a:ext cx="1905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dirty="0">
                <a:solidFill>
                  <a:schemeClr val="tx1"/>
                </a:solidFill>
                <a:latin typeface="Verdana" panose="020B0604030504040204" pitchFamily="34" charset="0"/>
                <a:ea typeface="微软雅黑" panose="020B0503020204020204" pitchFamily="34" charset="-122"/>
              </a:rPr>
              <a:t>工具与技术</a:t>
            </a:r>
          </a:p>
        </p:txBody>
      </p:sp>
      <p:sp>
        <p:nvSpPr>
          <p:cNvPr id="87049" name="Text Box 9"/>
          <p:cNvSpPr txBox="1">
            <a:spLocks noChangeArrowheads="1"/>
          </p:cNvSpPr>
          <p:nvPr/>
        </p:nvSpPr>
        <p:spPr bwMode="auto">
          <a:xfrm>
            <a:off x="6067096" y="1567656"/>
            <a:ext cx="1905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a:solidFill>
                  <a:schemeClr val="tx1"/>
                </a:solidFill>
                <a:latin typeface="Verdana" panose="020B0604030504040204" pitchFamily="34" charset="0"/>
                <a:ea typeface="微软雅黑" panose="020B0503020204020204" pitchFamily="34" charset="-122"/>
              </a:rPr>
              <a:t>成  果</a:t>
            </a:r>
          </a:p>
        </p:txBody>
      </p:sp>
      <p:sp>
        <p:nvSpPr>
          <p:cNvPr id="87050" name="Text Box 10"/>
          <p:cNvSpPr txBox="1">
            <a:spLocks noChangeArrowheads="1"/>
          </p:cNvSpPr>
          <p:nvPr/>
        </p:nvSpPr>
        <p:spPr bwMode="auto">
          <a:xfrm>
            <a:off x="3247696" y="2193131"/>
            <a:ext cx="23622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规划会议和分析</a:t>
            </a:r>
          </a:p>
          <a:p>
            <a:pPr>
              <a:spcBef>
                <a:spcPct val="50000"/>
              </a:spcBef>
            </a:pPr>
            <a:endParaRPr lang="en-US" altLang="zh-CN" sz="2000" dirty="0">
              <a:latin typeface="Verdana" panose="020B0604030504040204" pitchFamily="34" charset="0"/>
              <a:ea typeface="微软雅黑" panose="020B0503020204020204" pitchFamily="34" charset="-122"/>
            </a:endParaRPr>
          </a:p>
        </p:txBody>
      </p:sp>
      <p:sp>
        <p:nvSpPr>
          <p:cNvPr id="87051" name="Text Box 11"/>
          <p:cNvSpPr txBox="1">
            <a:spLocks noChangeArrowheads="1"/>
          </p:cNvSpPr>
          <p:nvPr/>
        </p:nvSpPr>
        <p:spPr bwMode="auto">
          <a:xfrm>
            <a:off x="5838496" y="2193131"/>
            <a:ext cx="2362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风险管理计</a:t>
            </a:r>
            <a:r>
              <a:rPr lang="zh-CN" altLang="en-US" sz="2000" dirty="0" smtClean="0">
                <a:solidFill>
                  <a:schemeClr val="bg1"/>
                </a:solidFill>
                <a:latin typeface="Verdana" panose="020B0604030504040204" pitchFamily="34" charset="0"/>
                <a:ea typeface="微软雅黑" panose="020B0503020204020204" pitchFamily="34" charset="-122"/>
              </a:rPr>
              <a:t>划</a:t>
            </a:r>
            <a:endParaRPr lang="zh-CN" altLang="en-US" sz="2000" dirty="0">
              <a:solidFill>
                <a:srgbClr val="000000"/>
              </a:solidFill>
              <a:latin typeface="Verdana" panose="020B0604030504040204" pitchFamily="34" charset="0"/>
              <a:ea typeface="微软雅黑" panose="020B0503020204020204" pitchFamily="34" charset="-122"/>
            </a:endParaRPr>
          </a:p>
        </p:txBody>
      </p:sp>
      <p:sp>
        <p:nvSpPr>
          <p:cNvPr id="87053" name="Text Box 13"/>
          <p:cNvSpPr txBox="1">
            <a:spLocks noChangeArrowheads="1"/>
          </p:cNvSpPr>
          <p:nvPr/>
        </p:nvSpPr>
        <p:spPr bwMode="auto">
          <a:xfrm>
            <a:off x="656896" y="2193131"/>
            <a:ext cx="2438400" cy="326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项目范围说明书</a:t>
            </a:r>
          </a:p>
          <a:p>
            <a:pPr>
              <a:spcBef>
                <a:spcPct val="5000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成本管理计划</a:t>
            </a:r>
          </a:p>
          <a:p>
            <a:pPr>
              <a:spcBef>
                <a:spcPct val="5000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进度管理计划</a:t>
            </a:r>
          </a:p>
          <a:p>
            <a:pPr>
              <a:spcBef>
                <a:spcPct val="5000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沟通管理计划</a:t>
            </a:r>
          </a:p>
          <a:p>
            <a:pPr>
              <a:spcBef>
                <a:spcPct val="5000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事业环境因素</a:t>
            </a:r>
          </a:p>
          <a:p>
            <a:pPr>
              <a:spcBef>
                <a:spcPct val="5000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组织过程资产</a:t>
            </a:r>
          </a:p>
          <a:p>
            <a:pPr>
              <a:spcBef>
                <a:spcPct val="50000"/>
              </a:spcBef>
              <a:buFontTx/>
              <a:buAutoNum type="arabicPeriod"/>
            </a:pPr>
            <a:endParaRPr lang="en-US" altLang="zh-CN" sz="2400" dirty="0">
              <a:latin typeface="Verdana" panose="020B0604030504040204" pitchFamily="34" charset="0"/>
              <a:ea typeface="微软雅黑" panose="020B0503020204020204" pitchFamily="34" charset="-122"/>
            </a:endParaRPr>
          </a:p>
        </p:txBody>
      </p:sp>
    </p:spTree>
    <p:extLst>
      <p:ext uri="{BB962C8B-B14F-4D97-AF65-F5344CB8AC3E}">
        <p14:creationId xmlns:p14="http://schemas.microsoft.com/office/powerpoint/2010/main" val="14827485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ChangeArrowheads="1"/>
          </p:cNvSpPr>
          <p:nvPr/>
        </p:nvSpPr>
        <p:spPr bwMode="auto">
          <a:xfrm>
            <a:off x="457200" y="1616169"/>
            <a:ext cx="8229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30000"/>
              </a:lnSpc>
              <a:spcBef>
                <a:spcPct val="20000"/>
              </a:spcBef>
              <a:buFont typeface="Wingdings" panose="05000000000000000000" pitchFamily="2" charset="2"/>
              <a:buChar char="n"/>
              <a:defRPr sz="2000">
                <a:solidFill>
                  <a:schemeClr val="tx1"/>
                </a:solidFill>
                <a:latin typeface="Arial" panose="020B0604020202020204" pitchFamily="34" charset="0"/>
                <a:ea typeface="黑体" panose="02010609060101010101" pitchFamily="49" charset="-122"/>
              </a:defRPr>
            </a:lvl1pPr>
            <a:lvl2pPr marL="742950" indent="-285750">
              <a:lnSpc>
                <a:spcPct val="130000"/>
              </a:lnSpc>
              <a:spcBef>
                <a:spcPct val="20000"/>
              </a:spcBef>
              <a:buClr>
                <a:srgbClr val="FF0000"/>
              </a:buClr>
              <a:buFont typeface="Wingdings" panose="05000000000000000000" pitchFamily="2" charset="2"/>
              <a:buChar char="p"/>
              <a:defRPr>
                <a:solidFill>
                  <a:schemeClr val="tx1"/>
                </a:solidFill>
                <a:latin typeface="Arial" panose="020B0604020202020204" pitchFamily="34" charset="0"/>
                <a:ea typeface="黑体" panose="02010609060101010101" pitchFamily="49" charset="-122"/>
              </a:defRPr>
            </a:lvl2pPr>
            <a:lvl3pPr marL="1143000" indent="-228600">
              <a:lnSpc>
                <a:spcPct val="130000"/>
              </a:lnSpc>
              <a:spcBef>
                <a:spcPct val="20000"/>
              </a:spcBef>
              <a:buClr>
                <a:schemeClr val="accent1"/>
              </a:buClr>
              <a:buFont typeface="Wingdings" panose="05000000000000000000" pitchFamily="2" charset="2"/>
              <a:buChar char="u"/>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endParaRPr lang="en-US" altLang="zh-CN" b="0">
              <a:latin typeface="Verdana" panose="020B0604030504040204" pitchFamily="34" charset="0"/>
              <a:ea typeface="微软雅黑" panose="020B0503020204020204" pitchFamily="34" charset="-122"/>
            </a:endParaRPr>
          </a:p>
          <a:p>
            <a:pPr>
              <a:buFont typeface="Wingdings" panose="05000000000000000000" pitchFamily="2" charset="2"/>
              <a:buNone/>
            </a:pPr>
            <a:endParaRPr lang="en-US" altLang="zh-CN" b="0">
              <a:latin typeface="Verdana" panose="020B0604030504040204" pitchFamily="34" charset="0"/>
              <a:ea typeface="微软雅黑" panose="020B0503020204020204" pitchFamily="34" charset="-122"/>
            </a:endParaRPr>
          </a:p>
          <a:p>
            <a:endParaRPr lang="en-US" altLang="zh-CN" b="0">
              <a:latin typeface="Verdana" panose="020B0604030504040204" pitchFamily="34" charset="0"/>
              <a:ea typeface="微软雅黑" panose="020B0503020204020204" pitchFamily="34" charset="-122"/>
            </a:endParaRPr>
          </a:p>
          <a:p>
            <a:endParaRPr lang="en-US" altLang="zh-CN" b="0">
              <a:latin typeface="Verdana" panose="020B0604030504040204" pitchFamily="34" charset="0"/>
              <a:ea typeface="微软雅黑" panose="020B0503020204020204" pitchFamily="34" charset="-122"/>
            </a:endParaRPr>
          </a:p>
        </p:txBody>
      </p:sp>
      <p:sp>
        <p:nvSpPr>
          <p:cNvPr id="389123" name="Rectangle 3"/>
          <p:cNvSpPr>
            <a:spLocks noChangeArrowheads="1"/>
          </p:cNvSpPr>
          <p:nvPr/>
        </p:nvSpPr>
        <p:spPr bwMode="blackWhite">
          <a:xfrm>
            <a:off x="3500718" y="1192306"/>
            <a:ext cx="1139825" cy="576263"/>
          </a:xfrm>
          <a:prstGeom prst="rect">
            <a:avLst/>
          </a:prstGeom>
          <a:solidFill>
            <a:srgbClr val="0000FF"/>
          </a:solidFill>
          <a:ln w="12700" algn="ctr">
            <a:miter lim="800000"/>
            <a:headEnd/>
            <a:tailEnd/>
          </a:ln>
          <a:effectLst/>
          <a:scene3d>
            <a:camera prst="legacyObliqueTopRight"/>
            <a:lightRig rig="legacyFlat2" dir="t"/>
          </a:scene3d>
          <a:sp3d extrusionH="176200" prstMaterial="legacyMatte">
            <a:bevelT w="13500" h="13500" prst="angle"/>
            <a:bevelB w="13500" h="13500" prst="angle"/>
            <a:extrusionClr>
              <a:srgbClr val="0000FF"/>
            </a:extrusionClr>
            <a:contourClr>
              <a:srgbClr val="0000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9728" tIns="21308" rIns="21308" bIns="21308" anchor="ctr" anchorCtr="0">
            <a:flatTx/>
          </a:bodyPr>
          <a:lstStyle>
            <a:lvl1pPr defTabSz="804863">
              <a:defRPr>
                <a:solidFill>
                  <a:schemeClr val="tx1"/>
                </a:solidFill>
                <a:latin typeface="Arial" panose="020B0604020202020204" pitchFamily="34" charset="0"/>
                <a:ea typeface="宋体" panose="02010600030101010101" pitchFamily="2" charset="-122"/>
              </a:defRPr>
            </a:lvl1pPr>
            <a:lvl2pPr marL="401638" defTabSz="804863">
              <a:defRPr>
                <a:solidFill>
                  <a:schemeClr val="tx1"/>
                </a:solidFill>
                <a:latin typeface="Arial" panose="020B0604020202020204" pitchFamily="34" charset="0"/>
                <a:ea typeface="宋体" panose="02010600030101010101" pitchFamily="2" charset="-122"/>
              </a:defRPr>
            </a:lvl2pPr>
            <a:lvl3pPr marL="804863" defTabSz="804863">
              <a:defRPr>
                <a:solidFill>
                  <a:schemeClr val="tx1"/>
                </a:solidFill>
                <a:latin typeface="Arial" panose="020B0604020202020204" pitchFamily="34" charset="0"/>
                <a:ea typeface="宋体" panose="02010600030101010101" pitchFamily="2" charset="-122"/>
              </a:defRPr>
            </a:lvl3pPr>
            <a:lvl4pPr marL="1206500" defTabSz="804863">
              <a:defRPr>
                <a:solidFill>
                  <a:schemeClr val="tx1"/>
                </a:solidFill>
                <a:latin typeface="Arial" panose="020B0604020202020204" pitchFamily="34" charset="0"/>
                <a:ea typeface="宋体" panose="02010600030101010101" pitchFamily="2" charset="-122"/>
              </a:defRPr>
            </a:lvl4pPr>
            <a:lvl5pPr marL="1608138" defTabSz="804863">
              <a:defRPr>
                <a:solidFill>
                  <a:schemeClr val="tx1"/>
                </a:solidFill>
                <a:latin typeface="Arial" panose="020B0604020202020204" pitchFamily="34" charset="0"/>
                <a:ea typeface="宋体" panose="02010600030101010101" pitchFamily="2" charset="-122"/>
              </a:defRPr>
            </a:lvl5pPr>
            <a:lvl6pPr marL="20653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225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29797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4369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lang="zh-CN" altLang="en-US" sz="2000" b="0" dirty="0">
                <a:solidFill>
                  <a:schemeClr val="bg1"/>
                </a:solidFill>
                <a:latin typeface="Verdana" panose="020B0604030504040204" pitchFamily="34" charset="0"/>
                <a:ea typeface="微软雅黑" panose="020B0503020204020204" pitchFamily="34" charset="-122"/>
                <a:cs typeface="Arial" panose="020B0604020202020204" pitchFamily="34" charset="0"/>
              </a:rPr>
              <a:t>项目</a:t>
            </a:r>
          </a:p>
        </p:txBody>
      </p:sp>
      <p:sp>
        <p:nvSpPr>
          <p:cNvPr id="389124" name="Rectangle 4"/>
          <p:cNvSpPr>
            <a:spLocks noChangeArrowheads="1"/>
          </p:cNvSpPr>
          <p:nvPr/>
        </p:nvSpPr>
        <p:spPr bwMode="blackWhite">
          <a:xfrm>
            <a:off x="395288" y="2343244"/>
            <a:ext cx="1204912" cy="576262"/>
          </a:xfrm>
          <a:prstGeom prst="rect">
            <a:avLst/>
          </a:prstGeom>
          <a:solidFill>
            <a:srgbClr val="0000FF"/>
          </a:solidFill>
          <a:ln w="12700" algn="ctr">
            <a:miter lim="800000"/>
            <a:headEnd/>
            <a:tailEnd/>
          </a:ln>
          <a:effectLst/>
          <a:scene3d>
            <a:camera prst="legacyObliqueTopRight"/>
            <a:lightRig rig="legacyFlat2" dir="t"/>
          </a:scene3d>
          <a:sp3d extrusionH="176200" prstMaterial="legacyMatte">
            <a:bevelT w="13500" h="13500" prst="angle"/>
            <a:bevelB w="13500" h="13500" prst="angle"/>
            <a:extrusionClr>
              <a:srgbClr val="0000FF"/>
            </a:extrusionClr>
            <a:contourClr>
              <a:srgbClr val="0000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9728" tIns="21308" rIns="21308" bIns="21308" anchor="ctr" anchorCtr="0">
            <a:flatTx/>
          </a:bodyPr>
          <a:lstStyle>
            <a:lvl1pPr defTabSz="804863">
              <a:defRPr>
                <a:solidFill>
                  <a:schemeClr val="tx1"/>
                </a:solidFill>
                <a:latin typeface="Arial" panose="020B0604020202020204" pitchFamily="34" charset="0"/>
                <a:ea typeface="宋体" panose="02010600030101010101" pitchFamily="2" charset="-122"/>
              </a:defRPr>
            </a:lvl1pPr>
            <a:lvl2pPr marL="401638" defTabSz="804863">
              <a:defRPr>
                <a:solidFill>
                  <a:schemeClr val="tx1"/>
                </a:solidFill>
                <a:latin typeface="Arial" panose="020B0604020202020204" pitchFamily="34" charset="0"/>
                <a:ea typeface="宋体" panose="02010600030101010101" pitchFamily="2" charset="-122"/>
              </a:defRPr>
            </a:lvl2pPr>
            <a:lvl3pPr marL="804863" defTabSz="804863">
              <a:defRPr>
                <a:solidFill>
                  <a:schemeClr val="tx1"/>
                </a:solidFill>
                <a:latin typeface="Arial" panose="020B0604020202020204" pitchFamily="34" charset="0"/>
                <a:ea typeface="宋体" panose="02010600030101010101" pitchFamily="2" charset="-122"/>
              </a:defRPr>
            </a:lvl3pPr>
            <a:lvl4pPr marL="1206500" defTabSz="804863">
              <a:defRPr>
                <a:solidFill>
                  <a:schemeClr val="tx1"/>
                </a:solidFill>
                <a:latin typeface="Arial" panose="020B0604020202020204" pitchFamily="34" charset="0"/>
                <a:ea typeface="宋体" panose="02010600030101010101" pitchFamily="2" charset="-122"/>
              </a:defRPr>
            </a:lvl4pPr>
            <a:lvl5pPr marL="1608138" defTabSz="804863">
              <a:defRPr>
                <a:solidFill>
                  <a:schemeClr val="tx1"/>
                </a:solidFill>
                <a:latin typeface="Arial" panose="020B0604020202020204" pitchFamily="34" charset="0"/>
                <a:ea typeface="宋体" panose="02010600030101010101" pitchFamily="2" charset="-122"/>
              </a:defRPr>
            </a:lvl5pPr>
            <a:lvl6pPr marL="20653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225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29797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4369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lang="zh-CN" altLang="en-US" sz="2000" b="0">
                <a:solidFill>
                  <a:schemeClr val="bg1"/>
                </a:solidFill>
                <a:latin typeface="Verdana" panose="020B0604030504040204" pitchFamily="34" charset="0"/>
                <a:ea typeface="微软雅黑" panose="020B0503020204020204" pitchFamily="34" charset="-122"/>
                <a:cs typeface="Arial" panose="020B0604020202020204" pitchFamily="34" charset="0"/>
              </a:rPr>
              <a:t>技术的</a:t>
            </a:r>
          </a:p>
        </p:txBody>
      </p:sp>
      <p:sp>
        <p:nvSpPr>
          <p:cNvPr id="389125" name="Rectangle 5"/>
          <p:cNvSpPr>
            <a:spLocks noChangeArrowheads="1"/>
          </p:cNvSpPr>
          <p:nvPr/>
        </p:nvSpPr>
        <p:spPr bwMode="blackWhite">
          <a:xfrm>
            <a:off x="2209800" y="2335306"/>
            <a:ext cx="1143000" cy="576263"/>
          </a:xfrm>
          <a:prstGeom prst="rect">
            <a:avLst/>
          </a:prstGeom>
          <a:solidFill>
            <a:srgbClr val="0000FF"/>
          </a:solidFill>
          <a:ln w="12700" algn="ctr">
            <a:miter lim="800000"/>
            <a:headEnd/>
            <a:tailEnd/>
          </a:ln>
          <a:effectLst/>
          <a:scene3d>
            <a:camera prst="legacyObliqueTopRight"/>
            <a:lightRig rig="legacyFlat2" dir="t"/>
          </a:scene3d>
          <a:sp3d extrusionH="176200" prstMaterial="legacyMatte">
            <a:bevelT w="13500" h="13500" prst="angle"/>
            <a:bevelB w="13500" h="13500" prst="angle"/>
            <a:extrusionClr>
              <a:srgbClr val="0000FF"/>
            </a:extrusionClr>
            <a:contourClr>
              <a:srgbClr val="0000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9728" tIns="21308" rIns="21308" bIns="21308" anchor="ctr" anchorCtr="0">
            <a:flatTx/>
          </a:bodyPr>
          <a:lstStyle>
            <a:lvl1pPr defTabSz="804863">
              <a:defRPr>
                <a:solidFill>
                  <a:schemeClr val="tx1"/>
                </a:solidFill>
                <a:latin typeface="Arial" panose="020B0604020202020204" pitchFamily="34" charset="0"/>
                <a:ea typeface="宋体" panose="02010600030101010101" pitchFamily="2" charset="-122"/>
              </a:defRPr>
            </a:lvl1pPr>
            <a:lvl2pPr marL="401638" defTabSz="804863">
              <a:defRPr>
                <a:solidFill>
                  <a:schemeClr val="tx1"/>
                </a:solidFill>
                <a:latin typeface="Arial" panose="020B0604020202020204" pitchFamily="34" charset="0"/>
                <a:ea typeface="宋体" panose="02010600030101010101" pitchFamily="2" charset="-122"/>
              </a:defRPr>
            </a:lvl2pPr>
            <a:lvl3pPr marL="804863" defTabSz="804863">
              <a:defRPr>
                <a:solidFill>
                  <a:schemeClr val="tx1"/>
                </a:solidFill>
                <a:latin typeface="Arial" panose="020B0604020202020204" pitchFamily="34" charset="0"/>
                <a:ea typeface="宋体" panose="02010600030101010101" pitchFamily="2" charset="-122"/>
              </a:defRPr>
            </a:lvl3pPr>
            <a:lvl4pPr marL="1206500" defTabSz="804863">
              <a:defRPr>
                <a:solidFill>
                  <a:schemeClr val="tx1"/>
                </a:solidFill>
                <a:latin typeface="Arial" panose="020B0604020202020204" pitchFamily="34" charset="0"/>
                <a:ea typeface="宋体" panose="02010600030101010101" pitchFamily="2" charset="-122"/>
              </a:defRPr>
            </a:lvl4pPr>
            <a:lvl5pPr marL="1608138" defTabSz="804863">
              <a:defRPr>
                <a:solidFill>
                  <a:schemeClr val="tx1"/>
                </a:solidFill>
                <a:latin typeface="Arial" panose="020B0604020202020204" pitchFamily="34" charset="0"/>
                <a:ea typeface="宋体" panose="02010600030101010101" pitchFamily="2" charset="-122"/>
              </a:defRPr>
            </a:lvl5pPr>
            <a:lvl6pPr marL="20653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225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29797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4369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lang="zh-CN" altLang="en-US" sz="2000" b="0">
                <a:solidFill>
                  <a:schemeClr val="bg1"/>
                </a:solidFill>
                <a:latin typeface="Verdana" panose="020B0604030504040204" pitchFamily="34" charset="0"/>
                <a:ea typeface="微软雅黑" panose="020B0503020204020204" pitchFamily="34" charset="-122"/>
                <a:cs typeface="Arial" panose="020B0604020202020204" pitchFamily="34" charset="0"/>
              </a:rPr>
              <a:t>外部的</a:t>
            </a:r>
          </a:p>
        </p:txBody>
      </p:sp>
      <p:sp>
        <p:nvSpPr>
          <p:cNvPr id="389126" name="Rectangle 6"/>
          <p:cNvSpPr>
            <a:spLocks noChangeArrowheads="1"/>
          </p:cNvSpPr>
          <p:nvPr/>
        </p:nvSpPr>
        <p:spPr bwMode="blackWhite">
          <a:xfrm>
            <a:off x="6305550" y="2335306"/>
            <a:ext cx="1314450" cy="576263"/>
          </a:xfrm>
          <a:prstGeom prst="rect">
            <a:avLst/>
          </a:prstGeom>
          <a:solidFill>
            <a:srgbClr val="0000FF"/>
          </a:solidFill>
          <a:ln w="12700" algn="ctr">
            <a:miter lim="800000"/>
            <a:headEnd/>
            <a:tailEnd/>
          </a:ln>
          <a:effectLst/>
          <a:scene3d>
            <a:camera prst="legacyObliqueTopRight"/>
            <a:lightRig rig="legacyFlat2" dir="t"/>
          </a:scene3d>
          <a:sp3d extrusionH="176200" prstMaterial="legacyMatte">
            <a:bevelT w="13500" h="13500" prst="angle"/>
            <a:bevelB w="13500" h="13500" prst="angle"/>
            <a:extrusionClr>
              <a:srgbClr val="0000FF"/>
            </a:extrusionClr>
            <a:contourClr>
              <a:srgbClr val="0000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9728" tIns="21308" rIns="21308" bIns="21308" anchor="ctr" anchorCtr="0">
            <a:flatTx/>
          </a:bodyPr>
          <a:lstStyle>
            <a:lvl1pPr defTabSz="804863">
              <a:defRPr>
                <a:solidFill>
                  <a:schemeClr val="tx1"/>
                </a:solidFill>
                <a:latin typeface="Arial" panose="020B0604020202020204" pitchFamily="34" charset="0"/>
                <a:ea typeface="宋体" panose="02010600030101010101" pitchFamily="2" charset="-122"/>
              </a:defRPr>
            </a:lvl1pPr>
            <a:lvl2pPr marL="401638" defTabSz="804863">
              <a:defRPr>
                <a:solidFill>
                  <a:schemeClr val="tx1"/>
                </a:solidFill>
                <a:latin typeface="Arial" panose="020B0604020202020204" pitchFamily="34" charset="0"/>
                <a:ea typeface="宋体" panose="02010600030101010101" pitchFamily="2" charset="-122"/>
              </a:defRPr>
            </a:lvl2pPr>
            <a:lvl3pPr marL="804863" defTabSz="804863">
              <a:defRPr>
                <a:solidFill>
                  <a:schemeClr val="tx1"/>
                </a:solidFill>
                <a:latin typeface="Arial" panose="020B0604020202020204" pitchFamily="34" charset="0"/>
                <a:ea typeface="宋体" panose="02010600030101010101" pitchFamily="2" charset="-122"/>
              </a:defRPr>
            </a:lvl3pPr>
            <a:lvl4pPr marL="1206500" defTabSz="804863">
              <a:defRPr>
                <a:solidFill>
                  <a:schemeClr val="tx1"/>
                </a:solidFill>
                <a:latin typeface="Arial" panose="020B0604020202020204" pitchFamily="34" charset="0"/>
                <a:ea typeface="宋体" panose="02010600030101010101" pitchFamily="2" charset="-122"/>
              </a:defRPr>
            </a:lvl4pPr>
            <a:lvl5pPr marL="1608138" defTabSz="804863">
              <a:defRPr>
                <a:solidFill>
                  <a:schemeClr val="tx1"/>
                </a:solidFill>
                <a:latin typeface="Arial" panose="020B0604020202020204" pitchFamily="34" charset="0"/>
                <a:ea typeface="宋体" panose="02010600030101010101" pitchFamily="2" charset="-122"/>
              </a:defRPr>
            </a:lvl5pPr>
            <a:lvl6pPr marL="20653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225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29797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4369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lang="zh-CN" altLang="en-US" sz="2000" b="0">
                <a:solidFill>
                  <a:schemeClr val="bg1"/>
                </a:solidFill>
                <a:latin typeface="Verdana" panose="020B0604030504040204" pitchFamily="34" charset="0"/>
                <a:ea typeface="微软雅黑" panose="020B0503020204020204" pitchFamily="34" charset="-122"/>
                <a:cs typeface="Arial" panose="020B0604020202020204" pitchFamily="34" charset="0"/>
              </a:rPr>
              <a:t>项目管理</a:t>
            </a:r>
          </a:p>
        </p:txBody>
      </p:sp>
      <p:sp>
        <p:nvSpPr>
          <p:cNvPr id="389127" name="Rectangle 7"/>
          <p:cNvSpPr>
            <a:spLocks noChangeArrowheads="1"/>
          </p:cNvSpPr>
          <p:nvPr/>
        </p:nvSpPr>
        <p:spPr bwMode="blackWhite">
          <a:xfrm>
            <a:off x="1042988" y="3279869"/>
            <a:ext cx="1368425" cy="504825"/>
          </a:xfrm>
          <a:prstGeom prst="rect">
            <a:avLst/>
          </a:prstGeom>
          <a:solidFill>
            <a:srgbClr val="0000FF"/>
          </a:solidFill>
          <a:ln w="12700" algn="ctr">
            <a:miter lim="800000"/>
            <a:headEnd/>
            <a:tailEnd/>
          </a:ln>
          <a:effectLst/>
          <a:scene3d>
            <a:camera prst="legacyObliqueTopRight"/>
            <a:lightRig rig="legacyFlat2" dir="t"/>
          </a:scene3d>
          <a:sp3d extrusionH="176200" prstMaterial="legacyMatte">
            <a:bevelT w="13500" h="13500" prst="angle"/>
            <a:bevelB w="13500" h="13500" prst="angle"/>
            <a:extrusionClr>
              <a:srgbClr val="0000FF"/>
            </a:extrusionClr>
            <a:contourClr>
              <a:srgbClr val="0000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9728" tIns="21308" rIns="21308" bIns="21308" anchor="ctr" anchorCtr="0">
            <a:flatTx/>
          </a:bodyPr>
          <a:lstStyle>
            <a:lvl1pPr defTabSz="804863">
              <a:defRPr>
                <a:solidFill>
                  <a:schemeClr val="tx1"/>
                </a:solidFill>
                <a:latin typeface="Arial" panose="020B0604020202020204" pitchFamily="34" charset="0"/>
                <a:ea typeface="宋体" panose="02010600030101010101" pitchFamily="2" charset="-122"/>
              </a:defRPr>
            </a:lvl1pPr>
            <a:lvl2pPr marL="401638" defTabSz="804863">
              <a:defRPr>
                <a:solidFill>
                  <a:schemeClr val="tx1"/>
                </a:solidFill>
                <a:latin typeface="Arial" panose="020B0604020202020204" pitchFamily="34" charset="0"/>
                <a:ea typeface="宋体" panose="02010600030101010101" pitchFamily="2" charset="-122"/>
              </a:defRPr>
            </a:lvl2pPr>
            <a:lvl3pPr marL="804863" defTabSz="804863">
              <a:defRPr>
                <a:solidFill>
                  <a:schemeClr val="tx1"/>
                </a:solidFill>
                <a:latin typeface="Arial" panose="020B0604020202020204" pitchFamily="34" charset="0"/>
                <a:ea typeface="宋体" panose="02010600030101010101" pitchFamily="2" charset="-122"/>
              </a:defRPr>
            </a:lvl3pPr>
            <a:lvl4pPr marL="1206500" defTabSz="804863">
              <a:defRPr>
                <a:solidFill>
                  <a:schemeClr val="tx1"/>
                </a:solidFill>
                <a:latin typeface="Arial" panose="020B0604020202020204" pitchFamily="34" charset="0"/>
                <a:ea typeface="宋体" panose="02010600030101010101" pitchFamily="2" charset="-122"/>
              </a:defRPr>
            </a:lvl4pPr>
            <a:lvl5pPr marL="1608138" defTabSz="804863">
              <a:defRPr>
                <a:solidFill>
                  <a:schemeClr val="tx1"/>
                </a:solidFill>
                <a:latin typeface="Arial" panose="020B0604020202020204" pitchFamily="34" charset="0"/>
                <a:ea typeface="宋体" panose="02010600030101010101" pitchFamily="2" charset="-122"/>
              </a:defRPr>
            </a:lvl5pPr>
            <a:lvl6pPr marL="20653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225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29797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4369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lang="zh-CN" altLang="en-US" sz="2000" b="0" dirty="0">
                <a:solidFill>
                  <a:schemeClr val="bg1"/>
                </a:solidFill>
                <a:latin typeface="Verdana" panose="020B0604030504040204" pitchFamily="34" charset="0"/>
                <a:ea typeface="微软雅黑" panose="020B0503020204020204" pitchFamily="34" charset="-122"/>
                <a:cs typeface="Arial" panose="020B0604020202020204" pitchFamily="34" charset="0"/>
              </a:rPr>
              <a:t>需求</a:t>
            </a:r>
          </a:p>
        </p:txBody>
      </p:sp>
      <p:sp>
        <p:nvSpPr>
          <p:cNvPr id="389128" name="Rectangle 8"/>
          <p:cNvSpPr>
            <a:spLocks noChangeArrowheads="1"/>
          </p:cNvSpPr>
          <p:nvPr/>
        </p:nvSpPr>
        <p:spPr bwMode="blackWhite">
          <a:xfrm>
            <a:off x="1042988" y="3999006"/>
            <a:ext cx="1368425" cy="504825"/>
          </a:xfrm>
          <a:prstGeom prst="rect">
            <a:avLst/>
          </a:prstGeom>
          <a:solidFill>
            <a:srgbClr val="0000FF"/>
          </a:solidFill>
          <a:ln w="12700" algn="ctr">
            <a:miter lim="800000"/>
            <a:headEnd/>
            <a:tailEnd/>
          </a:ln>
          <a:effectLst/>
          <a:scene3d>
            <a:camera prst="legacyObliqueTopRight"/>
            <a:lightRig rig="legacyFlat2" dir="t"/>
          </a:scene3d>
          <a:sp3d extrusionH="176200" prstMaterial="legacyMatte">
            <a:bevelT w="13500" h="13500" prst="angle"/>
            <a:bevelB w="13500" h="13500" prst="angle"/>
            <a:extrusionClr>
              <a:srgbClr val="0000FF"/>
            </a:extrusionClr>
            <a:contourClr>
              <a:srgbClr val="0000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9728" tIns="21308" rIns="21308" bIns="21308" anchor="ctr" anchorCtr="0">
            <a:flatTx/>
          </a:bodyPr>
          <a:lstStyle>
            <a:lvl1pPr defTabSz="804863">
              <a:defRPr>
                <a:solidFill>
                  <a:schemeClr val="tx1"/>
                </a:solidFill>
                <a:latin typeface="Arial" panose="020B0604020202020204" pitchFamily="34" charset="0"/>
                <a:ea typeface="宋体" panose="02010600030101010101" pitchFamily="2" charset="-122"/>
              </a:defRPr>
            </a:lvl1pPr>
            <a:lvl2pPr marL="401638" defTabSz="804863">
              <a:defRPr>
                <a:solidFill>
                  <a:schemeClr val="tx1"/>
                </a:solidFill>
                <a:latin typeface="Arial" panose="020B0604020202020204" pitchFamily="34" charset="0"/>
                <a:ea typeface="宋体" panose="02010600030101010101" pitchFamily="2" charset="-122"/>
              </a:defRPr>
            </a:lvl2pPr>
            <a:lvl3pPr marL="804863" defTabSz="804863">
              <a:defRPr>
                <a:solidFill>
                  <a:schemeClr val="tx1"/>
                </a:solidFill>
                <a:latin typeface="Arial" panose="020B0604020202020204" pitchFamily="34" charset="0"/>
                <a:ea typeface="宋体" panose="02010600030101010101" pitchFamily="2" charset="-122"/>
              </a:defRPr>
            </a:lvl3pPr>
            <a:lvl4pPr marL="1206500" defTabSz="804863">
              <a:defRPr>
                <a:solidFill>
                  <a:schemeClr val="tx1"/>
                </a:solidFill>
                <a:latin typeface="Arial" panose="020B0604020202020204" pitchFamily="34" charset="0"/>
                <a:ea typeface="宋体" panose="02010600030101010101" pitchFamily="2" charset="-122"/>
              </a:defRPr>
            </a:lvl4pPr>
            <a:lvl5pPr marL="1608138" defTabSz="804863">
              <a:defRPr>
                <a:solidFill>
                  <a:schemeClr val="tx1"/>
                </a:solidFill>
                <a:latin typeface="Arial" panose="020B0604020202020204" pitchFamily="34" charset="0"/>
                <a:ea typeface="宋体" panose="02010600030101010101" pitchFamily="2" charset="-122"/>
              </a:defRPr>
            </a:lvl5pPr>
            <a:lvl6pPr marL="20653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225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29797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4369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lang="zh-CN" altLang="en-US" sz="2000" b="0">
                <a:solidFill>
                  <a:schemeClr val="bg1"/>
                </a:solidFill>
                <a:latin typeface="Verdana" panose="020B0604030504040204" pitchFamily="34" charset="0"/>
                <a:ea typeface="微软雅黑" panose="020B0503020204020204" pitchFamily="34" charset="-122"/>
                <a:cs typeface="Arial" panose="020B0604020202020204" pitchFamily="34" charset="0"/>
              </a:rPr>
              <a:t>技术</a:t>
            </a:r>
          </a:p>
        </p:txBody>
      </p:sp>
      <p:sp>
        <p:nvSpPr>
          <p:cNvPr id="389129" name="Rectangle 9"/>
          <p:cNvSpPr>
            <a:spLocks noChangeArrowheads="1"/>
          </p:cNvSpPr>
          <p:nvPr/>
        </p:nvSpPr>
        <p:spPr bwMode="blackWhite">
          <a:xfrm>
            <a:off x="1042988" y="4719731"/>
            <a:ext cx="1368425" cy="504825"/>
          </a:xfrm>
          <a:prstGeom prst="rect">
            <a:avLst/>
          </a:prstGeom>
          <a:solidFill>
            <a:srgbClr val="0000FF"/>
          </a:solidFill>
          <a:ln w="12700" algn="ctr">
            <a:miter lim="800000"/>
            <a:headEnd/>
            <a:tailEnd/>
          </a:ln>
          <a:effectLst/>
          <a:scene3d>
            <a:camera prst="legacyObliqueTopRight"/>
            <a:lightRig rig="legacyFlat2" dir="t"/>
          </a:scene3d>
          <a:sp3d extrusionH="176200" prstMaterial="legacyMatte">
            <a:bevelT w="13500" h="13500" prst="angle"/>
            <a:bevelB w="13500" h="13500" prst="angle"/>
            <a:extrusionClr>
              <a:srgbClr val="0000FF"/>
            </a:extrusionClr>
            <a:contourClr>
              <a:srgbClr val="0000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9728" tIns="21308" rIns="21308" bIns="21308" anchor="ctr" anchorCtr="0">
            <a:flatTx/>
          </a:bodyPr>
          <a:lstStyle>
            <a:lvl1pPr defTabSz="804863">
              <a:defRPr>
                <a:solidFill>
                  <a:schemeClr val="tx1"/>
                </a:solidFill>
                <a:latin typeface="Arial" panose="020B0604020202020204" pitchFamily="34" charset="0"/>
                <a:ea typeface="宋体" panose="02010600030101010101" pitchFamily="2" charset="-122"/>
              </a:defRPr>
            </a:lvl1pPr>
            <a:lvl2pPr marL="401638" defTabSz="804863">
              <a:defRPr>
                <a:solidFill>
                  <a:schemeClr val="tx1"/>
                </a:solidFill>
                <a:latin typeface="Arial" panose="020B0604020202020204" pitchFamily="34" charset="0"/>
                <a:ea typeface="宋体" panose="02010600030101010101" pitchFamily="2" charset="-122"/>
              </a:defRPr>
            </a:lvl2pPr>
            <a:lvl3pPr marL="804863" defTabSz="804863">
              <a:defRPr>
                <a:solidFill>
                  <a:schemeClr val="tx1"/>
                </a:solidFill>
                <a:latin typeface="Arial" panose="020B0604020202020204" pitchFamily="34" charset="0"/>
                <a:ea typeface="宋体" panose="02010600030101010101" pitchFamily="2" charset="-122"/>
              </a:defRPr>
            </a:lvl3pPr>
            <a:lvl4pPr marL="1206500" defTabSz="804863">
              <a:defRPr>
                <a:solidFill>
                  <a:schemeClr val="tx1"/>
                </a:solidFill>
                <a:latin typeface="Arial" panose="020B0604020202020204" pitchFamily="34" charset="0"/>
                <a:ea typeface="宋体" panose="02010600030101010101" pitchFamily="2" charset="-122"/>
              </a:defRPr>
            </a:lvl4pPr>
            <a:lvl5pPr marL="1608138" defTabSz="804863">
              <a:defRPr>
                <a:solidFill>
                  <a:schemeClr val="tx1"/>
                </a:solidFill>
                <a:latin typeface="Arial" panose="020B0604020202020204" pitchFamily="34" charset="0"/>
                <a:ea typeface="宋体" panose="02010600030101010101" pitchFamily="2" charset="-122"/>
              </a:defRPr>
            </a:lvl5pPr>
            <a:lvl6pPr marL="20653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225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29797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4369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lang="zh-CN" altLang="en-US" sz="2000" b="0">
                <a:solidFill>
                  <a:schemeClr val="bg1"/>
                </a:solidFill>
                <a:latin typeface="Verdana" panose="020B0604030504040204" pitchFamily="34" charset="0"/>
                <a:ea typeface="微软雅黑" panose="020B0503020204020204" pitchFamily="34" charset="-122"/>
                <a:cs typeface="Arial" panose="020B0604020202020204" pitchFamily="34" charset="0"/>
              </a:rPr>
              <a:t>质量</a:t>
            </a:r>
          </a:p>
        </p:txBody>
      </p:sp>
      <p:sp>
        <p:nvSpPr>
          <p:cNvPr id="389130" name="Rectangle 10"/>
          <p:cNvSpPr>
            <a:spLocks noChangeArrowheads="1"/>
          </p:cNvSpPr>
          <p:nvPr/>
        </p:nvSpPr>
        <p:spPr bwMode="blackWhite">
          <a:xfrm>
            <a:off x="6937375" y="3279869"/>
            <a:ext cx="1368425" cy="504825"/>
          </a:xfrm>
          <a:prstGeom prst="rect">
            <a:avLst/>
          </a:prstGeom>
          <a:solidFill>
            <a:srgbClr val="0000FF"/>
          </a:solidFill>
          <a:ln w="12700" algn="ctr">
            <a:miter lim="800000"/>
            <a:headEnd/>
            <a:tailEnd/>
          </a:ln>
          <a:effectLst/>
          <a:scene3d>
            <a:camera prst="legacyObliqueTopRight"/>
            <a:lightRig rig="legacyFlat2" dir="t"/>
          </a:scene3d>
          <a:sp3d extrusionH="176200" prstMaterial="legacyMatte">
            <a:bevelT w="13500" h="13500" prst="angle"/>
            <a:bevelB w="13500" h="13500" prst="angle"/>
            <a:extrusionClr>
              <a:srgbClr val="0000FF"/>
            </a:extrusionClr>
            <a:contourClr>
              <a:srgbClr val="0000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9728" tIns="21308" rIns="21308" bIns="21308" anchor="ctr" anchorCtr="0">
            <a:flatTx/>
          </a:bodyPr>
          <a:lstStyle>
            <a:lvl1pPr defTabSz="804863">
              <a:defRPr>
                <a:solidFill>
                  <a:schemeClr val="tx1"/>
                </a:solidFill>
                <a:latin typeface="Arial" panose="020B0604020202020204" pitchFamily="34" charset="0"/>
                <a:ea typeface="宋体" panose="02010600030101010101" pitchFamily="2" charset="-122"/>
              </a:defRPr>
            </a:lvl1pPr>
            <a:lvl2pPr marL="401638" defTabSz="804863">
              <a:defRPr>
                <a:solidFill>
                  <a:schemeClr val="tx1"/>
                </a:solidFill>
                <a:latin typeface="Arial" panose="020B0604020202020204" pitchFamily="34" charset="0"/>
                <a:ea typeface="宋体" panose="02010600030101010101" pitchFamily="2" charset="-122"/>
              </a:defRPr>
            </a:lvl2pPr>
            <a:lvl3pPr marL="804863" defTabSz="804863">
              <a:defRPr>
                <a:solidFill>
                  <a:schemeClr val="tx1"/>
                </a:solidFill>
                <a:latin typeface="Arial" panose="020B0604020202020204" pitchFamily="34" charset="0"/>
                <a:ea typeface="宋体" panose="02010600030101010101" pitchFamily="2" charset="-122"/>
              </a:defRPr>
            </a:lvl3pPr>
            <a:lvl4pPr marL="1206500" defTabSz="804863">
              <a:defRPr>
                <a:solidFill>
                  <a:schemeClr val="tx1"/>
                </a:solidFill>
                <a:latin typeface="Arial" panose="020B0604020202020204" pitchFamily="34" charset="0"/>
                <a:ea typeface="宋体" panose="02010600030101010101" pitchFamily="2" charset="-122"/>
              </a:defRPr>
            </a:lvl4pPr>
            <a:lvl5pPr marL="1608138" defTabSz="804863">
              <a:defRPr>
                <a:solidFill>
                  <a:schemeClr val="tx1"/>
                </a:solidFill>
                <a:latin typeface="Arial" panose="020B0604020202020204" pitchFamily="34" charset="0"/>
                <a:ea typeface="宋体" panose="02010600030101010101" pitchFamily="2" charset="-122"/>
              </a:defRPr>
            </a:lvl5pPr>
            <a:lvl6pPr marL="20653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225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29797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4369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lang="zh-CN" altLang="en-US" sz="2000" b="0">
                <a:solidFill>
                  <a:schemeClr val="bg1"/>
                </a:solidFill>
                <a:latin typeface="Verdana" panose="020B0604030504040204" pitchFamily="34" charset="0"/>
                <a:ea typeface="微软雅黑" panose="020B0503020204020204" pitchFamily="34" charset="-122"/>
                <a:cs typeface="Arial" panose="020B0604020202020204" pitchFamily="34" charset="0"/>
              </a:rPr>
              <a:t>估算</a:t>
            </a:r>
          </a:p>
        </p:txBody>
      </p:sp>
      <p:sp>
        <p:nvSpPr>
          <p:cNvPr id="389131" name="Rectangle 11"/>
          <p:cNvSpPr>
            <a:spLocks noChangeArrowheads="1"/>
          </p:cNvSpPr>
          <p:nvPr/>
        </p:nvSpPr>
        <p:spPr bwMode="blackWhite">
          <a:xfrm>
            <a:off x="6937375" y="3999006"/>
            <a:ext cx="1368425" cy="504825"/>
          </a:xfrm>
          <a:prstGeom prst="rect">
            <a:avLst/>
          </a:prstGeom>
          <a:solidFill>
            <a:srgbClr val="0000FF"/>
          </a:solidFill>
          <a:ln w="12700" algn="ctr">
            <a:miter lim="800000"/>
            <a:headEnd/>
            <a:tailEnd/>
          </a:ln>
          <a:effectLst/>
          <a:scene3d>
            <a:camera prst="legacyObliqueTopRight"/>
            <a:lightRig rig="legacyFlat2" dir="t"/>
          </a:scene3d>
          <a:sp3d extrusionH="176200" prstMaterial="legacyMatte">
            <a:bevelT w="13500" h="13500" prst="angle"/>
            <a:bevelB w="13500" h="13500" prst="angle"/>
            <a:extrusionClr>
              <a:srgbClr val="0000FF"/>
            </a:extrusionClr>
            <a:contourClr>
              <a:srgbClr val="0000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9728" tIns="21308" rIns="21308" bIns="21308" anchor="ctr" anchorCtr="0">
            <a:flatTx/>
          </a:bodyPr>
          <a:lstStyle>
            <a:lvl1pPr defTabSz="804863">
              <a:defRPr>
                <a:solidFill>
                  <a:schemeClr val="tx1"/>
                </a:solidFill>
                <a:latin typeface="Arial" panose="020B0604020202020204" pitchFamily="34" charset="0"/>
                <a:ea typeface="宋体" panose="02010600030101010101" pitchFamily="2" charset="-122"/>
              </a:defRPr>
            </a:lvl1pPr>
            <a:lvl2pPr marL="401638" defTabSz="804863">
              <a:defRPr>
                <a:solidFill>
                  <a:schemeClr val="tx1"/>
                </a:solidFill>
                <a:latin typeface="Arial" panose="020B0604020202020204" pitchFamily="34" charset="0"/>
                <a:ea typeface="宋体" panose="02010600030101010101" pitchFamily="2" charset="-122"/>
              </a:defRPr>
            </a:lvl2pPr>
            <a:lvl3pPr marL="804863" defTabSz="804863">
              <a:defRPr>
                <a:solidFill>
                  <a:schemeClr val="tx1"/>
                </a:solidFill>
                <a:latin typeface="Arial" panose="020B0604020202020204" pitchFamily="34" charset="0"/>
                <a:ea typeface="宋体" panose="02010600030101010101" pitchFamily="2" charset="-122"/>
              </a:defRPr>
            </a:lvl3pPr>
            <a:lvl4pPr marL="1206500" defTabSz="804863">
              <a:defRPr>
                <a:solidFill>
                  <a:schemeClr val="tx1"/>
                </a:solidFill>
                <a:latin typeface="Arial" panose="020B0604020202020204" pitchFamily="34" charset="0"/>
                <a:ea typeface="宋体" panose="02010600030101010101" pitchFamily="2" charset="-122"/>
              </a:defRPr>
            </a:lvl4pPr>
            <a:lvl5pPr marL="1608138" defTabSz="804863">
              <a:defRPr>
                <a:solidFill>
                  <a:schemeClr val="tx1"/>
                </a:solidFill>
                <a:latin typeface="Arial" panose="020B0604020202020204" pitchFamily="34" charset="0"/>
                <a:ea typeface="宋体" panose="02010600030101010101" pitchFamily="2" charset="-122"/>
              </a:defRPr>
            </a:lvl5pPr>
            <a:lvl6pPr marL="20653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225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29797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4369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lang="zh-CN" altLang="en-US" sz="2000" b="0">
                <a:solidFill>
                  <a:schemeClr val="bg1"/>
                </a:solidFill>
                <a:latin typeface="Verdana" panose="020B0604030504040204" pitchFamily="34" charset="0"/>
                <a:ea typeface="微软雅黑" panose="020B0503020204020204" pitchFamily="34" charset="-122"/>
                <a:cs typeface="Arial" panose="020B0604020202020204" pitchFamily="34" charset="0"/>
              </a:rPr>
              <a:t>控制</a:t>
            </a:r>
          </a:p>
        </p:txBody>
      </p:sp>
      <p:sp>
        <p:nvSpPr>
          <p:cNvPr id="389132" name="Rectangle 12"/>
          <p:cNvSpPr>
            <a:spLocks noChangeArrowheads="1"/>
          </p:cNvSpPr>
          <p:nvPr/>
        </p:nvSpPr>
        <p:spPr bwMode="blackWhite">
          <a:xfrm>
            <a:off x="6937375" y="4719731"/>
            <a:ext cx="1368425" cy="504825"/>
          </a:xfrm>
          <a:prstGeom prst="rect">
            <a:avLst/>
          </a:prstGeom>
          <a:solidFill>
            <a:srgbClr val="0000FF"/>
          </a:solidFill>
          <a:ln w="12700" algn="ctr">
            <a:miter lim="800000"/>
            <a:headEnd/>
            <a:tailEnd/>
          </a:ln>
          <a:effectLst/>
          <a:scene3d>
            <a:camera prst="legacyObliqueTopRight"/>
            <a:lightRig rig="legacyFlat2" dir="t"/>
          </a:scene3d>
          <a:sp3d extrusionH="176200" prstMaterial="legacyMatte">
            <a:bevelT w="13500" h="13500" prst="angle"/>
            <a:bevelB w="13500" h="13500" prst="angle"/>
            <a:extrusionClr>
              <a:srgbClr val="0000FF"/>
            </a:extrusionClr>
            <a:contourClr>
              <a:srgbClr val="0000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9728" tIns="21308" rIns="21308" bIns="21308" anchor="ctr" anchorCtr="0">
            <a:flatTx/>
          </a:bodyPr>
          <a:lstStyle>
            <a:lvl1pPr defTabSz="804863">
              <a:defRPr>
                <a:solidFill>
                  <a:schemeClr val="tx1"/>
                </a:solidFill>
                <a:latin typeface="Arial" panose="020B0604020202020204" pitchFamily="34" charset="0"/>
                <a:ea typeface="宋体" panose="02010600030101010101" pitchFamily="2" charset="-122"/>
              </a:defRPr>
            </a:lvl1pPr>
            <a:lvl2pPr marL="401638" defTabSz="804863">
              <a:defRPr>
                <a:solidFill>
                  <a:schemeClr val="tx1"/>
                </a:solidFill>
                <a:latin typeface="Arial" panose="020B0604020202020204" pitchFamily="34" charset="0"/>
                <a:ea typeface="宋体" panose="02010600030101010101" pitchFamily="2" charset="-122"/>
              </a:defRPr>
            </a:lvl2pPr>
            <a:lvl3pPr marL="804863" defTabSz="804863">
              <a:defRPr>
                <a:solidFill>
                  <a:schemeClr val="tx1"/>
                </a:solidFill>
                <a:latin typeface="Arial" panose="020B0604020202020204" pitchFamily="34" charset="0"/>
                <a:ea typeface="宋体" panose="02010600030101010101" pitchFamily="2" charset="-122"/>
              </a:defRPr>
            </a:lvl3pPr>
            <a:lvl4pPr marL="1206500" defTabSz="804863">
              <a:defRPr>
                <a:solidFill>
                  <a:schemeClr val="tx1"/>
                </a:solidFill>
                <a:latin typeface="Arial" panose="020B0604020202020204" pitchFamily="34" charset="0"/>
                <a:ea typeface="宋体" panose="02010600030101010101" pitchFamily="2" charset="-122"/>
              </a:defRPr>
            </a:lvl4pPr>
            <a:lvl5pPr marL="1608138" defTabSz="804863">
              <a:defRPr>
                <a:solidFill>
                  <a:schemeClr val="tx1"/>
                </a:solidFill>
                <a:latin typeface="Arial" panose="020B0604020202020204" pitchFamily="34" charset="0"/>
                <a:ea typeface="宋体" panose="02010600030101010101" pitchFamily="2" charset="-122"/>
              </a:defRPr>
            </a:lvl5pPr>
            <a:lvl6pPr marL="20653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225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29797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4369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lang="zh-CN" altLang="en-US" sz="2000" b="0">
                <a:solidFill>
                  <a:schemeClr val="bg1"/>
                </a:solidFill>
                <a:latin typeface="Verdana" panose="020B0604030504040204" pitchFamily="34" charset="0"/>
                <a:ea typeface="微软雅黑" panose="020B0503020204020204" pitchFamily="34" charset="-122"/>
                <a:cs typeface="Arial" panose="020B0604020202020204" pitchFamily="34" charset="0"/>
              </a:rPr>
              <a:t>沟通</a:t>
            </a:r>
          </a:p>
        </p:txBody>
      </p:sp>
      <p:sp>
        <p:nvSpPr>
          <p:cNvPr id="389133" name="Rectangle 13"/>
          <p:cNvSpPr>
            <a:spLocks noChangeArrowheads="1"/>
          </p:cNvSpPr>
          <p:nvPr/>
        </p:nvSpPr>
        <p:spPr bwMode="blackWhite">
          <a:xfrm>
            <a:off x="3051175" y="3279869"/>
            <a:ext cx="1368425" cy="504825"/>
          </a:xfrm>
          <a:prstGeom prst="rect">
            <a:avLst/>
          </a:prstGeom>
          <a:solidFill>
            <a:srgbClr val="0000FF"/>
          </a:solidFill>
          <a:ln w="12700" algn="ctr">
            <a:miter lim="800000"/>
            <a:headEnd/>
            <a:tailEnd/>
          </a:ln>
          <a:effectLst/>
          <a:scene3d>
            <a:camera prst="legacyObliqueTopRight"/>
            <a:lightRig rig="legacyFlat2" dir="t"/>
          </a:scene3d>
          <a:sp3d extrusionH="176200" prstMaterial="legacyMatte">
            <a:bevelT w="13500" h="13500" prst="angle"/>
            <a:bevelB w="13500" h="13500" prst="angle"/>
            <a:extrusionClr>
              <a:srgbClr val="0000FF"/>
            </a:extrusionClr>
            <a:contourClr>
              <a:srgbClr val="0000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9728" tIns="21308" rIns="21308" bIns="21308" anchor="ctr" anchorCtr="0">
            <a:flatTx/>
          </a:bodyPr>
          <a:lstStyle>
            <a:lvl1pPr defTabSz="804863">
              <a:defRPr>
                <a:solidFill>
                  <a:schemeClr val="tx1"/>
                </a:solidFill>
                <a:latin typeface="Arial" panose="020B0604020202020204" pitchFamily="34" charset="0"/>
                <a:ea typeface="宋体" panose="02010600030101010101" pitchFamily="2" charset="-122"/>
              </a:defRPr>
            </a:lvl1pPr>
            <a:lvl2pPr marL="401638" defTabSz="804863">
              <a:defRPr>
                <a:solidFill>
                  <a:schemeClr val="tx1"/>
                </a:solidFill>
                <a:latin typeface="Arial" panose="020B0604020202020204" pitchFamily="34" charset="0"/>
                <a:ea typeface="宋体" panose="02010600030101010101" pitchFamily="2" charset="-122"/>
              </a:defRPr>
            </a:lvl2pPr>
            <a:lvl3pPr marL="804863" defTabSz="804863">
              <a:defRPr>
                <a:solidFill>
                  <a:schemeClr val="tx1"/>
                </a:solidFill>
                <a:latin typeface="Arial" panose="020B0604020202020204" pitchFamily="34" charset="0"/>
                <a:ea typeface="宋体" panose="02010600030101010101" pitchFamily="2" charset="-122"/>
              </a:defRPr>
            </a:lvl3pPr>
            <a:lvl4pPr marL="1206500" defTabSz="804863">
              <a:defRPr>
                <a:solidFill>
                  <a:schemeClr val="tx1"/>
                </a:solidFill>
                <a:latin typeface="Arial" panose="020B0604020202020204" pitchFamily="34" charset="0"/>
                <a:ea typeface="宋体" panose="02010600030101010101" pitchFamily="2" charset="-122"/>
              </a:defRPr>
            </a:lvl4pPr>
            <a:lvl5pPr marL="1608138" defTabSz="804863">
              <a:defRPr>
                <a:solidFill>
                  <a:schemeClr val="tx1"/>
                </a:solidFill>
                <a:latin typeface="Arial" panose="020B0604020202020204" pitchFamily="34" charset="0"/>
                <a:ea typeface="宋体" panose="02010600030101010101" pitchFamily="2" charset="-122"/>
              </a:defRPr>
            </a:lvl5pPr>
            <a:lvl6pPr marL="20653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225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29797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4369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lang="zh-CN" altLang="en-US" sz="2000" b="0">
                <a:solidFill>
                  <a:schemeClr val="bg1"/>
                </a:solidFill>
                <a:latin typeface="Verdana" panose="020B0604030504040204" pitchFamily="34" charset="0"/>
                <a:ea typeface="微软雅黑" panose="020B0503020204020204" pitchFamily="34" charset="-122"/>
                <a:cs typeface="Arial" panose="020B0604020202020204" pitchFamily="34" charset="0"/>
              </a:rPr>
              <a:t>分包商</a:t>
            </a:r>
          </a:p>
        </p:txBody>
      </p:sp>
      <p:sp>
        <p:nvSpPr>
          <p:cNvPr id="389134" name="Rectangle 14"/>
          <p:cNvSpPr>
            <a:spLocks noChangeArrowheads="1"/>
          </p:cNvSpPr>
          <p:nvPr/>
        </p:nvSpPr>
        <p:spPr bwMode="blackWhite">
          <a:xfrm>
            <a:off x="3051175" y="3999006"/>
            <a:ext cx="1368425" cy="504825"/>
          </a:xfrm>
          <a:prstGeom prst="rect">
            <a:avLst/>
          </a:prstGeom>
          <a:solidFill>
            <a:srgbClr val="0000FF"/>
          </a:solidFill>
          <a:ln w="12700" algn="ctr">
            <a:miter lim="800000"/>
            <a:headEnd/>
            <a:tailEnd/>
          </a:ln>
          <a:effectLst/>
          <a:scene3d>
            <a:camera prst="legacyObliqueTopRight"/>
            <a:lightRig rig="legacyFlat2" dir="t"/>
          </a:scene3d>
          <a:sp3d extrusionH="176200" prstMaterial="legacyMatte">
            <a:bevelT w="13500" h="13500" prst="angle"/>
            <a:bevelB w="13500" h="13500" prst="angle"/>
            <a:extrusionClr>
              <a:srgbClr val="0000FF"/>
            </a:extrusionClr>
            <a:contourClr>
              <a:srgbClr val="0000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9728" tIns="21308" rIns="21308" bIns="21308" anchor="ctr" anchorCtr="0">
            <a:flatTx/>
          </a:bodyPr>
          <a:lstStyle>
            <a:lvl1pPr defTabSz="804863">
              <a:defRPr>
                <a:solidFill>
                  <a:schemeClr val="tx1"/>
                </a:solidFill>
                <a:latin typeface="Arial" panose="020B0604020202020204" pitchFamily="34" charset="0"/>
                <a:ea typeface="宋体" panose="02010600030101010101" pitchFamily="2" charset="-122"/>
              </a:defRPr>
            </a:lvl1pPr>
            <a:lvl2pPr marL="401638" defTabSz="804863">
              <a:defRPr>
                <a:solidFill>
                  <a:schemeClr val="tx1"/>
                </a:solidFill>
                <a:latin typeface="Arial" panose="020B0604020202020204" pitchFamily="34" charset="0"/>
                <a:ea typeface="宋体" panose="02010600030101010101" pitchFamily="2" charset="-122"/>
              </a:defRPr>
            </a:lvl2pPr>
            <a:lvl3pPr marL="804863" defTabSz="804863">
              <a:defRPr>
                <a:solidFill>
                  <a:schemeClr val="tx1"/>
                </a:solidFill>
                <a:latin typeface="Arial" panose="020B0604020202020204" pitchFamily="34" charset="0"/>
                <a:ea typeface="宋体" panose="02010600030101010101" pitchFamily="2" charset="-122"/>
              </a:defRPr>
            </a:lvl3pPr>
            <a:lvl4pPr marL="1206500" defTabSz="804863">
              <a:defRPr>
                <a:solidFill>
                  <a:schemeClr val="tx1"/>
                </a:solidFill>
                <a:latin typeface="Arial" panose="020B0604020202020204" pitchFamily="34" charset="0"/>
                <a:ea typeface="宋体" panose="02010600030101010101" pitchFamily="2" charset="-122"/>
              </a:defRPr>
            </a:lvl4pPr>
            <a:lvl5pPr marL="1608138" defTabSz="804863">
              <a:defRPr>
                <a:solidFill>
                  <a:schemeClr val="tx1"/>
                </a:solidFill>
                <a:latin typeface="Arial" panose="020B0604020202020204" pitchFamily="34" charset="0"/>
                <a:ea typeface="宋体" panose="02010600030101010101" pitchFamily="2" charset="-122"/>
              </a:defRPr>
            </a:lvl5pPr>
            <a:lvl6pPr marL="20653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225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29797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4369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lang="zh-CN" altLang="en-US" sz="2000" b="0">
                <a:solidFill>
                  <a:schemeClr val="bg1"/>
                </a:solidFill>
                <a:latin typeface="Verdana" panose="020B0604030504040204" pitchFamily="34" charset="0"/>
                <a:ea typeface="微软雅黑" panose="020B0503020204020204" pitchFamily="34" charset="-122"/>
                <a:cs typeface="Arial" panose="020B0604020202020204" pitchFamily="34" charset="0"/>
              </a:rPr>
              <a:t>客户</a:t>
            </a:r>
          </a:p>
        </p:txBody>
      </p:sp>
      <p:sp>
        <p:nvSpPr>
          <p:cNvPr id="389135" name="Rectangle 15"/>
          <p:cNvSpPr>
            <a:spLocks noChangeArrowheads="1"/>
          </p:cNvSpPr>
          <p:nvPr/>
        </p:nvSpPr>
        <p:spPr bwMode="blackWhite">
          <a:xfrm>
            <a:off x="3051175" y="4719731"/>
            <a:ext cx="1368425" cy="504825"/>
          </a:xfrm>
          <a:prstGeom prst="rect">
            <a:avLst/>
          </a:prstGeom>
          <a:solidFill>
            <a:srgbClr val="0000FF"/>
          </a:solidFill>
          <a:ln w="12700" algn="ctr">
            <a:miter lim="800000"/>
            <a:headEnd/>
            <a:tailEnd/>
          </a:ln>
          <a:effectLst/>
          <a:scene3d>
            <a:camera prst="legacyObliqueTopRight"/>
            <a:lightRig rig="legacyFlat2" dir="t"/>
          </a:scene3d>
          <a:sp3d extrusionH="176200" prstMaterial="legacyMatte">
            <a:bevelT w="13500" h="13500" prst="angle"/>
            <a:bevelB w="13500" h="13500" prst="angle"/>
            <a:extrusionClr>
              <a:srgbClr val="0000FF"/>
            </a:extrusionClr>
            <a:contourClr>
              <a:srgbClr val="0000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9728" tIns="21308" rIns="21308" bIns="21308" anchor="ctr" anchorCtr="0">
            <a:flatTx/>
          </a:bodyPr>
          <a:lstStyle>
            <a:lvl1pPr defTabSz="804863">
              <a:defRPr>
                <a:solidFill>
                  <a:schemeClr val="tx1"/>
                </a:solidFill>
                <a:latin typeface="Arial" panose="020B0604020202020204" pitchFamily="34" charset="0"/>
                <a:ea typeface="宋体" panose="02010600030101010101" pitchFamily="2" charset="-122"/>
              </a:defRPr>
            </a:lvl1pPr>
            <a:lvl2pPr marL="401638" defTabSz="804863">
              <a:defRPr>
                <a:solidFill>
                  <a:schemeClr val="tx1"/>
                </a:solidFill>
                <a:latin typeface="Arial" panose="020B0604020202020204" pitchFamily="34" charset="0"/>
                <a:ea typeface="宋体" panose="02010600030101010101" pitchFamily="2" charset="-122"/>
              </a:defRPr>
            </a:lvl2pPr>
            <a:lvl3pPr marL="804863" defTabSz="804863">
              <a:defRPr>
                <a:solidFill>
                  <a:schemeClr val="tx1"/>
                </a:solidFill>
                <a:latin typeface="Arial" panose="020B0604020202020204" pitchFamily="34" charset="0"/>
                <a:ea typeface="宋体" panose="02010600030101010101" pitchFamily="2" charset="-122"/>
              </a:defRPr>
            </a:lvl3pPr>
            <a:lvl4pPr marL="1206500" defTabSz="804863">
              <a:defRPr>
                <a:solidFill>
                  <a:schemeClr val="tx1"/>
                </a:solidFill>
                <a:latin typeface="Arial" panose="020B0604020202020204" pitchFamily="34" charset="0"/>
                <a:ea typeface="宋体" panose="02010600030101010101" pitchFamily="2" charset="-122"/>
              </a:defRPr>
            </a:lvl4pPr>
            <a:lvl5pPr marL="1608138" defTabSz="804863">
              <a:defRPr>
                <a:solidFill>
                  <a:schemeClr val="tx1"/>
                </a:solidFill>
                <a:latin typeface="Arial" panose="020B0604020202020204" pitchFamily="34" charset="0"/>
                <a:ea typeface="宋体" panose="02010600030101010101" pitchFamily="2" charset="-122"/>
              </a:defRPr>
            </a:lvl5pPr>
            <a:lvl6pPr marL="20653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225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29797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4369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lang="zh-CN" altLang="en-US" sz="2000" b="0">
                <a:solidFill>
                  <a:schemeClr val="bg1"/>
                </a:solidFill>
                <a:latin typeface="Verdana" panose="020B0604030504040204" pitchFamily="34" charset="0"/>
                <a:ea typeface="微软雅黑" panose="020B0503020204020204" pitchFamily="34" charset="-122"/>
                <a:cs typeface="Arial" panose="020B0604020202020204" pitchFamily="34" charset="0"/>
              </a:rPr>
              <a:t>气候</a:t>
            </a:r>
          </a:p>
        </p:txBody>
      </p:sp>
      <p:sp>
        <p:nvSpPr>
          <p:cNvPr id="389136" name="Line 16"/>
          <p:cNvSpPr>
            <a:spLocks noChangeShapeType="1"/>
          </p:cNvSpPr>
          <p:nvPr/>
        </p:nvSpPr>
        <p:spPr bwMode="auto">
          <a:xfrm>
            <a:off x="4140200" y="1768569"/>
            <a:ext cx="0" cy="574675"/>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0"/>
          <a:lstStyle/>
          <a:p>
            <a:pPr algn="ctr"/>
            <a:endParaRPr lang="zh-CN" altLang="en-US" sz="2000">
              <a:latin typeface="Verdana" panose="020B0604030504040204" pitchFamily="34" charset="0"/>
              <a:ea typeface="微软雅黑" panose="020B0503020204020204" pitchFamily="34" charset="-122"/>
            </a:endParaRPr>
          </a:p>
        </p:txBody>
      </p:sp>
      <p:sp>
        <p:nvSpPr>
          <p:cNvPr id="389137" name="Line 17"/>
          <p:cNvSpPr>
            <a:spLocks noChangeShapeType="1"/>
          </p:cNvSpPr>
          <p:nvPr/>
        </p:nvSpPr>
        <p:spPr bwMode="auto">
          <a:xfrm>
            <a:off x="990600" y="2055906"/>
            <a:ext cx="6019800" cy="1588"/>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0"/>
          <a:lstStyle/>
          <a:p>
            <a:pPr algn="ctr"/>
            <a:endParaRPr lang="zh-CN" altLang="en-US" sz="2000">
              <a:latin typeface="Verdana" panose="020B0604030504040204" pitchFamily="34" charset="0"/>
              <a:ea typeface="微软雅黑" panose="020B0503020204020204" pitchFamily="34" charset="-122"/>
            </a:endParaRPr>
          </a:p>
        </p:txBody>
      </p:sp>
      <p:sp>
        <p:nvSpPr>
          <p:cNvPr id="389138" name="Line 18"/>
          <p:cNvSpPr>
            <a:spLocks noChangeShapeType="1"/>
          </p:cNvSpPr>
          <p:nvPr/>
        </p:nvSpPr>
        <p:spPr bwMode="auto">
          <a:xfrm>
            <a:off x="990600" y="2030506"/>
            <a:ext cx="0" cy="287338"/>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0"/>
          <a:lstStyle/>
          <a:p>
            <a:pPr algn="ctr"/>
            <a:endParaRPr lang="zh-CN" altLang="en-US" sz="2000">
              <a:latin typeface="Verdana" panose="020B0604030504040204" pitchFamily="34" charset="0"/>
              <a:ea typeface="微软雅黑" panose="020B0503020204020204" pitchFamily="34" charset="-122"/>
            </a:endParaRPr>
          </a:p>
        </p:txBody>
      </p:sp>
      <p:sp>
        <p:nvSpPr>
          <p:cNvPr id="389139" name="Line 19"/>
          <p:cNvSpPr>
            <a:spLocks noChangeShapeType="1"/>
          </p:cNvSpPr>
          <p:nvPr/>
        </p:nvSpPr>
        <p:spPr bwMode="auto">
          <a:xfrm>
            <a:off x="7010400" y="2036856"/>
            <a:ext cx="0" cy="279494"/>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0"/>
          <a:lstStyle/>
          <a:p>
            <a:pPr algn="ctr"/>
            <a:endParaRPr lang="zh-CN" altLang="en-US" sz="2000">
              <a:latin typeface="Verdana" panose="020B0604030504040204" pitchFamily="34" charset="0"/>
              <a:ea typeface="微软雅黑" panose="020B0503020204020204" pitchFamily="34" charset="-122"/>
            </a:endParaRPr>
          </a:p>
        </p:txBody>
      </p:sp>
      <p:sp>
        <p:nvSpPr>
          <p:cNvPr id="389140" name="Line 20"/>
          <p:cNvSpPr>
            <a:spLocks noChangeShapeType="1"/>
          </p:cNvSpPr>
          <p:nvPr/>
        </p:nvSpPr>
        <p:spPr bwMode="auto">
          <a:xfrm>
            <a:off x="684213" y="2919506"/>
            <a:ext cx="0" cy="2160588"/>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0"/>
          <a:lstStyle/>
          <a:p>
            <a:pPr algn="ctr"/>
            <a:endParaRPr lang="zh-CN" altLang="en-US" sz="2000">
              <a:latin typeface="Verdana" panose="020B0604030504040204" pitchFamily="34" charset="0"/>
              <a:ea typeface="微软雅黑" panose="020B0503020204020204" pitchFamily="34" charset="-122"/>
            </a:endParaRPr>
          </a:p>
        </p:txBody>
      </p:sp>
      <p:sp>
        <p:nvSpPr>
          <p:cNvPr id="389141" name="Line 21"/>
          <p:cNvSpPr>
            <a:spLocks noChangeShapeType="1"/>
          </p:cNvSpPr>
          <p:nvPr/>
        </p:nvSpPr>
        <p:spPr bwMode="auto">
          <a:xfrm>
            <a:off x="684213" y="5080094"/>
            <a:ext cx="358775"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0"/>
          <a:lstStyle/>
          <a:p>
            <a:pPr algn="ctr"/>
            <a:endParaRPr lang="zh-CN" altLang="en-US" sz="2000">
              <a:latin typeface="Verdana" panose="020B0604030504040204" pitchFamily="34" charset="0"/>
              <a:ea typeface="微软雅黑" panose="020B0503020204020204" pitchFamily="34" charset="-122"/>
            </a:endParaRPr>
          </a:p>
        </p:txBody>
      </p:sp>
      <p:sp>
        <p:nvSpPr>
          <p:cNvPr id="389142" name="Line 22"/>
          <p:cNvSpPr>
            <a:spLocks noChangeShapeType="1"/>
          </p:cNvSpPr>
          <p:nvPr/>
        </p:nvSpPr>
        <p:spPr bwMode="auto">
          <a:xfrm>
            <a:off x="684213" y="3568794"/>
            <a:ext cx="358775"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0"/>
          <a:lstStyle/>
          <a:p>
            <a:pPr algn="ctr"/>
            <a:endParaRPr lang="zh-CN" altLang="en-US" sz="2000">
              <a:latin typeface="Verdana" panose="020B0604030504040204" pitchFamily="34" charset="0"/>
              <a:ea typeface="微软雅黑" panose="020B0503020204020204" pitchFamily="34" charset="-122"/>
            </a:endParaRPr>
          </a:p>
        </p:txBody>
      </p:sp>
      <p:sp>
        <p:nvSpPr>
          <p:cNvPr id="389143" name="Line 23"/>
          <p:cNvSpPr>
            <a:spLocks noChangeShapeType="1"/>
          </p:cNvSpPr>
          <p:nvPr/>
        </p:nvSpPr>
        <p:spPr bwMode="auto">
          <a:xfrm>
            <a:off x="684213" y="4287931"/>
            <a:ext cx="358775"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0"/>
          <a:lstStyle/>
          <a:p>
            <a:pPr algn="ctr"/>
            <a:endParaRPr lang="zh-CN" altLang="en-US" sz="2000">
              <a:latin typeface="Verdana" panose="020B0604030504040204" pitchFamily="34" charset="0"/>
              <a:ea typeface="微软雅黑" panose="020B0503020204020204" pitchFamily="34" charset="-122"/>
            </a:endParaRPr>
          </a:p>
        </p:txBody>
      </p:sp>
      <p:sp>
        <p:nvSpPr>
          <p:cNvPr id="389144" name="Line 24"/>
          <p:cNvSpPr>
            <a:spLocks noChangeShapeType="1"/>
          </p:cNvSpPr>
          <p:nvPr/>
        </p:nvSpPr>
        <p:spPr bwMode="auto">
          <a:xfrm>
            <a:off x="2667000" y="2919506"/>
            <a:ext cx="0" cy="2160588"/>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0"/>
          <a:lstStyle/>
          <a:p>
            <a:pPr algn="ctr"/>
            <a:endParaRPr lang="zh-CN" altLang="en-US" sz="2000">
              <a:latin typeface="Verdana" panose="020B0604030504040204" pitchFamily="34" charset="0"/>
              <a:ea typeface="微软雅黑" panose="020B0503020204020204" pitchFamily="34" charset="-122"/>
            </a:endParaRPr>
          </a:p>
        </p:txBody>
      </p:sp>
      <p:sp>
        <p:nvSpPr>
          <p:cNvPr id="389145" name="Line 25"/>
          <p:cNvSpPr>
            <a:spLocks noChangeShapeType="1"/>
          </p:cNvSpPr>
          <p:nvPr/>
        </p:nvSpPr>
        <p:spPr bwMode="auto">
          <a:xfrm>
            <a:off x="2692400" y="5080094"/>
            <a:ext cx="358775"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0"/>
          <a:lstStyle/>
          <a:p>
            <a:pPr algn="ctr"/>
            <a:endParaRPr lang="zh-CN" altLang="en-US" sz="2000">
              <a:latin typeface="Verdana" panose="020B0604030504040204" pitchFamily="34" charset="0"/>
              <a:ea typeface="微软雅黑" panose="020B0503020204020204" pitchFamily="34" charset="-122"/>
            </a:endParaRPr>
          </a:p>
        </p:txBody>
      </p:sp>
      <p:sp>
        <p:nvSpPr>
          <p:cNvPr id="389146" name="Line 26"/>
          <p:cNvSpPr>
            <a:spLocks noChangeShapeType="1"/>
          </p:cNvSpPr>
          <p:nvPr/>
        </p:nvSpPr>
        <p:spPr bwMode="auto">
          <a:xfrm>
            <a:off x="2692400" y="3568794"/>
            <a:ext cx="358775"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0"/>
          <a:lstStyle/>
          <a:p>
            <a:pPr algn="ctr"/>
            <a:endParaRPr lang="zh-CN" altLang="en-US" sz="2000">
              <a:latin typeface="Verdana" panose="020B0604030504040204" pitchFamily="34" charset="0"/>
              <a:ea typeface="微软雅黑" panose="020B0503020204020204" pitchFamily="34" charset="-122"/>
            </a:endParaRPr>
          </a:p>
        </p:txBody>
      </p:sp>
      <p:sp>
        <p:nvSpPr>
          <p:cNvPr id="389147" name="Line 27"/>
          <p:cNvSpPr>
            <a:spLocks noChangeShapeType="1"/>
          </p:cNvSpPr>
          <p:nvPr/>
        </p:nvSpPr>
        <p:spPr bwMode="auto">
          <a:xfrm>
            <a:off x="2692400" y="4287931"/>
            <a:ext cx="358775"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0"/>
          <a:lstStyle/>
          <a:p>
            <a:pPr algn="ctr"/>
            <a:endParaRPr lang="zh-CN" altLang="en-US" sz="2000">
              <a:latin typeface="Verdana" panose="020B0604030504040204" pitchFamily="34" charset="0"/>
              <a:ea typeface="微软雅黑" panose="020B0503020204020204" pitchFamily="34" charset="-122"/>
            </a:endParaRPr>
          </a:p>
        </p:txBody>
      </p:sp>
      <p:sp>
        <p:nvSpPr>
          <p:cNvPr id="389148" name="Line 28"/>
          <p:cNvSpPr>
            <a:spLocks noChangeShapeType="1"/>
          </p:cNvSpPr>
          <p:nvPr/>
        </p:nvSpPr>
        <p:spPr bwMode="auto">
          <a:xfrm>
            <a:off x="6578600" y="2919506"/>
            <a:ext cx="0" cy="2160588"/>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0"/>
          <a:lstStyle/>
          <a:p>
            <a:pPr algn="ctr"/>
            <a:endParaRPr lang="zh-CN" altLang="en-US" sz="2000">
              <a:latin typeface="Verdana" panose="020B0604030504040204" pitchFamily="34" charset="0"/>
              <a:ea typeface="微软雅黑" panose="020B0503020204020204" pitchFamily="34" charset="-122"/>
            </a:endParaRPr>
          </a:p>
        </p:txBody>
      </p:sp>
      <p:sp>
        <p:nvSpPr>
          <p:cNvPr id="389149" name="Line 29"/>
          <p:cNvSpPr>
            <a:spLocks noChangeShapeType="1"/>
          </p:cNvSpPr>
          <p:nvPr/>
        </p:nvSpPr>
        <p:spPr bwMode="auto">
          <a:xfrm>
            <a:off x="6578600" y="5080094"/>
            <a:ext cx="358775"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0"/>
          <a:lstStyle/>
          <a:p>
            <a:pPr algn="ctr"/>
            <a:endParaRPr lang="zh-CN" altLang="en-US" sz="2000">
              <a:latin typeface="Verdana" panose="020B0604030504040204" pitchFamily="34" charset="0"/>
              <a:ea typeface="微软雅黑" panose="020B0503020204020204" pitchFamily="34" charset="-122"/>
            </a:endParaRPr>
          </a:p>
        </p:txBody>
      </p:sp>
      <p:sp>
        <p:nvSpPr>
          <p:cNvPr id="389150" name="Line 30"/>
          <p:cNvSpPr>
            <a:spLocks noChangeShapeType="1"/>
          </p:cNvSpPr>
          <p:nvPr/>
        </p:nvSpPr>
        <p:spPr bwMode="auto">
          <a:xfrm>
            <a:off x="6578600" y="3568794"/>
            <a:ext cx="358775"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0"/>
          <a:lstStyle/>
          <a:p>
            <a:pPr algn="ctr"/>
            <a:endParaRPr lang="zh-CN" altLang="en-US" sz="2000">
              <a:latin typeface="Verdana" panose="020B0604030504040204" pitchFamily="34" charset="0"/>
              <a:ea typeface="微软雅黑" panose="020B0503020204020204" pitchFamily="34" charset="-122"/>
            </a:endParaRPr>
          </a:p>
        </p:txBody>
      </p:sp>
      <p:sp>
        <p:nvSpPr>
          <p:cNvPr id="389151" name="Line 31"/>
          <p:cNvSpPr>
            <a:spLocks noChangeShapeType="1"/>
          </p:cNvSpPr>
          <p:nvPr/>
        </p:nvSpPr>
        <p:spPr bwMode="auto">
          <a:xfrm>
            <a:off x="6578600" y="4287931"/>
            <a:ext cx="358775"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0"/>
          <a:lstStyle/>
          <a:p>
            <a:pPr algn="ctr"/>
            <a:endParaRPr lang="zh-CN" altLang="en-US" sz="2000">
              <a:latin typeface="Verdana" panose="020B0604030504040204" pitchFamily="34" charset="0"/>
              <a:ea typeface="微软雅黑" panose="020B0503020204020204" pitchFamily="34" charset="-122"/>
            </a:endParaRPr>
          </a:p>
        </p:txBody>
      </p:sp>
      <p:sp>
        <p:nvSpPr>
          <p:cNvPr id="389152" name="Rectangle 32"/>
          <p:cNvSpPr>
            <a:spLocks noGrp="1" noChangeArrowheads="1"/>
          </p:cNvSpPr>
          <p:nvPr>
            <p:ph type="title"/>
          </p:nvPr>
        </p:nvSpPr>
        <p:spPr/>
        <p:txBody>
          <a:bodyPr/>
          <a:lstStyle/>
          <a:p>
            <a:r>
              <a:rPr lang="zh-CN" altLang="en-US" dirty="0" smtClean="0"/>
              <a:t>风险因素分解：</a:t>
            </a:r>
            <a:r>
              <a:rPr lang="en-US" altLang="zh-CN" dirty="0" smtClean="0"/>
              <a:t>RBS(Risk Breakdown Structure)</a:t>
            </a:r>
            <a:endParaRPr lang="en-US" altLang="zh-CN" dirty="0"/>
          </a:p>
        </p:txBody>
      </p:sp>
      <p:sp>
        <p:nvSpPr>
          <p:cNvPr id="389153" name="Rectangle 33"/>
          <p:cNvSpPr>
            <a:spLocks noChangeArrowheads="1"/>
          </p:cNvSpPr>
          <p:nvPr/>
        </p:nvSpPr>
        <p:spPr bwMode="blackWhite">
          <a:xfrm>
            <a:off x="4038600" y="2368644"/>
            <a:ext cx="1314450" cy="576262"/>
          </a:xfrm>
          <a:prstGeom prst="rect">
            <a:avLst/>
          </a:prstGeom>
          <a:solidFill>
            <a:srgbClr val="0000FF"/>
          </a:solidFill>
          <a:ln w="12700" algn="ctr">
            <a:miter lim="800000"/>
            <a:headEnd/>
            <a:tailEnd/>
          </a:ln>
          <a:effectLst/>
          <a:scene3d>
            <a:camera prst="legacyObliqueTopRight"/>
            <a:lightRig rig="legacyFlat2" dir="t"/>
          </a:scene3d>
          <a:sp3d extrusionH="176200" prstMaterial="legacyMatte">
            <a:bevelT w="13500" h="13500" prst="angle"/>
            <a:bevelB w="13500" h="13500" prst="angle"/>
            <a:extrusionClr>
              <a:srgbClr val="0000FF"/>
            </a:extrusionClr>
            <a:contourClr>
              <a:srgbClr val="0000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9728" tIns="21308" rIns="21308" bIns="21308" anchor="ctr" anchorCtr="0">
            <a:flatTx/>
          </a:bodyPr>
          <a:lstStyle>
            <a:lvl1pPr defTabSz="804863">
              <a:defRPr>
                <a:solidFill>
                  <a:schemeClr val="tx1"/>
                </a:solidFill>
                <a:latin typeface="Arial" panose="020B0604020202020204" pitchFamily="34" charset="0"/>
                <a:ea typeface="宋体" panose="02010600030101010101" pitchFamily="2" charset="-122"/>
              </a:defRPr>
            </a:lvl1pPr>
            <a:lvl2pPr marL="401638" defTabSz="804863">
              <a:defRPr>
                <a:solidFill>
                  <a:schemeClr val="tx1"/>
                </a:solidFill>
                <a:latin typeface="Arial" panose="020B0604020202020204" pitchFamily="34" charset="0"/>
                <a:ea typeface="宋体" panose="02010600030101010101" pitchFamily="2" charset="-122"/>
              </a:defRPr>
            </a:lvl2pPr>
            <a:lvl3pPr marL="804863" defTabSz="804863">
              <a:defRPr>
                <a:solidFill>
                  <a:schemeClr val="tx1"/>
                </a:solidFill>
                <a:latin typeface="Arial" panose="020B0604020202020204" pitchFamily="34" charset="0"/>
                <a:ea typeface="宋体" panose="02010600030101010101" pitchFamily="2" charset="-122"/>
              </a:defRPr>
            </a:lvl3pPr>
            <a:lvl4pPr marL="1206500" defTabSz="804863">
              <a:defRPr>
                <a:solidFill>
                  <a:schemeClr val="tx1"/>
                </a:solidFill>
                <a:latin typeface="Arial" panose="020B0604020202020204" pitchFamily="34" charset="0"/>
                <a:ea typeface="宋体" panose="02010600030101010101" pitchFamily="2" charset="-122"/>
              </a:defRPr>
            </a:lvl4pPr>
            <a:lvl5pPr marL="1608138" defTabSz="804863">
              <a:defRPr>
                <a:solidFill>
                  <a:schemeClr val="tx1"/>
                </a:solidFill>
                <a:latin typeface="Arial" panose="020B0604020202020204" pitchFamily="34" charset="0"/>
                <a:ea typeface="宋体" panose="02010600030101010101" pitchFamily="2" charset="-122"/>
              </a:defRPr>
            </a:lvl5pPr>
            <a:lvl6pPr marL="20653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225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29797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4369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lang="zh-CN" altLang="en-US" sz="2000" b="0" dirty="0">
                <a:solidFill>
                  <a:schemeClr val="bg1"/>
                </a:solidFill>
                <a:latin typeface="Verdana" panose="020B0604030504040204" pitchFamily="34" charset="0"/>
                <a:ea typeface="微软雅黑" panose="020B0503020204020204" pitchFamily="34" charset="-122"/>
                <a:cs typeface="Arial" panose="020B0604020202020204" pitchFamily="34" charset="0"/>
              </a:rPr>
              <a:t>组织的</a:t>
            </a:r>
          </a:p>
        </p:txBody>
      </p:sp>
      <p:sp>
        <p:nvSpPr>
          <p:cNvPr id="389154" name="Rectangle 34"/>
          <p:cNvSpPr>
            <a:spLocks noChangeArrowheads="1"/>
          </p:cNvSpPr>
          <p:nvPr/>
        </p:nvSpPr>
        <p:spPr bwMode="blackWhite">
          <a:xfrm>
            <a:off x="4956175" y="3210019"/>
            <a:ext cx="1368425" cy="504825"/>
          </a:xfrm>
          <a:prstGeom prst="rect">
            <a:avLst/>
          </a:prstGeom>
          <a:solidFill>
            <a:srgbClr val="0000FF"/>
          </a:solidFill>
          <a:ln w="12700" algn="ctr">
            <a:miter lim="800000"/>
            <a:headEnd/>
            <a:tailEnd/>
          </a:ln>
          <a:effectLst/>
          <a:scene3d>
            <a:camera prst="legacyObliqueTopRight"/>
            <a:lightRig rig="legacyFlat2" dir="t"/>
          </a:scene3d>
          <a:sp3d extrusionH="176200" prstMaterial="legacyMatte">
            <a:bevelT w="13500" h="13500" prst="angle"/>
            <a:bevelB w="13500" h="13500" prst="angle"/>
            <a:extrusionClr>
              <a:srgbClr val="0000FF"/>
            </a:extrusionClr>
            <a:contourClr>
              <a:srgbClr val="0000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9728" tIns="21308" rIns="21308" bIns="21308" anchor="ctr" anchorCtr="0">
            <a:flatTx/>
          </a:bodyPr>
          <a:lstStyle>
            <a:lvl1pPr defTabSz="804863">
              <a:defRPr>
                <a:solidFill>
                  <a:schemeClr val="tx1"/>
                </a:solidFill>
                <a:latin typeface="Arial" panose="020B0604020202020204" pitchFamily="34" charset="0"/>
                <a:ea typeface="宋体" panose="02010600030101010101" pitchFamily="2" charset="-122"/>
              </a:defRPr>
            </a:lvl1pPr>
            <a:lvl2pPr marL="401638" defTabSz="804863">
              <a:defRPr>
                <a:solidFill>
                  <a:schemeClr val="tx1"/>
                </a:solidFill>
                <a:latin typeface="Arial" panose="020B0604020202020204" pitchFamily="34" charset="0"/>
                <a:ea typeface="宋体" panose="02010600030101010101" pitchFamily="2" charset="-122"/>
              </a:defRPr>
            </a:lvl2pPr>
            <a:lvl3pPr marL="804863" defTabSz="804863">
              <a:defRPr>
                <a:solidFill>
                  <a:schemeClr val="tx1"/>
                </a:solidFill>
                <a:latin typeface="Arial" panose="020B0604020202020204" pitchFamily="34" charset="0"/>
                <a:ea typeface="宋体" panose="02010600030101010101" pitchFamily="2" charset="-122"/>
              </a:defRPr>
            </a:lvl3pPr>
            <a:lvl4pPr marL="1206500" defTabSz="804863">
              <a:defRPr>
                <a:solidFill>
                  <a:schemeClr val="tx1"/>
                </a:solidFill>
                <a:latin typeface="Arial" panose="020B0604020202020204" pitchFamily="34" charset="0"/>
                <a:ea typeface="宋体" panose="02010600030101010101" pitchFamily="2" charset="-122"/>
              </a:defRPr>
            </a:lvl4pPr>
            <a:lvl5pPr marL="1608138" defTabSz="804863">
              <a:defRPr>
                <a:solidFill>
                  <a:schemeClr val="tx1"/>
                </a:solidFill>
                <a:latin typeface="Arial" panose="020B0604020202020204" pitchFamily="34" charset="0"/>
                <a:ea typeface="宋体" panose="02010600030101010101" pitchFamily="2" charset="-122"/>
              </a:defRPr>
            </a:lvl5pPr>
            <a:lvl6pPr marL="20653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225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29797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4369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lang="zh-CN" altLang="en-US" sz="1600" b="0">
                <a:solidFill>
                  <a:schemeClr val="bg1"/>
                </a:solidFill>
                <a:latin typeface="Verdana" panose="020B0604030504040204" pitchFamily="34" charset="0"/>
                <a:ea typeface="微软雅黑" panose="020B0503020204020204" pitchFamily="34" charset="-122"/>
                <a:cs typeface="Arial" panose="020B0604020202020204" pitchFamily="34" charset="0"/>
              </a:rPr>
              <a:t>项目依赖关系</a:t>
            </a:r>
          </a:p>
        </p:txBody>
      </p:sp>
      <p:sp>
        <p:nvSpPr>
          <p:cNvPr id="389155" name="Rectangle 35"/>
          <p:cNvSpPr>
            <a:spLocks noChangeArrowheads="1"/>
          </p:cNvSpPr>
          <p:nvPr/>
        </p:nvSpPr>
        <p:spPr bwMode="blackWhite">
          <a:xfrm>
            <a:off x="4956175" y="3929156"/>
            <a:ext cx="1368425" cy="504825"/>
          </a:xfrm>
          <a:prstGeom prst="rect">
            <a:avLst/>
          </a:prstGeom>
          <a:solidFill>
            <a:srgbClr val="0000FF"/>
          </a:solidFill>
          <a:ln w="12700" algn="ctr">
            <a:miter lim="800000"/>
            <a:headEnd/>
            <a:tailEnd/>
          </a:ln>
          <a:effectLst/>
          <a:scene3d>
            <a:camera prst="legacyObliqueTopRight"/>
            <a:lightRig rig="legacyFlat2" dir="t"/>
          </a:scene3d>
          <a:sp3d extrusionH="176200" prstMaterial="legacyMatte">
            <a:bevelT w="13500" h="13500" prst="angle"/>
            <a:bevelB w="13500" h="13500" prst="angle"/>
            <a:extrusionClr>
              <a:srgbClr val="0000FF"/>
            </a:extrusionClr>
            <a:contourClr>
              <a:srgbClr val="0000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9728" tIns="21308" rIns="21308" bIns="21308" anchor="ctr" anchorCtr="0">
            <a:flatTx/>
          </a:bodyPr>
          <a:lstStyle>
            <a:lvl1pPr defTabSz="804863">
              <a:defRPr>
                <a:solidFill>
                  <a:schemeClr val="tx1"/>
                </a:solidFill>
                <a:latin typeface="Arial" panose="020B0604020202020204" pitchFamily="34" charset="0"/>
                <a:ea typeface="宋体" panose="02010600030101010101" pitchFamily="2" charset="-122"/>
              </a:defRPr>
            </a:lvl1pPr>
            <a:lvl2pPr marL="401638" defTabSz="804863">
              <a:defRPr>
                <a:solidFill>
                  <a:schemeClr val="tx1"/>
                </a:solidFill>
                <a:latin typeface="Arial" panose="020B0604020202020204" pitchFamily="34" charset="0"/>
                <a:ea typeface="宋体" panose="02010600030101010101" pitchFamily="2" charset="-122"/>
              </a:defRPr>
            </a:lvl2pPr>
            <a:lvl3pPr marL="804863" defTabSz="804863">
              <a:defRPr>
                <a:solidFill>
                  <a:schemeClr val="tx1"/>
                </a:solidFill>
                <a:latin typeface="Arial" panose="020B0604020202020204" pitchFamily="34" charset="0"/>
                <a:ea typeface="宋体" panose="02010600030101010101" pitchFamily="2" charset="-122"/>
              </a:defRPr>
            </a:lvl3pPr>
            <a:lvl4pPr marL="1206500" defTabSz="804863">
              <a:defRPr>
                <a:solidFill>
                  <a:schemeClr val="tx1"/>
                </a:solidFill>
                <a:latin typeface="Arial" panose="020B0604020202020204" pitchFamily="34" charset="0"/>
                <a:ea typeface="宋体" panose="02010600030101010101" pitchFamily="2" charset="-122"/>
              </a:defRPr>
            </a:lvl4pPr>
            <a:lvl5pPr marL="1608138" defTabSz="804863">
              <a:defRPr>
                <a:solidFill>
                  <a:schemeClr val="tx1"/>
                </a:solidFill>
                <a:latin typeface="Arial" panose="020B0604020202020204" pitchFamily="34" charset="0"/>
                <a:ea typeface="宋体" panose="02010600030101010101" pitchFamily="2" charset="-122"/>
              </a:defRPr>
            </a:lvl5pPr>
            <a:lvl6pPr marL="20653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225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29797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4369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lang="zh-CN" altLang="en-US" sz="2000" b="0">
                <a:solidFill>
                  <a:schemeClr val="bg1"/>
                </a:solidFill>
                <a:latin typeface="Verdana" panose="020B0604030504040204" pitchFamily="34" charset="0"/>
                <a:ea typeface="微软雅黑" panose="020B0503020204020204" pitchFamily="34" charset="-122"/>
                <a:cs typeface="Arial" panose="020B0604020202020204" pitchFamily="34" charset="0"/>
              </a:rPr>
              <a:t>资金</a:t>
            </a:r>
          </a:p>
        </p:txBody>
      </p:sp>
      <p:sp>
        <p:nvSpPr>
          <p:cNvPr id="389156" name="Rectangle 36"/>
          <p:cNvSpPr>
            <a:spLocks noChangeArrowheads="1"/>
          </p:cNvSpPr>
          <p:nvPr/>
        </p:nvSpPr>
        <p:spPr bwMode="blackWhite">
          <a:xfrm>
            <a:off x="4956175" y="4649881"/>
            <a:ext cx="1368425" cy="504825"/>
          </a:xfrm>
          <a:prstGeom prst="rect">
            <a:avLst/>
          </a:prstGeom>
          <a:solidFill>
            <a:srgbClr val="0000FF"/>
          </a:solidFill>
          <a:ln w="12700" algn="ctr">
            <a:miter lim="800000"/>
            <a:headEnd/>
            <a:tailEnd/>
          </a:ln>
          <a:effectLst/>
          <a:scene3d>
            <a:camera prst="legacyObliqueTopRight"/>
            <a:lightRig rig="legacyFlat2" dir="t"/>
          </a:scene3d>
          <a:sp3d extrusionH="176200" prstMaterial="legacyMatte">
            <a:bevelT w="13500" h="13500" prst="angle"/>
            <a:bevelB w="13500" h="13500" prst="angle"/>
            <a:extrusionClr>
              <a:srgbClr val="0000FF"/>
            </a:extrusionClr>
            <a:contourClr>
              <a:srgbClr val="0000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9728" tIns="21308" rIns="21308" bIns="21308" anchor="ctr" anchorCtr="0">
            <a:flatTx/>
          </a:bodyPr>
          <a:lstStyle>
            <a:lvl1pPr defTabSz="804863">
              <a:defRPr>
                <a:solidFill>
                  <a:schemeClr val="tx1"/>
                </a:solidFill>
                <a:latin typeface="Arial" panose="020B0604020202020204" pitchFamily="34" charset="0"/>
                <a:ea typeface="宋体" panose="02010600030101010101" pitchFamily="2" charset="-122"/>
              </a:defRPr>
            </a:lvl1pPr>
            <a:lvl2pPr marL="401638" defTabSz="804863">
              <a:defRPr>
                <a:solidFill>
                  <a:schemeClr val="tx1"/>
                </a:solidFill>
                <a:latin typeface="Arial" panose="020B0604020202020204" pitchFamily="34" charset="0"/>
                <a:ea typeface="宋体" panose="02010600030101010101" pitchFamily="2" charset="-122"/>
              </a:defRPr>
            </a:lvl2pPr>
            <a:lvl3pPr marL="804863" defTabSz="804863">
              <a:defRPr>
                <a:solidFill>
                  <a:schemeClr val="tx1"/>
                </a:solidFill>
                <a:latin typeface="Arial" panose="020B0604020202020204" pitchFamily="34" charset="0"/>
                <a:ea typeface="宋体" panose="02010600030101010101" pitchFamily="2" charset="-122"/>
              </a:defRPr>
            </a:lvl3pPr>
            <a:lvl4pPr marL="1206500" defTabSz="804863">
              <a:defRPr>
                <a:solidFill>
                  <a:schemeClr val="tx1"/>
                </a:solidFill>
                <a:latin typeface="Arial" panose="020B0604020202020204" pitchFamily="34" charset="0"/>
                <a:ea typeface="宋体" panose="02010600030101010101" pitchFamily="2" charset="-122"/>
              </a:defRPr>
            </a:lvl4pPr>
            <a:lvl5pPr marL="1608138" defTabSz="804863">
              <a:defRPr>
                <a:solidFill>
                  <a:schemeClr val="tx1"/>
                </a:solidFill>
                <a:latin typeface="Arial" panose="020B0604020202020204" pitchFamily="34" charset="0"/>
                <a:ea typeface="宋体" panose="02010600030101010101" pitchFamily="2" charset="-122"/>
              </a:defRPr>
            </a:lvl5pPr>
            <a:lvl6pPr marL="20653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225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29797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436938" defTabSz="80486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lang="zh-CN" altLang="en-US" sz="2000" b="0">
                <a:solidFill>
                  <a:schemeClr val="bg1"/>
                </a:solidFill>
                <a:latin typeface="Verdana" panose="020B0604030504040204" pitchFamily="34" charset="0"/>
                <a:ea typeface="微软雅黑" panose="020B0503020204020204" pitchFamily="34" charset="-122"/>
                <a:cs typeface="Arial" panose="020B0604020202020204" pitchFamily="34" charset="0"/>
              </a:rPr>
              <a:t>优先级</a:t>
            </a:r>
          </a:p>
        </p:txBody>
      </p:sp>
      <p:sp>
        <p:nvSpPr>
          <p:cNvPr id="389157" name="Line 37"/>
          <p:cNvSpPr>
            <a:spLocks noChangeShapeType="1"/>
          </p:cNvSpPr>
          <p:nvPr/>
        </p:nvSpPr>
        <p:spPr bwMode="auto">
          <a:xfrm>
            <a:off x="4597400" y="5010244"/>
            <a:ext cx="358775"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0"/>
          <a:lstStyle/>
          <a:p>
            <a:pPr algn="ctr"/>
            <a:endParaRPr lang="zh-CN" altLang="en-US" sz="2000">
              <a:latin typeface="Verdana" panose="020B0604030504040204" pitchFamily="34" charset="0"/>
              <a:ea typeface="微软雅黑" panose="020B0503020204020204" pitchFamily="34" charset="-122"/>
            </a:endParaRPr>
          </a:p>
        </p:txBody>
      </p:sp>
      <p:sp>
        <p:nvSpPr>
          <p:cNvPr id="389158" name="Line 38"/>
          <p:cNvSpPr>
            <a:spLocks noChangeShapeType="1"/>
          </p:cNvSpPr>
          <p:nvPr/>
        </p:nvSpPr>
        <p:spPr bwMode="auto">
          <a:xfrm>
            <a:off x="4597400" y="3498944"/>
            <a:ext cx="358775"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0"/>
          <a:lstStyle/>
          <a:p>
            <a:pPr algn="ctr"/>
            <a:endParaRPr lang="zh-CN" altLang="en-US" sz="2000">
              <a:latin typeface="Verdana" panose="020B0604030504040204" pitchFamily="34" charset="0"/>
              <a:ea typeface="微软雅黑" panose="020B0503020204020204" pitchFamily="34" charset="-122"/>
            </a:endParaRPr>
          </a:p>
        </p:txBody>
      </p:sp>
      <p:sp>
        <p:nvSpPr>
          <p:cNvPr id="389159" name="Line 39"/>
          <p:cNvSpPr>
            <a:spLocks noChangeShapeType="1"/>
          </p:cNvSpPr>
          <p:nvPr/>
        </p:nvSpPr>
        <p:spPr bwMode="auto">
          <a:xfrm>
            <a:off x="4597400" y="4218081"/>
            <a:ext cx="358775"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0"/>
          <a:lstStyle/>
          <a:p>
            <a:pPr algn="ctr"/>
            <a:endParaRPr lang="zh-CN" altLang="en-US" sz="2000">
              <a:latin typeface="Verdana" panose="020B0604030504040204" pitchFamily="34" charset="0"/>
              <a:ea typeface="微软雅黑" panose="020B0503020204020204" pitchFamily="34" charset="-122"/>
            </a:endParaRPr>
          </a:p>
        </p:txBody>
      </p:sp>
      <p:sp>
        <p:nvSpPr>
          <p:cNvPr id="389160" name="Line 40"/>
          <p:cNvSpPr>
            <a:spLocks noChangeShapeType="1"/>
          </p:cNvSpPr>
          <p:nvPr/>
        </p:nvSpPr>
        <p:spPr bwMode="auto">
          <a:xfrm>
            <a:off x="4572000" y="2917919"/>
            <a:ext cx="0" cy="2160587"/>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0"/>
          <a:lstStyle/>
          <a:p>
            <a:pPr algn="ctr"/>
            <a:endParaRPr lang="zh-CN" altLang="en-US" sz="2000">
              <a:latin typeface="Verdana" panose="020B0604030504040204" pitchFamily="34" charset="0"/>
              <a:ea typeface="微软雅黑" panose="020B0503020204020204" pitchFamily="34" charset="-122"/>
            </a:endParaRPr>
          </a:p>
        </p:txBody>
      </p:sp>
      <p:sp>
        <p:nvSpPr>
          <p:cNvPr id="389161" name="Line 41"/>
          <p:cNvSpPr>
            <a:spLocks noChangeShapeType="1"/>
          </p:cNvSpPr>
          <p:nvPr/>
        </p:nvSpPr>
        <p:spPr bwMode="auto">
          <a:xfrm>
            <a:off x="2667000" y="2030506"/>
            <a:ext cx="0" cy="287338"/>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0"/>
          <a:lstStyle/>
          <a:p>
            <a:pPr algn="ctr"/>
            <a:endParaRPr lang="zh-CN" altLang="en-US" sz="2000">
              <a:latin typeface="Verdana" panose="020B0604030504040204" pitchFamily="34" charset="0"/>
              <a:ea typeface="微软雅黑" panose="020B0503020204020204" pitchFamily="34" charset="-122"/>
            </a:endParaRPr>
          </a:p>
        </p:txBody>
      </p:sp>
    </p:spTree>
    <p:extLst>
      <p:ext uri="{BB962C8B-B14F-4D97-AF65-F5344CB8AC3E}">
        <p14:creationId xmlns:p14="http://schemas.microsoft.com/office/powerpoint/2010/main" val="16523734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78" name="Rectangle 14"/>
          <p:cNvSpPr>
            <a:spLocks noGrp="1" noChangeArrowheads="1"/>
          </p:cNvSpPr>
          <p:nvPr>
            <p:ph type="title"/>
          </p:nvPr>
        </p:nvSpPr>
        <p:spPr/>
        <p:txBody>
          <a:bodyPr/>
          <a:lstStyle/>
          <a:p>
            <a:r>
              <a:rPr lang="en-US" altLang="zh-CN" smtClean="0"/>
              <a:t>11.2 </a:t>
            </a:r>
            <a:r>
              <a:rPr lang="zh-CN" altLang="en-US" smtClean="0"/>
              <a:t>风险识别</a:t>
            </a:r>
            <a:endParaRPr lang="zh-CN" altLang="en-US"/>
          </a:p>
        </p:txBody>
      </p:sp>
      <p:sp>
        <p:nvSpPr>
          <p:cNvPr id="88068" name="Rectangle 4"/>
          <p:cNvSpPr>
            <a:spLocks noChangeArrowheads="1"/>
          </p:cNvSpPr>
          <p:nvPr/>
        </p:nvSpPr>
        <p:spPr bwMode="auto">
          <a:xfrm>
            <a:off x="517635" y="1112838"/>
            <a:ext cx="2438400" cy="5029200"/>
          </a:xfrm>
          <a:prstGeom prst="rect">
            <a:avLst/>
          </a:prstGeom>
          <a:noFill/>
          <a:ln w="222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Verdana" panose="020B0604030504040204" pitchFamily="34" charset="0"/>
              <a:ea typeface="微软雅黑" panose="020B0503020204020204" pitchFamily="34" charset="-122"/>
            </a:endParaRPr>
          </a:p>
        </p:txBody>
      </p:sp>
      <p:sp>
        <p:nvSpPr>
          <p:cNvPr id="88069" name="Rectangle 5"/>
          <p:cNvSpPr>
            <a:spLocks noChangeArrowheads="1"/>
          </p:cNvSpPr>
          <p:nvPr/>
        </p:nvSpPr>
        <p:spPr bwMode="auto">
          <a:xfrm>
            <a:off x="5699235" y="1112838"/>
            <a:ext cx="2438400" cy="5105400"/>
          </a:xfrm>
          <a:prstGeom prst="rect">
            <a:avLst/>
          </a:prstGeom>
          <a:noFill/>
          <a:ln w="222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Verdana" panose="020B0604030504040204" pitchFamily="34" charset="0"/>
              <a:ea typeface="微软雅黑" panose="020B0503020204020204" pitchFamily="34" charset="-122"/>
            </a:endParaRPr>
          </a:p>
        </p:txBody>
      </p:sp>
      <p:sp>
        <p:nvSpPr>
          <p:cNvPr id="88070" name="Rectangle 6"/>
          <p:cNvSpPr>
            <a:spLocks noChangeArrowheads="1"/>
          </p:cNvSpPr>
          <p:nvPr/>
        </p:nvSpPr>
        <p:spPr bwMode="auto">
          <a:xfrm>
            <a:off x="3108435" y="1112838"/>
            <a:ext cx="2438400" cy="5029200"/>
          </a:xfrm>
          <a:prstGeom prst="rect">
            <a:avLst/>
          </a:prstGeom>
          <a:noFill/>
          <a:ln w="222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Verdana" panose="020B0604030504040204" pitchFamily="34" charset="0"/>
              <a:ea typeface="微软雅黑" panose="020B0503020204020204" pitchFamily="34" charset="-122"/>
            </a:endParaRPr>
          </a:p>
        </p:txBody>
      </p:sp>
      <p:sp>
        <p:nvSpPr>
          <p:cNvPr id="88071" name="Text Box 7"/>
          <p:cNvSpPr txBox="1">
            <a:spLocks noChangeArrowheads="1"/>
          </p:cNvSpPr>
          <p:nvPr/>
        </p:nvSpPr>
        <p:spPr bwMode="auto">
          <a:xfrm>
            <a:off x="822435" y="1189038"/>
            <a:ext cx="1905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a:solidFill>
                  <a:schemeClr val="tx1"/>
                </a:solidFill>
                <a:latin typeface="Verdana" panose="020B0604030504040204" pitchFamily="34" charset="0"/>
                <a:ea typeface="微软雅黑" panose="020B0503020204020204" pitchFamily="34" charset="-122"/>
              </a:rPr>
              <a:t>依  据</a:t>
            </a:r>
          </a:p>
        </p:txBody>
      </p:sp>
      <p:sp>
        <p:nvSpPr>
          <p:cNvPr id="88066" name="Rectangle 2" descr="褐色大理石"/>
          <p:cNvSpPr>
            <a:spLocks noChangeArrowheads="1"/>
          </p:cNvSpPr>
          <p:nvPr/>
        </p:nvSpPr>
        <p:spPr bwMode="auto">
          <a:xfrm>
            <a:off x="365235" y="1722438"/>
            <a:ext cx="7924800" cy="4114800"/>
          </a:xfrm>
          <a:prstGeom prst="rect">
            <a:avLst/>
          </a:prstGeom>
          <a:solidFill>
            <a:schemeClr val="tx2">
              <a:lumMod val="75000"/>
            </a:schemeClr>
          </a:solidFill>
          <a:ln>
            <a:noFill/>
          </a:ln>
          <a:effectLst>
            <a:outerShdw dist="107763" dir="2700000" algn="ctr" rotWithShape="0">
              <a:srgbClr val="808080"/>
            </a:outerShdw>
          </a:effectLst>
          <a:extLst/>
        </p:spPr>
        <p:txBody>
          <a:bodyPr/>
          <a:lstStyle/>
          <a:p>
            <a:endParaRPr lang="zh-CN" altLang="en-US" sz="2000">
              <a:latin typeface="Verdana" panose="020B0604030504040204" pitchFamily="34" charset="0"/>
              <a:ea typeface="微软雅黑" panose="020B0503020204020204" pitchFamily="34" charset="-122"/>
            </a:endParaRPr>
          </a:p>
        </p:txBody>
      </p:sp>
      <p:sp>
        <p:nvSpPr>
          <p:cNvPr id="88067" name="AutoShape 3" descr="褐色大理石"/>
          <p:cNvSpPr>
            <a:spLocks noChangeArrowheads="1"/>
          </p:cNvSpPr>
          <p:nvPr/>
        </p:nvSpPr>
        <p:spPr bwMode="auto">
          <a:xfrm rot="5400000">
            <a:off x="5851635" y="3398838"/>
            <a:ext cx="5334000" cy="609600"/>
          </a:xfrm>
          <a:prstGeom prst="triangle">
            <a:avLst>
              <a:gd name="adj" fmla="val 50000"/>
            </a:avLst>
          </a:prstGeom>
          <a:solidFill>
            <a:schemeClr val="tx2">
              <a:lumMod val="75000"/>
            </a:schemeClr>
          </a:solidFill>
          <a:ln>
            <a:noFill/>
          </a:ln>
          <a:effectLst>
            <a:outerShdw dist="107763" dir="2700000" algn="ctr" rotWithShape="0">
              <a:srgbClr val="808080"/>
            </a:outerShdw>
          </a:effectLst>
          <a:extLst/>
        </p:spPr>
        <p:txBody>
          <a:bodyPr/>
          <a:lstStyle/>
          <a:p>
            <a:endParaRPr lang="zh-CN" altLang="en-US" sz="2000">
              <a:latin typeface="Verdana" panose="020B0604030504040204" pitchFamily="34" charset="0"/>
              <a:ea typeface="微软雅黑" panose="020B0503020204020204" pitchFamily="34" charset="-122"/>
            </a:endParaRPr>
          </a:p>
        </p:txBody>
      </p:sp>
      <p:sp>
        <p:nvSpPr>
          <p:cNvPr id="88072" name="Text Box 8"/>
          <p:cNvSpPr txBox="1">
            <a:spLocks noChangeArrowheads="1"/>
          </p:cNvSpPr>
          <p:nvPr/>
        </p:nvSpPr>
        <p:spPr bwMode="auto">
          <a:xfrm>
            <a:off x="3413235" y="1189038"/>
            <a:ext cx="1905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a:solidFill>
                  <a:schemeClr val="tx1"/>
                </a:solidFill>
                <a:latin typeface="Verdana" panose="020B0604030504040204" pitchFamily="34" charset="0"/>
                <a:ea typeface="微软雅黑" panose="020B0503020204020204" pitchFamily="34" charset="-122"/>
              </a:rPr>
              <a:t>工具与技术</a:t>
            </a:r>
          </a:p>
        </p:txBody>
      </p:sp>
      <p:sp>
        <p:nvSpPr>
          <p:cNvPr id="88073" name="Text Box 9"/>
          <p:cNvSpPr txBox="1">
            <a:spLocks noChangeArrowheads="1"/>
          </p:cNvSpPr>
          <p:nvPr/>
        </p:nvSpPr>
        <p:spPr bwMode="auto">
          <a:xfrm>
            <a:off x="6004035" y="1173163"/>
            <a:ext cx="1905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a:solidFill>
                  <a:schemeClr val="tx1"/>
                </a:solidFill>
                <a:latin typeface="Verdana" panose="020B0604030504040204" pitchFamily="34" charset="0"/>
                <a:ea typeface="微软雅黑" panose="020B0503020204020204" pitchFamily="34" charset="-122"/>
              </a:rPr>
              <a:t>成  果</a:t>
            </a:r>
          </a:p>
        </p:txBody>
      </p:sp>
      <p:sp>
        <p:nvSpPr>
          <p:cNvPr id="88074" name="Text Box 10"/>
          <p:cNvSpPr txBox="1">
            <a:spLocks noChangeArrowheads="1"/>
          </p:cNvSpPr>
          <p:nvPr/>
        </p:nvSpPr>
        <p:spPr bwMode="auto">
          <a:xfrm>
            <a:off x="3184635" y="1798638"/>
            <a:ext cx="2286000" cy="363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文档回顾</a:t>
            </a:r>
          </a:p>
          <a:p>
            <a:pPr>
              <a:spcBef>
                <a:spcPct val="5000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信息搜集技术</a:t>
            </a:r>
          </a:p>
          <a:p>
            <a:pPr>
              <a:spcBef>
                <a:spcPct val="5000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检查单分析</a:t>
            </a:r>
          </a:p>
          <a:p>
            <a:pPr>
              <a:spcBef>
                <a:spcPct val="5000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假设分析</a:t>
            </a:r>
          </a:p>
          <a:p>
            <a:pPr>
              <a:spcBef>
                <a:spcPct val="5000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图形技术</a:t>
            </a:r>
          </a:p>
          <a:p>
            <a:pPr>
              <a:spcBef>
                <a:spcPct val="50000"/>
              </a:spcBef>
              <a:buFontTx/>
              <a:buAutoNum type="arabicPeriod"/>
            </a:pPr>
            <a:r>
              <a:rPr lang="en-US" altLang="zh-CN" sz="2000" dirty="0">
                <a:solidFill>
                  <a:schemeClr val="bg1"/>
                </a:solidFill>
                <a:latin typeface="Verdana" panose="020B0604030504040204" pitchFamily="34" charset="0"/>
                <a:ea typeface="微软雅黑" panose="020B0503020204020204" pitchFamily="34" charset="-122"/>
              </a:rPr>
              <a:t>SWOT</a:t>
            </a:r>
            <a:r>
              <a:rPr lang="zh-CN" altLang="en-US" sz="2000" dirty="0">
                <a:solidFill>
                  <a:schemeClr val="bg1"/>
                </a:solidFill>
                <a:latin typeface="Verdana" panose="020B0604030504040204" pitchFamily="34" charset="0"/>
                <a:ea typeface="微软雅黑" panose="020B0503020204020204" pitchFamily="34" charset="-122"/>
              </a:rPr>
              <a:t>分析</a:t>
            </a:r>
          </a:p>
          <a:p>
            <a:pPr>
              <a:spcBef>
                <a:spcPct val="5000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专家判断</a:t>
            </a:r>
          </a:p>
          <a:p>
            <a:pPr>
              <a:spcBef>
                <a:spcPct val="50000"/>
              </a:spcBef>
            </a:pPr>
            <a:endParaRPr lang="en-US" altLang="zh-CN" sz="2000" dirty="0">
              <a:latin typeface="Verdana" panose="020B0604030504040204" pitchFamily="34" charset="0"/>
              <a:ea typeface="微软雅黑" panose="020B0503020204020204" pitchFamily="34" charset="-122"/>
            </a:endParaRPr>
          </a:p>
        </p:txBody>
      </p:sp>
      <p:sp>
        <p:nvSpPr>
          <p:cNvPr id="88075" name="Text Box 11"/>
          <p:cNvSpPr txBox="1">
            <a:spLocks noChangeArrowheads="1"/>
          </p:cNvSpPr>
          <p:nvPr/>
        </p:nvSpPr>
        <p:spPr bwMode="auto">
          <a:xfrm>
            <a:off x="5699235" y="1722438"/>
            <a:ext cx="26670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AutoNum type="arabicPeriod"/>
            </a:pPr>
            <a:r>
              <a:rPr lang="zh-CN" altLang="en-US" sz="2000">
                <a:solidFill>
                  <a:schemeClr val="bg1"/>
                </a:solidFill>
                <a:latin typeface="Verdana" panose="020B0604030504040204" pitchFamily="34" charset="0"/>
                <a:ea typeface="微软雅黑" panose="020B0503020204020204" pitchFamily="34" charset="-122"/>
              </a:rPr>
              <a:t>风险登记册</a:t>
            </a:r>
          </a:p>
          <a:p>
            <a:pPr>
              <a:spcBef>
                <a:spcPct val="50000"/>
              </a:spcBef>
              <a:buFontTx/>
              <a:buAutoNum type="arabicPeriod"/>
            </a:pPr>
            <a:endParaRPr lang="en-US" altLang="zh-CN" sz="2000">
              <a:solidFill>
                <a:srgbClr val="000000"/>
              </a:solidFill>
              <a:latin typeface="Verdana" panose="020B0604030504040204" pitchFamily="34" charset="0"/>
              <a:ea typeface="微软雅黑" panose="020B0503020204020204" pitchFamily="34" charset="-122"/>
            </a:endParaRPr>
          </a:p>
        </p:txBody>
      </p:sp>
      <p:sp>
        <p:nvSpPr>
          <p:cNvPr id="88077" name="Text Box 13"/>
          <p:cNvSpPr txBox="1">
            <a:spLocks noChangeArrowheads="1"/>
          </p:cNvSpPr>
          <p:nvPr/>
        </p:nvSpPr>
        <p:spPr bwMode="auto">
          <a:xfrm>
            <a:off x="593835" y="1708151"/>
            <a:ext cx="2286000" cy="4122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spcBef>
                <a:spcPts val="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风险管理计划</a:t>
            </a:r>
          </a:p>
          <a:p>
            <a:pPr>
              <a:lnSpc>
                <a:spcPct val="120000"/>
              </a:lnSpc>
              <a:spcBef>
                <a:spcPts val="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活动成本估算</a:t>
            </a:r>
          </a:p>
          <a:p>
            <a:pPr>
              <a:lnSpc>
                <a:spcPct val="120000"/>
              </a:lnSpc>
              <a:spcBef>
                <a:spcPts val="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活动历时估算</a:t>
            </a:r>
          </a:p>
          <a:p>
            <a:pPr>
              <a:lnSpc>
                <a:spcPct val="120000"/>
              </a:lnSpc>
              <a:spcBef>
                <a:spcPts val="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范围基准</a:t>
            </a:r>
          </a:p>
          <a:p>
            <a:pPr>
              <a:lnSpc>
                <a:spcPct val="120000"/>
              </a:lnSpc>
              <a:spcBef>
                <a:spcPts val="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干系人登记册</a:t>
            </a:r>
          </a:p>
          <a:p>
            <a:pPr>
              <a:lnSpc>
                <a:spcPct val="120000"/>
              </a:lnSpc>
              <a:spcBef>
                <a:spcPts val="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成本管理计划</a:t>
            </a:r>
          </a:p>
          <a:p>
            <a:pPr>
              <a:lnSpc>
                <a:spcPct val="120000"/>
              </a:lnSpc>
              <a:spcBef>
                <a:spcPts val="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进度管理计划</a:t>
            </a:r>
          </a:p>
          <a:p>
            <a:pPr>
              <a:lnSpc>
                <a:spcPct val="120000"/>
              </a:lnSpc>
              <a:spcBef>
                <a:spcPts val="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质量管理计划</a:t>
            </a:r>
          </a:p>
          <a:p>
            <a:pPr>
              <a:lnSpc>
                <a:spcPct val="120000"/>
              </a:lnSpc>
              <a:spcBef>
                <a:spcPts val="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项目文件</a:t>
            </a:r>
          </a:p>
          <a:p>
            <a:pPr>
              <a:lnSpc>
                <a:spcPct val="120000"/>
              </a:lnSpc>
              <a:spcBef>
                <a:spcPts val="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事业环境因素</a:t>
            </a:r>
          </a:p>
          <a:p>
            <a:pPr>
              <a:lnSpc>
                <a:spcPct val="120000"/>
              </a:lnSpc>
              <a:spcBef>
                <a:spcPts val="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组织过程资</a:t>
            </a:r>
            <a:r>
              <a:rPr lang="zh-CN" altLang="en-US" sz="2000" dirty="0" smtClean="0">
                <a:solidFill>
                  <a:schemeClr val="bg1"/>
                </a:solidFill>
                <a:latin typeface="Verdana" panose="020B0604030504040204" pitchFamily="34" charset="0"/>
                <a:ea typeface="微软雅黑" panose="020B0503020204020204" pitchFamily="34" charset="-122"/>
              </a:rPr>
              <a:t>产</a:t>
            </a:r>
            <a:endParaRPr lang="en-US" altLang="zh-CN" sz="2800" dirty="0">
              <a:effectLst>
                <a:outerShdw blurRad="38100" dist="38100" dir="2700000" algn="tl">
                  <a:srgbClr val="C0C0C0"/>
                </a:outerShdw>
              </a:effectLst>
              <a:latin typeface="Verdana" panose="020B0604030504040204" pitchFamily="34" charset="0"/>
              <a:ea typeface="微软雅黑" panose="020B0503020204020204" pitchFamily="34" charset="-122"/>
            </a:endParaRPr>
          </a:p>
        </p:txBody>
      </p:sp>
    </p:spTree>
    <p:extLst>
      <p:ext uri="{BB962C8B-B14F-4D97-AF65-F5344CB8AC3E}">
        <p14:creationId xmlns:p14="http://schemas.microsoft.com/office/powerpoint/2010/main" val="1166477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r>
              <a:rPr lang="zh-CN" altLang="en-US" dirty="0" smtClean="0"/>
              <a:t>以信息搜集技术识别风险</a:t>
            </a:r>
            <a:endParaRPr lang="zh-CN" altLang="en-US" dirty="0"/>
          </a:p>
        </p:txBody>
      </p:sp>
      <p:sp>
        <p:nvSpPr>
          <p:cNvPr id="390147" name="AutoShape 3"/>
          <p:cNvSpPr>
            <a:spLocks noChangeArrowheads="1"/>
          </p:cNvSpPr>
          <p:nvPr/>
        </p:nvSpPr>
        <p:spPr bwMode="auto">
          <a:xfrm>
            <a:off x="304800" y="1676400"/>
            <a:ext cx="3124200" cy="1219200"/>
          </a:xfrm>
          <a:prstGeom prst="wedgeRectCallout">
            <a:avLst>
              <a:gd name="adj1" fmla="val 73019"/>
              <a:gd name="adj2" fmla="val -36329"/>
            </a:avLst>
          </a:prstGeom>
          <a:gradFill rotWithShape="1">
            <a:gsLst>
              <a:gs pos="0">
                <a:srgbClr val="BBD4F3"/>
              </a:gs>
              <a:gs pos="50000">
                <a:srgbClr val="BBD4F3">
                  <a:gamma/>
                  <a:tint val="0"/>
                  <a:invGamma/>
                </a:srgbClr>
              </a:gs>
              <a:gs pos="100000">
                <a:srgbClr val="BBD4F3"/>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400" dirty="0">
                <a:solidFill>
                  <a:schemeClr val="tx1"/>
                </a:solidFill>
                <a:latin typeface="Verdana" panose="020B0604030504040204" pitchFamily="34" charset="0"/>
                <a:ea typeface="微软雅黑" panose="020B0503020204020204" pitchFamily="34" charset="-122"/>
              </a:rPr>
              <a:t>头脑风暴</a:t>
            </a:r>
            <a:r>
              <a:rPr lang="zh-CN" altLang="en-US" sz="2400" dirty="0" smtClean="0">
                <a:solidFill>
                  <a:schemeClr val="tx1"/>
                </a:solidFill>
                <a:latin typeface="Verdana" panose="020B0604030504040204" pitchFamily="34" charset="0"/>
                <a:ea typeface="微软雅黑" panose="020B0503020204020204" pitchFamily="34" charset="-122"/>
              </a:rPr>
              <a:t>法</a:t>
            </a:r>
            <a:r>
              <a:rPr lang="en-US" altLang="zh-CN" sz="2400" dirty="0" smtClean="0">
                <a:solidFill>
                  <a:schemeClr val="tx1"/>
                </a:solidFill>
                <a:latin typeface="Verdana" panose="020B0604030504040204" pitchFamily="34" charset="0"/>
                <a:ea typeface="微软雅黑" panose="020B0503020204020204" pitchFamily="34" charset="-122"/>
              </a:rPr>
              <a:t/>
            </a:r>
            <a:br>
              <a:rPr lang="en-US" altLang="zh-CN" sz="2400" dirty="0" smtClean="0">
                <a:solidFill>
                  <a:schemeClr val="tx1"/>
                </a:solidFill>
                <a:latin typeface="Verdana" panose="020B0604030504040204" pitchFamily="34" charset="0"/>
                <a:ea typeface="微软雅黑" panose="020B0503020204020204" pitchFamily="34" charset="-122"/>
              </a:rPr>
            </a:br>
            <a:r>
              <a:rPr lang="zh-CN" altLang="en-US" sz="2400" dirty="0" smtClean="0">
                <a:solidFill>
                  <a:schemeClr val="tx1"/>
                </a:solidFill>
                <a:latin typeface="Verdana" panose="020B0604030504040204" pitchFamily="34" charset="0"/>
                <a:ea typeface="微软雅黑" panose="020B0503020204020204" pitchFamily="34" charset="-122"/>
              </a:rPr>
              <a:t>（</a:t>
            </a:r>
            <a:r>
              <a:rPr lang="zh-CN" altLang="en-US" sz="2400" dirty="0">
                <a:solidFill>
                  <a:schemeClr val="tx1"/>
                </a:solidFill>
                <a:latin typeface="Verdana" panose="020B0604030504040204" pitchFamily="34" charset="0"/>
                <a:ea typeface="微软雅黑" panose="020B0503020204020204" pitchFamily="34" charset="-122"/>
              </a:rPr>
              <a:t>集思广</a:t>
            </a:r>
            <a:r>
              <a:rPr lang="zh-CN" altLang="en-US" sz="2400" dirty="0" smtClean="0">
                <a:solidFill>
                  <a:schemeClr val="tx1"/>
                </a:solidFill>
                <a:latin typeface="Verdana" panose="020B0604030504040204" pitchFamily="34" charset="0"/>
                <a:ea typeface="微软雅黑" panose="020B0503020204020204" pitchFamily="34" charset="-122"/>
              </a:rPr>
              <a:t>益）</a:t>
            </a:r>
            <a:endParaRPr lang="zh-CN" altLang="en-US" sz="2400" dirty="0">
              <a:solidFill>
                <a:schemeClr val="tx1"/>
              </a:solidFill>
              <a:latin typeface="Verdana" panose="020B0604030504040204" pitchFamily="34" charset="0"/>
              <a:ea typeface="微软雅黑" panose="020B0503020204020204" pitchFamily="34" charset="-122"/>
            </a:endParaRPr>
          </a:p>
        </p:txBody>
      </p:sp>
      <p:sp>
        <p:nvSpPr>
          <p:cNvPr id="390148" name="AutoShape 4"/>
          <p:cNvSpPr>
            <a:spLocks noChangeArrowheads="1"/>
          </p:cNvSpPr>
          <p:nvPr/>
        </p:nvSpPr>
        <p:spPr bwMode="auto">
          <a:xfrm>
            <a:off x="4495800" y="4114800"/>
            <a:ext cx="3124200" cy="1219200"/>
          </a:xfrm>
          <a:prstGeom prst="wedgeRectCallout">
            <a:avLst>
              <a:gd name="adj1" fmla="val -95120"/>
              <a:gd name="adj2" fmla="val -35157"/>
            </a:avLst>
          </a:prstGeom>
          <a:gradFill rotWithShape="1">
            <a:gsLst>
              <a:gs pos="0">
                <a:srgbClr val="BBD4F3"/>
              </a:gs>
              <a:gs pos="50000">
                <a:srgbClr val="BBD4F3">
                  <a:gamma/>
                  <a:tint val="0"/>
                  <a:invGamma/>
                </a:srgbClr>
              </a:gs>
              <a:gs pos="100000">
                <a:srgbClr val="BBD4F3"/>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400" dirty="0">
                <a:solidFill>
                  <a:schemeClr val="tx1"/>
                </a:solidFill>
                <a:latin typeface="Verdana" panose="020B0604030504040204" pitchFamily="34" charset="0"/>
                <a:ea typeface="微软雅黑" panose="020B0503020204020204" pitchFamily="34" charset="-122"/>
              </a:rPr>
              <a:t>德尔斐技</a:t>
            </a:r>
            <a:r>
              <a:rPr lang="zh-CN" altLang="en-US" sz="2400" dirty="0" smtClean="0">
                <a:solidFill>
                  <a:schemeClr val="tx1"/>
                </a:solidFill>
                <a:latin typeface="Verdana" panose="020B0604030504040204" pitchFamily="34" charset="0"/>
                <a:ea typeface="微软雅黑" panose="020B0503020204020204" pitchFamily="34" charset="-122"/>
              </a:rPr>
              <a:t>术</a:t>
            </a:r>
            <a:r>
              <a:rPr lang="en-US" altLang="zh-CN" sz="2400" dirty="0" smtClean="0">
                <a:solidFill>
                  <a:schemeClr val="tx1"/>
                </a:solidFill>
                <a:latin typeface="Verdana" panose="020B0604030504040204" pitchFamily="34" charset="0"/>
                <a:ea typeface="微软雅黑" panose="020B0503020204020204" pitchFamily="34" charset="-122"/>
              </a:rPr>
              <a:t/>
            </a:r>
            <a:br>
              <a:rPr lang="en-US" altLang="zh-CN" sz="2400" dirty="0" smtClean="0">
                <a:solidFill>
                  <a:schemeClr val="tx1"/>
                </a:solidFill>
                <a:latin typeface="Verdana" panose="020B0604030504040204" pitchFamily="34" charset="0"/>
                <a:ea typeface="微软雅黑" panose="020B0503020204020204" pitchFamily="34" charset="-122"/>
              </a:rPr>
            </a:br>
            <a:r>
              <a:rPr lang="zh-CN" altLang="en-US" sz="2400" dirty="0" smtClean="0">
                <a:solidFill>
                  <a:schemeClr val="tx1"/>
                </a:solidFill>
                <a:latin typeface="Verdana" panose="020B0604030504040204" pitchFamily="34" charset="0"/>
                <a:ea typeface="微软雅黑" panose="020B0503020204020204" pitchFamily="34" charset="-122"/>
              </a:rPr>
              <a:t>（专家预测）</a:t>
            </a:r>
            <a:endParaRPr lang="zh-CN" altLang="en-US" sz="2400" dirty="0">
              <a:solidFill>
                <a:schemeClr val="tx1"/>
              </a:solidFill>
              <a:latin typeface="Verdana" panose="020B0604030504040204" pitchFamily="34" charset="0"/>
              <a:ea typeface="微软雅黑" panose="020B0503020204020204" pitchFamily="34" charset="-122"/>
            </a:endParaRPr>
          </a:p>
        </p:txBody>
      </p:sp>
      <p:pic>
        <p:nvPicPr>
          <p:cNvPr id="39014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4400" y="533400"/>
            <a:ext cx="3200400" cy="275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015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3505200"/>
            <a:ext cx="2017713"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21410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r>
              <a:rPr lang="en-US" altLang="zh-CN" dirty="0"/>
              <a:t>SWOT</a:t>
            </a:r>
            <a:r>
              <a:rPr lang="zh-CN" altLang="en-US" dirty="0"/>
              <a:t>分</a:t>
            </a:r>
            <a:r>
              <a:rPr lang="zh-CN" altLang="en-US" dirty="0" smtClean="0"/>
              <a:t>析识别风险</a:t>
            </a:r>
            <a:r>
              <a:rPr lang="en-US" altLang="zh-CN" dirty="0" smtClean="0"/>
              <a:t>——</a:t>
            </a:r>
            <a:r>
              <a:rPr lang="zh-CN" altLang="en-US" dirty="0" smtClean="0"/>
              <a:t>优劣分析法</a:t>
            </a:r>
            <a:endParaRPr lang="zh-CN" altLang="en-US" dirty="0"/>
          </a:p>
        </p:txBody>
      </p:sp>
      <p:grpSp>
        <p:nvGrpSpPr>
          <p:cNvPr id="2" name="组合 1"/>
          <p:cNvGrpSpPr/>
          <p:nvPr/>
        </p:nvGrpSpPr>
        <p:grpSpPr>
          <a:xfrm>
            <a:off x="1072054" y="942042"/>
            <a:ext cx="7299436" cy="5527581"/>
            <a:chOff x="1026428" y="801035"/>
            <a:chExt cx="7299436" cy="5527581"/>
          </a:xfrm>
        </p:grpSpPr>
        <p:sp>
          <p:nvSpPr>
            <p:cNvPr id="391171" name="Line 3"/>
            <p:cNvSpPr>
              <a:spLocks noChangeShapeType="1"/>
            </p:cNvSpPr>
            <p:nvPr/>
          </p:nvSpPr>
          <p:spPr bwMode="auto">
            <a:xfrm>
              <a:off x="1790221" y="3466397"/>
              <a:ext cx="563975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91172" name="Line 4"/>
            <p:cNvSpPr>
              <a:spLocks noChangeShapeType="1"/>
            </p:cNvSpPr>
            <p:nvPr/>
          </p:nvSpPr>
          <p:spPr bwMode="auto">
            <a:xfrm flipV="1">
              <a:off x="4495800" y="1229440"/>
              <a:ext cx="0" cy="463532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91173" name="Text Box 5" descr="白色大理石"/>
            <p:cNvSpPr txBox="1">
              <a:spLocks noChangeArrowheads="1"/>
            </p:cNvSpPr>
            <p:nvPr/>
          </p:nvSpPr>
          <p:spPr bwMode="auto">
            <a:xfrm>
              <a:off x="1026428" y="3221617"/>
              <a:ext cx="794907" cy="463846"/>
            </a:xfrm>
            <a:prstGeom prst="rect">
              <a:avLst/>
            </a:prstGeom>
            <a:noFill/>
            <a:ln>
              <a:noFill/>
            </a:ln>
            <a:effectLst/>
            <a:extLst>
              <a:ext uri="{909E8E84-426E-40DD-AFC4-6F175D3DCCD1}">
                <a14:hiddenFill xmlns:a14="http://schemas.microsoft.com/office/drawing/2010/main">
                  <a:gradFill rotWithShape="1">
                    <a:gsLst>
                      <a:gs pos="0">
                        <a:srgbClr val="0066FF"/>
                      </a:gs>
                      <a:gs pos="100000">
                        <a:srgbClr val="0066FF">
                          <a:gamma/>
                          <a:tint val="0"/>
                          <a:invGamma/>
                        </a:srgbClr>
                      </a:gs>
                    </a:gsLst>
                    <a:lin ang="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a:solidFill>
                    <a:schemeClr val="tx1"/>
                  </a:solidFill>
                  <a:latin typeface="Arial" panose="020B0604020202020204" pitchFamily="34" charset="0"/>
                  <a:ea typeface="宋体" panose="02010600030101010101" pitchFamily="2" charset="-122"/>
                </a:defRPr>
              </a:lvl1pPr>
              <a:lvl2pPr marL="53975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spcBef>
                  <a:spcPct val="50000"/>
                </a:spcBef>
              </a:pPr>
              <a:r>
                <a:rPr lang="zh-CN" altLang="en-US" sz="2400" b="1" dirty="0">
                  <a:solidFill>
                    <a:srgbClr val="7030A0"/>
                  </a:solidFill>
                  <a:latin typeface="Verdana" panose="020B0604030504040204" pitchFamily="34" charset="0"/>
                  <a:ea typeface="微软雅黑" panose="020B0503020204020204" pitchFamily="34" charset="-122"/>
                </a:rPr>
                <a:t>内因</a:t>
              </a:r>
            </a:p>
          </p:txBody>
        </p:sp>
        <p:sp>
          <p:nvSpPr>
            <p:cNvPr id="391174" name="Text Box 6" descr="白色大理石"/>
            <p:cNvSpPr txBox="1">
              <a:spLocks noChangeArrowheads="1"/>
            </p:cNvSpPr>
            <p:nvPr/>
          </p:nvSpPr>
          <p:spPr bwMode="auto">
            <a:xfrm>
              <a:off x="7411166" y="3209057"/>
              <a:ext cx="914698" cy="463846"/>
            </a:xfrm>
            <a:prstGeom prst="rect">
              <a:avLst/>
            </a:prstGeom>
            <a:noFill/>
            <a:ln>
              <a:noFill/>
            </a:ln>
            <a:effectLst/>
            <a:extLst>
              <a:ext uri="{909E8E84-426E-40DD-AFC4-6F175D3DCCD1}">
                <a14:hiddenFill xmlns:a14="http://schemas.microsoft.com/office/drawing/2010/main">
                  <a:gradFill rotWithShape="1">
                    <a:gsLst>
                      <a:gs pos="0">
                        <a:srgbClr val="0066FF"/>
                      </a:gs>
                      <a:gs pos="100000">
                        <a:srgbClr val="0066FF">
                          <a:gamma/>
                          <a:tint val="0"/>
                          <a:invGamma/>
                        </a:srgbClr>
                      </a:gs>
                    </a:gsLst>
                    <a:lin ang="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a:solidFill>
                    <a:schemeClr val="tx1"/>
                  </a:solidFill>
                  <a:latin typeface="Arial" panose="020B0604020202020204" pitchFamily="34" charset="0"/>
                  <a:ea typeface="宋体" panose="02010600030101010101" pitchFamily="2" charset="-122"/>
                </a:defRPr>
              </a:lvl1pPr>
              <a:lvl2pPr marL="53975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b="1" dirty="0">
                  <a:solidFill>
                    <a:srgbClr val="7030A0"/>
                  </a:solidFill>
                  <a:latin typeface="Verdana" panose="020B0604030504040204" pitchFamily="34" charset="0"/>
                  <a:ea typeface="微软雅黑" panose="020B0503020204020204" pitchFamily="34" charset="-122"/>
                </a:rPr>
                <a:t>外因</a:t>
              </a:r>
            </a:p>
          </p:txBody>
        </p:sp>
        <p:sp>
          <p:nvSpPr>
            <p:cNvPr id="391175" name="Text Box 7" descr="白色大理石"/>
            <p:cNvSpPr txBox="1">
              <a:spLocks noChangeArrowheads="1"/>
            </p:cNvSpPr>
            <p:nvPr/>
          </p:nvSpPr>
          <p:spPr bwMode="auto">
            <a:xfrm>
              <a:off x="4114800" y="801035"/>
              <a:ext cx="990600" cy="463846"/>
            </a:xfrm>
            <a:prstGeom prst="rect">
              <a:avLst/>
            </a:prstGeom>
            <a:noFill/>
            <a:ln>
              <a:noFill/>
            </a:ln>
            <a:effectLst/>
            <a:extLst>
              <a:ext uri="{909E8E84-426E-40DD-AFC4-6F175D3DCCD1}">
                <a14:hiddenFill xmlns:a14="http://schemas.microsoft.com/office/drawing/2010/main">
                  <a:gradFill rotWithShape="1">
                    <a:gsLst>
                      <a:gs pos="0">
                        <a:srgbClr val="0066FF"/>
                      </a:gs>
                      <a:gs pos="100000">
                        <a:srgbClr val="0066FF">
                          <a:gamma/>
                          <a:tint val="0"/>
                          <a:invGamma/>
                        </a:srgbClr>
                      </a:gs>
                    </a:gsLst>
                    <a:lin ang="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a:solidFill>
                    <a:schemeClr val="tx1"/>
                  </a:solidFill>
                  <a:latin typeface="Arial" panose="020B0604020202020204" pitchFamily="34" charset="0"/>
                  <a:ea typeface="宋体" panose="02010600030101010101" pitchFamily="2" charset="-122"/>
                </a:defRPr>
              </a:lvl1pPr>
              <a:lvl2pPr marL="53975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b="1" dirty="0">
                  <a:solidFill>
                    <a:srgbClr val="7030A0"/>
                  </a:solidFill>
                  <a:latin typeface="Verdana" panose="020B0604030504040204" pitchFamily="34" charset="0"/>
                  <a:ea typeface="微软雅黑" panose="020B0503020204020204" pitchFamily="34" charset="-122"/>
                </a:rPr>
                <a:t>积极</a:t>
              </a:r>
            </a:p>
          </p:txBody>
        </p:sp>
        <p:sp>
          <p:nvSpPr>
            <p:cNvPr id="391176" name="Text Box 8" descr="白色大理石"/>
            <p:cNvSpPr txBox="1">
              <a:spLocks noChangeArrowheads="1"/>
            </p:cNvSpPr>
            <p:nvPr/>
          </p:nvSpPr>
          <p:spPr bwMode="auto">
            <a:xfrm>
              <a:off x="4114800" y="5864770"/>
              <a:ext cx="990600" cy="463846"/>
            </a:xfrm>
            <a:prstGeom prst="rect">
              <a:avLst/>
            </a:prstGeom>
            <a:noFill/>
            <a:ln>
              <a:noFill/>
            </a:ln>
            <a:effectLst/>
            <a:extLst>
              <a:ext uri="{909E8E84-426E-40DD-AFC4-6F175D3DCCD1}">
                <a14:hiddenFill xmlns:a14="http://schemas.microsoft.com/office/drawing/2010/main">
                  <a:gradFill rotWithShape="1">
                    <a:gsLst>
                      <a:gs pos="0">
                        <a:srgbClr val="0066FF"/>
                      </a:gs>
                      <a:gs pos="100000">
                        <a:srgbClr val="0066FF">
                          <a:gamma/>
                          <a:tint val="0"/>
                          <a:invGamma/>
                        </a:srgbClr>
                      </a:gs>
                    </a:gsLst>
                    <a:lin ang="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a:solidFill>
                    <a:schemeClr val="tx1"/>
                  </a:solidFill>
                  <a:latin typeface="Arial" panose="020B0604020202020204" pitchFamily="34" charset="0"/>
                  <a:ea typeface="宋体" panose="02010600030101010101" pitchFamily="2" charset="-122"/>
                </a:defRPr>
              </a:lvl1pPr>
              <a:lvl2pPr marL="53975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b="1" dirty="0">
                  <a:solidFill>
                    <a:srgbClr val="7030A0"/>
                  </a:solidFill>
                  <a:latin typeface="Verdana" panose="020B0604030504040204" pitchFamily="34" charset="0"/>
                  <a:ea typeface="微软雅黑" panose="020B0503020204020204" pitchFamily="34" charset="-122"/>
                </a:rPr>
                <a:t>消极</a:t>
              </a:r>
            </a:p>
          </p:txBody>
        </p:sp>
        <p:sp>
          <p:nvSpPr>
            <p:cNvPr id="391177" name="Text Box 9" descr="白色大理石"/>
            <p:cNvSpPr txBox="1">
              <a:spLocks noChangeArrowheads="1"/>
            </p:cNvSpPr>
            <p:nvPr/>
          </p:nvSpPr>
          <p:spPr bwMode="auto">
            <a:xfrm>
              <a:off x="1752600" y="1653353"/>
              <a:ext cx="2362200" cy="1325620"/>
            </a:xfrm>
            <a:prstGeom prst="rect">
              <a:avLst/>
            </a:prstGeom>
            <a:noFill/>
            <a:ln>
              <a:noFill/>
            </a:ln>
            <a:effectLst/>
            <a:extLst>
              <a:ext uri="{909E8E84-426E-40DD-AFC4-6F175D3DCCD1}">
                <a14:hiddenFill xmlns:a14="http://schemas.microsoft.com/office/drawing/2010/main">
                  <a:gradFill rotWithShape="1">
                    <a:gsLst>
                      <a:gs pos="0">
                        <a:srgbClr val="0066FF"/>
                      </a:gs>
                      <a:gs pos="100000">
                        <a:srgbClr val="0066FF">
                          <a:gamma/>
                          <a:tint val="0"/>
                          <a:invGamma/>
                        </a:srgbClr>
                      </a:gs>
                    </a:gsLst>
                    <a:lin ang="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indent="439738">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0" algn="r">
                <a:spcBef>
                  <a:spcPct val="50000"/>
                </a:spcBef>
                <a:tabLst>
                  <a:tab pos="441325" algn="l"/>
                </a:tabLst>
              </a:pPr>
              <a:r>
                <a:rPr lang="en-US" altLang="zh-CN" sz="3200" dirty="0">
                  <a:solidFill>
                    <a:srgbClr val="FF0000"/>
                  </a:solidFill>
                  <a:effectLst>
                    <a:outerShdw blurRad="38100" dist="38100" dir="2700000" algn="tl">
                      <a:srgbClr val="C0C0C0"/>
                    </a:outerShdw>
                  </a:effectLst>
                  <a:ea typeface="华文彩云" panose="02010800040101010101" pitchFamily="2" charset="-122"/>
                </a:rPr>
                <a:t>Strength</a:t>
              </a:r>
            </a:p>
            <a:p>
              <a:pPr indent="0" algn="r">
                <a:spcBef>
                  <a:spcPct val="50000"/>
                </a:spcBef>
                <a:tabLst>
                  <a:tab pos="441325" algn="l"/>
                </a:tabLst>
              </a:pPr>
              <a:r>
                <a:rPr lang="zh-CN" altLang="en-US" sz="3200" dirty="0">
                  <a:solidFill>
                    <a:srgbClr val="FF0000"/>
                  </a:solidFill>
                  <a:effectLst>
                    <a:outerShdw blurRad="38100" dist="38100" dir="2700000" algn="tl">
                      <a:srgbClr val="C0C0C0"/>
                    </a:outerShdw>
                  </a:effectLst>
                  <a:ea typeface="华文彩云" panose="02010800040101010101" pitchFamily="2" charset="-122"/>
                </a:rPr>
                <a:t>自</a:t>
              </a:r>
              <a:r>
                <a:rPr lang="zh-CN" altLang="en-US" sz="3200" dirty="0" smtClean="0">
                  <a:solidFill>
                    <a:srgbClr val="FF0000"/>
                  </a:solidFill>
                  <a:effectLst>
                    <a:outerShdw blurRad="38100" dist="38100" dir="2700000" algn="tl">
                      <a:srgbClr val="C0C0C0"/>
                    </a:outerShdw>
                  </a:effectLst>
                  <a:ea typeface="华文彩云" panose="02010800040101010101" pitchFamily="2" charset="-122"/>
                </a:rPr>
                <a:t>身优势</a:t>
              </a:r>
              <a:endParaRPr lang="zh-CN" altLang="en-US" sz="3200" dirty="0">
                <a:solidFill>
                  <a:srgbClr val="FF0000"/>
                </a:solidFill>
                <a:ea typeface="华文彩云" panose="02010800040101010101" pitchFamily="2" charset="-122"/>
              </a:endParaRPr>
            </a:p>
          </p:txBody>
        </p:sp>
        <p:sp>
          <p:nvSpPr>
            <p:cNvPr id="391178" name="Text Box 10" descr="白色大理石"/>
            <p:cNvSpPr txBox="1">
              <a:spLocks noChangeArrowheads="1"/>
            </p:cNvSpPr>
            <p:nvPr/>
          </p:nvSpPr>
          <p:spPr bwMode="auto">
            <a:xfrm>
              <a:off x="4876801" y="1653353"/>
              <a:ext cx="2971800" cy="1325620"/>
            </a:xfrm>
            <a:prstGeom prst="rect">
              <a:avLst/>
            </a:prstGeom>
            <a:noFill/>
            <a:ln>
              <a:noFill/>
            </a:ln>
            <a:effectLst/>
            <a:extLst>
              <a:ext uri="{909E8E84-426E-40DD-AFC4-6F175D3DCCD1}">
                <a14:hiddenFill xmlns:a14="http://schemas.microsoft.com/office/drawing/2010/main">
                  <a:gradFill rotWithShape="1">
                    <a:gsLst>
                      <a:gs pos="0">
                        <a:srgbClr val="0066FF"/>
                      </a:gs>
                      <a:gs pos="100000">
                        <a:srgbClr val="0066FF">
                          <a:gamma/>
                          <a:tint val="0"/>
                          <a:invGamma/>
                        </a:srgbClr>
                      </a:gs>
                    </a:gsLst>
                    <a:lin ang="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indent="439738">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0">
                <a:spcBef>
                  <a:spcPct val="50000"/>
                </a:spcBef>
              </a:pPr>
              <a:r>
                <a:rPr lang="en-US" altLang="zh-CN" sz="3200" dirty="0">
                  <a:solidFill>
                    <a:srgbClr val="FF6600"/>
                  </a:solidFill>
                  <a:ea typeface="华文彩云" panose="02010800040101010101" pitchFamily="2" charset="-122"/>
                </a:rPr>
                <a:t>Opportunity</a:t>
              </a:r>
            </a:p>
            <a:p>
              <a:pPr indent="0">
                <a:spcBef>
                  <a:spcPct val="50000"/>
                </a:spcBef>
              </a:pPr>
              <a:r>
                <a:rPr lang="zh-CN" altLang="en-US" sz="3200" dirty="0" smtClean="0">
                  <a:solidFill>
                    <a:srgbClr val="FF6600"/>
                  </a:solidFill>
                  <a:ea typeface="华文彩云" panose="02010800040101010101" pitchFamily="2" charset="-122"/>
                </a:rPr>
                <a:t>外部机</a:t>
              </a:r>
              <a:r>
                <a:rPr lang="zh-CN" altLang="en-US" sz="3200" dirty="0">
                  <a:solidFill>
                    <a:srgbClr val="FF6600"/>
                  </a:solidFill>
                  <a:ea typeface="华文彩云" panose="02010800040101010101" pitchFamily="2" charset="-122"/>
                </a:rPr>
                <a:t>会</a:t>
              </a:r>
            </a:p>
          </p:txBody>
        </p:sp>
        <p:sp>
          <p:nvSpPr>
            <p:cNvPr id="391179" name="Text Box 11" descr="白色大理石"/>
            <p:cNvSpPr txBox="1">
              <a:spLocks noChangeArrowheads="1"/>
            </p:cNvSpPr>
            <p:nvPr/>
          </p:nvSpPr>
          <p:spPr bwMode="auto">
            <a:xfrm>
              <a:off x="1219200" y="4167953"/>
              <a:ext cx="2895600" cy="1325620"/>
            </a:xfrm>
            <a:prstGeom prst="rect">
              <a:avLst/>
            </a:prstGeom>
            <a:noFill/>
            <a:ln>
              <a:noFill/>
            </a:ln>
            <a:effectLst/>
            <a:extLst>
              <a:ext uri="{909E8E84-426E-40DD-AFC4-6F175D3DCCD1}">
                <a14:hiddenFill xmlns:a14="http://schemas.microsoft.com/office/drawing/2010/main">
                  <a:gradFill rotWithShape="1">
                    <a:gsLst>
                      <a:gs pos="0">
                        <a:srgbClr val="0066FF"/>
                      </a:gs>
                      <a:gs pos="100000">
                        <a:srgbClr val="0066FF">
                          <a:gamma/>
                          <a:tint val="0"/>
                          <a:invGamma/>
                        </a:srgbClr>
                      </a:gs>
                    </a:gsLst>
                    <a:lin ang="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indent="439738">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0" algn="r">
                <a:spcBef>
                  <a:spcPct val="50000"/>
                </a:spcBef>
              </a:pPr>
              <a:r>
                <a:rPr lang="en-US" altLang="zh-CN" sz="3200" dirty="0">
                  <a:solidFill>
                    <a:srgbClr val="0000CC"/>
                  </a:solidFill>
                  <a:effectLst>
                    <a:outerShdw blurRad="38100" dist="38100" dir="2700000" algn="tl">
                      <a:srgbClr val="C0C0C0"/>
                    </a:outerShdw>
                  </a:effectLst>
                  <a:ea typeface="华文彩云" panose="02010800040101010101" pitchFamily="2" charset="-122"/>
                </a:rPr>
                <a:t>Weakness</a:t>
              </a:r>
            </a:p>
            <a:p>
              <a:pPr indent="0" algn="r">
                <a:spcBef>
                  <a:spcPct val="50000"/>
                </a:spcBef>
              </a:pPr>
              <a:r>
                <a:rPr lang="zh-CN" altLang="en-US" sz="3200" dirty="0" smtClean="0">
                  <a:solidFill>
                    <a:srgbClr val="0000CC"/>
                  </a:solidFill>
                  <a:ea typeface="华文彩云" panose="02010800040101010101" pitchFamily="2" charset="-122"/>
                </a:rPr>
                <a:t>自身劣势</a:t>
              </a:r>
              <a:endParaRPr lang="zh-CN" altLang="en-US" sz="3200" dirty="0">
                <a:solidFill>
                  <a:srgbClr val="0000CC"/>
                </a:solidFill>
                <a:ea typeface="华文彩云" panose="02010800040101010101" pitchFamily="2" charset="-122"/>
              </a:endParaRPr>
            </a:p>
          </p:txBody>
        </p:sp>
        <p:sp>
          <p:nvSpPr>
            <p:cNvPr id="391180" name="Text Box 12" descr="白色大理石"/>
            <p:cNvSpPr txBox="1">
              <a:spLocks noChangeArrowheads="1"/>
            </p:cNvSpPr>
            <p:nvPr/>
          </p:nvSpPr>
          <p:spPr bwMode="auto">
            <a:xfrm>
              <a:off x="4876801" y="4167953"/>
              <a:ext cx="2362200" cy="1325620"/>
            </a:xfrm>
            <a:prstGeom prst="rect">
              <a:avLst/>
            </a:prstGeom>
            <a:noFill/>
            <a:ln>
              <a:noFill/>
            </a:ln>
            <a:effectLst/>
            <a:extLst>
              <a:ext uri="{909E8E84-426E-40DD-AFC4-6F175D3DCCD1}">
                <a14:hiddenFill xmlns:a14="http://schemas.microsoft.com/office/drawing/2010/main">
                  <a:gradFill rotWithShape="1">
                    <a:gsLst>
                      <a:gs pos="0">
                        <a:srgbClr val="0066FF"/>
                      </a:gs>
                      <a:gs pos="100000">
                        <a:srgbClr val="0066FF">
                          <a:gamma/>
                          <a:tint val="0"/>
                          <a:invGamma/>
                        </a:srgbClr>
                      </a:gs>
                    </a:gsLst>
                    <a:lin ang="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indent="439738">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0">
                <a:spcBef>
                  <a:spcPct val="50000"/>
                </a:spcBef>
              </a:pPr>
              <a:r>
                <a:rPr lang="en-US" altLang="zh-CN" sz="3200" dirty="0">
                  <a:solidFill>
                    <a:srgbClr val="0000CC"/>
                  </a:solidFill>
                  <a:ea typeface="华文彩云" panose="02010800040101010101" pitchFamily="2" charset="-122"/>
                </a:rPr>
                <a:t>Threat</a:t>
              </a:r>
            </a:p>
            <a:p>
              <a:pPr indent="0">
                <a:spcBef>
                  <a:spcPct val="50000"/>
                </a:spcBef>
              </a:pPr>
              <a:r>
                <a:rPr lang="zh-CN" altLang="en-US" sz="3200" dirty="0" smtClean="0">
                  <a:solidFill>
                    <a:srgbClr val="0000CC"/>
                  </a:solidFill>
                  <a:ea typeface="华文彩云" panose="02010800040101010101" pitchFamily="2" charset="-122"/>
                </a:rPr>
                <a:t>外部威</a:t>
              </a:r>
              <a:r>
                <a:rPr lang="zh-CN" altLang="en-US" sz="3200" dirty="0">
                  <a:solidFill>
                    <a:srgbClr val="0000CC"/>
                  </a:solidFill>
                  <a:ea typeface="华文彩云" panose="02010800040101010101" pitchFamily="2" charset="-122"/>
                </a:rPr>
                <a:t>胁</a:t>
              </a:r>
            </a:p>
          </p:txBody>
        </p:sp>
      </p:grpSp>
    </p:spTree>
    <p:extLst>
      <p:ext uri="{BB962C8B-B14F-4D97-AF65-F5344CB8AC3E}">
        <p14:creationId xmlns:p14="http://schemas.microsoft.com/office/powerpoint/2010/main" val="30298943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SWOT</a:t>
            </a:r>
            <a:r>
              <a:rPr lang="zh-CN" altLang="en-US" dirty="0" smtClean="0"/>
              <a:t>思想</a:t>
            </a:r>
            <a:endParaRPr lang="zh-CN" altLang="en-US" dirty="0"/>
          </a:p>
        </p:txBody>
      </p:sp>
      <p:sp>
        <p:nvSpPr>
          <p:cNvPr id="3" name="内容占位符 2"/>
          <p:cNvSpPr>
            <a:spLocks noGrp="1"/>
          </p:cNvSpPr>
          <p:nvPr>
            <p:ph sz="quarter" idx="11"/>
          </p:nvPr>
        </p:nvSpPr>
        <p:spPr/>
        <p:txBody>
          <a:bodyPr>
            <a:normAutofit/>
          </a:bodyPr>
          <a:lstStyle/>
          <a:p>
            <a:r>
              <a:rPr lang="zh-CN" altLang="en-US" dirty="0"/>
              <a:t>在承接一个项目之前，</a:t>
            </a:r>
            <a:r>
              <a:rPr lang="zh-CN" altLang="en-US" dirty="0">
                <a:solidFill>
                  <a:schemeClr val="tx2"/>
                </a:solidFill>
              </a:rPr>
              <a:t>以项目团队为中心</a:t>
            </a:r>
            <a:r>
              <a:rPr lang="zh-CN" altLang="en-US" dirty="0"/>
              <a:t>进行</a:t>
            </a:r>
            <a:r>
              <a:rPr lang="en-US" altLang="zh-CN" dirty="0"/>
              <a:t>SWOT</a:t>
            </a:r>
            <a:r>
              <a:rPr lang="zh-CN" altLang="en-US" dirty="0"/>
              <a:t>分析有助于</a:t>
            </a:r>
            <a:r>
              <a:rPr lang="zh-CN" altLang="en-US" dirty="0">
                <a:solidFill>
                  <a:schemeClr val="tx2"/>
                </a:solidFill>
              </a:rPr>
              <a:t>提高决策的理性，减少决策的失误</a:t>
            </a:r>
            <a:r>
              <a:rPr lang="zh-CN" altLang="en-US" dirty="0" smtClean="0"/>
              <a:t>。</a:t>
            </a:r>
            <a:endParaRPr lang="en-US" altLang="zh-CN" dirty="0" smtClean="0"/>
          </a:p>
          <a:p>
            <a:r>
              <a:rPr lang="zh-CN" altLang="en-US" dirty="0" smtClean="0"/>
              <a:t>过程：</a:t>
            </a:r>
            <a:endParaRPr lang="zh-CN" altLang="en-US" dirty="0"/>
          </a:p>
          <a:p>
            <a:pPr lvl="1"/>
            <a:r>
              <a:rPr lang="zh-CN" altLang="en-US" dirty="0" smtClean="0"/>
              <a:t>列</a:t>
            </a:r>
            <a:r>
              <a:rPr lang="zh-CN" altLang="en-US" dirty="0"/>
              <a:t>出团队自</a:t>
            </a:r>
            <a:r>
              <a:rPr lang="zh-CN" altLang="en-US" dirty="0" smtClean="0"/>
              <a:t>身优</a:t>
            </a:r>
            <a:r>
              <a:rPr lang="zh-CN" altLang="en-US" dirty="0"/>
              <a:t>势，填入</a:t>
            </a:r>
            <a:r>
              <a:rPr lang="zh-CN" altLang="en-US" dirty="0" smtClean="0"/>
              <a:t>第二象</a:t>
            </a:r>
            <a:r>
              <a:rPr lang="zh-CN" altLang="en-US" dirty="0"/>
              <a:t>限，</a:t>
            </a:r>
          </a:p>
          <a:p>
            <a:pPr lvl="1"/>
            <a:r>
              <a:rPr lang="zh-CN" altLang="en-US" dirty="0" smtClean="0"/>
              <a:t>列</a:t>
            </a:r>
            <a:r>
              <a:rPr lang="zh-CN" altLang="en-US" dirty="0"/>
              <a:t>出团队自身弱势，填入</a:t>
            </a:r>
            <a:r>
              <a:rPr lang="zh-CN" altLang="en-US" dirty="0" smtClean="0"/>
              <a:t>第三象</a:t>
            </a:r>
            <a:r>
              <a:rPr lang="zh-CN" altLang="en-US" dirty="0"/>
              <a:t>限，</a:t>
            </a:r>
          </a:p>
          <a:p>
            <a:pPr lvl="1"/>
            <a:r>
              <a:rPr lang="zh-CN" altLang="en-US" dirty="0" smtClean="0"/>
              <a:t>分析所</a:t>
            </a:r>
            <a:r>
              <a:rPr lang="zh-CN" altLang="en-US" dirty="0"/>
              <a:t>有外来机</a:t>
            </a:r>
            <a:r>
              <a:rPr lang="zh-CN" altLang="en-US" dirty="0" smtClean="0"/>
              <a:t>会，填</a:t>
            </a:r>
            <a:r>
              <a:rPr lang="zh-CN" altLang="en-US" dirty="0"/>
              <a:t>入</a:t>
            </a:r>
            <a:r>
              <a:rPr lang="zh-CN" altLang="en-US" dirty="0" smtClean="0"/>
              <a:t>第一象</a:t>
            </a:r>
            <a:r>
              <a:rPr lang="zh-CN" altLang="en-US" dirty="0"/>
              <a:t>限，</a:t>
            </a:r>
          </a:p>
          <a:p>
            <a:pPr lvl="1"/>
            <a:r>
              <a:rPr lang="zh-CN" altLang="en-US" dirty="0" smtClean="0"/>
              <a:t>分析所</a:t>
            </a:r>
            <a:r>
              <a:rPr lang="zh-CN" altLang="en-US" dirty="0"/>
              <a:t>有外来威</a:t>
            </a:r>
            <a:r>
              <a:rPr lang="zh-CN" altLang="en-US" dirty="0" smtClean="0"/>
              <a:t>胁，填</a:t>
            </a:r>
            <a:r>
              <a:rPr lang="zh-CN" altLang="en-US" dirty="0"/>
              <a:t>入第四象限。</a:t>
            </a:r>
          </a:p>
          <a:p>
            <a:r>
              <a:rPr lang="zh-CN" altLang="en-US" dirty="0" smtClean="0"/>
              <a:t>圆心即参照物，可采用</a:t>
            </a:r>
            <a:endParaRPr lang="en-US" altLang="zh-CN" dirty="0" smtClean="0"/>
          </a:p>
          <a:p>
            <a:pPr lvl="1"/>
            <a:r>
              <a:rPr lang="zh-CN" altLang="en-US" dirty="0" smtClean="0"/>
              <a:t>本</a:t>
            </a:r>
            <a:r>
              <a:rPr lang="zh-CN" altLang="en-US" dirty="0"/>
              <a:t>项目所处行业的平均水</a:t>
            </a:r>
            <a:r>
              <a:rPr lang="zh-CN" altLang="en-US" dirty="0" smtClean="0"/>
              <a:t>平</a:t>
            </a:r>
            <a:endParaRPr lang="en-US" altLang="zh-CN" dirty="0" smtClean="0"/>
          </a:p>
          <a:p>
            <a:pPr lvl="1"/>
            <a:r>
              <a:rPr lang="zh-CN" altLang="en-US" dirty="0" smtClean="0"/>
              <a:t>项</a:t>
            </a:r>
            <a:r>
              <a:rPr lang="zh-CN" altLang="en-US" dirty="0"/>
              <a:t>目团队的现状，或</a:t>
            </a:r>
            <a:r>
              <a:rPr lang="zh-CN" altLang="en-US" dirty="0" smtClean="0"/>
              <a:t>者竞</a:t>
            </a:r>
            <a:r>
              <a:rPr lang="zh-CN" altLang="en-US" dirty="0"/>
              <a:t>争对手的现</a:t>
            </a:r>
            <a:r>
              <a:rPr lang="zh-CN" altLang="en-US" dirty="0" smtClean="0"/>
              <a:t>状</a:t>
            </a:r>
            <a:endParaRPr lang="zh-CN" altLang="en-US" dirty="0"/>
          </a:p>
        </p:txBody>
      </p:sp>
    </p:spTree>
    <p:extLst>
      <p:ext uri="{BB962C8B-B14F-4D97-AF65-F5344CB8AC3E}">
        <p14:creationId xmlns:p14="http://schemas.microsoft.com/office/powerpoint/2010/main" val="14571198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21" name="Group 100"/>
          <p:cNvGrpSpPr>
            <a:grpSpLocks/>
          </p:cNvGrpSpPr>
          <p:nvPr/>
        </p:nvGrpSpPr>
        <p:grpSpPr bwMode="auto">
          <a:xfrm>
            <a:off x="511456" y="1041810"/>
            <a:ext cx="8750300" cy="4789487"/>
            <a:chOff x="192" y="897"/>
            <a:chExt cx="5512" cy="3017"/>
          </a:xfrm>
        </p:grpSpPr>
        <p:sp>
          <p:nvSpPr>
            <p:cNvPr id="9234" name="Text Box 4"/>
            <p:cNvSpPr txBox="1">
              <a:spLocks noChangeArrowheads="1"/>
            </p:cNvSpPr>
            <p:nvPr/>
          </p:nvSpPr>
          <p:spPr bwMode="auto">
            <a:xfrm>
              <a:off x="5344" y="3720"/>
              <a:ext cx="36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buClr>
                  <a:schemeClr val="accent2"/>
                </a:buClr>
              </a:pPr>
              <a:r>
                <a:rPr lang="zh-CN" altLang="en-US" sz="1400">
                  <a:latin typeface="Arial Unicode MS" panose="020B0604020202020204" pitchFamily="34" charset="-122"/>
                  <a:ea typeface="微软雅黑" panose="020B0503020204020204" pitchFamily="34" charset="-122"/>
                </a:rPr>
                <a:t>时间</a:t>
              </a:r>
            </a:p>
          </p:txBody>
        </p:sp>
        <p:grpSp>
          <p:nvGrpSpPr>
            <p:cNvPr id="9235" name="Group 10"/>
            <p:cNvGrpSpPr>
              <a:grpSpLocks/>
            </p:cNvGrpSpPr>
            <p:nvPr/>
          </p:nvGrpSpPr>
          <p:grpSpPr bwMode="auto">
            <a:xfrm rot="2183345">
              <a:off x="2476" y="988"/>
              <a:ext cx="504" cy="571"/>
              <a:chOff x="2552" y="1647"/>
              <a:chExt cx="728" cy="779"/>
            </a:xfrm>
          </p:grpSpPr>
          <p:sp>
            <p:nvSpPr>
              <p:cNvPr id="9313" name="AutoShape 6"/>
              <p:cNvSpPr>
                <a:spLocks noChangeArrowheads="1"/>
              </p:cNvSpPr>
              <p:nvPr/>
            </p:nvSpPr>
            <p:spPr bwMode="auto">
              <a:xfrm>
                <a:off x="2552" y="1647"/>
                <a:ext cx="728" cy="48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5 w 21600"/>
                  <a:gd name="T25" fmla="*/ 3160 h 21600"/>
                  <a:gd name="T26" fmla="*/ 18425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89" y="10800"/>
                    </a:moveTo>
                    <a:cubicBezTo>
                      <a:pt x="1989" y="15666"/>
                      <a:pt x="5934" y="19611"/>
                      <a:pt x="10800" y="19611"/>
                    </a:cubicBezTo>
                    <a:cubicBezTo>
                      <a:pt x="15666" y="19611"/>
                      <a:pt x="19611" y="15666"/>
                      <a:pt x="19611" y="10800"/>
                    </a:cubicBezTo>
                    <a:cubicBezTo>
                      <a:pt x="19611" y="5934"/>
                      <a:pt x="15666" y="1989"/>
                      <a:pt x="10800" y="1989"/>
                    </a:cubicBezTo>
                    <a:cubicBezTo>
                      <a:pt x="5934" y="1989"/>
                      <a:pt x="1989" y="5934"/>
                      <a:pt x="1989" y="10800"/>
                    </a:cubicBezTo>
                    <a:close/>
                  </a:path>
                </a:pathLst>
              </a:custGeom>
              <a:solidFill>
                <a:srgbClr val="8CC800"/>
              </a:solidFill>
              <a:ln w="12700" algn="ctr">
                <a:solidFill>
                  <a:schemeClr val="tx1"/>
                </a:solidFill>
                <a:round/>
                <a:headEnd/>
                <a:tailEnd/>
              </a:ln>
            </p:spPr>
            <p:txBody>
              <a:bodyPr anchor="ctr">
                <a:spAutoFit/>
              </a:bodyPr>
              <a:lstStyle/>
              <a:p>
                <a:endParaRPr lang="zh-CN" altLang="en-US" sz="2000">
                  <a:latin typeface="Arial Unicode MS" panose="020B0604020202020204" pitchFamily="34" charset="-122"/>
                  <a:ea typeface="微软雅黑" panose="020B0503020204020204" pitchFamily="34" charset="-122"/>
                </a:endParaRPr>
              </a:p>
            </p:txBody>
          </p:sp>
          <p:sp>
            <p:nvSpPr>
              <p:cNvPr id="9314" name="AutoShape 7"/>
              <p:cNvSpPr>
                <a:spLocks noChangeArrowheads="1"/>
              </p:cNvSpPr>
              <p:nvPr/>
            </p:nvSpPr>
            <p:spPr bwMode="auto">
              <a:xfrm>
                <a:off x="2640" y="1743"/>
                <a:ext cx="480" cy="683"/>
              </a:xfrm>
              <a:prstGeom prst="triangle">
                <a:avLst>
                  <a:gd name="adj" fmla="val 50000"/>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315" name="Line 8"/>
              <p:cNvSpPr>
                <a:spLocks noChangeShapeType="1"/>
              </p:cNvSpPr>
              <p:nvPr/>
            </p:nvSpPr>
            <p:spPr bwMode="auto">
              <a:xfrm>
                <a:off x="2640" y="2088"/>
                <a:ext cx="200" cy="144"/>
              </a:xfrm>
              <a:prstGeom prst="line">
                <a:avLst/>
              </a:prstGeom>
              <a:noFill/>
              <a:ln w="82550">
                <a:solidFill>
                  <a:srgbClr val="8CC8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sz="2000">
                  <a:latin typeface="Arial Unicode MS" panose="020B0604020202020204" pitchFamily="34" charset="-122"/>
                  <a:ea typeface="微软雅黑" panose="020B0503020204020204" pitchFamily="34" charset="-122"/>
                </a:endParaRPr>
              </a:p>
            </p:txBody>
          </p:sp>
        </p:grpSp>
        <p:grpSp>
          <p:nvGrpSpPr>
            <p:cNvPr id="9236" name="Group 9"/>
            <p:cNvGrpSpPr>
              <a:grpSpLocks/>
            </p:cNvGrpSpPr>
            <p:nvPr/>
          </p:nvGrpSpPr>
          <p:grpSpPr bwMode="auto">
            <a:xfrm rot="1272005">
              <a:off x="2170" y="1566"/>
              <a:ext cx="728" cy="624"/>
              <a:chOff x="2552" y="1711"/>
              <a:chExt cx="728" cy="624"/>
            </a:xfrm>
          </p:grpSpPr>
          <p:sp>
            <p:nvSpPr>
              <p:cNvPr id="9310" name="AutoShape 10"/>
              <p:cNvSpPr>
                <a:spLocks noChangeArrowheads="1"/>
              </p:cNvSpPr>
              <p:nvPr/>
            </p:nvSpPr>
            <p:spPr bwMode="auto">
              <a:xfrm>
                <a:off x="2552" y="1711"/>
                <a:ext cx="728" cy="35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5 w 21600"/>
                  <a:gd name="T25" fmla="*/ 3160 h 21600"/>
                  <a:gd name="T26" fmla="*/ 18425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89" y="10800"/>
                    </a:moveTo>
                    <a:cubicBezTo>
                      <a:pt x="1989" y="15666"/>
                      <a:pt x="5934" y="19611"/>
                      <a:pt x="10800" y="19611"/>
                    </a:cubicBezTo>
                    <a:cubicBezTo>
                      <a:pt x="15666" y="19611"/>
                      <a:pt x="19611" y="15666"/>
                      <a:pt x="19611" y="10800"/>
                    </a:cubicBezTo>
                    <a:cubicBezTo>
                      <a:pt x="19611" y="5934"/>
                      <a:pt x="15666" y="1989"/>
                      <a:pt x="10800" y="1989"/>
                    </a:cubicBezTo>
                    <a:cubicBezTo>
                      <a:pt x="5934" y="1989"/>
                      <a:pt x="1989" y="5934"/>
                      <a:pt x="1989" y="10800"/>
                    </a:cubicBezTo>
                    <a:close/>
                  </a:path>
                </a:pathLst>
              </a:custGeom>
              <a:solidFill>
                <a:srgbClr val="8CC800"/>
              </a:solidFill>
              <a:ln w="12700" algn="ctr">
                <a:solidFill>
                  <a:schemeClr val="tx1"/>
                </a:solidFill>
                <a:round/>
                <a:headEnd/>
                <a:tailEnd/>
              </a:ln>
            </p:spPr>
            <p:txBody>
              <a:bodyPr anchor="ctr">
                <a:spAutoFit/>
              </a:bodyPr>
              <a:lstStyle/>
              <a:p>
                <a:endParaRPr lang="zh-CN" altLang="en-US" sz="2000">
                  <a:latin typeface="Arial Unicode MS" panose="020B0604020202020204" pitchFamily="34" charset="-122"/>
                  <a:ea typeface="微软雅黑" panose="020B0503020204020204" pitchFamily="34" charset="-122"/>
                </a:endParaRPr>
              </a:p>
            </p:txBody>
          </p:sp>
          <p:sp>
            <p:nvSpPr>
              <p:cNvPr id="9311" name="AutoShape 11"/>
              <p:cNvSpPr>
                <a:spLocks noChangeArrowheads="1"/>
              </p:cNvSpPr>
              <p:nvPr/>
            </p:nvSpPr>
            <p:spPr bwMode="auto">
              <a:xfrm>
                <a:off x="2640" y="1834"/>
                <a:ext cx="480" cy="501"/>
              </a:xfrm>
              <a:prstGeom prst="triangle">
                <a:avLst>
                  <a:gd name="adj" fmla="val 50000"/>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312" name="Line 12"/>
              <p:cNvSpPr>
                <a:spLocks noChangeShapeType="1"/>
              </p:cNvSpPr>
              <p:nvPr/>
            </p:nvSpPr>
            <p:spPr bwMode="auto">
              <a:xfrm>
                <a:off x="2640" y="2088"/>
                <a:ext cx="200" cy="144"/>
              </a:xfrm>
              <a:prstGeom prst="line">
                <a:avLst/>
              </a:prstGeom>
              <a:noFill/>
              <a:ln w="82550">
                <a:solidFill>
                  <a:srgbClr val="8CC8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sz="2000">
                  <a:latin typeface="Arial Unicode MS" panose="020B0604020202020204" pitchFamily="34" charset="-122"/>
                  <a:ea typeface="微软雅黑" panose="020B0503020204020204" pitchFamily="34" charset="-122"/>
                </a:endParaRPr>
              </a:p>
            </p:txBody>
          </p:sp>
        </p:grpSp>
        <p:sp>
          <p:nvSpPr>
            <p:cNvPr id="9237" name="Line 13"/>
            <p:cNvSpPr>
              <a:spLocks noChangeShapeType="1"/>
            </p:cNvSpPr>
            <p:nvPr/>
          </p:nvSpPr>
          <p:spPr bwMode="auto">
            <a:xfrm flipV="1">
              <a:off x="216" y="3648"/>
              <a:ext cx="3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sz="2000">
                <a:latin typeface="Arial Unicode MS" panose="020B0604020202020204" pitchFamily="34" charset="-122"/>
                <a:ea typeface="微软雅黑" panose="020B0503020204020204" pitchFamily="34" charset="-122"/>
              </a:endParaRPr>
            </a:p>
          </p:txBody>
        </p:sp>
        <p:sp>
          <p:nvSpPr>
            <p:cNvPr id="9238" name="AutoShape 14"/>
            <p:cNvSpPr>
              <a:spLocks noChangeArrowheads="1"/>
            </p:cNvSpPr>
            <p:nvPr/>
          </p:nvSpPr>
          <p:spPr bwMode="auto">
            <a:xfrm>
              <a:off x="572" y="3514"/>
              <a:ext cx="603" cy="258"/>
            </a:xfrm>
            <a:prstGeom prst="cube">
              <a:avLst>
                <a:gd name="adj" fmla="val 25000"/>
              </a:avLst>
            </a:prstGeom>
            <a:solidFill>
              <a:srgbClr val="7889FB"/>
            </a:solidFill>
            <a:ln w="9525">
              <a:solidFill>
                <a:srgbClr val="000000"/>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
                  <a:schemeClr val="accent2"/>
                </a:buClr>
              </a:pPr>
              <a:r>
                <a:rPr lang="zh-CN" altLang="en-US" sz="1400">
                  <a:latin typeface="Arial Unicode MS" panose="020B0604020202020204" pitchFamily="34" charset="-122"/>
                  <a:ea typeface="微软雅黑" panose="020B0503020204020204" pitchFamily="34" charset="-122"/>
                </a:rPr>
                <a:t>先启</a:t>
              </a:r>
            </a:p>
          </p:txBody>
        </p:sp>
        <p:sp>
          <p:nvSpPr>
            <p:cNvPr id="9239" name="AutoShape 16"/>
            <p:cNvSpPr>
              <a:spLocks noChangeArrowheads="1"/>
            </p:cNvSpPr>
            <p:nvPr/>
          </p:nvSpPr>
          <p:spPr bwMode="auto">
            <a:xfrm>
              <a:off x="1155" y="3516"/>
              <a:ext cx="2831" cy="258"/>
            </a:xfrm>
            <a:prstGeom prst="cube">
              <a:avLst>
                <a:gd name="adj" fmla="val 25000"/>
              </a:avLst>
            </a:prstGeom>
            <a:solidFill>
              <a:srgbClr val="7889FB"/>
            </a:solidFill>
            <a:ln w="9525">
              <a:solidFill>
                <a:srgbClr val="000000"/>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
                  <a:schemeClr val="accent2"/>
                </a:buClr>
              </a:pPr>
              <a:r>
                <a:rPr lang="zh-CN" altLang="en-US" sz="1400">
                  <a:latin typeface="Arial Unicode MS" panose="020B0604020202020204" pitchFamily="34" charset="-122"/>
                  <a:ea typeface="微软雅黑" panose="020B0503020204020204" pitchFamily="34" charset="-122"/>
                </a:rPr>
                <a:t>构建</a:t>
              </a:r>
            </a:p>
          </p:txBody>
        </p:sp>
        <p:sp>
          <p:nvSpPr>
            <p:cNvPr id="9240" name="AutoShape 17"/>
            <p:cNvSpPr>
              <a:spLocks noChangeArrowheads="1"/>
            </p:cNvSpPr>
            <p:nvPr/>
          </p:nvSpPr>
          <p:spPr bwMode="auto">
            <a:xfrm>
              <a:off x="3972" y="3507"/>
              <a:ext cx="773" cy="258"/>
            </a:xfrm>
            <a:prstGeom prst="cube">
              <a:avLst>
                <a:gd name="adj" fmla="val 25000"/>
              </a:avLst>
            </a:prstGeom>
            <a:solidFill>
              <a:srgbClr val="7889FB"/>
            </a:solidFill>
            <a:ln w="9525">
              <a:solidFill>
                <a:srgbClr val="000000"/>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
                  <a:schemeClr val="accent2"/>
                </a:buClr>
              </a:pPr>
              <a:r>
                <a:rPr lang="zh-CN" altLang="en-US" sz="1400">
                  <a:latin typeface="Arial Unicode MS" panose="020B0604020202020204" pitchFamily="34" charset="-122"/>
                  <a:ea typeface="微软雅黑" panose="020B0503020204020204" pitchFamily="34" charset="-122"/>
                </a:rPr>
                <a:t>产品化</a:t>
              </a:r>
            </a:p>
          </p:txBody>
        </p:sp>
        <p:grpSp>
          <p:nvGrpSpPr>
            <p:cNvPr id="9241" name="Group 18"/>
            <p:cNvGrpSpPr>
              <a:grpSpLocks/>
            </p:cNvGrpSpPr>
            <p:nvPr/>
          </p:nvGrpSpPr>
          <p:grpSpPr bwMode="auto">
            <a:xfrm>
              <a:off x="1085" y="1950"/>
              <a:ext cx="245" cy="891"/>
              <a:chOff x="1117" y="665"/>
              <a:chExt cx="517" cy="1404"/>
            </a:xfrm>
          </p:grpSpPr>
          <p:sp>
            <p:nvSpPr>
              <p:cNvPr id="9300" name="AutoShape 19"/>
              <p:cNvSpPr>
                <a:spLocks noChangeArrowheads="1"/>
              </p:cNvSpPr>
              <p:nvPr/>
            </p:nvSpPr>
            <p:spPr bwMode="auto">
              <a:xfrm>
                <a:off x="1117" y="665"/>
                <a:ext cx="517" cy="49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301" name="AutoShape 20"/>
              <p:cNvSpPr>
                <a:spLocks noChangeArrowheads="1"/>
              </p:cNvSpPr>
              <p:nvPr/>
            </p:nvSpPr>
            <p:spPr bwMode="auto">
              <a:xfrm>
                <a:off x="1117" y="760"/>
                <a:ext cx="517" cy="49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302" name="AutoShape 21"/>
              <p:cNvSpPr>
                <a:spLocks noChangeArrowheads="1"/>
              </p:cNvSpPr>
              <p:nvPr/>
            </p:nvSpPr>
            <p:spPr bwMode="auto">
              <a:xfrm>
                <a:off x="1117" y="864"/>
                <a:ext cx="517" cy="49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303" name="AutoShape 22"/>
              <p:cNvSpPr>
                <a:spLocks noChangeArrowheads="1"/>
              </p:cNvSpPr>
              <p:nvPr/>
            </p:nvSpPr>
            <p:spPr bwMode="auto">
              <a:xfrm>
                <a:off x="1117" y="968"/>
                <a:ext cx="517" cy="49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304" name="AutoShape 23"/>
              <p:cNvSpPr>
                <a:spLocks noChangeArrowheads="1"/>
              </p:cNvSpPr>
              <p:nvPr/>
            </p:nvSpPr>
            <p:spPr bwMode="auto">
              <a:xfrm>
                <a:off x="1117" y="1072"/>
                <a:ext cx="517" cy="49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305" name="AutoShape 24"/>
              <p:cNvSpPr>
                <a:spLocks noChangeArrowheads="1"/>
              </p:cNvSpPr>
              <p:nvPr/>
            </p:nvSpPr>
            <p:spPr bwMode="auto">
              <a:xfrm>
                <a:off x="1117" y="1168"/>
                <a:ext cx="517" cy="49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306" name="AutoShape 25"/>
              <p:cNvSpPr>
                <a:spLocks noChangeArrowheads="1"/>
              </p:cNvSpPr>
              <p:nvPr/>
            </p:nvSpPr>
            <p:spPr bwMode="auto">
              <a:xfrm>
                <a:off x="1117" y="1264"/>
                <a:ext cx="517" cy="49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307" name="AutoShape 26"/>
              <p:cNvSpPr>
                <a:spLocks noChangeArrowheads="1"/>
              </p:cNvSpPr>
              <p:nvPr/>
            </p:nvSpPr>
            <p:spPr bwMode="auto">
              <a:xfrm>
                <a:off x="1117" y="1368"/>
                <a:ext cx="517" cy="49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308" name="AutoShape 27"/>
              <p:cNvSpPr>
                <a:spLocks noChangeArrowheads="1"/>
              </p:cNvSpPr>
              <p:nvPr/>
            </p:nvSpPr>
            <p:spPr bwMode="auto">
              <a:xfrm>
                <a:off x="1117" y="1472"/>
                <a:ext cx="517" cy="49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309" name="AutoShape 28"/>
              <p:cNvSpPr>
                <a:spLocks noChangeArrowheads="1"/>
              </p:cNvSpPr>
              <p:nvPr/>
            </p:nvSpPr>
            <p:spPr bwMode="auto">
              <a:xfrm>
                <a:off x="1117" y="1576"/>
                <a:ext cx="517" cy="49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grpSp>
        <p:sp>
          <p:nvSpPr>
            <p:cNvPr id="9242" name="Text Box 29"/>
            <p:cNvSpPr txBox="1">
              <a:spLocks noChangeArrowheads="1"/>
            </p:cNvSpPr>
            <p:nvPr/>
          </p:nvSpPr>
          <p:spPr bwMode="auto">
            <a:xfrm>
              <a:off x="892" y="3232"/>
              <a:ext cx="63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工作条目</a:t>
              </a:r>
            </a:p>
          </p:txBody>
        </p:sp>
        <p:sp>
          <p:nvSpPr>
            <p:cNvPr id="9243" name="Text Box 30"/>
            <p:cNvSpPr txBox="1">
              <a:spLocks noChangeArrowheads="1"/>
            </p:cNvSpPr>
            <p:nvPr/>
          </p:nvSpPr>
          <p:spPr bwMode="auto">
            <a:xfrm>
              <a:off x="192" y="2312"/>
              <a:ext cx="37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600" dirty="0">
                  <a:latin typeface="Arial Unicode MS" panose="020B0604020202020204" pitchFamily="34" charset="-122"/>
                  <a:ea typeface="微软雅黑" panose="020B0503020204020204" pitchFamily="34" charset="-122"/>
                </a:rPr>
                <a:t>初始项目</a:t>
              </a:r>
            </a:p>
          </p:txBody>
        </p:sp>
        <p:cxnSp>
          <p:nvCxnSpPr>
            <p:cNvPr id="9244" name="AutoShape 31"/>
            <p:cNvCxnSpPr>
              <a:cxnSpLocks noChangeShapeType="1"/>
              <a:stCxn id="9243" idx="3"/>
              <a:endCxn id="9305" idx="2"/>
            </p:cNvCxnSpPr>
            <p:nvPr/>
          </p:nvCxnSpPr>
          <p:spPr bwMode="auto">
            <a:xfrm flipV="1">
              <a:off x="568" y="2456"/>
              <a:ext cx="517" cy="40"/>
            </a:xfrm>
            <a:prstGeom prst="bentConnector3">
              <a:avLst>
                <a:gd name="adj1" fmla="val 50000"/>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9245" name="Text Box 32"/>
            <p:cNvSpPr txBox="1">
              <a:spLocks noChangeArrowheads="1"/>
            </p:cNvSpPr>
            <p:nvPr/>
          </p:nvSpPr>
          <p:spPr bwMode="auto">
            <a:xfrm>
              <a:off x="674" y="2228"/>
              <a:ext cx="336"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初始需求</a:t>
              </a:r>
            </a:p>
          </p:txBody>
        </p:sp>
        <p:grpSp>
          <p:nvGrpSpPr>
            <p:cNvPr id="9246" name="Group 33"/>
            <p:cNvGrpSpPr>
              <a:grpSpLocks/>
            </p:cNvGrpSpPr>
            <p:nvPr/>
          </p:nvGrpSpPr>
          <p:grpSpPr bwMode="auto">
            <a:xfrm>
              <a:off x="1845" y="1949"/>
              <a:ext cx="245" cy="508"/>
              <a:chOff x="1957" y="2125"/>
              <a:chExt cx="245" cy="508"/>
            </a:xfrm>
          </p:grpSpPr>
          <p:sp>
            <p:nvSpPr>
              <p:cNvPr id="9296" name="AutoShape 34"/>
              <p:cNvSpPr>
                <a:spLocks noChangeArrowheads="1"/>
              </p:cNvSpPr>
              <p:nvPr/>
            </p:nvSpPr>
            <p:spPr bwMode="auto">
              <a:xfrm>
                <a:off x="1957" y="2125"/>
                <a:ext cx="245" cy="31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297" name="AutoShape 35"/>
              <p:cNvSpPr>
                <a:spLocks noChangeArrowheads="1"/>
              </p:cNvSpPr>
              <p:nvPr/>
            </p:nvSpPr>
            <p:spPr bwMode="auto">
              <a:xfrm>
                <a:off x="1957" y="2187"/>
                <a:ext cx="245" cy="31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298" name="AutoShape 36"/>
              <p:cNvSpPr>
                <a:spLocks noChangeArrowheads="1"/>
              </p:cNvSpPr>
              <p:nvPr/>
            </p:nvSpPr>
            <p:spPr bwMode="auto">
              <a:xfrm>
                <a:off x="1957" y="2253"/>
                <a:ext cx="245" cy="31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299" name="AutoShape 37"/>
              <p:cNvSpPr>
                <a:spLocks noChangeArrowheads="1"/>
              </p:cNvSpPr>
              <p:nvPr/>
            </p:nvSpPr>
            <p:spPr bwMode="auto">
              <a:xfrm>
                <a:off x="1957" y="2320"/>
                <a:ext cx="245" cy="31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grpSp>
        <p:sp>
          <p:nvSpPr>
            <p:cNvPr id="9247" name="Line 38"/>
            <p:cNvSpPr>
              <a:spLocks noChangeShapeType="1"/>
            </p:cNvSpPr>
            <p:nvPr/>
          </p:nvSpPr>
          <p:spPr bwMode="auto">
            <a:xfrm>
              <a:off x="1352" y="21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sz="2000">
                <a:latin typeface="Arial Unicode MS" panose="020B0604020202020204" pitchFamily="34" charset="-122"/>
                <a:ea typeface="微软雅黑" panose="020B0503020204020204" pitchFamily="34" charset="-122"/>
              </a:endParaRPr>
            </a:p>
          </p:txBody>
        </p:sp>
        <p:sp>
          <p:nvSpPr>
            <p:cNvPr id="9248" name="Line 39"/>
            <p:cNvSpPr>
              <a:spLocks noChangeShapeType="1"/>
            </p:cNvSpPr>
            <p:nvPr/>
          </p:nvSpPr>
          <p:spPr bwMode="auto">
            <a:xfrm>
              <a:off x="1352" y="228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sz="2000">
                <a:latin typeface="Arial Unicode MS" panose="020B0604020202020204" pitchFamily="34" charset="-122"/>
                <a:ea typeface="微软雅黑" panose="020B0503020204020204" pitchFamily="34" charset="-122"/>
              </a:endParaRPr>
            </a:p>
          </p:txBody>
        </p:sp>
        <p:cxnSp>
          <p:nvCxnSpPr>
            <p:cNvPr id="9249" name="AutoShape 40"/>
            <p:cNvCxnSpPr>
              <a:cxnSpLocks noChangeShapeType="1"/>
              <a:stCxn id="9247" idx="1"/>
              <a:endCxn id="9248" idx="1"/>
            </p:cNvCxnSpPr>
            <p:nvPr/>
          </p:nvCxnSpPr>
          <p:spPr bwMode="auto">
            <a:xfrm>
              <a:off x="1496" y="2112"/>
              <a:ext cx="0" cy="176"/>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9250" name="Line 41"/>
            <p:cNvSpPr>
              <a:spLocks noChangeShapeType="1"/>
            </p:cNvSpPr>
            <p:nvPr/>
          </p:nvSpPr>
          <p:spPr bwMode="auto">
            <a:xfrm>
              <a:off x="1496" y="2200"/>
              <a:ext cx="3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sz="2000">
                <a:latin typeface="Arial Unicode MS" panose="020B0604020202020204" pitchFamily="34" charset="-122"/>
                <a:ea typeface="微软雅黑" panose="020B0503020204020204" pitchFamily="34" charset="-122"/>
              </a:endParaRPr>
            </a:p>
          </p:txBody>
        </p:sp>
        <p:sp>
          <p:nvSpPr>
            <p:cNvPr id="9251" name="Text Box 42"/>
            <p:cNvSpPr txBox="1">
              <a:spLocks noChangeArrowheads="1"/>
            </p:cNvSpPr>
            <p:nvPr/>
          </p:nvSpPr>
          <p:spPr bwMode="auto">
            <a:xfrm>
              <a:off x="1447" y="2029"/>
              <a:ext cx="47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高优先级需求</a:t>
              </a:r>
            </a:p>
          </p:txBody>
        </p:sp>
        <p:sp>
          <p:nvSpPr>
            <p:cNvPr id="9252" name="Text Box 43"/>
            <p:cNvSpPr txBox="1">
              <a:spLocks noChangeArrowheads="1"/>
            </p:cNvSpPr>
            <p:nvPr/>
          </p:nvSpPr>
          <p:spPr bwMode="auto">
            <a:xfrm>
              <a:off x="1703" y="2431"/>
              <a:ext cx="62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迭代条目</a:t>
              </a:r>
            </a:p>
          </p:txBody>
        </p:sp>
        <p:grpSp>
          <p:nvGrpSpPr>
            <p:cNvPr id="9253" name="Group 44"/>
            <p:cNvGrpSpPr>
              <a:grpSpLocks/>
            </p:cNvGrpSpPr>
            <p:nvPr/>
          </p:nvGrpSpPr>
          <p:grpSpPr bwMode="auto">
            <a:xfrm>
              <a:off x="2437" y="1974"/>
              <a:ext cx="245" cy="483"/>
              <a:chOff x="2709" y="2158"/>
              <a:chExt cx="245" cy="483"/>
            </a:xfrm>
          </p:grpSpPr>
          <p:sp>
            <p:nvSpPr>
              <p:cNvPr id="9292" name="AutoShape 45"/>
              <p:cNvSpPr>
                <a:spLocks noChangeArrowheads="1"/>
              </p:cNvSpPr>
              <p:nvPr/>
            </p:nvSpPr>
            <p:spPr bwMode="auto">
              <a:xfrm>
                <a:off x="2709" y="2158"/>
                <a:ext cx="109" cy="279"/>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293" name="AutoShape 46"/>
              <p:cNvSpPr>
                <a:spLocks noChangeArrowheads="1"/>
              </p:cNvSpPr>
              <p:nvPr/>
            </p:nvSpPr>
            <p:spPr bwMode="auto">
              <a:xfrm>
                <a:off x="2765" y="2210"/>
                <a:ext cx="189" cy="298"/>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294" name="AutoShape 47"/>
              <p:cNvSpPr>
                <a:spLocks noChangeArrowheads="1"/>
              </p:cNvSpPr>
              <p:nvPr/>
            </p:nvSpPr>
            <p:spPr bwMode="auto">
              <a:xfrm>
                <a:off x="2789" y="2286"/>
                <a:ext cx="109" cy="279"/>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295" name="AutoShape 48"/>
              <p:cNvSpPr>
                <a:spLocks noChangeArrowheads="1"/>
              </p:cNvSpPr>
              <p:nvPr/>
            </p:nvSpPr>
            <p:spPr bwMode="auto">
              <a:xfrm>
                <a:off x="2765" y="2343"/>
                <a:ext cx="189" cy="298"/>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grpSp>
        <p:sp>
          <p:nvSpPr>
            <p:cNvPr id="9254" name="Text Box 49"/>
            <p:cNvSpPr txBox="1">
              <a:spLocks noChangeArrowheads="1"/>
            </p:cNvSpPr>
            <p:nvPr/>
          </p:nvSpPr>
          <p:spPr bwMode="auto">
            <a:xfrm>
              <a:off x="2270" y="2439"/>
              <a:ext cx="52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a:latin typeface="Arial Unicode MS" panose="020B0604020202020204" pitchFamily="34" charset="-122"/>
                  <a:ea typeface="微软雅黑" panose="020B0503020204020204" pitchFamily="34" charset="-122"/>
                </a:rPr>
                <a:t>    任务</a:t>
              </a:r>
            </a:p>
          </p:txBody>
        </p:sp>
        <p:sp>
          <p:nvSpPr>
            <p:cNvPr id="9255" name="Line 50"/>
            <p:cNvSpPr>
              <a:spLocks noChangeShapeType="1"/>
            </p:cNvSpPr>
            <p:nvPr/>
          </p:nvSpPr>
          <p:spPr bwMode="auto">
            <a:xfrm>
              <a:off x="2096" y="2200"/>
              <a:ext cx="36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sz="2000">
                <a:latin typeface="Arial Unicode MS" panose="020B0604020202020204" pitchFamily="34" charset="-122"/>
                <a:ea typeface="微软雅黑" panose="020B0503020204020204" pitchFamily="34" charset="-122"/>
              </a:endParaRPr>
            </a:p>
          </p:txBody>
        </p:sp>
        <p:sp>
          <p:nvSpPr>
            <p:cNvPr id="9256" name="Text Box 51"/>
            <p:cNvSpPr txBox="1">
              <a:spLocks noChangeArrowheads="1"/>
            </p:cNvSpPr>
            <p:nvPr/>
          </p:nvSpPr>
          <p:spPr bwMode="auto">
            <a:xfrm>
              <a:off x="2320" y="1656"/>
              <a:ext cx="52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a:latin typeface="Arial Unicode MS" panose="020B0604020202020204" pitchFamily="34" charset="-122"/>
                  <a:ea typeface="微软雅黑" panose="020B0503020204020204" pitchFamily="34" charset="-122"/>
                </a:rPr>
                <a:t>    迭代</a:t>
              </a:r>
              <a:endParaRPr lang="en-US" altLang="zh-CN" sz="1400">
                <a:latin typeface="Arial Unicode MS" panose="020B0604020202020204" pitchFamily="34" charset="-122"/>
                <a:ea typeface="微软雅黑" panose="020B0503020204020204" pitchFamily="34" charset="-122"/>
              </a:endParaRPr>
            </a:p>
          </p:txBody>
        </p:sp>
        <p:sp>
          <p:nvSpPr>
            <p:cNvPr id="9257" name="Text Box 52"/>
            <p:cNvSpPr txBox="1">
              <a:spLocks noChangeArrowheads="1"/>
            </p:cNvSpPr>
            <p:nvPr/>
          </p:nvSpPr>
          <p:spPr bwMode="auto">
            <a:xfrm>
              <a:off x="2976" y="1344"/>
              <a:ext cx="1170"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b="1" dirty="0">
                  <a:solidFill>
                    <a:srgbClr val="C00000"/>
                  </a:solidFill>
                  <a:latin typeface="Arial Unicode MS" panose="020B0604020202020204" pitchFamily="34" charset="-122"/>
                  <a:ea typeface="微软雅黑" panose="020B0503020204020204" pitchFamily="34" charset="-122"/>
                </a:rPr>
                <a:t>每日站立会议</a:t>
              </a:r>
            </a:p>
            <a:p>
              <a:pPr eaLnBrk="1" hangingPunct="1"/>
              <a:r>
                <a:rPr lang="zh-CN" altLang="en-US" sz="1400" b="1" dirty="0">
                  <a:solidFill>
                    <a:srgbClr val="C00000"/>
                  </a:solidFill>
                  <a:latin typeface="Arial Unicode MS" panose="020B0604020202020204" pitchFamily="34" charset="-122"/>
                  <a:ea typeface="微软雅黑" panose="020B0503020204020204" pitchFamily="34" charset="-122"/>
                </a:rPr>
                <a:t>同步状态，识别问题</a:t>
              </a:r>
            </a:p>
          </p:txBody>
        </p:sp>
        <p:sp>
          <p:nvSpPr>
            <p:cNvPr id="9258" name="Text Box 53"/>
            <p:cNvSpPr txBox="1">
              <a:spLocks noChangeArrowheads="1"/>
            </p:cNvSpPr>
            <p:nvPr/>
          </p:nvSpPr>
          <p:spPr bwMode="auto">
            <a:xfrm>
              <a:off x="3167" y="1933"/>
              <a:ext cx="640"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b="1" dirty="0">
                  <a:solidFill>
                    <a:srgbClr val="C00000"/>
                  </a:solidFill>
                  <a:latin typeface="Arial Unicode MS" panose="020B0604020202020204" pitchFamily="34" charset="-122"/>
                  <a:ea typeface="微软雅黑" panose="020B0503020204020204" pitchFamily="34" charset="-122"/>
                </a:rPr>
                <a:t>迭代回顾</a:t>
              </a:r>
              <a:endParaRPr lang="en-US" altLang="zh-CN" sz="1400" b="1" dirty="0">
                <a:solidFill>
                  <a:srgbClr val="C00000"/>
                </a:solidFill>
                <a:latin typeface="Arial Unicode MS" panose="020B0604020202020204" pitchFamily="34" charset="-122"/>
                <a:ea typeface="微软雅黑" panose="020B0503020204020204" pitchFamily="34" charset="-122"/>
              </a:endParaRPr>
            </a:p>
            <a:p>
              <a:pPr eaLnBrk="1" hangingPunct="1"/>
              <a:r>
                <a:rPr lang="zh-CN" altLang="en-US" sz="1400" b="1" dirty="0">
                  <a:solidFill>
                    <a:srgbClr val="C00000"/>
                  </a:solidFill>
                  <a:latin typeface="Arial Unicode MS" panose="020B0604020202020204" pitchFamily="34" charset="-122"/>
                  <a:ea typeface="微软雅黑" panose="020B0503020204020204" pitchFamily="34" charset="-122"/>
                </a:rPr>
                <a:t>演示评估</a:t>
              </a:r>
              <a:endParaRPr lang="en-US" altLang="zh-CN" sz="1400" b="1" dirty="0">
                <a:solidFill>
                  <a:srgbClr val="C00000"/>
                </a:solidFill>
                <a:latin typeface="Arial Unicode MS" panose="020B0604020202020204" pitchFamily="34" charset="-122"/>
                <a:ea typeface="微软雅黑" panose="020B0503020204020204" pitchFamily="34" charset="-122"/>
              </a:endParaRPr>
            </a:p>
            <a:p>
              <a:pPr eaLnBrk="1" hangingPunct="1"/>
              <a:r>
                <a:rPr lang="zh-CN" altLang="en-US" sz="1400" b="1" dirty="0" smtClean="0">
                  <a:solidFill>
                    <a:srgbClr val="C00000"/>
                  </a:solidFill>
                  <a:latin typeface="Arial Unicode MS" panose="020B0604020202020204" pitchFamily="34" charset="-122"/>
                  <a:ea typeface="微软雅黑" panose="020B0503020204020204" pitchFamily="34" charset="-122"/>
                </a:rPr>
                <a:t>获</a:t>
              </a:r>
              <a:r>
                <a:rPr lang="zh-CN" altLang="en-US" sz="1400" b="1" dirty="0">
                  <a:solidFill>
                    <a:srgbClr val="C00000"/>
                  </a:solidFill>
                  <a:latin typeface="Arial Unicode MS" panose="020B0604020202020204" pitchFamily="34" charset="-122"/>
                  <a:ea typeface="微软雅黑" panose="020B0503020204020204" pitchFamily="34" charset="-122"/>
                </a:rPr>
                <a:t>取资助</a:t>
              </a:r>
            </a:p>
          </p:txBody>
        </p:sp>
        <p:sp>
          <p:nvSpPr>
            <p:cNvPr id="9259" name="Line 54"/>
            <p:cNvSpPr>
              <a:spLocks noChangeShapeType="1"/>
            </p:cNvSpPr>
            <p:nvPr/>
          </p:nvSpPr>
          <p:spPr bwMode="auto">
            <a:xfrm>
              <a:off x="2712" y="2200"/>
              <a:ext cx="5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sz="2000">
                <a:latin typeface="Arial Unicode MS" panose="020B0604020202020204" pitchFamily="34" charset="-122"/>
                <a:ea typeface="微软雅黑" panose="020B0503020204020204" pitchFamily="34" charset="-122"/>
              </a:endParaRPr>
            </a:p>
          </p:txBody>
        </p:sp>
        <p:sp>
          <p:nvSpPr>
            <p:cNvPr id="9260" name="Text Box 55"/>
            <p:cNvSpPr txBox="1">
              <a:spLocks noChangeArrowheads="1"/>
            </p:cNvSpPr>
            <p:nvPr/>
          </p:nvSpPr>
          <p:spPr bwMode="auto">
            <a:xfrm>
              <a:off x="2731" y="2033"/>
              <a:ext cx="47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可执行的系统</a:t>
              </a:r>
            </a:p>
          </p:txBody>
        </p:sp>
        <p:sp>
          <p:nvSpPr>
            <p:cNvPr id="9261" name="Text Box 56"/>
            <p:cNvSpPr txBox="1">
              <a:spLocks noChangeArrowheads="1"/>
            </p:cNvSpPr>
            <p:nvPr/>
          </p:nvSpPr>
          <p:spPr bwMode="auto">
            <a:xfrm>
              <a:off x="4114" y="2062"/>
              <a:ext cx="41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产</a:t>
              </a:r>
              <a:r>
                <a:rPr lang="zh-CN" altLang="en-US" sz="1400" dirty="0" smtClean="0">
                  <a:latin typeface="Arial Unicode MS" panose="020B0604020202020204" pitchFamily="34" charset="-122"/>
                  <a:ea typeface="微软雅黑" panose="020B0503020204020204" pitchFamily="34" charset="-122"/>
                </a:rPr>
                <a:t>品</a:t>
              </a:r>
              <a:r>
                <a:rPr lang="en-US" altLang="zh-CN" sz="1400" dirty="0" smtClean="0">
                  <a:latin typeface="Arial Unicode MS" panose="020B0604020202020204" pitchFamily="34" charset="-122"/>
                  <a:ea typeface="微软雅黑" panose="020B0503020204020204" pitchFamily="34" charset="-122"/>
                </a:rPr>
                <a:t/>
              </a:r>
              <a:br>
                <a:rPr lang="en-US" altLang="zh-CN" sz="1400" dirty="0" smtClean="0">
                  <a:latin typeface="Arial Unicode MS" panose="020B0604020202020204" pitchFamily="34" charset="-122"/>
                  <a:ea typeface="微软雅黑" panose="020B0503020204020204" pitchFamily="34" charset="-122"/>
                </a:rPr>
              </a:br>
              <a:r>
                <a:rPr lang="zh-CN" altLang="en-US" sz="1400" dirty="0" smtClean="0">
                  <a:latin typeface="Arial Unicode MS" panose="020B0604020202020204" pitchFamily="34" charset="-122"/>
                  <a:ea typeface="微软雅黑" panose="020B0503020204020204" pitchFamily="34" charset="-122"/>
                </a:rPr>
                <a:t>发</a:t>
              </a:r>
              <a:r>
                <a:rPr lang="zh-CN" altLang="en-US" sz="1400" dirty="0">
                  <a:latin typeface="Arial Unicode MS" panose="020B0604020202020204" pitchFamily="34" charset="-122"/>
                  <a:ea typeface="微软雅黑" panose="020B0503020204020204" pitchFamily="34" charset="-122"/>
                </a:rPr>
                <a:t>布</a:t>
              </a:r>
            </a:p>
          </p:txBody>
        </p:sp>
        <p:sp>
          <p:nvSpPr>
            <p:cNvPr id="9262" name="Text Box 58"/>
            <p:cNvSpPr txBox="1">
              <a:spLocks noChangeArrowheads="1"/>
            </p:cNvSpPr>
            <p:nvPr/>
          </p:nvSpPr>
          <p:spPr bwMode="auto">
            <a:xfrm>
              <a:off x="1584" y="2568"/>
              <a:ext cx="848"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b="1" dirty="0">
                  <a:solidFill>
                    <a:srgbClr val="C00000"/>
                  </a:solidFill>
                  <a:latin typeface="Arial Unicode MS" panose="020B0604020202020204" pitchFamily="34" charset="-122"/>
                  <a:ea typeface="微软雅黑" panose="020B0503020204020204" pitchFamily="34" charset="-122"/>
                </a:rPr>
                <a:t>迭代计划会议</a:t>
              </a:r>
            </a:p>
            <a:p>
              <a:pPr eaLnBrk="1" hangingPunct="1"/>
              <a:r>
                <a:rPr lang="zh-CN" altLang="en-US" sz="1400" b="1" dirty="0">
                  <a:solidFill>
                    <a:srgbClr val="C00000"/>
                  </a:solidFill>
                  <a:latin typeface="Arial Unicode MS" panose="020B0604020202020204" pitchFamily="34" charset="-122"/>
                  <a:ea typeface="微软雅黑" panose="020B0503020204020204" pitchFamily="34" charset="-122"/>
                </a:rPr>
                <a:t>选择条目，划分任务</a:t>
              </a:r>
            </a:p>
          </p:txBody>
        </p:sp>
        <p:cxnSp>
          <p:nvCxnSpPr>
            <p:cNvPr id="9263" name="AutoShape 59"/>
            <p:cNvCxnSpPr>
              <a:cxnSpLocks noChangeShapeType="1"/>
              <a:stCxn id="9258" idx="2"/>
              <a:endCxn id="9262" idx="3"/>
            </p:cNvCxnSpPr>
            <p:nvPr/>
          </p:nvCxnSpPr>
          <p:spPr bwMode="auto">
            <a:xfrm rot="5400000">
              <a:off x="2784" y="2114"/>
              <a:ext cx="351" cy="1055"/>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9264" name="Text Box 60"/>
            <p:cNvSpPr txBox="1">
              <a:spLocks noChangeArrowheads="1"/>
            </p:cNvSpPr>
            <p:nvPr/>
          </p:nvSpPr>
          <p:spPr bwMode="auto">
            <a:xfrm>
              <a:off x="3072" y="2584"/>
              <a:ext cx="44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a:latin typeface="Arial Unicode MS" panose="020B0604020202020204" pitchFamily="34" charset="-122"/>
                  <a:ea typeface="微软雅黑" panose="020B0503020204020204" pitchFamily="34" charset="-122"/>
                </a:rPr>
                <a:t>资助</a:t>
              </a:r>
            </a:p>
          </p:txBody>
        </p:sp>
        <p:grpSp>
          <p:nvGrpSpPr>
            <p:cNvPr id="9265" name="Group 61"/>
            <p:cNvGrpSpPr>
              <a:grpSpLocks/>
            </p:cNvGrpSpPr>
            <p:nvPr/>
          </p:nvGrpSpPr>
          <p:grpSpPr bwMode="auto">
            <a:xfrm>
              <a:off x="1085" y="2611"/>
              <a:ext cx="245" cy="637"/>
              <a:chOff x="837" y="1579"/>
              <a:chExt cx="245" cy="637"/>
            </a:xfrm>
          </p:grpSpPr>
          <p:sp>
            <p:nvSpPr>
              <p:cNvPr id="9286" name="AutoShape 62"/>
              <p:cNvSpPr>
                <a:spLocks noChangeArrowheads="1"/>
              </p:cNvSpPr>
              <p:nvPr/>
            </p:nvSpPr>
            <p:spPr bwMode="auto">
              <a:xfrm>
                <a:off x="837" y="1579"/>
                <a:ext cx="245" cy="31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287" name="AutoShape 63"/>
              <p:cNvSpPr>
                <a:spLocks noChangeArrowheads="1"/>
              </p:cNvSpPr>
              <p:nvPr/>
            </p:nvSpPr>
            <p:spPr bwMode="auto">
              <a:xfrm>
                <a:off x="837" y="1641"/>
                <a:ext cx="245" cy="31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288" name="AutoShape 64"/>
              <p:cNvSpPr>
                <a:spLocks noChangeArrowheads="1"/>
              </p:cNvSpPr>
              <p:nvPr/>
            </p:nvSpPr>
            <p:spPr bwMode="auto">
              <a:xfrm>
                <a:off x="837" y="1702"/>
                <a:ext cx="245" cy="31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289" name="AutoShape 65"/>
              <p:cNvSpPr>
                <a:spLocks noChangeArrowheads="1"/>
              </p:cNvSpPr>
              <p:nvPr/>
            </p:nvSpPr>
            <p:spPr bwMode="auto">
              <a:xfrm>
                <a:off x="837" y="1769"/>
                <a:ext cx="245" cy="31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290" name="AutoShape 66"/>
              <p:cNvSpPr>
                <a:spLocks noChangeArrowheads="1"/>
              </p:cNvSpPr>
              <p:nvPr/>
            </p:nvSpPr>
            <p:spPr bwMode="auto">
              <a:xfrm>
                <a:off x="837" y="1836"/>
                <a:ext cx="245" cy="31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291" name="AutoShape 67"/>
              <p:cNvSpPr>
                <a:spLocks noChangeArrowheads="1"/>
              </p:cNvSpPr>
              <p:nvPr/>
            </p:nvSpPr>
            <p:spPr bwMode="auto">
              <a:xfrm>
                <a:off x="837" y="1903"/>
                <a:ext cx="245" cy="31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grpSp>
        <p:cxnSp>
          <p:nvCxnSpPr>
            <p:cNvPr id="9266" name="AutoShape 68"/>
            <p:cNvCxnSpPr>
              <a:cxnSpLocks noChangeShapeType="1"/>
              <a:stCxn id="9258" idx="2"/>
              <a:endCxn id="9242" idx="3"/>
            </p:cNvCxnSpPr>
            <p:nvPr/>
          </p:nvCxnSpPr>
          <p:spPr bwMode="auto">
            <a:xfrm rot="5400000">
              <a:off x="2074" y="1916"/>
              <a:ext cx="863" cy="1963"/>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9267" name="Text Box 69"/>
            <p:cNvSpPr txBox="1">
              <a:spLocks noChangeArrowheads="1"/>
            </p:cNvSpPr>
            <p:nvPr/>
          </p:nvSpPr>
          <p:spPr bwMode="auto">
            <a:xfrm>
              <a:off x="3064" y="3040"/>
              <a:ext cx="47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a:latin typeface="Arial Unicode MS" panose="020B0604020202020204" pitchFamily="34" charset="-122"/>
                  <a:ea typeface="微软雅黑" panose="020B0503020204020204" pitchFamily="34" charset="-122"/>
                </a:rPr>
                <a:t>输入</a:t>
              </a:r>
            </a:p>
          </p:txBody>
        </p:sp>
        <p:sp>
          <p:nvSpPr>
            <p:cNvPr id="9268" name="Text Box 70"/>
            <p:cNvSpPr txBox="1">
              <a:spLocks noChangeArrowheads="1"/>
            </p:cNvSpPr>
            <p:nvPr/>
          </p:nvSpPr>
          <p:spPr bwMode="auto">
            <a:xfrm>
              <a:off x="5034" y="2072"/>
              <a:ext cx="51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运营和支持</a:t>
              </a:r>
            </a:p>
          </p:txBody>
        </p:sp>
        <p:sp>
          <p:nvSpPr>
            <p:cNvPr id="9269" name="AutoShape 71"/>
            <p:cNvSpPr>
              <a:spLocks noChangeArrowheads="1"/>
            </p:cNvSpPr>
            <p:nvPr/>
          </p:nvSpPr>
          <p:spPr bwMode="auto">
            <a:xfrm>
              <a:off x="4718" y="3507"/>
              <a:ext cx="841" cy="258"/>
            </a:xfrm>
            <a:prstGeom prst="cube">
              <a:avLst>
                <a:gd name="adj" fmla="val 25000"/>
              </a:avLst>
            </a:prstGeom>
            <a:solidFill>
              <a:srgbClr val="7889FB"/>
            </a:solidFill>
            <a:ln w="9525">
              <a:solidFill>
                <a:srgbClr val="000000"/>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
                  <a:schemeClr val="accent2"/>
                </a:buClr>
              </a:pPr>
              <a:r>
                <a:rPr lang="zh-CN" altLang="en-US" sz="1400">
                  <a:latin typeface="Arial Unicode MS" panose="020B0604020202020204" pitchFamily="34" charset="-122"/>
                  <a:ea typeface="微软雅黑" panose="020B0503020204020204" pitchFamily="34" charset="-122"/>
                </a:rPr>
                <a:t>生产</a:t>
              </a:r>
            </a:p>
          </p:txBody>
        </p:sp>
        <p:sp>
          <p:nvSpPr>
            <p:cNvPr id="9270" name="Line 72"/>
            <p:cNvSpPr>
              <a:spLocks noChangeShapeType="1"/>
            </p:cNvSpPr>
            <p:nvPr/>
          </p:nvSpPr>
          <p:spPr bwMode="auto">
            <a:xfrm>
              <a:off x="5344" y="3640"/>
              <a:ext cx="35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sz="2000">
                <a:latin typeface="Arial Unicode MS" panose="020B0604020202020204" pitchFamily="34" charset="-122"/>
                <a:ea typeface="微软雅黑" panose="020B0503020204020204" pitchFamily="34" charset="-122"/>
              </a:endParaRPr>
            </a:p>
          </p:txBody>
        </p:sp>
        <p:cxnSp>
          <p:nvCxnSpPr>
            <p:cNvPr id="9271" name="AutoShape 74"/>
            <p:cNvCxnSpPr>
              <a:cxnSpLocks noChangeShapeType="1"/>
              <a:stCxn id="9268" idx="2"/>
              <a:endCxn id="9242" idx="3"/>
            </p:cNvCxnSpPr>
            <p:nvPr/>
          </p:nvCxnSpPr>
          <p:spPr bwMode="auto">
            <a:xfrm rot="5400000">
              <a:off x="2945" y="981"/>
              <a:ext cx="927" cy="3770"/>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9272" name="Text Box 75"/>
            <p:cNvSpPr txBox="1">
              <a:spLocks noChangeArrowheads="1"/>
            </p:cNvSpPr>
            <p:nvPr/>
          </p:nvSpPr>
          <p:spPr bwMode="auto">
            <a:xfrm>
              <a:off x="4096" y="3032"/>
              <a:ext cx="97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增强需求和缺陷</a:t>
              </a:r>
            </a:p>
          </p:txBody>
        </p:sp>
        <p:cxnSp>
          <p:nvCxnSpPr>
            <p:cNvPr id="9273" name="AutoShape 76"/>
            <p:cNvCxnSpPr>
              <a:cxnSpLocks noChangeShapeType="1"/>
              <a:stCxn id="9243" idx="3"/>
            </p:cNvCxnSpPr>
            <p:nvPr/>
          </p:nvCxnSpPr>
          <p:spPr bwMode="auto">
            <a:xfrm flipV="1">
              <a:off x="568" y="1252"/>
              <a:ext cx="1832" cy="1244"/>
            </a:xfrm>
            <a:prstGeom prst="bentConnector3">
              <a:avLst>
                <a:gd name="adj1" fmla="val 50000"/>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9274" name="Text Box 77"/>
            <p:cNvSpPr txBox="1">
              <a:spLocks noChangeArrowheads="1"/>
            </p:cNvSpPr>
            <p:nvPr/>
          </p:nvSpPr>
          <p:spPr bwMode="auto">
            <a:xfrm>
              <a:off x="749" y="1080"/>
              <a:ext cx="611"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初始架构</a:t>
              </a:r>
            </a:p>
            <a:p>
              <a:pPr eaLnBrk="1" hangingPunct="1"/>
              <a:r>
                <a:rPr lang="zh-CN" altLang="en-US" sz="1400" dirty="0">
                  <a:latin typeface="Arial Unicode MS" panose="020B0604020202020204" pitchFamily="34" charset="-122"/>
                  <a:ea typeface="微软雅黑" panose="020B0503020204020204" pitchFamily="34" charset="-122"/>
                </a:rPr>
                <a:t>远景</a:t>
              </a:r>
            </a:p>
          </p:txBody>
        </p:sp>
        <p:sp>
          <p:nvSpPr>
            <p:cNvPr id="9275" name="AutoShape 78"/>
            <p:cNvSpPr>
              <a:spLocks noChangeArrowheads="1"/>
            </p:cNvSpPr>
            <p:nvPr/>
          </p:nvSpPr>
          <p:spPr bwMode="auto">
            <a:xfrm>
              <a:off x="4361" y="897"/>
              <a:ext cx="1023" cy="95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7 w 21600"/>
                <a:gd name="T25" fmla="*/ 3163 h 21600"/>
                <a:gd name="T26" fmla="*/ 18433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387" y="10800"/>
                  </a:moveTo>
                  <a:cubicBezTo>
                    <a:pt x="4387" y="14342"/>
                    <a:pt x="7258" y="17213"/>
                    <a:pt x="10800" y="17213"/>
                  </a:cubicBezTo>
                  <a:cubicBezTo>
                    <a:pt x="14342" y="17213"/>
                    <a:pt x="17213" y="14342"/>
                    <a:pt x="17213" y="10800"/>
                  </a:cubicBezTo>
                  <a:cubicBezTo>
                    <a:pt x="17213" y="7258"/>
                    <a:pt x="14342" y="4387"/>
                    <a:pt x="10800" y="4387"/>
                  </a:cubicBezTo>
                  <a:cubicBezTo>
                    <a:pt x="7258" y="4387"/>
                    <a:pt x="4387" y="7258"/>
                    <a:pt x="4387" y="10800"/>
                  </a:cubicBezTo>
                  <a:close/>
                </a:path>
              </a:pathLst>
            </a:custGeom>
            <a:solidFill>
              <a:srgbClr val="7889FB"/>
            </a:solidFill>
            <a:ln w="12700" algn="ctr">
              <a:solidFill>
                <a:schemeClr val="bg2"/>
              </a:solidFill>
              <a:round/>
              <a:headEnd/>
              <a:tailEnd/>
            </a:ln>
          </p:spPr>
          <p:txBody>
            <a:bodyPr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zh-CN" sz="1400" dirty="0">
                <a:latin typeface="Arial Unicode MS" panose="020B0604020202020204" pitchFamily="34" charset="-122"/>
                <a:ea typeface="微软雅黑" panose="020B0503020204020204" pitchFamily="34" charset="-122"/>
              </a:endParaRPr>
            </a:p>
          </p:txBody>
        </p:sp>
        <p:sp>
          <p:nvSpPr>
            <p:cNvPr id="9276" name="Text Box 79"/>
            <p:cNvSpPr txBox="1">
              <a:spLocks noChangeArrowheads="1"/>
            </p:cNvSpPr>
            <p:nvPr/>
          </p:nvSpPr>
          <p:spPr bwMode="auto">
            <a:xfrm>
              <a:off x="4322" y="1222"/>
              <a:ext cx="38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组长</a:t>
              </a:r>
            </a:p>
          </p:txBody>
        </p:sp>
        <p:sp>
          <p:nvSpPr>
            <p:cNvPr id="9277" name="Text Box 80"/>
            <p:cNvSpPr txBox="1">
              <a:spLocks noChangeArrowheads="1"/>
            </p:cNvSpPr>
            <p:nvPr/>
          </p:nvSpPr>
          <p:spPr bwMode="auto">
            <a:xfrm>
              <a:off x="4411" y="1578"/>
              <a:ext cx="34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a:latin typeface="Arial Unicode MS" panose="020B0604020202020204" pitchFamily="34" charset="-122"/>
                  <a:ea typeface="微软雅黑" panose="020B0503020204020204" pitchFamily="34" charset="-122"/>
                </a:rPr>
                <a:t>需求</a:t>
              </a:r>
            </a:p>
          </p:txBody>
        </p:sp>
        <p:sp>
          <p:nvSpPr>
            <p:cNvPr id="9278" name="Text Box 81"/>
            <p:cNvSpPr txBox="1">
              <a:spLocks noChangeArrowheads="1"/>
            </p:cNvSpPr>
            <p:nvPr/>
          </p:nvSpPr>
          <p:spPr bwMode="auto">
            <a:xfrm>
              <a:off x="4835" y="1638"/>
              <a:ext cx="46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设计</a:t>
              </a:r>
              <a:endParaRPr lang="en-US" altLang="zh-CN" sz="1400" dirty="0">
                <a:latin typeface="Arial Unicode MS" panose="020B0604020202020204" pitchFamily="34" charset="-122"/>
                <a:ea typeface="微软雅黑" panose="020B0503020204020204" pitchFamily="34" charset="-122"/>
              </a:endParaRPr>
            </a:p>
          </p:txBody>
        </p:sp>
        <p:sp>
          <p:nvSpPr>
            <p:cNvPr id="9280" name="Text Box 83"/>
            <p:cNvSpPr txBox="1">
              <a:spLocks noChangeArrowheads="1"/>
            </p:cNvSpPr>
            <p:nvPr/>
          </p:nvSpPr>
          <p:spPr bwMode="auto">
            <a:xfrm>
              <a:off x="5123" y="1288"/>
              <a:ext cx="43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开发</a:t>
              </a:r>
            </a:p>
          </p:txBody>
        </p:sp>
        <p:sp>
          <p:nvSpPr>
            <p:cNvPr id="9281" name="Text Box 84"/>
            <p:cNvSpPr txBox="1">
              <a:spLocks noChangeArrowheads="1"/>
            </p:cNvSpPr>
            <p:nvPr/>
          </p:nvSpPr>
          <p:spPr bwMode="auto">
            <a:xfrm>
              <a:off x="4961" y="997"/>
              <a:ext cx="44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a:latin typeface="Arial Unicode MS" panose="020B0604020202020204" pitchFamily="34" charset="-122"/>
                  <a:ea typeface="微软雅黑" panose="020B0503020204020204" pitchFamily="34" charset="-122"/>
                </a:rPr>
                <a:t>测试</a:t>
              </a:r>
              <a:endParaRPr lang="en-US" altLang="zh-CN" sz="1400">
                <a:latin typeface="Arial Unicode MS" panose="020B0604020202020204" pitchFamily="34" charset="-122"/>
                <a:ea typeface="微软雅黑" panose="020B0503020204020204" pitchFamily="34" charset="-122"/>
              </a:endParaRPr>
            </a:p>
          </p:txBody>
        </p:sp>
        <p:sp>
          <p:nvSpPr>
            <p:cNvPr id="9282" name="Text Box 85"/>
            <p:cNvSpPr txBox="1">
              <a:spLocks noChangeArrowheads="1"/>
            </p:cNvSpPr>
            <p:nvPr/>
          </p:nvSpPr>
          <p:spPr bwMode="auto">
            <a:xfrm>
              <a:off x="4629" y="948"/>
              <a:ext cx="44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a:latin typeface="Arial Unicode MS" panose="020B0604020202020204" pitchFamily="34" charset="-122"/>
                  <a:ea typeface="微软雅黑" panose="020B0503020204020204" pitchFamily="34" charset="-122"/>
                </a:rPr>
                <a:t>文档</a:t>
              </a:r>
            </a:p>
          </p:txBody>
        </p:sp>
        <p:sp>
          <p:nvSpPr>
            <p:cNvPr id="9283" name="Text Box 86"/>
            <p:cNvSpPr txBox="1">
              <a:spLocks noChangeArrowheads="1"/>
            </p:cNvSpPr>
            <p:nvPr/>
          </p:nvSpPr>
          <p:spPr bwMode="auto">
            <a:xfrm>
              <a:off x="4614" y="1380"/>
              <a:ext cx="58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smtClean="0">
                  <a:latin typeface="Arial Unicode MS" panose="020B0604020202020204" pitchFamily="34" charset="-122"/>
                  <a:ea typeface="微软雅黑" panose="020B0503020204020204" pitchFamily="34" charset="-122"/>
                </a:rPr>
                <a:t>站</a:t>
              </a:r>
              <a:r>
                <a:rPr lang="zh-CN" altLang="en-US" sz="1400" dirty="0">
                  <a:latin typeface="Arial Unicode MS" panose="020B0604020202020204" pitchFamily="34" charset="-122"/>
                  <a:ea typeface="微软雅黑" panose="020B0503020204020204" pitchFamily="34" charset="-122"/>
                </a:rPr>
                <a:t>立会议</a:t>
              </a:r>
            </a:p>
          </p:txBody>
        </p:sp>
        <p:sp>
          <p:nvSpPr>
            <p:cNvPr id="9284" name="Text Box 55"/>
            <p:cNvSpPr txBox="1">
              <a:spLocks noChangeArrowheads="1"/>
            </p:cNvSpPr>
            <p:nvPr/>
          </p:nvSpPr>
          <p:spPr bwMode="auto">
            <a:xfrm>
              <a:off x="4584" y="2048"/>
              <a:ext cx="47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可工作的方案</a:t>
              </a:r>
            </a:p>
          </p:txBody>
        </p:sp>
        <p:sp>
          <p:nvSpPr>
            <p:cNvPr id="9285" name="Line 54"/>
            <p:cNvSpPr>
              <a:spLocks noChangeShapeType="1"/>
            </p:cNvSpPr>
            <p:nvPr/>
          </p:nvSpPr>
          <p:spPr bwMode="auto">
            <a:xfrm>
              <a:off x="3616" y="2208"/>
              <a:ext cx="5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sz="2000">
                <a:latin typeface="Arial Unicode MS" panose="020B0604020202020204" pitchFamily="34" charset="-122"/>
                <a:ea typeface="微软雅黑" panose="020B0503020204020204" pitchFamily="34" charset="-122"/>
              </a:endParaRPr>
            </a:p>
          </p:txBody>
        </p:sp>
        <p:sp>
          <p:nvSpPr>
            <p:cNvPr id="110" name="Text Box 86"/>
            <p:cNvSpPr txBox="1">
              <a:spLocks noChangeArrowheads="1"/>
            </p:cNvSpPr>
            <p:nvPr/>
          </p:nvSpPr>
          <p:spPr bwMode="auto">
            <a:xfrm>
              <a:off x="4614" y="1199"/>
              <a:ext cx="58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smtClean="0">
                  <a:latin typeface="Arial Unicode MS" panose="020B0604020202020204" pitchFamily="34" charset="-122"/>
                  <a:ea typeface="微软雅黑" panose="020B0503020204020204" pitchFamily="34" charset="-122"/>
                </a:rPr>
                <a:t>项目团队</a:t>
              </a:r>
              <a:endParaRPr lang="zh-CN" altLang="en-US" sz="1400" dirty="0">
                <a:latin typeface="Arial Unicode MS" panose="020B0604020202020204" pitchFamily="34" charset="-122"/>
                <a:ea typeface="微软雅黑" panose="020B0503020204020204" pitchFamily="34" charset="-122"/>
              </a:endParaRPr>
            </a:p>
          </p:txBody>
        </p:sp>
      </p:grpSp>
      <p:sp>
        <p:nvSpPr>
          <p:cNvPr id="9222" name="Line 54"/>
          <p:cNvSpPr>
            <a:spLocks noChangeShapeType="1"/>
          </p:cNvSpPr>
          <p:nvPr/>
        </p:nvSpPr>
        <p:spPr bwMode="auto">
          <a:xfrm>
            <a:off x="7073900" y="3108325"/>
            <a:ext cx="812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sz="2000">
              <a:latin typeface="Arial Unicode MS" panose="020B0604020202020204" pitchFamily="34" charset="-122"/>
              <a:ea typeface="微软雅黑" panose="020B0503020204020204" pitchFamily="34" charset="-122"/>
            </a:endParaRPr>
          </a:p>
        </p:txBody>
      </p:sp>
      <p:sp>
        <p:nvSpPr>
          <p:cNvPr id="9223" name="Text Box 30"/>
          <p:cNvSpPr txBox="1">
            <a:spLocks noChangeArrowheads="1"/>
          </p:cNvSpPr>
          <p:nvPr/>
        </p:nvSpPr>
        <p:spPr bwMode="auto">
          <a:xfrm>
            <a:off x="215900" y="5653087"/>
            <a:ext cx="1498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一个或多个迭代</a:t>
            </a:r>
          </a:p>
        </p:txBody>
      </p:sp>
      <p:cxnSp>
        <p:nvCxnSpPr>
          <p:cNvPr id="9224" name="AutoShape 59"/>
          <p:cNvCxnSpPr>
            <a:cxnSpLocks noChangeShapeType="1"/>
          </p:cNvCxnSpPr>
          <p:nvPr/>
        </p:nvCxnSpPr>
        <p:spPr bwMode="auto">
          <a:xfrm rot="10800000" flipV="1">
            <a:off x="1219200" y="5549900"/>
            <a:ext cx="469900" cy="431800"/>
          </a:xfrm>
          <a:prstGeom prst="bentConnector3">
            <a:avLst>
              <a:gd name="adj1" fmla="val -1352"/>
            </a:avLst>
          </a:prstGeom>
          <a:noFill/>
          <a:ln w="12700">
            <a:solidFill>
              <a:schemeClr val="tx1"/>
            </a:solidFill>
            <a:prstDash val="sysDash"/>
            <a:miter lim="800000"/>
            <a:headEnd/>
            <a:tailEnd type="triangle" w="med" len="med"/>
          </a:ln>
          <a:extLst>
            <a:ext uri="{909E8E84-426E-40DD-AFC4-6F175D3DCCD1}">
              <a14:hiddenFill xmlns:a14="http://schemas.microsoft.com/office/drawing/2010/main">
                <a:noFill/>
              </a14:hiddenFill>
            </a:ext>
          </a:extLst>
        </p:spPr>
      </p:cxnSp>
      <p:sp>
        <p:nvSpPr>
          <p:cNvPr id="9225" name="Text Box 30"/>
          <p:cNvSpPr txBox="1">
            <a:spLocks noChangeArrowheads="1"/>
          </p:cNvSpPr>
          <p:nvPr/>
        </p:nvSpPr>
        <p:spPr bwMode="auto">
          <a:xfrm>
            <a:off x="215900" y="5829300"/>
            <a:ext cx="1066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涉众共识</a:t>
            </a:r>
          </a:p>
        </p:txBody>
      </p:sp>
      <p:sp>
        <p:nvSpPr>
          <p:cNvPr id="9226" name="Text Box 30"/>
          <p:cNvSpPr txBox="1">
            <a:spLocks noChangeArrowheads="1"/>
          </p:cNvSpPr>
          <p:nvPr/>
        </p:nvSpPr>
        <p:spPr bwMode="auto">
          <a:xfrm>
            <a:off x="2185988" y="5584825"/>
            <a:ext cx="35798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a:latin typeface="Arial Unicode MS" panose="020B0604020202020204" pitchFamily="34" charset="-122"/>
                <a:ea typeface="微软雅黑" panose="020B0503020204020204" pitchFamily="34" charset="-122"/>
              </a:rPr>
              <a:t>多个迭代，每个迭代形成潜在可交付的系统</a:t>
            </a:r>
          </a:p>
        </p:txBody>
      </p:sp>
      <p:cxnSp>
        <p:nvCxnSpPr>
          <p:cNvPr id="9227" name="AutoShape 59"/>
          <p:cNvCxnSpPr>
            <a:cxnSpLocks noChangeShapeType="1"/>
          </p:cNvCxnSpPr>
          <p:nvPr/>
        </p:nvCxnSpPr>
        <p:spPr bwMode="auto">
          <a:xfrm rot="5400000">
            <a:off x="1824038" y="5772150"/>
            <a:ext cx="366712" cy="1588"/>
          </a:xfrm>
          <a:prstGeom prst="bentConnector3">
            <a:avLst>
              <a:gd name="adj1" fmla="val 50000"/>
            </a:avLst>
          </a:prstGeom>
          <a:noFill/>
          <a:ln w="12700">
            <a:solidFill>
              <a:schemeClr val="tx1"/>
            </a:solidFill>
            <a:prstDash val="sysDash"/>
            <a:miter lim="800000"/>
            <a:headEnd/>
            <a:tailEnd type="triangle" w="med" len="med"/>
          </a:ln>
          <a:extLst>
            <a:ext uri="{909E8E84-426E-40DD-AFC4-6F175D3DCCD1}">
              <a14:hiddenFill xmlns:a14="http://schemas.microsoft.com/office/drawing/2010/main">
                <a:noFill/>
              </a14:hiddenFill>
            </a:ext>
          </a:extLst>
        </p:spPr>
      </p:cxnSp>
      <p:sp>
        <p:nvSpPr>
          <p:cNvPr id="9228" name="Text Box 30"/>
          <p:cNvSpPr txBox="1">
            <a:spLocks noChangeArrowheads="1"/>
          </p:cNvSpPr>
          <p:nvPr/>
        </p:nvSpPr>
        <p:spPr bwMode="auto">
          <a:xfrm>
            <a:off x="1703388" y="5943600"/>
            <a:ext cx="13490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已验证的架构</a:t>
            </a:r>
          </a:p>
        </p:txBody>
      </p:sp>
      <p:cxnSp>
        <p:nvCxnSpPr>
          <p:cNvPr id="9229" name="AutoShape 59"/>
          <p:cNvCxnSpPr>
            <a:cxnSpLocks noChangeShapeType="1"/>
          </p:cNvCxnSpPr>
          <p:nvPr/>
        </p:nvCxnSpPr>
        <p:spPr bwMode="auto">
          <a:xfrm rot="5400000">
            <a:off x="5976938" y="5784850"/>
            <a:ext cx="366712" cy="1588"/>
          </a:xfrm>
          <a:prstGeom prst="bentConnector3">
            <a:avLst>
              <a:gd name="adj1" fmla="val 50000"/>
            </a:avLst>
          </a:prstGeom>
          <a:noFill/>
          <a:ln w="12700">
            <a:solidFill>
              <a:schemeClr val="tx1"/>
            </a:solidFill>
            <a:prstDash val="sysDash"/>
            <a:miter lim="800000"/>
            <a:headEnd/>
            <a:tailEnd type="triangle" w="med" len="med"/>
          </a:ln>
          <a:extLst>
            <a:ext uri="{909E8E84-426E-40DD-AFC4-6F175D3DCCD1}">
              <a14:hiddenFill xmlns:a14="http://schemas.microsoft.com/office/drawing/2010/main">
                <a:noFill/>
              </a14:hiddenFill>
            </a:ext>
          </a:extLst>
        </p:spPr>
      </p:cxnSp>
      <p:sp>
        <p:nvSpPr>
          <p:cNvPr id="9230" name="Text Box 30"/>
          <p:cNvSpPr txBox="1">
            <a:spLocks noChangeArrowheads="1"/>
          </p:cNvSpPr>
          <p:nvPr/>
        </p:nvSpPr>
        <p:spPr bwMode="auto">
          <a:xfrm>
            <a:off x="4886606" y="5930900"/>
            <a:ext cx="16792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功能上完备的系统</a:t>
            </a:r>
          </a:p>
        </p:txBody>
      </p:sp>
      <p:sp>
        <p:nvSpPr>
          <p:cNvPr id="9231" name="Text Box 30"/>
          <p:cNvSpPr txBox="1">
            <a:spLocks noChangeArrowheads="1"/>
          </p:cNvSpPr>
          <p:nvPr/>
        </p:nvSpPr>
        <p:spPr bwMode="auto">
          <a:xfrm>
            <a:off x="6224587" y="5584825"/>
            <a:ext cx="1503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一个或多个迭代</a:t>
            </a:r>
          </a:p>
        </p:txBody>
      </p:sp>
      <p:sp>
        <p:nvSpPr>
          <p:cNvPr id="9233" name="Text Box 30"/>
          <p:cNvSpPr txBox="1">
            <a:spLocks noChangeArrowheads="1"/>
          </p:cNvSpPr>
          <p:nvPr/>
        </p:nvSpPr>
        <p:spPr bwMode="auto">
          <a:xfrm>
            <a:off x="6527799" y="5905500"/>
            <a:ext cx="14779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产品化的的系统</a:t>
            </a:r>
          </a:p>
        </p:txBody>
      </p:sp>
      <p:sp>
        <p:nvSpPr>
          <p:cNvPr id="4" name="标题 3"/>
          <p:cNvSpPr>
            <a:spLocks noGrp="1"/>
          </p:cNvSpPr>
          <p:nvPr>
            <p:ph type="title"/>
          </p:nvPr>
        </p:nvSpPr>
        <p:spPr/>
        <p:txBody>
          <a:bodyPr/>
          <a:lstStyle/>
          <a:p>
            <a:r>
              <a:rPr lang="zh-CN" altLang="en-US" b="1" dirty="0"/>
              <a:t>项</a:t>
            </a:r>
            <a:r>
              <a:rPr lang="zh-CN" altLang="en-US" b="1" dirty="0" smtClean="0"/>
              <a:t>目开发过</a:t>
            </a:r>
            <a:r>
              <a:rPr lang="zh-CN" altLang="en-US" b="1" dirty="0"/>
              <a:t>程</a:t>
            </a:r>
            <a:r>
              <a:rPr lang="zh-CN" altLang="en-US" dirty="0"/>
              <a:t>中的位</a:t>
            </a:r>
            <a:r>
              <a:rPr lang="zh-CN" altLang="en-US" dirty="0" smtClean="0"/>
              <a:t>置和任务</a:t>
            </a:r>
            <a:endParaRPr lang="zh-CN" altLang="en-US" dirty="0"/>
          </a:p>
        </p:txBody>
      </p:sp>
      <p:sp>
        <p:nvSpPr>
          <p:cNvPr id="99" name="Rectangle 4"/>
          <p:cNvSpPr>
            <a:spLocks noChangeArrowheads="1"/>
          </p:cNvSpPr>
          <p:nvPr/>
        </p:nvSpPr>
        <p:spPr bwMode="auto">
          <a:xfrm>
            <a:off x="2129118" y="1084001"/>
            <a:ext cx="4446588" cy="5265736"/>
          </a:xfrm>
          <a:prstGeom prst="rect">
            <a:avLst/>
          </a:prstGeom>
          <a:solidFill>
            <a:schemeClr val="accent1">
              <a:lumMod val="40000"/>
              <a:lumOff val="60000"/>
              <a:alpha val="40000"/>
            </a:schemeClr>
          </a:solidFill>
          <a:ln w="22225">
            <a:noFill/>
            <a:prstDash val="solid"/>
            <a:miter lim="800000"/>
            <a:headEnd/>
            <a:tailEnd/>
          </a:ln>
          <a:ex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Tree>
    <p:extLst>
      <p:ext uri="{BB962C8B-B14F-4D97-AF65-F5344CB8AC3E}">
        <p14:creationId xmlns:p14="http://schemas.microsoft.com/office/powerpoint/2010/main" val="38003803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lstStyle/>
          <a:p>
            <a:r>
              <a:rPr lang="zh-CN" altLang="en-US" dirty="0" smtClean="0"/>
              <a:t>过程跟踪分析法</a:t>
            </a:r>
            <a:r>
              <a:rPr lang="en-US" altLang="zh-CN" dirty="0" smtClean="0"/>
              <a:t>—</a:t>
            </a:r>
            <a:r>
              <a:rPr lang="zh-CN" altLang="en-US" dirty="0" smtClean="0"/>
              <a:t>例：酒店预订网的商务模式</a:t>
            </a:r>
            <a:endParaRPr lang="zh-CN" altLang="en-US" dirty="0"/>
          </a:p>
        </p:txBody>
      </p:sp>
      <p:grpSp>
        <p:nvGrpSpPr>
          <p:cNvPr id="3" name="组合 2"/>
          <p:cNvGrpSpPr/>
          <p:nvPr/>
        </p:nvGrpSpPr>
        <p:grpSpPr>
          <a:xfrm>
            <a:off x="808434" y="1036638"/>
            <a:ext cx="7538244" cy="5455920"/>
            <a:chOff x="1143000" y="1295400"/>
            <a:chExt cx="6553200" cy="4791113"/>
          </a:xfrm>
        </p:grpSpPr>
        <p:sp>
          <p:nvSpPr>
            <p:cNvPr id="393219" name="Oval 3" descr="绿色大理石"/>
            <p:cNvSpPr>
              <a:spLocks noChangeArrowheads="1"/>
            </p:cNvSpPr>
            <p:nvPr/>
          </p:nvSpPr>
          <p:spPr bwMode="auto">
            <a:xfrm>
              <a:off x="2819400" y="2286000"/>
              <a:ext cx="2209800" cy="1295400"/>
            </a:xfrm>
            <a:prstGeom prst="ellipse">
              <a:avLst/>
            </a:prstGeom>
            <a:blipFill dpi="0" rotWithShape="1">
              <a:blip r:embed="rId3"/>
              <a:srcRect/>
              <a:tile tx="0" ty="0" sx="100000" sy="100000" flip="none" algn="tl"/>
            </a:blipFill>
            <a:ln w="9525" algn="ctr">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nchor="ctr"/>
            <a:lstStyle/>
            <a:p>
              <a:pPr algn="ctr">
                <a:spcBef>
                  <a:spcPct val="20000"/>
                </a:spcBef>
              </a:pPr>
              <a:r>
                <a:rPr lang="zh-CN" altLang="en-US" sz="2400" dirty="0">
                  <a:latin typeface="Verdana" panose="020B0604030504040204" pitchFamily="34" charset="0"/>
                  <a:ea typeface="微软雅黑" panose="020B0503020204020204" pitchFamily="34" charset="-122"/>
                </a:rPr>
                <a:t>会员旅客</a:t>
              </a:r>
            </a:p>
          </p:txBody>
        </p:sp>
        <p:sp>
          <p:nvSpPr>
            <p:cNvPr id="393220" name="Rectangle 4" descr="花束"/>
            <p:cNvSpPr>
              <a:spLocks noChangeArrowheads="1"/>
            </p:cNvSpPr>
            <p:nvPr/>
          </p:nvSpPr>
          <p:spPr bwMode="auto">
            <a:xfrm>
              <a:off x="5486400" y="3962400"/>
              <a:ext cx="1371600" cy="1066800"/>
            </a:xfrm>
            <a:prstGeom prst="rect">
              <a:avLst/>
            </a:prstGeom>
            <a:blipFill dpi="0" rotWithShape="1">
              <a:blip r:embed="rId4"/>
              <a:srcRect/>
              <a:tile tx="0" ty="0" sx="100000" sy="100000" flip="none" algn="tl"/>
            </a:blipFill>
            <a:ln w="9525" algn="ctr">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nchor="ctr"/>
            <a:lstStyle/>
            <a:p>
              <a:pPr algn="ctr">
                <a:spcBef>
                  <a:spcPct val="20000"/>
                </a:spcBef>
              </a:pPr>
              <a:r>
                <a:rPr lang="zh-CN" altLang="en-US" sz="2400">
                  <a:solidFill>
                    <a:schemeClr val="tx1"/>
                  </a:solidFill>
                  <a:latin typeface="Verdana" panose="020B0604030504040204" pitchFamily="34" charset="0"/>
                  <a:ea typeface="微软雅黑" panose="020B0503020204020204" pitchFamily="34" charset="-122"/>
                </a:rPr>
                <a:t>网络中心</a:t>
              </a:r>
            </a:p>
          </p:txBody>
        </p:sp>
        <p:sp>
          <p:nvSpPr>
            <p:cNvPr id="393221" name="Rectangle 5" descr="栎木"/>
            <p:cNvSpPr>
              <a:spLocks noChangeArrowheads="1"/>
            </p:cNvSpPr>
            <p:nvPr/>
          </p:nvSpPr>
          <p:spPr bwMode="auto">
            <a:xfrm>
              <a:off x="5486400" y="1295400"/>
              <a:ext cx="1371600" cy="1066800"/>
            </a:xfrm>
            <a:prstGeom prst="rect">
              <a:avLst/>
            </a:prstGeom>
            <a:blipFill dpi="0" rotWithShape="1">
              <a:blip r:embed="rId5"/>
              <a:srcRect/>
              <a:tile tx="0" ty="0" sx="100000" sy="100000" flip="none" algn="tl"/>
            </a:blipFill>
            <a:ln w="9525" algn="ctr">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nchor="ctr"/>
            <a:lstStyle/>
            <a:p>
              <a:pPr algn="ctr">
                <a:spcBef>
                  <a:spcPct val="20000"/>
                </a:spcBef>
              </a:pPr>
              <a:r>
                <a:rPr lang="zh-CN" altLang="en-US" sz="2400" dirty="0">
                  <a:solidFill>
                    <a:schemeClr val="tx1"/>
                  </a:solidFill>
                  <a:latin typeface="Verdana" panose="020B0604030504040204" pitchFamily="34" charset="0"/>
                  <a:ea typeface="微软雅黑" panose="020B0503020204020204" pitchFamily="34" charset="-122"/>
                </a:rPr>
                <a:t>合同酒店</a:t>
              </a:r>
            </a:p>
          </p:txBody>
        </p:sp>
        <p:sp>
          <p:nvSpPr>
            <p:cNvPr id="393222" name="Line 6"/>
            <p:cNvSpPr>
              <a:spLocks noChangeShapeType="1"/>
            </p:cNvSpPr>
            <p:nvPr/>
          </p:nvSpPr>
          <p:spPr bwMode="auto">
            <a:xfrm flipV="1">
              <a:off x="3810000" y="1828800"/>
              <a:ext cx="0" cy="4572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nchor="ctr"/>
            <a:lstStyle/>
            <a:p>
              <a:endParaRPr lang="zh-CN" altLang="en-US">
                <a:latin typeface="Verdana" panose="020B0604030504040204" pitchFamily="34" charset="0"/>
                <a:ea typeface="微软雅黑" panose="020B0503020204020204" pitchFamily="34" charset="-122"/>
              </a:endParaRPr>
            </a:p>
          </p:txBody>
        </p:sp>
        <p:sp>
          <p:nvSpPr>
            <p:cNvPr id="393223" name="Line 7"/>
            <p:cNvSpPr>
              <a:spLocks noChangeShapeType="1"/>
            </p:cNvSpPr>
            <p:nvPr/>
          </p:nvSpPr>
          <p:spPr bwMode="auto">
            <a:xfrm>
              <a:off x="3810000" y="1828800"/>
              <a:ext cx="16764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nchor="ctr"/>
            <a:lstStyle/>
            <a:p>
              <a:endParaRPr lang="zh-CN" altLang="en-US">
                <a:latin typeface="Verdana" panose="020B0604030504040204" pitchFamily="34" charset="0"/>
                <a:ea typeface="微软雅黑" panose="020B0503020204020204" pitchFamily="34" charset="-122"/>
              </a:endParaRPr>
            </a:p>
          </p:txBody>
        </p:sp>
        <p:sp>
          <p:nvSpPr>
            <p:cNvPr id="393224" name="Line 8"/>
            <p:cNvSpPr>
              <a:spLocks noChangeShapeType="1"/>
            </p:cNvSpPr>
            <p:nvPr/>
          </p:nvSpPr>
          <p:spPr bwMode="auto">
            <a:xfrm>
              <a:off x="6858000" y="1752600"/>
              <a:ext cx="3810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nchor="ctr"/>
            <a:lstStyle/>
            <a:p>
              <a:endParaRPr lang="zh-CN" altLang="en-US">
                <a:latin typeface="Verdana" panose="020B0604030504040204" pitchFamily="34" charset="0"/>
                <a:ea typeface="微软雅黑" panose="020B0503020204020204" pitchFamily="34" charset="-122"/>
              </a:endParaRPr>
            </a:p>
          </p:txBody>
        </p:sp>
        <p:sp>
          <p:nvSpPr>
            <p:cNvPr id="393225" name="Line 9"/>
            <p:cNvSpPr>
              <a:spLocks noChangeShapeType="1"/>
            </p:cNvSpPr>
            <p:nvPr/>
          </p:nvSpPr>
          <p:spPr bwMode="auto">
            <a:xfrm>
              <a:off x="7239000" y="1752600"/>
              <a:ext cx="0" cy="27432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nchor="ctr"/>
            <a:lstStyle/>
            <a:p>
              <a:endParaRPr lang="zh-CN" altLang="en-US">
                <a:latin typeface="Verdana" panose="020B0604030504040204" pitchFamily="34" charset="0"/>
                <a:ea typeface="微软雅黑" panose="020B0503020204020204" pitchFamily="34" charset="-122"/>
              </a:endParaRPr>
            </a:p>
          </p:txBody>
        </p:sp>
        <p:sp>
          <p:nvSpPr>
            <p:cNvPr id="393226" name="Line 10"/>
            <p:cNvSpPr>
              <a:spLocks noChangeShapeType="1"/>
            </p:cNvSpPr>
            <p:nvPr/>
          </p:nvSpPr>
          <p:spPr bwMode="auto">
            <a:xfrm flipH="1">
              <a:off x="6858000" y="4495800"/>
              <a:ext cx="3810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nchor="ctr"/>
            <a:lstStyle/>
            <a:p>
              <a:endParaRPr lang="zh-CN" altLang="en-US">
                <a:latin typeface="Verdana" panose="020B0604030504040204" pitchFamily="34" charset="0"/>
                <a:ea typeface="微软雅黑" panose="020B0503020204020204" pitchFamily="34" charset="-122"/>
              </a:endParaRPr>
            </a:p>
          </p:txBody>
        </p:sp>
        <p:sp>
          <p:nvSpPr>
            <p:cNvPr id="393227" name="Line 11"/>
            <p:cNvSpPr>
              <a:spLocks noChangeShapeType="1"/>
            </p:cNvSpPr>
            <p:nvPr/>
          </p:nvSpPr>
          <p:spPr bwMode="auto">
            <a:xfrm>
              <a:off x="3810000" y="3581400"/>
              <a:ext cx="0" cy="914400"/>
            </a:xfrm>
            <a:prstGeom prst="line">
              <a:avLst/>
            </a:prstGeom>
            <a:noFill/>
            <a:ln w="38100">
              <a:solidFill>
                <a:srgbClr val="1106E4"/>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nchor="ctr"/>
            <a:lstStyle/>
            <a:p>
              <a:endParaRPr lang="zh-CN" altLang="en-US">
                <a:latin typeface="Verdana" panose="020B0604030504040204" pitchFamily="34" charset="0"/>
                <a:ea typeface="微软雅黑" panose="020B0503020204020204" pitchFamily="34" charset="-122"/>
              </a:endParaRPr>
            </a:p>
          </p:txBody>
        </p:sp>
        <p:sp>
          <p:nvSpPr>
            <p:cNvPr id="393228" name="Line 12"/>
            <p:cNvSpPr>
              <a:spLocks noChangeShapeType="1"/>
            </p:cNvSpPr>
            <p:nvPr/>
          </p:nvSpPr>
          <p:spPr bwMode="auto">
            <a:xfrm>
              <a:off x="3810000" y="4495800"/>
              <a:ext cx="1676400" cy="0"/>
            </a:xfrm>
            <a:prstGeom prst="line">
              <a:avLst/>
            </a:prstGeom>
            <a:noFill/>
            <a:ln w="38100">
              <a:solidFill>
                <a:srgbClr val="1106E4"/>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nchor="ctr"/>
            <a:lstStyle/>
            <a:p>
              <a:endParaRPr lang="zh-CN" altLang="en-US">
                <a:latin typeface="Verdana" panose="020B0604030504040204" pitchFamily="34" charset="0"/>
                <a:ea typeface="微软雅黑" panose="020B0503020204020204" pitchFamily="34" charset="-122"/>
              </a:endParaRPr>
            </a:p>
          </p:txBody>
        </p:sp>
        <p:sp>
          <p:nvSpPr>
            <p:cNvPr id="393229" name="Line 13"/>
            <p:cNvSpPr>
              <a:spLocks noChangeShapeType="1"/>
            </p:cNvSpPr>
            <p:nvPr/>
          </p:nvSpPr>
          <p:spPr bwMode="auto">
            <a:xfrm flipV="1">
              <a:off x="6172200" y="2362200"/>
              <a:ext cx="0" cy="1600200"/>
            </a:xfrm>
            <a:prstGeom prst="line">
              <a:avLst/>
            </a:prstGeom>
            <a:noFill/>
            <a:ln w="38100">
              <a:solidFill>
                <a:srgbClr val="1106E4"/>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nchor="ctr"/>
            <a:lstStyle/>
            <a:p>
              <a:endParaRPr lang="zh-CN" altLang="en-US">
                <a:latin typeface="Verdana" panose="020B0604030504040204" pitchFamily="34" charset="0"/>
                <a:ea typeface="微软雅黑" panose="020B0503020204020204" pitchFamily="34" charset="-122"/>
              </a:endParaRPr>
            </a:p>
          </p:txBody>
        </p:sp>
        <p:sp>
          <p:nvSpPr>
            <p:cNvPr id="393230" name="Line 14"/>
            <p:cNvSpPr>
              <a:spLocks noChangeShapeType="1"/>
            </p:cNvSpPr>
            <p:nvPr/>
          </p:nvSpPr>
          <p:spPr bwMode="auto">
            <a:xfrm>
              <a:off x="6172200" y="5029200"/>
              <a:ext cx="0" cy="381000"/>
            </a:xfrm>
            <a:prstGeom prst="line">
              <a:avLst/>
            </a:prstGeom>
            <a:noFill/>
            <a:ln w="38100">
              <a:solidFill>
                <a:srgbClr val="1106E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nchor="ctr"/>
            <a:lstStyle/>
            <a:p>
              <a:endParaRPr lang="zh-CN" altLang="en-US">
                <a:latin typeface="Verdana" panose="020B0604030504040204" pitchFamily="34" charset="0"/>
                <a:ea typeface="微软雅黑" panose="020B0503020204020204" pitchFamily="34" charset="-122"/>
              </a:endParaRPr>
            </a:p>
          </p:txBody>
        </p:sp>
        <p:sp>
          <p:nvSpPr>
            <p:cNvPr id="393231" name="Line 15"/>
            <p:cNvSpPr>
              <a:spLocks noChangeShapeType="1"/>
            </p:cNvSpPr>
            <p:nvPr/>
          </p:nvSpPr>
          <p:spPr bwMode="auto">
            <a:xfrm>
              <a:off x="1143000" y="5410200"/>
              <a:ext cx="6477000" cy="0"/>
            </a:xfrm>
            <a:prstGeom prst="line">
              <a:avLst/>
            </a:prstGeom>
            <a:noFill/>
            <a:ln w="38100">
              <a:solidFill>
                <a:srgbClr val="1106E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nchor="ctr"/>
            <a:lstStyle/>
            <a:p>
              <a:endParaRPr lang="zh-CN" altLang="en-US">
                <a:latin typeface="Verdana" panose="020B0604030504040204" pitchFamily="34" charset="0"/>
                <a:ea typeface="微软雅黑" panose="020B0503020204020204" pitchFamily="34" charset="-122"/>
              </a:endParaRPr>
            </a:p>
          </p:txBody>
        </p:sp>
        <p:sp>
          <p:nvSpPr>
            <p:cNvPr id="393232" name="Line 16"/>
            <p:cNvSpPr>
              <a:spLocks noChangeShapeType="1"/>
            </p:cNvSpPr>
            <p:nvPr/>
          </p:nvSpPr>
          <p:spPr bwMode="auto">
            <a:xfrm flipV="1">
              <a:off x="7620000" y="1371600"/>
              <a:ext cx="0" cy="4038600"/>
            </a:xfrm>
            <a:prstGeom prst="line">
              <a:avLst/>
            </a:prstGeom>
            <a:noFill/>
            <a:ln w="38100">
              <a:solidFill>
                <a:srgbClr val="1106E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nchor="ctr"/>
            <a:lstStyle/>
            <a:p>
              <a:endParaRPr lang="zh-CN" altLang="en-US">
                <a:latin typeface="Verdana" panose="020B0604030504040204" pitchFamily="34" charset="0"/>
                <a:ea typeface="微软雅黑" panose="020B0503020204020204" pitchFamily="34" charset="-122"/>
              </a:endParaRPr>
            </a:p>
          </p:txBody>
        </p:sp>
        <p:sp>
          <p:nvSpPr>
            <p:cNvPr id="393233" name="Line 17"/>
            <p:cNvSpPr>
              <a:spLocks noChangeShapeType="1"/>
            </p:cNvSpPr>
            <p:nvPr/>
          </p:nvSpPr>
          <p:spPr bwMode="auto">
            <a:xfrm flipH="1">
              <a:off x="6858000" y="1371600"/>
              <a:ext cx="762000" cy="0"/>
            </a:xfrm>
            <a:prstGeom prst="line">
              <a:avLst/>
            </a:prstGeom>
            <a:noFill/>
            <a:ln w="38100">
              <a:solidFill>
                <a:srgbClr val="1106E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nchor="ctr"/>
            <a:lstStyle/>
            <a:p>
              <a:endParaRPr lang="zh-CN" altLang="en-US">
                <a:latin typeface="Verdana" panose="020B0604030504040204" pitchFamily="34" charset="0"/>
                <a:ea typeface="微软雅黑" panose="020B0503020204020204" pitchFamily="34" charset="-122"/>
              </a:endParaRPr>
            </a:p>
          </p:txBody>
        </p:sp>
        <p:sp>
          <p:nvSpPr>
            <p:cNvPr id="393234" name="Line 18"/>
            <p:cNvSpPr>
              <a:spLocks noChangeShapeType="1"/>
            </p:cNvSpPr>
            <p:nvPr/>
          </p:nvSpPr>
          <p:spPr bwMode="auto">
            <a:xfrm flipH="1" flipV="1">
              <a:off x="1143000" y="1828800"/>
              <a:ext cx="0" cy="3581400"/>
            </a:xfrm>
            <a:prstGeom prst="line">
              <a:avLst/>
            </a:prstGeom>
            <a:noFill/>
            <a:ln w="38100">
              <a:solidFill>
                <a:srgbClr val="1106E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nchor="ctr"/>
            <a:lstStyle/>
            <a:p>
              <a:endParaRPr lang="zh-CN" altLang="en-US">
                <a:latin typeface="Verdana" panose="020B0604030504040204" pitchFamily="34" charset="0"/>
                <a:ea typeface="微软雅黑" panose="020B0503020204020204" pitchFamily="34" charset="-122"/>
              </a:endParaRPr>
            </a:p>
          </p:txBody>
        </p:sp>
        <p:sp>
          <p:nvSpPr>
            <p:cNvPr id="393235" name="Line 19"/>
            <p:cNvSpPr>
              <a:spLocks noChangeShapeType="1"/>
            </p:cNvSpPr>
            <p:nvPr/>
          </p:nvSpPr>
          <p:spPr bwMode="auto">
            <a:xfrm>
              <a:off x="1143000" y="1828800"/>
              <a:ext cx="457200" cy="0"/>
            </a:xfrm>
            <a:prstGeom prst="line">
              <a:avLst/>
            </a:prstGeom>
            <a:noFill/>
            <a:ln w="38100">
              <a:solidFill>
                <a:srgbClr val="1106E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nchor="ctr"/>
            <a:lstStyle/>
            <a:p>
              <a:endParaRPr lang="zh-CN" altLang="en-US">
                <a:latin typeface="Verdana" panose="020B0604030504040204" pitchFamily="34" charset="0"/>
                <a:ea typeface="微软雅黑" panose="020B0503020204020204" pitchFamily="34" charset="-122"/>
              </a:endParaRPr>
            </a:p>
          </p:txBody>
        </p:sp>
        <p:sp>
          <p:nvSpPr>
            <p:cNvPr id="393236" name="Line 20"/>
            <p:cNvSpPr>
              <a:spLocks noChangeShapeType="1"/>
            </p:cNvSpPr>
            <p:nvPr/>
          </p:nvSpPr>
          <p:spPr bwMode="auto">
            <a:xfrm>
              <a:off x="1143000" y="2286000"/>
              <a:ext cx="457200" cy="0"/>
            </a:xfrm>
            <a:prstGeom prst="line">
              <a:avLst/>
            </a:prstGeom>
            <a:noFill/>
            <a:ln w="38100">
              <a:solidFill>
                <a:srgbClr val="1106E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nchor="ctr"/>
            <a:lstStyle/>
            <a:p>
              <a:endParaRPr lang="zh-CN" altLang="en-US">
                <a:latin typeface="Verdana" panose="020B0604030504040204" pitchFamily="34" charset="0"/>
                <a:ea typeface="微软雅黑" panose="020B0503020204020204" pitchFamily="34" charset="-122"/>
              </a:endParaRPr>
            </a:p>
          </p:txBody>
        </p:sp>
        <p:sp>
          <p:nvSpPr>
            <p:cNvPr id="393237" name="Line 21"/>
            <p:cNvSpPr>
              <a:spLocks noChangeShapeType="1"/>
            </p:cNvSpPr>
            <p:nvPr/>
          </p:nvSpPr>
          <p:spPr bwMode="auto">
            <a:xfrm>
              <a:off x="1143000" y="2743200"/>
              <a:ext cx="457200" cy="0"/>
            </a:xfrm>
            <a:prstGeom prst="line">
              <a:avLst/>
            </a:prstGeom>
            <a:noFill/>
            <a:ln w="38100">
              <a:solidFill>
                <a:srgbClr val="1106E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nchor="ctr"/>
            <a:lstStyle/>
            <a:p>
              <a:endParaRPr lang="zh-CN" altLang="en-US">
                <a:latin typeface="Verdana" panose="020B0604030504040204" pitchFamily="34" charset="0"/>
                <a:ea typeface="微软雅黑" panose="020B0503020204020204" pitchFamily="34" charset="-122"/>
              </a:endParaRPr>
            </a:p>
          </p:txBody>
        </p:sp>
        <p:sp>
          <p:nvSpPr>
            <p:cNvPr id="393238" name="Line 22"/>
            <p:cNvSpPr>
              <a:spLocks noChangeShapeType="1"/>
            </p:cNvSpPr>
            <p:nvPr/>
          </p:nvSpPr>
          <p:spPr bwMode="auto">
            <a:xfrm>
              <a:off x="1143000" y="3124200"/>
              <a:ext cx="457200" cy="0"/>
            </a:xfrm>
            <a:prstGeom prst="line">
              <a:avLst/>
            </a:prstGeom>
            <a:noFill/>
            <a:ln w="38100">
              <a:solidFill>
                <a:srgbClr val="1106E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nchor="ctr"/>
            <a:lstStyle/>
            <a:p>
              <a:endParaRPr lang="zh-CN" altLang="en-US">
                <a:latin typeface="Verdana" panose="020B0604030504040204" pitchFamily="34" charset="0"/>
                <a:ea typeface="微软雅黑" panose="020B0503020204020204" pitchFamily="34" charset="-122"/>
              </a:endParaRPr>
            </a:p>
          </p:txBody>
        </p:sp>
        <p:sp>
          <p:nvSpPr>
            <p:cNvPr id="393239" name="Line 23"/>
            <p:cNvSpPr>
              <a:spLocks noChangeShapeType="1"/>
            </p:cNvSpPr>
            <p:nvPr/>
          </p:nvSpPr>
          <p:spPr bwMode="auto">
            <a:xfrm>
              <a:off x="1143000" y="3505200"/>
              <a:ext cx="457200" cy="0"/>
            </a:xfrm>
            <a:prstGeom prst="line">
              <a:avLst/>
            </a:prstGeom>
            <a:noFill/>
            <a:ln w="38100">
              <a:solidFill>
                <a:srgbClr val="1106E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nchor="ctr"/>
            <a:lstStyle/>
            <a:p>
              <a:endParaRPr lang="zh-CN" altLang="en-US">
                <a:latin typeface="Verdana" panose="020B0604030504040204" pitchFamily="34" charset="0"/>
                <a:ea typeface="微软雅黑" panose="020B0503020204020204" pitchFamily="34" charset="-122"/>
              </a:endParaRPr>
            </a:p>
          </p:txBody>
        </p:sp>
        <p:sp>
          <p:nvSpPr>
            <p:cNvPr id="393240" name="Rectangle 24"/>
            <p:cNvSpPr>
              <a:spLocks noChangeArrowheads="1"/>
            </p:cNvSpPr>
            <p:nvPr/>
          </p:nvSpPr>
          <p:spPr bwMode="auto">
            <a:xfrm>
              <a:off x="1600200" y="1676400"/>
              <a:ext cx="1066800" cy="304800"/>
            </a:xfrm>
            <a:prstGeom prst="rect">
              <a:avLst/>
            </a:prstGeom>
            <a:solidFill>
              <a:schemeClr val="bg1">
                <a:lumMod val="75000"/>
              </a:schemeClr>
            </a:solidFill>
            <a:ln w="9525" algn="ctr">
              <a:solidFill>
                <a:schemeClr val="tx1"/>
              </a:solidFill>
              <a:miter lim="800000"/>
              <a:headEnd/>
              <a:tailEnd/>
            </a:ln>
            <a:effectLst>
              <a:outerShdw dist="107763" dir="2700000" algn="ctr" rotWithShape="0">
                <a:schemeClr val="bg2">
                  <a:alpha val="50000"/>
                </a:schemeClr>
              </a:outerShdw>
            </a:effectLst>
          </p:spPr>
          <p:txBody>
            <a:bodyPr wrap="none" lIns="90000" tIns="46800" rIns="90000" bIns="46800" anchor="ctr"/>
            <a:lstStyle/>
            <a:p>
              <a:pPr algn="ctr">
                <a:spcBef>
                  <a:spcPct val="20000"/>
                </a:spcBef>
              </a:pPr>
              <a:r>
                <a:rPr lang="zh-CN" altLang="en-US" dirty="0">
                  <a:solidFill>
                    <a:srgbClr val="FF0000"/>
                  </a:solidFill>
                  <a:latin typeface="Verdana" panose="020B0604030504040204" pitchFamily="34" charset="0"/>
                  <a:ea typeface="微软雅黑" panose="020B0503020204020204" pitchFamily="34" charset="-122"/>
                </a:rPr>
                <a:t>航空卡会员</a:t>
              </a:r>
            </a:p>
          </p:txBody>
        </p:sp>
        <p:sp>
          <p:nvSpPr>
            <p:cNvPr id="393241" name="Rectangle 25"/>
            <p:cNvSpPr>
              <a:spLocks noChangeArrowheads="1"/>
            </p:cNvSpPr>
            <p:nvPr/>
          </p:nvSpPr>
          <p:spPr bwMode="auto">
            <a:xfrm>
              <a:off x="1600200" y="2133600"/>
              <a:ext cx="1066800" cy="304800"/>
            </a:xfrm>
            <a:prstGeom prst="rect">
              <a:avLst/>
            </a:prstGeom>
            <a:solidFill>
              <a:schemeClr val="bg1">
                <a:lumMod val="75000"/>
              </a:schemeClr>
            </a:solidFill>
            <a:ln w="9525" algn="ctr">
              <a:solidFill>
                <a:schemeClr val="tx1"/>
              </a:solidFill>
              <a:miter lim="800000"/>
              <a:headEnd/>
              <a:tailEnd/>
            </a:ln>
            <a:effectLst>
              <a:outerShdw dist="107763" dir="2700000" algn="ctr" rotWithShape="0">
                <a:schemeClr val="bg2">
                  <a:alpha val="50000"/>
                </a:schemeClr>
              </a:outerShdw>
            </a:effectLst>
          </p:spPr>
          <p:txBody>
            <a:bodyPr wrap="none" lIns="90000" tIns="46800" rIns="90000" bIns="46800" anchor="ctr"/>
            <a:lstStyle/>
            <a:p>
              <a:pPr algn="ctr">
                <a:spcBef>
                  <a:spcPct val="20000"/>
                </a:spcBef>
              </a:pPr>
              <a:r>
                <a:rPr lang="zh-CN" altLang="en-US">
                  <a:solidFill>
                    <a:srgbClr val="FF0000"/>
                  </a:solidFill>
                  <a:latin typeface="Verdana" panose="020B0604030504040204" pitchFamily="34" charset="0"/>
                  <a:ea typeface="微软雅黑" panose="020B0503020204020204" pitchFamily="34" charset="-122"/>
                </a:rPr>
                <a:t>信用卡会员</a:t>
              </a:r>
            </a:p>
          </p:txBody>
        </p:sp>
        <p:sp>
          <p:nvSpPr>
            <p:cNvPr id="393242" name="Rectangle 26"/>
            <p:cNvSpPr>
              <a:spLocks noChangeArrowheads="1"/>
            </p:cNvSpPr>
            <p:nvPr/>
          </p:nvSpPr>
          <p:spPr bwMode="auto">
            <a:xfrm>
              <a:off x="1600200" y="2590800"/>
              <a:ext cx="1066800" cy="304800"/>
            </a:xfrm>
            <a:prstGeom prst="rect">
              <a:avLst/>
            </a:prstGeom>
            <a:solidFill>
              <a:schemeClr val="bg1">
                <a:lumMod val="75000"/>
              </a:schemeClr>
            </a:solidFill>
            <a:ln w="9525" algn="ctr">
              <a:solidFill>
                <a:schemeClr val="tx1"/>
              </a:solidFill>
              <a:miter lim="800000"/>
              <a:headEnd/>
              <a:tailEnd/>
            </a:ln>
            <a:effectLst>
              <a:outerShdw dist="107763" dir="2700000" algn="ctr" rotWithShape="0">
                <a:schemeClr val="bg2">
                  <a:alpha val="50000"/>
                </a:schemeClr>
              </a:outerShdw>
            </a:effectLst>
          </p:spPr>
          <p:txBody>
            <a:bodyPr wrap="none" lIns="90000" tIns="46800" rIns="90000" bIns="46800" anchor="ctr"/>
            <a:lstStyle/>
            <a:p>
              <a:pPr algn="ctr">
                <a:spcBef>
                  <a:spcPct val="20000"/>
                </a:spcBef>
              </a:pPr>
              <a:r>
                <a:rPr lang="zh-CN" altLang="en-US">
                  <a:solidFill>
                    <a:srgbClr val="FF0000"/>
                  </a:solidFill>
                  <a:latin typeface="Verdana" panose="020B0604030504040204" pitchFamily="34" charset="0"/>
                  <a:ea typeface="微软雅黑" panose="020B0503020204020204" pitchFamily="34" charset="-122"/>
                </a:rPr>
                <a:t>消费卡会员</a:t>
              </a:r>
            </a:p>
          </p:txBody>
        </p:sp>
        <p:sp>
          <p:nvSpPr>
            <p:cNvPr id="393243" name="Rectangle 27"/>
            <p:cNvSpPr>
              <a:spLocks noChangeArrowheads="1"/>
            </p:cNvSpPr>
            <p:nvPr/>
          </p:nvSpPr>
          <p:spPr bwMode="auto">
            <a:xfrm>
              <a:off x="1600200" y="2971800"/>
              <a:ext cx="1066800" cy="304800"/>
            </a:xfrm>
            <a:prstGeom prst="rect">
              <a:avLst/>
            </a:prstGeom>
            <a:solidFill>
              <a:schemeClr val="bg1">
                <a:lumMod val="75000"/>
              </a:schemeClr>
            </a:solidFill>
            <a:ln w="9525" algn="ctr">
              <a:solidFill>
                <a:schemeClr val="tx1"/>
              </a:solidFill>
              <a:miter lim="800000"/>
              <a:headEnd/>
              <a:tailEnd/>
            </a:ln>
            <a:effectLst>
              <a:outerShdw dist="107763" dir="2700000" algn="ctr" rotWithShape="0">
                <a:schemeClr val="bg2">
                  <a:alpha val="50000"/>
                </a:schemeClr>
              </a:outerShdw>
            </a:effectLst>
          </p:spPr>
          <p:txBody>
            <a:bodyPr wrap="none" lIns="90000" tIns="46800" rIns="90000" bIns="46800" anchor="ctr"/>
            <a:lstStyle/>
            <a:p>
              <a:pPr algn="ctr">
                <a:spcBef>
                  <a:spcPct val="20000"/>
                </a:spcBef>
              </a:pPr>
              <a:r>
                <a:rPr lang="zh-CN" altLang="en-US">
                  <a:solidFill>
                    <a:srgbClr val="FF0000"/>
                  </a:solidFill>
                  <a:latin typeface="Verdana" panose="020B0604030504040204" pitchFamily="34" charset="0"/>
                  <a:ea typeface="微软雅黑" panose="020B0503020204020204" pitchFamily="34" charset="-122"/>
                </a:rPr>
                <a:t>保险卡会员</a:t>
              </a:r>
            </a:p>
          </p:txBody>
        </p:sp>
        <p:sp>
          <p:nvSpPr>
            <p:cNvPr id="393244" name="Rectangle 28"/>
            <p:cNvSpPr>
              <a:spLocks noChangeArrowheads="1"/>
            </p:cNvSpPr>
            <p:nvPr/>
          </p:nvSpPr>
          <p:spPr bwMode="auto">
            <a:xfrm>
              <a:off x="1600200" y="3352800"/>
              <a:ext cx="1066800" cy="304800"/>
            </a:xfrm>
            <a:prstGeom prst="rect">
              <a:avLst/>
            </a:prstGeom>
            <a:solidFill>
              <a:schemeClr val="bg1">
                <a:lumMod val="75000"/>
              </a:schemeClr>
            </a:solidFill>
            <a:ln w="9525" algn="ctr">
              <a:solidFill>
                <a:schemeClr val="tx1"/>
              </a:solidFill>
              <a:miter lim="800000"/>
              <a:headEnd/>
              <a:tailEnd/>
            </a:ln>
            <a:effectLst>
              <a:outerShdw dist="107763" dir="2700000" algn="ctr" rotWithShape="0">
                <a:schemeClr val="bg2">
                  <a:alpha val="50000"/>
                </a:schemeClr>
              </a:outerShdw>
            </a:effectLst>
          </p:spPr>
          <p:txBody>
            <a:bodyPr wrap="none" lIns="90000" tIns="46800" rIns="90000" bIns="46800" anchor="ctr"/>
            <a:lstStyle/>
            <a:p>
              <a:pPr algn="ctr">
                <a:spcBef>
                  <a:spcPct val="20000"/>
                </a:spcBef>
              </a:pPr>
              <a:r>
                <a:rPr lang="zh-CN" altLang="en-US">
                  <a:solidFill>
                    <a:srgbClr val="FF0000"/>
                  </a:solidFill>
                  <a:latin typeface="Verdana" panose="020B0604030504040204" pitchFamily="34" charset="0"/>
                  <a:ea typeface="微软雅黑" panose="020B0503020204020204" pitchFamily="34" charset="-122"/>
                </a:rPr>
                <a:t>普通卡会员</a:t>
              </a:r>
            </a:p>
          </p:txBody>
        </p:sp>
        <p:sp>
          <p:nvSpPr>
            <p:cNvPr id="393245" name="Text Box 29"/>
            <p:cNvSpPr txBox="1">
              <a:spLocks noChangeArrowheads="1"/>
            </p:cNvSpPr>
            <p:nvPr/>
          </p:nvSpPr>
          <p:spPr bwMode="auto">
            <a:xfrm>
              <a:off x="4038600" y="1371600"/>
              <a:ext cx="1371600" cy="3048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nchor="ctr"/>
            <a:lstStyle/>
            <a:p>
              <a:pPr algn="ctr">
                <a:spcBef>
                  <a:spcPct val="50000"/>
                </a:spcBef>
              </a:pPr>
              <a:r>
                <a:rPr lang="zh-CN" altLang="en-US" dirty="0">
                  <a:solidFill>
                    <a:schemeClr val="tx1"/>
                  </a:solidFill>
                  <a:latin typeface="Verdana" panose="020B0604030504040204" pitchFamily="34" charset="0"/>
                  <a:ea typeface="微软雅黑" panose="020B0503020204020204" pitchFamily="34" charset="-122"/>
                </a:rPr>
                <a:t>自行登记结帐</a:t>
              </a:r>
            </a:p>
          </p:txBody>
        </p:sp>
        <p:sp>
          <p:nvSpPr>
            <p:cNvPr id="393246" name="Text Box 30"/>
            <p:cNvSpPr txBox="1">
              <a:spLocks noChangeArrowheads="1"/>
            </p:cNvSpPr>
            <p:nvPr/>
          </p:nvSpPr>
          <p:spPr bwMode="auto">
            <a:xfrm>
              <a:off x="4038600" y="4191000"/>
              <a:ext cx="1371600" cy="3048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8100" algn="ctr">
                  <a:solidFill>
                    <a:srgbClr val="1106E4"/>
                  </a:solidFill>
                  <a:prstDash val="sysDot"/>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nchor="ctr"/>
            <a:lstStyle/>
            <a:p>
              <a:pPr algn="ctr">
                <a:spcBef>
                  <a:spcPct val="50000"/>
                </a:spcBef>
              </a:pPr>
              <a:r>
                <a:rPr lang="zh-CN" altLang="en-US">
                  <a:solidFill>
                    <a:schemeClr val="tx1"/>
                  </a:solidFill>
                  <a:latin typeface="Verdana" panose="020B0604030504040204" pitchFamily="34" charset="0"/>
                  <a:ea typeface="微软雅黑" panose="020B0503020204020204" pitchFamily="34" charset="-122"/>
                </a:rPr>
                <a:t>上网</a:t>
              </a:r>
              <a:r>
                <a:rPr lang="en-US" altLang="zh-CN">
                  <a:solidFill>
                    <a:schemeClr val="tx1"/>
                  </a:solidFill>
                  <a:latin typeface="Verdana" panose="020B0604030504040204" pitchFamily="34" charset="0"/>
                  <a:ea typeface="微软雅黑" panose="020B0503020204020204" pitchFamily="34" charset="-122"/>
                </a:rPr>
                <a:t>/</a:t>
              </a:r>
              <a:r>
                <a:rPr lang="zh-CN" altLang="en-US">
                  <a:solidFill>
                    <a:schemeClr val="tx1"/>
                  </a:solidFill>
                  <a:latin typeface="Verdana" panose="020B0604030504040204" pitchFamily="34" charset="0"/>
                  <a:ea typeface="微软雅黑" panose="020B0503020204020204" pitchFamily="34" charset="-122"/>
                </a:rPr>
                <a:t>免费电话</a:t>
              </a:r>
            </a:p>
          </p:txBody>
        </p:sp>
        <p:sp>
          <p:nvSpPr>
            <p:cNvPr id="393247" name="Text Box 31"/>
            <p:cNvSpPr txBox="1">
              <a:spLocks noChangeArrowheads="1"/>
            </p:cNvSpPr>
            <p:nvPr/>
          </p:nvSpPr>
          <p:spPr bwMode="auto">
            <a:xfrm>
              <a:off x="2209800" y="5715000"/>
              <a:ext cx="1371600" cy="3715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000" tIns="46800" rIns="90000" bIns="46800">
              <a:spAutoFit/>
            </a:bodyPr>
            <a:lstStyle/>
            <a:p>
              <a:pPr algn="ctr">
                <a:spcBef>
                  <a:spcPct val="50000"/>
                </a:spcBef>
              </a:pPr>
              <a:r>
                <a:rPr lang="zh-CN" altLang="en-US">
                  <a:solidFill>
                    <a:schemeClr val="tx1"/>
                  </a:solidFill>
                  <a:effectLst>
                    <a:outerShdw blurRad="38100" dist="38100" dir="2700000" algn="tl">
                      <a:srgbClr val="C0C0C0"/>
                    </a:outerShdw>
                  </a:effectLst>
                  <a:latin typeface="Verdana" panose="020B0604030504040204" pitchFamily="34" charset="0"/>
                  <a:ea typeface="微软雅黑" panose="020B0503020204020204" pitchFamily="34" charset="-122"/>
                </a:rPr>
                <a:t>信息流向</a:t>
              </a:r>
            </a:p>
          </p:txBody>
        </p:sp>
        <p:sp>
          <p:nvSpPr>
            <p:cNvPr id="393248" name="Text Box 32"/>
            <p:cNvSpPr txBox="1">
              <a:spLocks noChangeArrowheads="1"/>
            </p:cNvSpPr>
            <p:nvPr/>
          </p:nvSpPr>
          <p:spPr bwMode="auto">
            <a:xfrm>
              <a:off x="4267200" y="5715000"/>
              <a:ext cx="1371600" cy="3715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000" tIns="46800" rIns="90000" bIns="46800">
              <a:spAutoFit/>
            </a:bodyPr>
            <a:lstStyle/>
            <a:p>
              <a:pPr algn="ctr">
                <a:spcBef>
                  <a:spcPct val="50000"/>
                </a:spcBef>
              </a:pPr>
              <a:r>
                <a:rPr lang="zh-CN" altLang="en-US">
                  <a:solidFill>
                    <a:schemeClr val="tx1"/>
                  </a:solidFill>
                  <a:effectLst>
                    <a:outerShdw blurRad="38100" dist="38100" dir="2700000" algn="tl">
                      <a:srgbClr val="C0C0C0"/>
                    </a:outerShdw>
                  </a:effectLst>
                  <a:latin typeface="Verdana" panose="020B0604030504040204" pitchFamily="34" charset="0"/>
                  <a:ea typeface="微软雅黑" panose="020B0503020204020204" pitchFamily="34" charset="-122"/>
                </a:rPr>
                <a:t>货币流向</a:t>
              </a:r>
            </a:p>
          </p:txBody>
        </p:sp>
        <p:sp>
          <p:nvSpPr>
            <p:cNvPr id="393249" name="Text Box 33"/>
            <p:cNvSpPr txBox="1">
              <a:spLocks noChangeArrowheads="1"/>
            </p:cNvSpPr>
            <p:nvPr/>
          </p:nvSpPr>
          <p:spPr bwMode="auto">
            <a:xfrm>
              <a:off x="6324600" y="5715000"/>
              <a:ext cx="1371600" cy="3715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000" tIns="46800" rIns="90000" bIns="46800">
              <a:spAutoFit/>
            </a:bodyPr>
            <a:lstStyle/>
            <a:p>
              <a:pPr algn="ctr">
                <a:spcBef>
                  <a:spcPct val="50000"/>
                </a:spcBef>
              </a:pPr>
              <a:r>
                <a:rPr lang="zh-CN" altLang="en-US" dirty="0">
                  <a:solidFill>
                    <a:schemeClr val="tx1"/>
                  </a:solidFill>
                  <a:effectLst>
                    <a:outerShdw blurRad="38100" dist="38100" dir="2700000" algn="tl">
                      <a:srgbClr val="C0C0C0"/>
                    </a:outerShdw>
                  </a:effectLst>
                  <a:latin typeface="Verdana" panose="020B0604030504040204" pitchFamily="34" charset="0"/>
                  <a:ea typeface="微软雅黑" panose="020B0503020204020204" pitchFamily="34" charset="-122"/>
                </a:rPr>
                <a:t>契约纽带</a:t>
              </a:r>
            </a:p>
          </p:txBody>
        </p:sp>
        <p:sp>
          <p:nvSpPr>
            <p:cNvPr id="393250" name="Line 34"/>
            <p:cNvSpPr>
              <a:spLocks noChangeShapeType="1"/>
            </p:cNvSpPr>
            <p:nvPr/>
          </p:nvSpPr>
          <p:spPr bwMode="auto">
            <a:xfrm>
              <a:off x="1371600" y="5867400"/>
              <a:ext cx="914400" cy="0"/>
            </a:xfrm>
            <a:prstGeom prst="line">
              <a:avLst/>
            </a:prstGeom>
            <a:noFill/>
            <a:ln w="38100">
              <a:solidFill>
                <a:srgbClr val="1106E4"/>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nchor="ctr"/>
            <a:lstStyle/>
            <a:p>
              <a:endParaRPr lang="zh-CN" altLang="en-US">
                <a:latin typeface="Verdana" panose="020B0604030504040204" pitchFamily="34" charset="0"/>
                <a:ea typeface="微软雅黑" panose="020B0503020204020204" pitchFamily="34" charset="-122"/>
              </a:endParaRPr>
            </a:p>
          </p:txBody>
        </p:sp>
        <p:sp>
          <p:nvSpPr>
            <p:cNvPr id="393251" name="Line 35"/>
            <p:cNvSpPr>
              <a:spLocks noChangeShapeType="1"/>
            </p:cNvSpPr>
            <p:nvPr/>
          </p:nvSpPr>
          <p:spPr bwMode="auto">
            <a:xfrm>
              <a:off x="3657600" y="58674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nchor="ctr"/>
            <a:lstStyle/>
            <a:p>
              <a:endParaRPr lang="zh-CN" altLang="en-US">
                <a:latin typeface="Verdana" panose="020B0604030504040204" pitchFamily="34" charset="0"/>
                <a:ea typeface="微软雅黑" panose="020B0503020204020204" pitchFamily="34" charset="-122"/>
              </a:endParaRPr>
            </a:p>
          </p:txBody>
        </p:sp>
        <p:sp>
          <p:nvSpPr>
            <p:cNvPr id="393252" name="Line 36"/>
            <p:cNvSpPr>
              <a:spLocks noChangeShapeType="1"/>
            </p:cNvSpPr>
            <p:nvPr/>
          </p:nvSpPr>
          <p:spPr bwMode="auto">
            <a:xfrm>
              <a:off x="5715000" y="5867400"/>
              <a:ext cx="838200" cy="0"/>
            </a:xfrm>
            <a:prstGeom prst="line">
              <a:avLst/>
            </a:prstGeom>
            <a:noFill/>
            <a:ln w="38100">
              <a:solidFill>
                <a:srgbClr val="1106E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nchor="ctr"/>
            <a:lstStyle/>
            <a:p>
              <a:endParaRPr lang="zh-CN" altLang="en-US">
                <a:latin typeface="Verdana" panose="020B0604030504040204" pitchFamily="34" charset="0"/>
                <a:ea typeface="微软雅黑" panose="020B0503020204020204" pitchFamily="34" charset="-122"/>
              </a:endParaRPr>
            </a:p>
          </p:txBody>
        </p:sp>
        <p:sp>
          <p:nvSpPr>
            <p:cNvPr id="393253" name="Text Box 37"/>
            <p:cNvSpPr txBox="1">
              <a:spLocks noChangeArrowheads="1"/>
            </p:cNvSpPr>
            <p:nvPr/>
          </p:nvSpPr>
          <p:spPr bwMode="auto">
            <a:xfrm>
              <a:off x="5737082" y="2606040"/>
              <a:ext cx="393700" cy="1219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8100" algn="ctr">
                  <a:solidFill>
                    <a:srgbClr val="1106E4"/>
                  </a:solidFill>
                  <a:prstDash val="sysDot"/>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vert="eaVert" wrap="none" lIns="90000" tIns="46800" rIns="90000" bIns="46800" anchor="ctr"/>
            <a:lstStyle/>
            <a:p>
              <a:pPr algn="ctr">
                <a:spcBef>
                  <a:spcPct val="50000"/>
                </a:spcBef>
              </a:pPr>
              <a:r>
                <a:rPr lang="zh-CN" altLang="en-US" dirty="0">
                  <a:solidFill>
                    <a:schemeClr val="tx1"/>
                  </a:solidFill>
                  <a:latin typeface="Verdana" panose="020B0604030504040204" pitchFamily="34" charset="0"/>
                  <a:ea typeface="微软雅黑" panose="020B0503020204020204" pitchFamily="34" charset="-122"/>
                </a:rPr>
                <a:t>预订信息传输</a:t>
              </a:r>
            </a:p>
          </p:txBody>
        </p:sp>
        <p:sp>
          <p:nvSpPr>
            <p:cNvPr id="393254" name="Text Box 38"/>
            <p:cNvSpPr txBox="1">
              <a:spLocks noChangeArrowheads="1"/>
            </p:cNvSpPr>
            <p:nvPr/>
          </p:nvSpPr>
          <p:spPr bwMode="auto">
            <a:xfrm>
              <a:off x="6792943" y="2438400"/>
              <a:ext cx="458757" cy="1219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vert="eaVert" lIns="90000" tIns="46800" rIns="90000" bIns="46800">
              <a:spAutoFit/>
            </a:bodyPr>
            <a:lstStyle/>
            <a:p>
              <a:pPr algn="ctr">
                <a:spcBef>
                  <a:spcPct val="50000"/>
                </a:spcBef>
              </a:pPr>
              <a:r>
                <a:rPr lang="zh-CN" altLang="en-US">
                  <a:solidFill>
                    <a:schemeClr val="tx1"/>
                  </a:solidFill>
                  <a:latin typeface="Verdana" panose="020B0604030504040204" pitchFamily="34" charset="0"/>
                  <a:ea typeface="微软雅黑" panose="020B0503020204020204" pitchFamily="34" charset="-122"/>
                </a:rPr>
                <a:t>佣金结算</a:t>
              </a:r>
            </a:p>
          </p:txBody>
        </p:sp>
        <p:sp>
          <p:nvSpPr>
            <p:cNvPr id="393255" name="Text Box 39"/>
            <p:cNvSpPr txBox="1">
              <a:spLocks noChangeArrowheads="1"/>
            </p:cNvSpPr>
            <p:nvPr/>
          </p:nvSpPr>
          <p:spPr bwMode="auto">
            <a:xfrm>
              <a:off x="7239000" y="2133600"/>
              <a:ext cx="393700" cy="17526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vert="eaVert" wrap="none" lIns="90000" tIns="46800" rIns="90000" bIns="46800" anchor="ctr"/>
            <a:lstStyle/>
            <a:p>
              <a:pPr algn="ctr">
                <a:spcBef>
                  <a:spcPct val="50000"/>
                </a:spcBef>
              </a:pPr>
              <a:r>
                <a:rPr lang="zh-CN" altLang="en-US" dirty="0">
                  <a:solidFill>
                    <a:schemeClr val="tx1"/>
                  </a:solidFill>
                  <a:latin typeface="Verdana" panose="020B0604030504040204" pitchFamily="34" charset="0"/>
                  <a:ea typeface="微软雅黑" panose="020B0503020204020204" pitchFamily="34" charset="-122"/>
                </a:rPr>
                <a:t>服务及优</a:t>
              </a:r>
              <a:r>
                <a:rPr lang="zh-CN" altLang="en-US" dirty="0" smtClean="0">
                  <a:solidFill>
                    <a:schemeClr val="tx1"/>
                  </a:solidFill>
                  <a:latin typeface="Verdana" panose="020B0604030504040204" pitchFamily="34" charset="0"/>
                  <a:ea typeface="微软雅黑" panose="020B0503020204020204" pitchFamily="34" charset="-122"/>
                </a:rPr>
                <a:t>惠契约</a:t>
              </a:r>
              <a:endParaRPr lang="zh-CN" altLang="en-US" dirty="0">
                <a:solidFill>
                  <a:schemeClr val="tx1"/>
                </a:solidFill>
                <a:latin typeface="Verdana" panose="020B0604030504040204" pitchFamily="34" charset="0"/>
                <a:ea typeface="微软雅黑" panose="020B0503020204020204" pitchFamily="34" charset="-122"/>
              </a:endParaRPr>
            </a:p>
          </p:txBody>
        </p:sp>
      </p:grpSp>
      <p:sp>
        <p:nvSpPr>
          <p:cNvPr id="42" name="圆角矩形 41"/>
          <p:cNvSpPr>
            <a:spLocks noChangeArrowheads="1"/>
          </p:cNvSpPr>
          <p:nvPr/>
        </p:nvSpPr>
        <p:spPr bwMode="auto">
          <a:xfrm>
            <a:off x="990902" y="5086342"/>
            <a:ext cx="3667148" cy="480403"/>
          </a:xfrm>
          <a:prstGeom prst="roundRect">
            <a:avLst>
              <a:gd name="adj" fmla="val 16667"/>
            </a:avLst>
          </a:prstGeom>
          <a:noFill/>
          <a:ln w="22225" algn="ctr">
            <a:solidFill>
              <a:srgbClr val="7030A0"/>
            </a:solidFill>
            <a:round/>
            <a:headEnd/>
            <a:tailEnd/>
          </a:ln>
          <a:extLst>
            <a:ext uri="{909E8E84-426E-40DD-AFC4-6F175D3DCCD1}">
              <a14:hiddenFill xmlns:a14="http://schemas.microsoft.com/office/drawing/2010/main">
                <a:solidFill>
                  <a:srgbClr val="FFFFFF"/>
                </a:solidFill>
              </a14:hiddenFill>
            </a:ext>
          </a:extLst>
        </p:spPr>
        <p:txBody>
          <a:bodyPr/>
          <a:lstStyle/>
          <a:p>
            <a:r>
              <a:rPr lang="en-US" altLang="zh-CN" sz="2000" dirty="0" smtClean="0">
                <a:solidFill>
                  <a:srgbClr val="C00000"/>
                </a:solidFill>
                <a:latin typeface="微软雅黑" panose="020B0503020204020204" pitchFamily="34" charset="-122"/>
                <a:ea typeface="微软雅黑" panose="020B0503020204020204" pitchFamily="34" charset="-122"/>
              </a:rPr>
              <a:t>Q</a:t>
            </a:r>
            <a:r>
              <a:rPr lang="zh-CN" altLang="en-US" sz="2000" dirty="0" smtClean="0">
                <a:solidFill>
                  <a:srgbClr val="C00000"/>
                </a:solidFill>
                <a:latin typeface="微软雅黑" panose="020B0503020204020204" pitchFamily="34" charset="-122"/>
                <a:ea typeface="微软雅黑" panose="020B0503020204020204" pitchFamily="34" charset="-122"/>
              </a:rPr>
              <a:t>：你能发现多少风险？</a:t>
            </a:r>
            <a:endParaRPr lang="en-US" altLang="zh-CN" sz="2000"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7437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randombar(horizontal)">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zh-CN" altLang="en-US" dirty="0" smtClean="0"/>
              <a:t>风险列表</a:t>
            </a:r>
            <a:r>
              <a:rPr lang="en-US" altLang="zh-CN" dirty="0" smtClean="0"/>
              <a:t>——</a:t>
            </a:r>
            <a:r>
              <a:rPr lang="zh-CN" altLang="en-US" dirty="0" smtClean="0"/>
              <a:t>基本信息表</a:t>
            </a:r>
            <a:endParaRPr lang="zh-CN" altLang="en-US" dirty="0"/>
          </a:p>
        </p:txBody>
      </p:sp>
      <p:graphicFrame>
        <p:nvGraphicFramePr>
          <p:cNvPr id="494684" name="Group 92"/>
          <p:cNvGraphicFramePr>
            <a:graphicFrameLocks noGrp="1"/>
          </p:cNvGraphicFramePr>
          <p:nvPr>
            <p:ph type="tbl" idx="4294967295"/>
            <p:extLst>
              <p:ext uri="{D42A27DB-BD31-4B8C-83A1-F6EECF244321}">
                <p14:modId xmlns:p14="http://schemas.microsoft.com/office/powerpoint/2010/main" val="235361701"/>
              </p:ext>
            </p:extLst>
          </p:nvPr>
        </p:nvGraphicFramePr>
        <p:xfrm>
          <a:off x="153988" y="1236028"/>
          <a:ext cx="8685211" cy="4609983"/>
        </p:xfrm>
        <a:graphic>
          <a:graphicData uri="http://schemas.openxmlformats.org/drawingml/2006/table">
            <a:tbl>
              <a:tblPr/>
              <a:tblGrid>
                <a:gridCol w="1002359">
                  <a:extLst>
                    <a:ext uri="{9D8B030D-6E8A-4147-A177-3AD203B41FA5}">
                      <a16:colId xmlns:a16="http://schemas.microsoft.com/office/drawing/2014/main" val="20000"/>
                    </a:ext>
                  </a:extLst>
                </a:gridCol>
                <a:gridCol w="2479320">
                  <a:extLst>
                    <a:ext uri="{9D8B030D-6E8A-4147-A177-3AD203B41FA5}">
                      <a16:colId xmlns:a16="http://schemas.microsoft.com/office/drawing/2014/main" val="20001"/>
                    </a:ext>
                  </a:extLst>
                </a:gridCol>
                <a:gridCol w="1165622">
                  <a:extLst>
                    <a:ext uri="{9D8B030D-6E8A-4147-A177-3AD203B41FA5}">
                      <a16:colId xmlns:a16="http://schemas.microsoft.com/office/drawing/2014/main" val="20002"/>
                    </a:ext>
                  </a:extLst>
                </a:gridCol>
                <a:gridCol w="728988">
                  <a:extLst>
                    <a:ext uri="{9D8B030D-6E8A-4147-A177-3AD203B41FA5}">
                      <a16:colId xmlns:a16="http://schemas.microsoft.com/office/drawing/2014/main" val="20003"/>
                    </a:ext>
                  </a:extLst>
                </a:gridCol>
                <a:gridCol w="911235">
                  <a:extLst>
                    <a:ext uri="{9D8B030D-6E8A-4147-A177-3AD203B41FA5}">
                      <a16:colId xmlns:a16="http://schemas.microsoft.com/office/drawing/2014/main" val="20004"/>
                    </a:ext>
                  </a:extLst>
                </a:gridCol>
                <a:gridCol w="820111">
                  <a:extLst>
                    <a:ext uri="{9D8B030D-6E8A-4147-A177-3AD203B41FA5}">
                      <a16:colId xmlns:a16="http://schemas.microsoft.com/office/drawing/2014/main" val="20005"/>
                    </a:ext>
                  </a:extLst>
                </a:gridCol>
                <a:gridCol w="1577576">
                  <a:extLst>
                    <a:ext uri="{9D8B030D-6E8A-4147-A177-3AD203B41FA5}">
                      <a16:colId xmlns:a16="http://schemas.microsoft.com/office/drawing/2014/main" val="20006"/>
                    </a:ext>
                  </a:extLst>
                </a:gridCol>
              </a:tblGrid>
              <a:tr h="694107">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Times New Roman" panose="02020603050405020304" pitchFamily="18" charset="0"/>
                        </a:rPr>
                        <a:t>风险</a:t>
                      </a:r>
                      <a: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Times New Roman" panose="02020603050405020304" pitchFamily="18" charset="0"/>
                        </a:rPr>
                        <a:t>ID</a:t>
                      </a:r>
                      <a:endPar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cap="flat">
                      <a:noFill/>
                    </a:lnL>
                    <a:lnR w="12700" cap="flat" cmpd="sng" algn="ctr">
                      <a:solidFill>
                        <a:srgbClr val="1106E4"/>
                      </a:solidFill>
                      <a:prstDash val="solid"/>
                      <a:round/>
                      <a:headEnd type="none" w="med" len="med"/>
                      <a:tailEnd type="none" w="med" len="med"/>
                    </a:lnR>
                    <a:lnT w="57150" cap="flat" cmpd="sng" algn="ctr">
                      <a:solidFill>
                        <a:srgbClr val="FF0000"/>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cs typeface="Times New Roman" panose="02020603050405020304" pitchFamily="18" charset="0"/>
                        </a:rPr>
                        <a:t>描述</a:t>
                      </a:r>
                      <a:endParaRPr kumimoji="0" lang="zh-CN" altLang="en-US"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57150" cap="flat" cmpd="sng" algn="ctr">
                      <a:solidFill>
                        <a:srgbClr val="FF0000"/>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识别人</a:t>
                      </a: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57150" cap="flat" cmpd="sng" algn="ctr">
                      <a:solidFill>
                        <a:srgbClr val="FF0000"/>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Wingdings" panose="05000000000000000000" pitchFamily="2" charset="2"/>
                        <a:buNone/>
                        <a:tabLst/>
                      </a:pPr>
                      <a:r>
                        <a:rPr kumimoji="0" lang="zh-CN" altLang="en-US" sz="2000" b="1"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潜在原因</a:t>
                      </a: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57150" cap="flat" cmpd="sng" algn="ctr">
                      <a:solidFill>
                        <a:srgbClr val="FF0000"/>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Wingdings" panose="05000000000000000000" pitchFamily="2" charset="2"/>
                        <a:buNone/>
                        <a:tabLst/>
                      </a:pPr>
                      <a:r>
                        <a:rPr kumimoji="0" lang="zh-CN" altLang="en-US" sz="2000" b="1"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潜在对策</a:t>
                      </a: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57150" cap="flat" cmpd="sng" algn="ctr">
                      <a:solidFill>
                        <a:srgbClr val="FF0000"/>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Wingdings" panose="05000000000000000000" pitchFamily="2" charset="2"/>
                        <a:buNone/>
                        <a:tabLst/>
                      </a:pPr>
                      <a:r>
                        <a:rPr kumimoji="0" lang="zh-CN" altLang="en-US" sz="2000" b="1"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可能后果</a:t>
                      </a: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57150" cap="flat" cmpd="sng" algn="ctr">
                      <a:solidFill>
                        <a:srgbClr val="FF0000"/>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备注</a:t>
                      </a:r>
                    </a:p>
                  </a:txBody>
                  <a:tcPr marL="90000" marR="90000" marT="46800" marB="46800" horzOverflow="overflow">
                    <a:lnL w="12700" cap="flat" cmpd="sng" algn="ctr">
                      <a:solidFill>
                        <a:srgbClr val="1106E4"/>
                      </a:solidFill>
                      <a:prstDash val="solid"/>
                      <a:round/>
                      <a:headEnd type="none" w="med" len="med"/>
                      <a:tailEnd type="none" w="med" len="med"/>
                    </a:lnL>
                    <a:lnR cap="flat">
                      <a:noFill/>
                    </a:lnR>
                    <a:lnT w="57150" cap="flat" cmpd="sng" algn="ctr">
                      <a:solidFill>
                        <a:srgbClr val="FF0000"/>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extLst>
                  <a:ext uri="{0D108BD9-81ED-4DB2-BD59-A6C34878D82A}">
                    <a16:rowId xmlns:a16="http://schemas.microsoft.com/office/drawing/2014/main" val="10000"/>
                  </a:ext>
                </a:extLst>
              </a:tr>
              <a:tr h="531731">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Times New Roman" panose="02020603050405020304" pitchFamily="18" charset="0"/>
                        </a:rPr>
                        <a:t>1</a:t>
                      </a:r>
                      <a:endPar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cap="flat">
                      <a:noFill/>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cap="flat">
                      <a:noFill/>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1731">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cap="flat">
                      <a:noFill/>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cap="flat">
                      <a:noFill/>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516">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3</a:t>
                      </a:r>
                    </a:p>
                  </a:txBody>
                  <a:tcPr marL="90000" marR="90000" marT="46800" marB="46800" horzOverflow="overflow">
                    <a:lnL cap="flat">
                      <a:noFill/>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cap="flat">
                      <a:noFill/>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1731">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4</a:t>
                      </a:r>
                    </a:p>
                  </a:txBody>
                  <a:tcPr marL="90000" marR="90000" marT="46800" marB="46800" horzOverflow="overflow">
                    <a:lnL cap="flat">
                      <a:noFill/>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cap="flat">
                      <a:noFill/>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29947">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5</a:t>
                      </a:r>
                    </a:p>
                  </a:txBody>
                  <a:tcPr marL="90000" marR="90000" marT="46800" marB="46800" horzOverflow="overflow">
                    <a:lnL cap="flat">
                      <a:noFill/>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cap="flat">
                      <a:noFill/>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33516">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6</a:t>
                      </a:r>
                    </a:p>
                  </a:txBody>
                  <a:tcPr marL="90000" marR="90000" marT="46800" marB="46800" horzOverflow="overflow">
                    <a:lnL cap="flat">
                      <a:noFill/>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cap="flat">
                      <a:noFill/>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31731">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7</a:t>
                      </a:r>
                    </a:p>
                  </a:txBody>
                  <a:tcPr marL="90000" marR="90000" marT="46800" marB="46800" horzOverflow="overflow">
                    <a:lnL cap="flat">
                      <a:noFill/>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57150" cap="flat" cmpd="sng" algn="ctr">
                      <a:solidFill>
                        <a:srgbClr val="FF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57150" cap="flat" cmpd="sng" algn="ctr">
                      <a:solidFill>
                        <a:srgbClr val="FF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57150" cap="flat" cmpd="sng" algn="ctr">
                      <a:solidFill>
                        <a:srgbClr val="FF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57150" cap="flat" cmpd="sng" algn="ctr">
                      <a:solidFill>
                        <a:srgbClr val="FF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57150" cap="flat" cmpd="sng" algn="ctr">
                      <a:solidFill>
                        <a:srgbClr val="FF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57150" cap="flat" cmpd="sng" algn="ctr">
                      <a:solidFill>
                        <a:srgbClr val="FF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cap="flat">
                      <a:noFill/>
                    </a:lnR>
                    <a:lnT w="12700" cap="flat" cmpd="sng" algn="ctr">
                      <a:solidFill>
                        <a:srgbClr val="1106E4"/>
                      </a:solidFill>
                      <a:prstDash val="solid"/>
                      <a:round/>
                      <a:headEnd type="none" w="med" len="med"/>
                      <a:tailEnd type="none" w="med" len="med"/>
                    </a:lnT>
                    <a:lnB w="57150" cap="flat" cmpd="sng" algn="ctr">
                      <a:solidFill>
                        <a:srgbClr val="FF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1796211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ChangeArrowheads="1"/>
          </p:cNvSpPr>
          <p:nvPr/>
        </p:nvSpPr>
        <p:spPr bwMode="auto">
          <a:xfrm>
            <a:off x="549166" y="1500352"/>
            <a:ext cx="2438400" cy="4343400"/>
          </a:xfrm>
          <a:prstGeom prst="rect">
            <a:avLst/>
          </a:prstGeom>
          <a:noFill/>
          <a:ln w="222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Verdana" panose="020B0604030504040204" pitchFamily="34" charset="0"/>
              <a:ea typeface="微软雅黑" panose="020B0503020204020204" pitchFamily="34" charset="-122"/>
            </a:endParaRPr>
          </a:p>
        </p:txBody>
      </p:sp>
      <p:sp>
        <p:nvSpPr>
          <p:cNvPr id="89093" name="Rectangle 5"/>
          <p:cNvSpPr>
            <a:spLocks noChangeArrowheads="1"/>
          </p:cNvSpPr>
          <p:nvPr/>
        </p:nvSpPr>
        <p:spPr bwMode="auto">
          <a:xfrm>
            <a:off x="5730766" y="1500352"/>
            <a:ext cx="2438400" cy="4343400"/>
          </a:xfrm>
          <a:prstGeom prst="rect">
            <a:avLst/>
          </a:prstGeom>
          <a:noFill/>
          <a:ln w="222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Verdana" panose="020B0604030504040204" pitchFamily="34" charset="0"/>
              <a:ea typeface="微软雅黑" panose="020B0503020204020204" pitchFamily="34" charset="-122"/>
            </a:endParaRPr>
          </a:p>
        </p:txBody>
      </p:sp>
      <p:sp>
        <p:nvSpPr>
          <p:cNvPr id="89094" name="Rectangle 6"/>
          <p:cNvSpPr>
            <a:spLocks noChangeArrowheads="1"/>
          </p:cNvSpPr>
          <p:nvPr/>
        </p:nvSpPr>
        <p:spPr bwMode="auto">
          <a:xfrm>
            <a:off x="3139966" y="1500352"/>
            <a:ext cx="2438400" cy="4343400"/>
          </a:xfrm>
          <a:prstGeom prst="rect">
            <a:avLst/>
          </a:prstGeom>
          <a:noFill/>
          <a:ln w="222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Verdana" panose="020B0604030504040204" pitchFamily="34" charset="0"/>
              <a:ea typeface="微软雅黑" panose="020B0503020204020204" pitchFamily="34" charset="-122"/>
            </a:endParaRPr>
          </a:p>
        </p:txBody>
      </p:sp>
      <p:sp>
        <p:nvSpPr>
          <p:cNvPr id="89090" name="Rectangle 2" descr="褐色大理石"/>
          <p:cNvSpPr>
            <a:spLocks noChangeArrowheads="1"/>
          </p:cNvSpPr>
          <p:nvPr/>
        </p:nvSpPr>
        <p:spPr bwMode="auto">
          <a:xfrm>
            <a:off x="396766" y="2109952"/>
            <a:ext cx="7924800" cy="3276600"/>
          </a:xfrm>
          <a:prstGeom prst="rect">
            <a:avLst/>
          </a:prstGeom>
          <a:solidFill>
            <a:schemeClr val="tx2">
              <a:lumMod val="75000"/>
            </a:schemeClr>
          </a:solidFill>
          <a:ln>
            <a:noFill/>
          </a:ln>
          <a:effectLst>
            <a:outerShdw dist="107763" dir="2700000" algn="ctr" rotWithShape="0">
              <a:srgbClr val="808080"/>
            </a:outerShdw>
          </a:effectLst>
          <a:extLst/>
        </p:spPr>
        <p:txBody>
          <a:bodyPr/>
          <a:lstStyle/>
          <a:p>
            <a:endParaRPr lang="zh-CN" altLang="en-US" sz="2000">
              <a:latin typeface="Verdana" panose="020B0604030504040204" pitchFamily="34" charset="0"/>
              <a:ea typeface="微软雅黑" panose="020B0503020204020204" pitchFamily="34" charset="-122"/>
            </a:endParaRPr>
          </a:p>
        </p:txBody>
      </p:sp>
      <p:sp>
        <p:nvSpPr>
          <p:cNvPr id="89091" name="AutoShape 3" descr="褐色大理石"/>
          <p:cNvSpPr>
            <a:spLocks noChangeArrowheads="1"/>
          </p:cNvSpPr>
          <p:nvPr/>
        </p:nvSpPr>
        <p:spPr bwMode="auto">
          <a:xfrm rot="5400000">
            <a:off x="6340366" y="3329152"/>
            <a:ext cx="4419600" cy="609600"/>
          </a:xfrm>
          <a:prstGeom prst="triangle">
            <a:avLst>
              <a:gd name="adj" fmla="val 50000"/>
            </a:avLst>
          </a:prstGeom>
          <a:solidFill>
            <a:schemeClr val="tx2">
              <a:lumMod val="75000"/>
            </a:schemeClr>
          </a:solidFill>
          <a:ln>
            <a:noFill/>
          </a:ln>
          <a:effectLst>
            <a:outerShdw dist="107763" dir="2700000" algn="ctr" rotWithShape="0">
              <a:srgbClr val="808080"/>
            </a:outerShdw>
          </a:effectLst>
          <a:extLst/>
        </p:spPr>
        <p:txBody>
          <a:bodyPr/>
          <a:lstStyle/>
          <a:p>
            <a:endParaRPr lang="zh-CN" altLang="en-US" sz="2000">
              <a:latin typeface="Verdana" panose="020B0604030504040204" pitchFamily="34" charset="0"/>
              <a:ea typeface="微软雅黑" panose="020B0503020204020204" pitchFamily="34" charset="-122"/>
            </a:endParaRPr>
          </a:p>
        </p:txBody>
      </p:sp>
      <p:sp>
        <p:nvSpPr>
          <p:cNvPr id="89095" name="Text Box 7"/>
          <p:cNvSpPr txBox="1">
            <a:spLocks noChangeArrowheads="1"/>
          </p:cNvSpPr>
          <p:nvPr/>
        </p:nvSpPr>
        <p:spPr bwMode="auto">
          <a:xfrm>
            <a:off x="853966" y="1576552"/>
            <a:ext cx="1905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a:solidFill>
                  <a:schemeClr val="tx1"/>
                </a:solidFill>
                <a:latin typeface="Verdana" panose="020B0604030504040204" pitchFamily="34" charset="0"/>
                <a:ea typeface="微软雅黑" panose="020B0503020204020204" pitchFamily="34" charset="-122"/>
              </a:rPr>
              <a:t>依  据</a:t>
            </a:r>
          </a:p>
        </p:txBody>
      </p:sp>
      <p:sp>
        <p:nvSpPr>
          <p:cNvPr id="89096" name="Text Box 8"/>
          <p:cNvSpPr txBox="1">
            <a:spLocks noChangeArrowheads="1"/>
          </p:cNvSpPr>
          <p:nvPr/>
        </p:nvSpPr>
        <p:spPr bwMode="auto">
          <a:xfrm>
            <a:off x="3444766" y="1576552"/>
            <a:ext cx="1905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a:solidFill>
                  <a:schemeClr val="tx1"/>
                </a:solidFill>
                <a:latin typeface="Verdana" panose="020B0604030504040204" pitchFamily="34" charset="0"/>
                <a:ea typeface="微软雅黑" panose="020B0503020204020204" pitchFamily="34" charset="-122"/>
              </a:rPr>
              <a:t>工具与技术</a:t>
            </a:r>
          </a:p>
        </p:txBody>
      </p:sp>
      <p:sp>
        <p:nvSpPr>
          <p:cNvPr id="89097" name="Text Box 9"/>
          <p:cNvSpPr txBox="1">
            <a:spLocks noChangeArrowheads="1"/>
          </p:cNvSpPr>
          <p:nvPr/>
        </p:nvSpPr>
        <p:spPr bwMode="auto">
          <a:xfrm>
            <a:off x="6035566" y="1560677"/>
            <a:ext cx="1905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a:solidFill>
                  <a:schemeClr val="tx1"/>
                </a:solidFill>
                <a:latin typeface="Verdana" panose="020B0604030504040204" pitchFamily="34" charset="0"/>
                <a:ea typeface="微软雅黑" panose="020B0503020204020204" pitchFamily="34" charset="-122"/>
              </a:rPr>
              <a:t>成  果</a:t>
            </a:r>
          </a:p>
        </p:txBody>
      </p:sp>
      <p:sp>
        <p:nvSpPr>
          <p:cNvPr id="89098" name="Text Box 10"/>
          <p:cNvSpPr txBox="1">
            <a:spLocks noChangeArrowheads="1"/>
          </p:cNvSpPr>
          <p:nvPr/>
        </p:nvSpPr>
        <p:spPr bwMode="auto">
          <a:xfrm>
            <a:off x="3139966" y="2186152"/>
            <a:ext cx="2514600" cy="2875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50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风险概率</a:t>
            </a:r>
            <a:r>
              <a:rPr lang="zh-CN" altLang="en-US" sz="2000" dirty="0" smtClean="0">
                <a:solidFill>
                  <a:schemeClr val="bg1"/>
                </a:solidFill>
                <a:latin typeface="Verdana" panose="020B0604030504040204" pitchFamily="34" charset="0"/>
                <a:ea typeface="微软雅黑" panose="020B0503020204020204" pitchFamily="34" charset="-122"/>
              </a:rPr>
              <a:t>和</a:t>
            </a:r>
            <a:r>
              <a:rPr lang="en-US" altLang="zh-CN" sz="2000" dirty="0" smtClean="0">
                <a:solidFill>
                  <a:schemeClr val="bg1"/>
                </a:solidFill>
                <a:latin typeface="Verdana" panose="020B0604030504040204" pitchFamily="34" charset="0"/>
                <a:ea typeface="微软雅黑" panose="020B0503020204020204" pitchFamily="34" charset="-122"/>
              </a:rPr>
              <a:t/>
            </a:r>
            <a:br>
              <a:rPr lang="en-US" altLang="zh-CN" sz="2000" dirty="0" smtClean="0">
                <a:solidFill>
                  <a:schemeClr val="bg1"/>
                </a:solidFill>
                <a:latin typeface="Verdana" panose="020B0604030504040204" pitchFamily="34" charset="0"/>
                <a:ea typeface="微软雅黑" panose="020B0503020204020204" pitchFamily="34" charset="-122"/>
              </a:rPr>
            </a:br>
            <a:r>
              <a:rPr lang="zh-CN" altLang="en-US" sz="2000" dirty="0" smtClean="0">
                <a:solidFill>
                  <a:schemeClr val="bg1"/>
                </a:solidFill>
                <a:latin typeface="Verdana" panose="020B0604030504040204" pitchFamily="34" charset="0"/>
                <a:ea typeface="微软雅黑" panose="020B0503020204020204" pitchFamily="34" charset="-122"/>
              </a:rPr>
              <a:t>影</a:t>
            </a:r>
            <a:r>
              <a:rPr lang="zh-CN" altLang="en-US" sz="2000" dirty="0">
                <a:solidFill>
                  <a:schemeClr val="bg1"/>
                </a:solidFill>
                <a:latin typeface="Verdana" panose="020B0604030504040204" pitchFamily="34" charset="0"/>
                <a:ea typeface="微软雅黑" panose="020B0503020204020204" pitchFamily="34" charset="-122"/>
              </a:rPr>
              <a:t>响评估</a:t>
            </a:r>
          </a:p>
          <a:p>
            <a:pPr>
              <a:spcBef>
                <a:spcPts val="50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概率和影响矩阵</a:t>
            </a:r>
          </a:p>
          <a:p>
            <a:pPr>
              <a:spcBef>
                <a:spcPts val="50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风险数据质</a:t>
            </a:r>
            <a:r>
              <a:rPr lang="zh-CN" altLang="en-US" sz="2000" dirty="0" smtClean="0">
                <a:solidFill>
                  <a:schemeClr val="bg1"/>
                </a:solidFill>
                <a:latin typeface="Verdana" panose="020B0604030504040204" pitchFamily="34" charset="0"/>
                <a:ea typeface="微软雅黑" panose="020B0503020204020204" pitchFamily="34" charset="-122"/>
              </a:rPr>
              <a:t>量</a:t>
            </a:r>
            <a:r>
              <a:rPr lang="en-US" altLang="zh-CN" sz="2000" dirty="0" smtClean="0">
                <a:solidFill>
                  <a:schemeClr val="bg1"/>
                </a:solidFill>
                <a:latin typeface="Verdana" panose="020B0604030504040204" pitchFamily="34" charset="0"/>
                <a:ea typeface="微软雅黑" panose="020B0503020204020204" pitchFamily="34" charset="-122"/>
              </a:rPr>
              <a:t/>
            </a:r>
            <a:br>
              <a:rPr lang="en-US" altLang="zh-CN" sz="2000" dirty="0" smtClean="0">
                <a:solidFill>
                  <a:schemeClr val="bg1"/>
                </a:solidFill>
                <a:latin typeface="Verdana" panose="020B0604030504040204" pitchFamily="34" charset="0"/>
                <a:ea typeface="微软雅黑" panose="020B0503020204020204" pitchFamily="34" charset="-122"/>
              </a:rPr>
            </a:br>
            <a:r>
              <a:rPr lang="zh-CN" altLang="en-US" sz="2000" dirty="0" smtClean="0">
                <a:solidFill>
                  <a:schemeClr val="bg1"/>
                </a:solidFill>
                <a:latin typeface="Verdana" panose="020B0604030504040204" pitchFamily="34" charset="0"/>
                <a:ea typeface="微软雅黑" panose="020B0503020204020204" pitchFamily="34" charset="-122"/>
              </a:rPr>
              <a:t>评</a:t>
            </a:r>
            <a:r>
              <a:rPr lang="zh-CN" altLang="en-US" sz="2000" dirty="0">
                <a:solidFill>
                  <a:schemeClr val="bg1"/>
                </a:solidFill>
                <a:latin typeface="Verdana" panose="020B0604030504040204" pitchFamily="34" charset="0"/>
                <a:ea typeface="微软雅黑" panose="020B0503020204020204" pitchFamily="34" charset="-122"/>
              </a:rPr>
              <a:t>估</a:t>
            </a:r>
          </a:p>
          <a:p>
            <a:pPr>
              <a:spcBef>
                <a:spcPts val="50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风险类别</a:t>
            </a:r>
          </a:p>
          <a:p>
            <a:pPr>
              <a:spcBef>
                <a:spcPts val="50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风险紧急性评估</a:t>
            </a:r>
          </a:p>
          <a:p>
            <a:pPr>
              <a:spcBef>
                <a:spcPts val="50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专家判</a:t>
            </a:r>
            <a:r>
              <a:rPr lang="zh-CN" altLang="en-US" sz="2000" dirty="0" smtClean="0">
                <a:solidFill>
                  <a:schemeClr val="bg1"/>
                </a:solidFill>
                <a:latin typeface="Verdana" panose="020B0604030504040204" pitchFamily="34" charset="0"/>
                <a:ea typeface="微软雅黑" panose="020B0503020204020204" pitchFamily="34" charset="-122"/>
              </a:rPr>
              <a:t>断</a:t>
            </a:r>
            <a:endParaRPr lang="en-US" altLang="zh-CN" sz="2000" dirty="0">
              <a:latin typeface="Verdana" panose="020B0604030504040204" pitchFamily="34" charset="0"/>
              <a:ea typeface="微软雅黑" panose="020B0503020204020204" pitchFamily="34" charset="-122"/>
            </a:endParaRPr>
          </a:p>
        </p:txBody>
      </p:sp>
      <p:sp>
        <p:nvSpPr>
          <p:cNvPr id="89099" name="Text Box 11"/>
          <p:cNvSpPr txBox="1">
            <a:spLocks noChangeArrowheads="1"/>
          </p:cNvSpPr>
          <p:nvPr/>
        </p:nvSpPr>
        <p:spPr bwMode="auto">
          <a:xfrm>
            <a:off x="5730766" y="2109952"/>
            <a:ext cx="26670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风险登记表（更新）</a:t>
            </a:r>
          </a:p>
          <a:p>
            <a:pPr>
              <a:spcBef>
                <a:spcPct val="50000"/>
              </a:spcBef>
              <a:buFontTx/>
              <a:buAutoNum type="arabicPeriod"/>
            </a:pPr>
            <a:endParaRPr lang="en-US" altLang="zh-CN" sz="2000" dirty="0">
              <a:solidFill>
                <a:srgbClr val="000000"/>
              </a:solidFill>
              <a:latin typeface="Verdana" panose="020B0604030504040204" pitchFamily="34" charset="0"/>
              <a:ea typeface="微软雅黑" panose="020B0503020204020204" pitchFamily="34" charset="-122"/>
            </a:endParaRPr>
          </a:p>
        </p:txBody>
      </p:sp>
      <p:sp>
        <p:nvSpPr>
          <p:cNvPr id="89101" name="Text Box 13"/>
          <p:cNvSpPr txBox="1">
            <a:spLocks noChangeArrowheads="1"/>
          </p:cNvSpPr>
          <p:nvPr/>
        </p:nvSpPr>
        <p:spPr bwMode="auto">
          <a:xfrm>
            <a:off x="549166" y="2186152"/>
            <a:ext cx="243840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风险登记册</a:t>
            </a:r>
          </a:p>
          <a:p>
            <a:pPr>
              <a:spcBef>
                <a:spcPct val="5000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风险管理计划</a:t>
            </a:r>
          </a:p>
          <a:p>
            <a:pPr>
              <a:spcBef>
                <a:spcPct val="5000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项目范围说明书</a:t>
            </a:r>
          </a:p>
          <a:p>
            <a:pPr>
              <a:spcBef>
                <a:spcPct val="5000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组织过程资产</a:t>
            </a:r>
          </a:p>
          <a:p>
            <a:pPr>
              <a:spcBef>
                <a:spcPct val="50000"/>
              </a:spcBef>
              <a:buFontTx/>
              <a:buAutoNum type="arabicPeriod"/>
            </a:pPr>
            <a:endParaRPr lang="zh-CN" altLang="en-US" sz="2000" dirty="0">
              <a:effectLst>
                <a:outerShdw blurRad="38100" dist="38100" dir="2700000" algn="tl">
                  <a:srgbClr val="C0C0C0"/>
                </a:outerShdw>
              </a:effectLst>
              <a:latin typeface="Verdana" panose="020B0604030504040204" pitchFamily="34" charset="0"/>
              <a:ea typeface="微软雅黑" panose="020B0503020204020204" pitchFamily="34" charset="-122"/>
            </a:endParaRPr>
          </a:p>
          <a:p>
            <a:pPr>
              <a:spcBef>
                <a:spcPct val="50000"/>
              </a:spcBef>
              <a:buFontTx/>
              <a:buAutoNum type="arabicPeriod"/>
            </a:pPr>
            <a:endParaRPr lang="en-US" altLang="zh-CN" sz="2400" dirty="0">
              <a:effectLst>
                <a:outerShdw blurRad="38100" dist="38100" dir="2700000" algn="tl">
                  <a:srgbClr val="C0C0C0"/>
                </a:outerShdw>
              </a:effectLst>
              <a:latin typeface="Verdana" panose="020B0604030504040204" pitchFamily="34" charset="0"/>
              <a:ea typeface="微软雅黑" panose="020B0503020204020204" pitchFamily="34" charset="-122"/>
            </a:endParaRPr>
          </a:p>
        </p:txBody>
      </p:sp>
      <p:sp>
        <p:nvSpPr>
          <p:cNvPr id="89102" name="Rectangle 14"/>
          <p:cNvSpPr>
            <a:spLocks noGrp="1" noChangeArrowheads="1"/>
          </p:cNvSpPr>
          <p:nvPr>
            <p:ph type="title"/>
          </p:nvPr>
        </p:nvSpPr>
        <p:spPr/>
        <p:txBody>
          <a:bodyPr/>
          <a:lstStyle/>
          <a:p>
            <a:r>
              <a:rPr lang="en-US" altLang="zh-CN" smtClean="0"/>
              <a:t>11.3 </a:t>
            </a:r>
            <a:r>
              <a:rPr lang="zh-CN" altLang="en-US" smtClean="0"/>
              <a:t>实施定性风险分析</a:t>
            </a:r>
            <a:endParaRPr lang="zh-CN" altLang="en-US"/>
          </a:p>
        </p:txBody>
      </p:sp>
    </p:spTree>
    <p:extLst>
      <p:ext uri="{BB962C8B-B14F-4D97-AF65-F5344CB8AC3E}">
        <p14:creationId xmlns:p14="http://schemas.microsoft.com/office/powerpoint/2010/main" val="29999545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r>
              <a:rPr lang="zh-CN" altLang="en-US" dirty="0" smtClean="0"/>
              <a:t>风险列表</a:t>
            </a:r>
            <a:r>
              <a:rPr lang="en-US" altLang="zh-CN" dirty="0" smtClean="0"/>
              <a:t>——</a:t>
            </a:r>
            <a:r>
              <a:rPr lang="zh-CN" altLang="en-US" dirty="0" smtClean="0"/>
              <a:t>风险分析表</a:t>
            </a:r>
            <a:endParaRPr lang="zh-CN" altLang="en-US" dirty="0"/>
          </a:p>
        </p:txBody>
      </p:sp>
      <p:graphicFrame>
        <p:nvGraphicFramePr>
          <p:cNvPr id="395357" name="Group 93"/>
          <p:cNvGraphicFramePr>
            <a:graphicFrameLocks noGrp="1"/>
          </p:cNvGraphicFramePr>
          <p:nvPr>
            <p:ph type="tbl" idx="4294967295"/>
            <p:extLst>
              <p:ext uri="{D42A27DB-BD31-4B8C-83A1-F6EECF244321}">
                <p14:modId xmlns:p14="http://schemas.microsoft.com/office/powerpoint/2010/main" val="2910751831"/>
              </p:ext>
            </p:extLst>
          </p:nvPr>
        </p:nvGraphicFramePr>
        <p:xfrm>
          <a:off x="350522" y="1219200"/>
          <a:ext cx="8361043" cy="4953000"/>
        </p:xfrm>
        <a:graphic>
          <a:graphicData uri="http://schemas.openxmlformats.org/drawingml/2006/table">
            <a:tbl>
              <a:tblPr/>
              <a:tblGrid>
                <a:gridCol w="1156840">
                  <a:extLst>
                    <a:ext uri="{9D8B030D-6E8A-4147-A177-3AD203B41FA5}">
                      <a16:colId xmlns:a16="http://schemas.microsoft.com/office/drawing/2014/main" val="20000"/>
                    </a:ext>
                  </a:extLst>
                </a:gridCol>
                <a:gridCol w="1200700">
                  <a:extLst>
                    <a:ext uri="{9D8B030D-6E8A-4147-A177-3AD203B41FA5}">
                      <a16:colId xmlns:a16="http://schemas.microsoft.com/office/drawing/2014/main" val="20001"/>
                    </a:ext>
                  </a:extLst>
                </a:gridCol>
                <a:gridCol w="1198873">
                  <a:extLst>
                    <a:ext uri="{9D8B030D-6E8A-4147-A177-3AD203B41FA5}">
                      <a16:colId xmlns:a16="http://schemas.microsoft.com/office/drawing/2014/main" val="20002"/>
                    </a:ext>
                  </a:extLst>
                </a:gridCol>
                <a:gridCol w="1200701">
                  <a:extLst>
                    <a:ext uri="{9D8B030D-6E8A-4147-A177-3AD203B41FA5}">
                      <a16:colId xmlns:a16="http://schemas.microsoft.com/office/drawing/2014/main" val="20003"/>
                    </a:ext>
                  </a:extLst>
                </a:gridCol>
                <a:gridCol w="1200700">
                  <a:extLst>
                    <a:ext uri="{9D8B030D-6E8A-4147-A177-3AD203B41FA5}">
                      <a16:colId xmlns:a16="http://schemas.microsoft.com/office/drawing/2014/main" val="20004"/>
                    </a:ext>
                  </a:extLst>
                </a:gridCol>
                <a:gridCol w="1202528">
                  <a:extLst>
                    <a:ext uri="{9D8B030D-6E8A-4147-A177-3AD203B41FA5}">
                      <a16:colId xmlns:a16="http://schemas.microsoft.com/office/drawing/2014/main" val="20005"/>
                    </a:ext>
                  </a:extLst>
                </a:gridCol>
                <a:gridCol w="1200701">
                  <a:extLst>
                    <a:ext uri="{9D8B030D-6E8A-4147-A177-3AD203B41FA5}">
                      <a16:colId xmlns:a16="http://schemas.microsoft.com/office/drawing/2014/main" val="20006"/>
                    </a:ext>
                  </a:extLst>
                </a:gridCol>
              </a:tblGrid>
              <a:tr h="865095">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Times New Roman" panose="02020603050405020304" pitchFamily="18" charset="0"/>
                        </a:rPr>
                        <a:t>风险</a:t>
                      </a:r>
                      <a: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Times New Roman" panose="02020603050405020304" pitchFamily="18" charset="0"/>
                        </a:rPr>
                        <a:t>ID</a:t>
                      </a:r>
                      <a:endPar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cap="flat">
                      <a:noFill/>
                    </a:lnL>
                    <a:lnR w="12700" cap="flat" cmpd="sng" algn="ctr">
                      <a:solidFill>
                        <a:srgbClr val="1106E4"/>
                      </a:solidFill>
                      <a:prstDash val="solid"/>
                      <a:round/>
                      <a:headEnd type="none" w="med" len="med"/>
                      <a:tailEnd type="none" w="med" len="med"/>
                    </a:lnR>
                    <a:lnT w="57150" cap="flat" cmpd="sng" algn="ctr">
                      <a:solidFill>
                        <a:srgbClr val="FF0000"/>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风险描述</a:t>
                      </a: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57150" cap="flat" cmpd="sng" algn="ctr">
                      <a:solidFill>
                        <a:srgbClr val="FF0000"/>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类别</a:t>
                      </a: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57150" cap="flat" cmpd="sng" algn="ctr">
                      <a:solidFill>
                        <a:srgbClr val="FF0000"/>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Wingdings" panose="05000000000000000000" pitchFamily="2" charset="2"/>
                        <a:buNone/>
                        <a:tabLst/>
                      </a:pPr>
                      <a:r>
                        <a:rPr kumimoji="0" lang="zh-CN" altLang="en-US" sz="2000" b="1"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Times New Roman" panose="02020603050405020304" pitchFamily="18" charset="0"/>
                        </a:rPr>
                        <a:t>发生概率</a:t>
                      </a:r>
                      <a:endParaRPr kumimoji="0" lang="zh-CN" altLang="en-US" sz="2000" b="1"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57150" cap="flat" cmpd="sng" algn="ctr">
                      <a:solidFill>
                        <a:srgbClr val="FF0000"/>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Wingdings" panose="05000000000000000000" pitchFamily="2" charset="2"/>
                        <a:buNone/>
                        <a:tabLst/>
                      </a:pPr>
                      <a:r>
                        <a:rPr kumimoji="0" lang="zh-CN" altLang="en-US" sz="2000" b="1"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影响后果</a:t>
                      </a: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57150" cap="flat" cmpd="sng" algn="ctr">
                      <a:solidFill>
                        <a:srgbClr val="FF0000"/>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Wingdings" panose="05000000000000000000" pitchFamily="2" charset="2"/>
                        <a:buNone/>
                        <a:tabLst/>
                      </a:pPr>
                      <a:r>
                        <a:rPr kumimoji="0" lang="zh-CN" altLang="en-US" sz="2000" b="1"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优先级</a:t>
                      </a: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57150" cap="flat" cmpd="sng" algn="ctr">
                      <a:solidFill>
                        <a:srgbClr val="FF0000"/>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备注</a:t>
                      </a:r>
                    </a:p>
                  </a:txBody>
                  <a:tcPr marL="90000" marR="90000" marT="46800" marB="46800" horzOverflow="overflow">
                    <a:lnL w="12700" cap="flat" cmpd="sng" algn="ctr">
                      <a:solidFill>
                        <a:srgbClr val="1106E4"/>
                      </a:solidFill>
                      <a:prstDash val="solid"/>
                      <a:round/>
                      <a:headEnd type="none" w="med" len="med"/>
                      <a:tailEnd type="none" w="med" len="med"/>
                    </a:lnL>
                    <a:lnR cap="flat">
                      <a:noFill/>
                    </a:lnR>
                    <a:lnT w="57150" cap="flat" cmpd="sng" algn="ctr">
                      <a:solidFill>
                        <a:srgbClr val="FF0000"/>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extLst>
                  <a:ext uri="{0D108BD9-81ED-4DB2-BD59-A6C34878D82A}">
                    <a16:rowId xmlns:a16="http://schemas.microsoft.com/office/drawing/2014/main" val="10000"/>
                  </a:ext>
                </a:extLst>
              </a:tr>
              <a:tr h="584923">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Times New Roman" panose="02020603050405020304" pitchFamily="18" charset="0"/>
                        </a:rPr>
                        <a:t>1</a:t>
                      </a:r>
                      <a:endPar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cap="flat">
                      <a:noFill/>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cap="flat">
                      <a:noFill/>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3284">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cap="flat">
                      <a:noFill/>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cap="flat">
                      <a:noFill/>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4923">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3</a:t>
                      </a:r>
                    </a:p>
                  </a:txBody>
                  <a:tcPr marL="90000" marR="90000" marT="46800" marB="46800" horzOverflow="overflow">
                    <a:lnL cap="flat">
                      <a:noFill/>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cap="flat">
                      <a:noFill/>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3284">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4</a:t>
                      </a:r>
                    </a:p>
                  </a:txBody>
                  <a:tcPr marL="90000" marR="90000" marT="46800" marB="46800" horzOverflow="overflow">
                    <a:lnL cap="flat">
                      <a:noFill/>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cap="flat">
                      <a:noFill/>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4923">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5</a:t>
                      </a:r>
                    </a:p>
                  </a:txBody>
                  <a:tcPr marL="90000" marR="90000" marT="46800" marB="46800" horzOverflow="overflow">
                    <a:lnL cap="flat">
                      <a:noFill/>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cap="flat">
                      <a:noFill/>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3284">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6</a:t>
                      </a:r>
                    </a:p>
                  </a:txBody>
                  <a:tcPr marL="90000" marR="90000" marT="46800" marB="46800" horzOverflow="overflow">
                    <a:lnL cap="flat">
                      <a:noFill/>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cap="flat">
                      <a:noFill/>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83284">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7</a:t>
                      </a:r>
                    </a:p>
                  </a:txBody>
                  <a:tcPr marL="90000" marR="90000" marT="46800" marB="46800" horzOverflow="overflow">
                    <a:lnL cap="flat">
                      <a:noFill/>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57150" cap="flat" cmpd="sng" algn="ctr">
                      <a:solidFill>
                        <a:srgbClr val="FF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57150" cap="flat" cmpd="sng" algn="ctr">
                      <a:solidFill>
                        <a:srgbClr val="FF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57150" cap="flat" cmpd="sng" algn="ctr">
                      <a:solidFill>
                        <a:srgbClr val="FF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57150" cap="flat" cmpd="sng" algn="ctr">
                      <a:solidFill>
                        <a:srgbClr val="FF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57150" cap="flat" cmpd="sng" algn="ctr">
                      <a:solidFill>
                        <a:srgbClr val="FF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57150" cap="flat" cmpd="sng" algn="ctr">
                      <a:solidFill>
                        <a:srgbClr val="FF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cap="flat">
                      <a:noFill/>
                    </a:lnR>
                    <a:lnT w="12700" cap="flat" cmpd="sng" algn="ctr">
                      <a:solidFill>
                        <a:srgbClr val="1106E4"/>
                      </a:solidFill>
                      <a:prstDash val="solid"/>
                      <a:round/>
                      <a:headEnd type="none" w="med" len="med"/>
                      <a:tailEnd type="none" w="med" len="med"/>
                    </a:lnT>
                    <a:lnB w="57150" cap="flat" cmpd="sng" algn="ctr">
                      <a:solidFill>
                        <a:srgbClr val="FF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38076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r>
              <a:rPr lang="zh-CN" altLang="en-US" dirty="0" smtClean="0"/>
              <a:t>概率和影响矩阵</a:t>
            </a:r>
            <a:endParaRPr lang="zh-CN" altLang="en-US" dirty="0"/>
          </a:p>
        </p:txBody>
      </p:sp>
      <p:graphicFrame>
        <p:nvGraphicFramePr>
          <p:cNvPr id="396387" name="Group 99"/>
          <p:cNvGraphicFramePr>
            <a:graphicFrameLocks noGrp="1"/>
          </p:cNvGraphicFramePr>
          <p:nvPr>
            <p:ph type="tbl" idx="4294967295"/>
            <p:extLst>
              <p:ext uri="{D42A27DB-BD31-4B8C-83A1-F6EECF244321}">
                <p14:modId xmlns:p14="http://schemas.microsoft.com/office/powerpoint/2010/main" val="3755713059"/>
              </p:ext>
            </p:extLst>
          </p:nvPr>
        </p:nvGraphicFramePr>
        <p:xfrm>
          <a:off x="350521" y="1036639"/>
          <a:ext cx="8488679" cy="4571771"/>
        </p:xfrm>
        <a:graphic>
          <a:graphicData uri="http://schemas.openxmlformats.org/drawingml/2006/table">
            <a:tbl>
              <a:tblPr/>
              <a:tblGrid>
                <a:gridCol w="771252">
                  <a:extLst>
                    <a:ext uri="{9D8B030D-6E8A-4147-A177-3AD203B41FA5}">
                      <a16:colId xmlns:a16="http://schemas.microsoft.com/office/drawing/2014/main" val="20000"/>
                    </a:ext>
                  </a:extLst>
                </a:gridCol>
                <a:gridCol w="771251">
                  <a:extLst>
                    <a:ext uri="{9D8B030D-6E8A-4147-A177-3AD203B41FA5}">
                      <a16:colId xmlns:a16="http://schemas.microsoft.com/office/drawing/2014/main" val="20001"/>
                    </a:ext>
                  </a:extLst>
                </a:gridCol>
                <a:gridCol w="771252">
                  <a:extLst>
                    <a:ext uri="{9D8B030D-6E8A-4147-A177-3AD203B41FA5}">
                      <a16:colId xmlns:a16="http://schemas.microsoft.com/office/drawing/2014/main" val="20002"/>
                    </a:ext>
                  </a:extLst>
                </a:gridCol>
                <a:gridCol w="772889">
                  <a:extLst>
                    <a:ext uri="{9D8B030D-6E8A-4147-A177-3AD203B41FA5}">
                      <a16:colId xmlns:a16="http://schemas.microsoft.com/office/drawing/2014/main" val="20003"/>
                    </a:ext>
                  </a:extLst>
                </a:gridCol>
                <a:gridCol w="771251">
                  <a:extLst>
                    <a:ext uri="{9D8B030D-6E8A-4147-A177-3AD203B41FA5}">
                      <a16:colId xmlns:a16="http://schemas.microsoft.com/office/drawing/2014/main" val="20004"/>
                    </a:ext>
                  </a:extLst>
                </a:gridCol>
                <a:gridCol w="772889">
                  <a:extLst>
                    <a:ext uri="{9D8B030D-6E8A-4147-A177-3AD203B41FA5}">
                      <a16:colId xmlns:a16="http://schemas.microsoft.com/office/drawing/2014/main" val="20005"/>
                    </a:ext>
                  </a:extLst>
                </a:gridCol>
                <a:gridCol w="771252">
                  <a:extLst>
                    <a:ext uri="{9D8B030D-6E8A-4147-A177-3AD203B41FA5}">
                      <a16:colId xmlns:a16="http://schemas.microsoft.com/office/drawing/2014/main" val="20006"/>
                    </a:ext>
                  </a:extLst>
                </a:gridCol>
                <a:gridCol w="772889">
                  <a:extLst>
                    <a:ext uri="{9D8B030D-6E8A-4147-A177-3AD203B41FA5}">
                      <a16:colId xmlns:a16="http://schemas.microsoft.com/office/drawing/2014/main" val="20007"/>
                    </a:ext>
                  </a:extLst>
                </a:gridCol>
                <a:gridCol w="771251">
                  <a:extLst>
                    <a:ext uri="{9D8B030D-6E8A-4147-A177-3AD203B41FA5}">
                      <a16:colId xmlns:a16="http://schemas.microsoft.com/office/drawing/2014/main" val="20008"/>
                    </a:ext>
                  </a:extLst>
                </a:gridCol>
                <a:gridCol w="771252">
                  <a:extLst>
                    <a:ext uri="{9D8B030D-6E8A-4147-A177-3AD203B41FA5}">
                      <a16:colId xmlns:a16="http://schemas.microsoft.com/office/drawing/2014/main" val="20009"/>
                    </a:ext>
                  </a:extLst>
                </a:gridCol>
                <a:gridCol w="771251">
                  <a:extLst>
                    <a:ext uri="{9D8B030D-6E8A-4147-A177-3AD203B41FA5}">
                      <a16:colId xmlns:a16="http://schemas.microsoft.com/office/drawing/2014/main" val="20010"/>
                    </a:ext>
                  </a:extLst>
                </a:gridCol>
              </a:tblGrid>
              <a:tr h="459764">
                <a:tc gridSpan="11">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概率和影响矩阵</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59764">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zh-CN" altLang="en-US" sz="2000" b="1" i="0" u="none" strike="noStrike" cap="none" normalizeH="0" baseline="0" dirty="0" smtClean="0">
                          <a:ln>
                            <a:noFill/>
                          </a:ln>
                          <a:solidFill>
                            <a:srgbClr val="C00000"/>
                          </a:solidFill>
                          <a:effectLst/>
                          <a:latin typeface="Verdana" panose="020B0604030504040204" pitchFamily="34" charset="0"/>
                          <a:ea typeface="微软雅黑" panose="020B0503020204020204" pitchFamily="34" charset="-122"/>
                        </a:rPr>
                        <a:t>概率</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5">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zh-CN" altLang="en-US" sz="2000" b="1" i="0" u="none" strike="noStrike" cap="none" normalizeH="0" baseline="0" dirty="0" smtClean="0">
                          <a:ln>
                            <a:noFill/>
                          </a:ln>
                          <a:solidFill>
                            <a:srgbClr val="7030A0"/>
                          </a:solidFill>
                          <a:effectLst/>
                          <a:latin typeface="Verdana" panose="020B0604030504040204" pitchFamily="34" charset="0"/>
                          <a:ea typeface="微软雅黑" panose="020B0503020204020204" pitchFamily="34" charset="-122"/>
                        </a:rPr>
                        <a:t>威胁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zh-CN" altLang="en-US" sz="2000" b="1" i="0" u="none" strike="noStrike" cap="none" normalizeH="0" baseline="0" dirty="0" smtClean="0">
                          <a:ln>
                            <a:noFill/>
                          </a:ln>
                          <a:solidFill>
                            <a:srgbClr val="7030A0"/>
                          </a:solidFill>
                          <a:effectLst/>
                          <a:latin typeface="Verdana" panose="020B0604030504040204" pitchFamily="34" charset="0"/>
                          <a:ea typeface="微软雅黑" panose="020B0503020204020204" pitchFamily="34" charset="-122"/>
                        </a:rPr>
                        <a:t>机会</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459764">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dirty="0" smtClean="0">
                          <a:ln>
                            <a:noFill/>
                          </a:ln>
                          <a:solidFill>
                            <a:srgbClr val="C00000"/>
                          </a:solidFill>
                          <a:effectLst/>
                          <a:latin typeface="Verdana" panose="020B0604030504040204" pitchFamily="34" charset="0"/>
                          <a:ea typeface="微软雅黑" panose="020B0503020204020204" pitchFamily="34" charset="-122"/>
                        </a:rPr>
                        <a:t>0.90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0.05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0.09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bg1"/>
                          </a:solidFill>
                          <a:effectLst/>
                          <a:latin typeface="Verdana" panose="020B0604030504040204" pitchFamily="34" charset="0"/>
                          <a:ea typeface="微软雅黑" panose="020B0503020204020204" pitchFamily="34" charset="-122"/>
                        </a:rPr>
                        <a:t>0.18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dirty="0" smtClean="0">
                          <a:ln>
                            <a:noFill/>
                          </a:ln>
                          <a:solidFill>
                            <a:schemeClr val="bg1"/>
                          </a:solidFill>
                          <a:effectLst/>
                          <a:latin typeface="Verdana" panose="020B0604030504040204" pitchFamily="34" charset="0"/>
                          <a:ea typeface="微软雅黑" panose="020B0503020204020204" pitchFamily="34" charset="-122"/>
                        </a:rPr>
                        <a:t>0.36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bg1"/>
                          </a:solidFill>
                          <a:effectLst/>
                          <a:latin typeface="Verdana" panose="020B0604030504040204" pitchFamily="34" charset="0"/>
                          <a:ea typeface="微软雅黑" panose="020B0503020204020204" pitchFamily="34" charset="-122"/>
                        </a:rPr>
                        <a:t>0.72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bg1"/>
                          </a:solidFill>
                          <a:effectLst/>
                          <a:latin typeface="Verdana" panose="020B0604030504040204" pitchFamily="34" charset="0"/>
                          <a:ea typeface="微软雅黑" panose="020B0503020204020204" pitchFamily="34" charset="-122"/>
                        </a:rPr>
                        <a:t>0.72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bg1"/>
                          </a:solidFill>
                          <a:effectLst/>
                          <a:latin typeface="Verdana" panose="020B0604030504040204" pitchFamily="34" charset="0"/>
                          <a:ea typeface="微软雅黑" panose="020B0503020204020204" pitchFamily="34" charset="-122"/>
                        </a:rPr>
                        <a:t>0.36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bg1"/>
                          </a:solidFill>
                          <a:effectLst/>
                          <a:latin typeface="Verdana" panose="020B0604030504040204" pitchFamily="34" charset="0"/>
                          <a:ea typeface="微软雅黑" panose="020B0503020204020204" pitchFamily="34" charset="-122"/>
                        </a:rPr>
                        <a:t>0.18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0.09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extLst>
                  <a:ext uri="{0D108BD9-81ED-4DB2-BD59-A6C34878D82A}">
                    <a16:rowId xmlns:a16="http://schemas.microsoft.com/office/drawing/2014/main" val="10002"/>
                  </a:ext>
                </a:extLst>
              </a:tr>
              <a:tr h="459764">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dirty="0" smtClean="0">
                          <a:ln>
                            <a:noFill/>
                          </a:ln>
                          <a:solidFill>
                            <a:srgbClr val="C00000"/>
                          </a:solidFill>
                          <a:effectLst/>
                          <a:latin typeface="Verdana" panose="020B0604030504040204" pitchFamily="34" charset="0"/>
                          <a:ea typeface="微软雅黑" panose="020B0503020204020204" pitchFamily="34" charset="-122"/>
                        </a:rPr>
                        <a:t>0.70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0.04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0.07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0.14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bg1"/>
                          </a:solidFill>
                          <a:effectLst/>
                          <a:latin typeface="Verdana" panose="020B0604030504040204" pitchFamily="34" charset="0"/>
                          <a:ea typeface="微软雅黑" panose="020B0503020204020204" pitchFamily="34" charset="-122"/>
                        </a:rPr>
                        <a:t>0.28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dirty="0" smtClean="0">
                          <a:ln>
                            <a:noFill/>
                          </a:ln>
                          <a:solidFill>
                            <a:schemeClr val="bg1"/>
                          </a:solidFill>
                          <a:effectLst/>
                          <a:latin typeface="Verdana" panose="020B0604030504040204" pitchFamily="34" charset="0"/>
                          <a:ea typeface="微软雅黑" panose="020B0503020204020204" pitchFamily="34" charset="-122"/>
                        </a:rPr>
                        <a:t>0.56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bg1"/>
                          </a:solidFill>
                          <a:effectLst/>
                          <a:latin typeface="Verdana" panose="020B0604030504040204" pitchFamily="34" charset="0"/>
                          <a:ea typeface="微软雅黑" panose="020B0503020204020204" pitchFamily="34" charset="-122"/>
                        </a:rPr>
                        <a:t>0.56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bg1"/>
                          </a:solidFill>
                          <a:effectLst/>
                          <a:latin typeface="Verdana" panose="020B0604030504040204" pitchFamily="34" charset="0"/>
                          <a:ea typeface="微软雅黑" panose="020B0503020204020204" pitchFamily="34" charset="-122"/>
                        </a:rPr>
                        <a:t>0.28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0.14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0.07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0.04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extLst>
                  <a:ext uri="{0D108BD9-81ED-4DB2-BD59-A6C34878D82A}">
                    <a16:rowId xmlns:a16="http://schemas.microsoft.com/office/drawing/2014/main" val="10003"/>
                  </a:ext>
                </a:extLst>
              </a:tr>
              <a:tr h="459764">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dirty="0" smtClean="0">
                          <a:ln>
                            <a:noFill/>
                          </a:ln>
                          <a:solidFill>
                            <a:srgbClr val="C00000"/>
                          </a:solidFill>
                          <a:effectLst/>
                          <a:latin typeface="Verdana" panose="020B0604030504040204" pitchFamily="34" charset="0"/>
                          <a:ea typeface="微软雅黑" panose="020B0503020204020204" pitchFamily="34" charset="-122"/>
                        </a:rPr>
                        <a:t>0.50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0.03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0.05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bg1"/>
                          </a:solidFill>
                          <a:effectLst/>
                          <a:latin typeface="Verdana" panose="020B0604030504040204" pitchFamily="34" charset="0"/>
                          <a:ea typeface="微软雅黑" panose="020B0503020204020204" pitchFamily="34" charset="-122"/>
                        </a:rPr>
                        <a:t>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dirty="0" smtClean="0">
                          <a:ln>
                            <a:noFill/>
                          </a:ln>
                          <a:solidFill>
                            <a:schemeClr val="bg1"/>
                          </a:solidFill>
                          <a:effectLst/>
                          <a:latin typeface="Verdana" panose="020B0604030504040204" pitchFamily="34" charset="0"/>
                          <a:ea typeface="微软雅黑" panose="020B0503020204020204" pitchFamily="34" charset="-122"/>
                        </a:rPr>
                        <a:t>0.40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bg1"/>
                          </a:solidFill>
                          <a:effectLst/>
                          <a:latin typeface="Verdana" panose="020B0604030504040204" pitchFamily="34" charset="0"/>
                          <a:ea typeface="微软雅黑" panose="020B0503020204020204" pitchFamily="34" charset="-122"/>
                        </a:rPr>
                        <a:t>0.40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bg1"/>
                          </a:solidFill>
                          <a:effectLst/>
                          <a:latin typeface="Verdana" panose="020B0604030504040204" pitchFamily="34" charset="0"/>
                          <a:ea typeface="微软雅黑" panose="020B0503020204020204" pitchFamily="34" charset="-122"/>
                        </a:rPr>
                        <a:t>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0.05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0.03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extLst>
                  <a:ext uri="{0D108BD9-81ED-4DB2-BD59-A6C34878D82A}">
                    <a16:rowId xmlns:a16="http://schemas.microsoft.com/office/drawing/2014/main" val="10004"/>
                  </a:ext>
                </a:extLst>
              </a:tr>
              <a:tr h="459764">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dirty="0" smtClean="0">
                          <a:ln>
                            <a:noFill/>
                          </a:ln>
                          <a:solidFill>
                            <a:srgbClr val="C00000"/>
                          </a:solidFill>
                          <a:effectLst/>
                          <a:latin typeface="Verdana" panose="020B0604030504040204" pitchFamily="34" charset="0"/>
                          <a:ea typeface="微软雅黑" panose="020B0503020204020204" pitchFamily="34" charset="-122"/>
                        </a:rPr>
                        <a:t>0.30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0.02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0.03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0.06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0.12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bg1"/>
                          </a:solidFill>
                          <a:effectLst/>
                          <a:latin typeface="Verdana" panose="020B0604030504040204" pitchFamily="34" charset="0"/>
                          <a:ea typeface="微软雅黑" panose="020B0503020204020204" pitchFamily="34" charset="-122"/>
                        </a:rPr>
                        <a:t>0.24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dirty="0" smtClean="0">
                          <a:ln>
                            <a:noFill/>
                          </a:ln>
                          <a:solidFill>
                            <a:schemeClr val="bg1"/>
                          </a:solidFill>
                          <a:effectLst/>
                          <a:latin typeface="Verdana" panose="020B0604030504040204" pitchFamily="34" charset="0"/>
                          <a:ea typeface="微软雅黑" panose="020B0503020204020204" pitchFamily="34" charset="-122"/>
                        </a:rPr>
                        <a:t>0.24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0.12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0.06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0.03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0.02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extLst>
                  <a:ext uri="{0D108BD9-81ED-4DB2-BD59-A6C34878D82A}">
                    <a16:rowId xmlns:a16="http://schemas.microsoft.com/office/drawing/2014/main" val="10005"/>
                  </a:ext>
                </a:extLst>
              </a:tr>
              <a:tr h="459764">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dirty="0" smtClean="0">
                          <a:ln>
                            <a:noFill/>
                          </a:ln>
                          <a:solidFill>
                            <a:srgbClr val="C00000"/>
                          </a:solidFill>
                          <a:effectLst/>
                          <a:latin typeface="Verdana" panose="020B0604030504040204" pitchFamily="34" charset="0"/>
                          <a:ea typeface="微软雅黑" panose="020B0503020204020204" pitchFamily="34" charset="-122"/>
                        </a:rPr>
                        <a:t>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0.04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0.08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0.08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0.04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extLst>
                  <a:ext uri="{0D108BD9-81ED-4DB2-BD59-A6C34878D82A}">
                    <a16:rowId xmlns:a16="http://schemas.microsoft.com/office/drawing/2014/main" val="10006"/>
                  </a:ext>
                </a:extLst>
              </a:tr>
              <a:tr h="484879">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zh-CN" altLang="en-US" sz="1800" b="0" i="0" u="none" strike="noStrike" cap="none" normalizeH="0" baseline="0" dirty="0" smtClean="0">
                          <a:ln>
                            <a:noFill/>
                          </a:ln>
                          <a:solidFill>
                            <a:srgbClr val="7030A0"/>
                          </a:solidFill>
                          <a:effectLst/>
                          <a:latin typeface="Verdana" panose="020B0604030504040204" pitchFamily="34" charset="0"/>
                          <a:ea typeface="微软雅黑" panose="020B0503020204020204" pitchFamily="34" charset="-122"/>
                        </a:rPr>
                        <a:t>影响力</a:t>
                      </a:r>
                      <a:endParaRPr kumimoji="0" lang="zh-CN" altLang="zh-CN" sz="1800" b="0" i="0" u="none" strike="noStrike" cap="none" normalizeH="0" baseline="0" dirty="0" smtClean="0">
                        <a:ln>
                          <a:noFill/>
                        </a:ln>
                        <a:solidFill>
                          <a:srgbClr val="7030A0"/>
                        </a:solidFill>
                        <a:effectLst/>
                        <a:latin typeface="Verdana" panose="020B0604030504040204" pitchFamily="34" charset="0"/>
                        <a:ea typeface="微软雅黑" panose="020B0503020204020204" pitchFamily="34" charset="-122"/>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dirty="0" smtClean="0">
                          <a:ln>
                            <a:noFill/>
                          </a:ln>
                          <a:solidFill>
                            <a:srgbClr val="7030A0"/>
                          </a:solidFill>
                          <a:effectLst/>
                          <a:latin typeface="Verdana" panose="020B0604030504040204" pitchFamily="34" charset="0"/>
                          <a:ea typeface="微软雅黑" panose="020B0503020204020204" pitchFamily="34" charset="-122"/>
                        </a:rPr>
                        <a:t>0.05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dirty="0" smtClean="0">
                          <a:ln>
                            <a:noFill/>
                          </a:ln>
                          <a:solidFill>
                            <a:srgbClr val="7030A0"/>
                          </a:solidFill>
                          <a:effectLst/>
                          <a:latin typeface="Verdana" panose="020B0604030504040204" pitchFamily="34" charset="0"/>
                          <a:ea typeface="微软雅黑" panose="020B0503020204020204" pitchFamily="34" charset="-122"/>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dirty="0" smtClean="0">
                          <a:ln>
                            <a:noFill/>
                          </a:ln>
                          <a:solidFill>
                            <a:srgbClr val="7030A0"/>
                          </a:solidFill>
                          <a:effectLst/>
                          <a:latin typeface="Verdana" panose="020B0604030504040204" pitchFamily="34" charset="0"/>
                          <a:ea typeface="微软雅黑" panose="020B0503020204020204" pitchFamily="34" charset="-122"/>
                        </a:rPr>
                        <a:t>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dirty="0" smtClean="0">
                          <a:ln>
                            <a:noFill/>
                          </a:ln>
                          <a:solidFill>
                            <a:srgbClr val="7030A0"/>
                          </a:solidFill>
                          <a:effectLst/>
                          <a:latin typeface="Verdana" panose="020B0604030504040204" pitchFamily="34" charset="0"/>
                          <a:ea typeface="微软雅黑" panose="020B0503020204020204" pitchFamily="34" charset="-122"/>
                        </a:rPr>
                        <a:t>0.40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dirty="0" smtClean="0">
                          <a:ln>
                            <a:noFill/>
                          </a:ln>
                          <a:solidFill>
                            <a:srgbClr val="7030A0"/>
                          </a:solidFill>
                          <a:effectLst/>
                          <a:latin typeface="Verdana" panose="020B0604030504040204" pitchFamily="34" charset="0"/>
                          <a:ea typeface="微软雅黑" panose="020B0503020204020204" pitchFamily="34" charset="-122"/>
                        </a:rPr>
                        <a:t>0.80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dirty="0" smtClean="0">
                          <a:ln>
                            <a:noFill/>
                          </a:ln>
                          <a:solidFill>
                            <a:srgbClr val="7030A0"/>
                          </a:solidFill>
                          <a:effectLst/>
                          <a:latin typeface="Verdana" panose="020B0604030504040204" pitchFamily="34" charset="0"/>
                          <a:ea typeface="微软雅黑" panose="020B0503020204020204" pitchFamily="34" charset="-122"/>
                        </a:rPr>
                        <a:t>0.80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dirty="0" smtClean="0">
                          <a:ln>
                            <a:noFill/>
                          </a:ln>
                          <a:solidFill>
                            <a:srgbClr val="7030A0"/>
                          </a:solidFill>
                          <a:effectLst/>
                          <a:latin typeface="Verdana" panose="020B0604030504040204" pitchFamily="34" charset="0"/>
                          <a:ea typeface="微软雅黑" panose="020B0503020204020204" pitchFamily="34" charset="-122"/>
                        </a:rPr>
                        <a:t>0.40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dirty="0" smtClean="0">
                          <a:ln>
                            <a:noFill/>
                          </a:ln>
                          <a:solidFill>
                            <a:srgbClr val="7030A0"/>
                          </a:solidFill>
                          <a:effectLst/>
                          <a:latin typeface="Verdana" panose="020B0604030504040204" pitchFamily="34" charset="0"/>
                          <a:ea typeface="微软雅黑" panose="020B0503020204020204" pitchFamily="34" charset="-122"/>
                        </a:rPr>
                        <a:t>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dirty="0" smtClean="0">
                          <a:ln>
                            <a:noFill/>
                          </a:ln>
                          <a:solidFill>
                            <a:srgbClr val="7030A0"/>
                          </a:solidFill>
                          <a:effectLst/>
                          <a:latin typeface="Verdana" panose="020B0604030504040204" pitchFamily="34" charset="0"/>
                          <a:ea typeface="微软雅黑" panose="020B0503020204020204" pitchFamily="34" charset="-122"/>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dirty="0" smtClean="0">
                          <a:ln>
                            <a:noFill/>
                          </a:ln>
                          <a:solidFill>
                            <a:srgbClr val="7030A0"/>
                          </a:solidFill>
                          <a:effectLst/>
                          <a:latin typeface="Verdana" panose="020B0604030504040204" pitchFamily="34" charset="0"/>
                          <a:ea typeface="微软雅黑" panose="020B0503020204020204" pitchFamily="34" charset="-122"/>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670331">
                <a:tc gridSpan="11">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ts val="0"/>
                        </a:spcBef>
                        <a:spcAft>
                          <a:spcPct val="0"/>
                        </a:spcAft>
                        <a:buClrTx/>
                        <a:buSzTx/>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对目标的</a:t>
                      </a:r>
                      <a:r>
                        <a:rPr kumimoji="0" lang="zh-CN" altLang="en-US" sz="2000" b="0" i="0" u="none" strike="noStrike" cap="none" normalizeH="0" baseline="0" dirty="0" smtClean="0">
                          <a:ln>
                            <a:noFill/>
                          </a:ln>
                          <a:solidFill>
                            <a:srgbClr val="7030A0"/>
                          </a:solidFill>
                          <a:effectLst/>
                          <a:latin typeface="Verdana" panose="020B0604030504040204" pitchFamily="34" charset="0"/>
                          <a:ea typeface="微软雅黑" panose="020B0503020204020204" pitchFamily="34" charset="-122"/>
                        </a:rPr>
                        <a:t>影响</a:t>
                      </a: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（比率标度）（如费用、时间或范围）</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8"/>
                  </a:ext>
                </a:extLst>
              </a:tr>
            </a:tbl>
          </a:graphicData>
        </a:graphic>
      </p:graphicFrame>
      <p:sp>
        <p:nvSpPr>
          <p:cNvPr id="396385" name="Text Box 97" descr="花束"/>
          <p:cNvSpPr txBox="1">
            <a:spLocks noChangeArrowheads="1"/>
          </p:cNvSpPr>
          <p:nvPr/>
        </p:nvSpPr>
        <p:spPr bwMode="auto">
          <a:xfrm>
            <a:off x="260668" y="5730240"/>
            <a:ext cx="8685212" cy="1079783"/>
          </a:xfrm>
          <a:prstGeom prst="rect">
            <a:avLst/>
          </a:prstGeom>
          <a:noFill/>
          <a:ln>
            <a:noFill/>
          </a:ln>
          <a:effectLst/>
          <a:extLst>
            <a:ext uri="{909E8E84-426E-40DD-AFC4-6F175D3DCCD1}">
              <a14:hiddenFill xmlns:a14="http://schemas.microsoft.com/office/drawing/2010/main">
                <a:blipFill dpi="0" rotWithShape="1">
                  <a:blip r:embed="rId3"/>
                  <a:srcRect/>
                  <a:tile tx="0" ty="0" sx="100000" sy="100000" flip="none" algn="tl"/>
                </a:blip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500"/>
              </a:spcBef>
            </a:pPr>
            <a:r>
              <a:rPr lang="zh-CN" altLang="en-US" sz="2000" dirty="0">
                <a:solidFill>
                  <a:schemeClr val="tx1"/>
                </a:solidFill>
                <a:latin typeface="Verdana" panose="020B0604030504040204" pitchFamily="34" charset="0"/>
                <a:ea typeface="微软雅黑" panose="020B0503020204020204" pitchFamily="34" charset="-122"/>
              </a:rPr>
              <a:t>每一风险按其</a:t>
            </a:r>
            <a:r>
              <a:rPr lang="zh-CN" altLang="en-US" sz="2000" dirty="0">
                <a:solidFill>
                  <a:srgbClr val="C00000"/>
                </a:solidFill>
                <a:latin typeface="Verdana" panose="020B0604030504040204" pitchFamily="34" charset="0"/>
                <a:ea typeface="微软雅黑" panose="020B0503020204020204" pitchFamily="34" charset="-122"/>
              </a:rPr>
              <a:t>发生概率</a:t>
            </a:r>
            <a:r>
              <a:rPr lang="zh-CN" altLang="en-US" sz="2000" dirty="0">
                <a:solidFill>
                  <a:schemeClr val="tx1"/>
                </a:solidFill>
                <a:latin typeface="Verdana" panose="020B0604030504040204" pitchFamily="34" charset="0"/>
                <a:ea typeface="微软雅黑" panose="020B0503020204020204" pitchFamily="34" charset="-122"/>
              </a:rPr>
              <a:t>及一旦发生所</a:t>
            </a:r>
            <a:r>
              <a:rPr lang="zh-CN" altLang="en-US" sz="2000" dirty="0">
                <a:solidFill>
                  <a:srgbClr val="7030A0"/>
                </a:solidFill>
                <a:latin typeface="Verdana" panose="020B0604030504040204" pitchFamily="34" charset="0"/>
                <a:ea typeface="微软雅黑" panose="020B0503020204020204" pitchFamily="34" charset="-122"/>
              </a:rPr>
              <a:t>造成的影响</a:t>
            </a:r>
            <a:r>
              <a:rPr lang="zh-CN" altLang="en-US" sz="2000" dirty="0">
                <a:solidFill>
                  <a:schemeClr val="tx1"/>
                </a:solidFill>
                <a:latin typeface="Verdana" panose="020B0604030504040204" pitchFamily="34" charset="0"/>
                <a:ea typeface="微软雅黑" panose="020B0503020204020204" pitchFamily="34" charset="-122"/>
              </a:rPr>
              <a:t>评价级别。矩阵中所示组织规定的低风险、中等风险与高风险的临界值确定了风险的得</a:t>
            </a:r>
            <a:r>
              <a:rPr lang="zh-CN" altLang="en-US" sz="2000" dirty="0" smtClean="0">
                <a:solidFill>
                  <a:schemeClr val="tx1"/>
                </a:solidFill>
                <a:latin typeface="Verdana" panose="020B0604030504040204" pitchFamily="34" charset="0"/>
                <a:ea typeface="微软雅黑" panose="020B0503020204020204" pitchFamily="34" charset="-122"/>
              </a:rPr>
              <a:t>分</a:t>
            </a:r>
            <a:endParaRPr lang="en-US" altLang="zh-CN" sz="2000" dirty="0" smtClean="0">
              <a:solidFill>
                <a:schemeClr val="tx1"/>
              </a:solidFill>
              <a:latin typeface="Verdana" panose="020B0604030504040204" pitchFamily="34" charset="0"/>
              <a:ea typeface="微软雅黑" panose="020B0503020204020204" pitchFamily="34" charset="-122"/>
            </a:endParaRPr>
          </a:p>
          <a:p>
            <a:pPr algn="r">
              <a:spcBef>
                <a:spcPts val="500"/>
              </a:spcBef>
            </a:pPr>
            <a:r>
              <a:rPr lang="en-US" altLang="zh-CN" sz="2000" dirty="0" smtClean="0">
                <a:solidFill>
                  <a:schemeClr val="tx1"/>
                </a:solidFill>
                <a:latin typeface="Verdana" panose="020B0604030504040204" pitchFamily="34" charset="0"/>
                <a:ea typeface="微软雅黑" panose="020B0503020204020204" pitchFamily="34" charset="-122"/>
              </a:rPr>
              <a:t>——《PMBOK</a:t>
            </a:r>
            <a:r>
              <a:rPr lang="zh-CN" altLang="en-US" sz="2000" dirty="0" smtClean="0">
                <a:solidFill>
                  <a:schemeClr val="tx1"/>
                </a:solidFill>
                <a:latin typeface="Verdana" panose="020B0604030504040204" pitchFamily="34" charset="0"/>
                <a:ea typeface="微软雅黑" panose="020B0503020204020204" pitchFamily="34" charset="-122"/>
              </a:rPr>
              <a:t>第五版</a:t>
            </a:r>
            <a:r>
              <a:rPr lang="en-US" altLang="zh-CN" sz="2000" dirty="0" smtClean="0">
                <a:solidFill>
                  <a:schemeClr val="tx1"/>
                </a:solidFill>
                <a:latin typeface="Verdana" panose="020B0604030504040204" pitchFamily="34" charset="0"/>
                <a:ea typeface="微软雅黑" panose="020B0503020204020204" pitchFamily="34" charset="-122"/>
              </a:rPr>
              <a:t>》</a:t>
            </a:r>
            <a:endParaRPr lang="zh-CN" altLang="en-US" sz="2000" dirty="0">
              <a:solidFill>
                <a:schemeClr val="tx1"/>
              </a:solidFill>
              <a:latin typeface="Verdana" panose="020B0604030504040204" pitchFamily="34" charset="0"/>
              <a:ea typeface="微软雅黑" panose="020B0503020204020204" pitchFamily="34" charset="-122"/>
            </a:endParaRPr>
          </a:p>
        </p:txBody>
      </p:sp>
    </p:spTree>
    <p:extLst>
      <p:ext uri="{BB962C8B-B14F-4D97-AF65-F5344CB8AC3E}">
        <p14:creationId xmlns:p14="http://schemas.microsoft.com/office/powerpoint/2010/main" val="4181195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ChangeArrowheads="1"/>
          </p:cNvSpPr>
          <p:nvPr/>
        </p:nvSpPr>
        <p:spPr bwMode="auto">
          <a:xfrm>
            <a:off x="533400" y="1279634"/>
            <a:ext cx="2438400" cy="4343400"/>
          </a:xfrm>
          <a:prstGeom prst="rect">
            <a:avLst/>
          </a:prstGeom>
          <a:noFill/>
          <a:ln w="222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Verdana" panose="020B0604030504040204" pitchFamily="34" charset="0"/>
              <a:ea typeface="微软雅黑" panose="020B0503020204020204" pitchFamily="34" charset="-122"/>
            </a:endParaRPr>
          </a:p>
        </p:txBody>
      </p:sp>
      <p:sp>
        <p:nvSpPr>
          <p:cNvPr id="90117" name="Rectangle 5"/>
          <p:cNvSpPr>
            <a:spLocks noChangeArrowheads="1"/>
          </p:cNvSpPr>
          <p:nvPr/>
        </p:nvSpPr>
        <p:spPr bwMode="auto">
          <a:xfrm>
            <a:off x="5715000" y="1279634"/>
            <a:ext cx="2438400" cy="4343400"/>
          </a:xfrm>
          <a:prstGeom prst="rect">
            <a:avLst/>
          </a:prstGeom>
          <a:noFill/>
          <a:ln w="222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Verdana" panose="020B0604030504040204" pitchFamily="34" charset="0"/>
              <a:ea typeface="微软雅黑" panose="020B0503020204020204" pitchFamily="34" charset="-122"/>
            </a:endParaRPr>
          </a:p>
        </p:txBody>
      </p:sp>
      <p:sp>
        <p:nvSpPr>
          <p:cNvPr id="90118" name="Rectangle 6"/>
          <p:cNvSpPr>
            <a:spLocks noChangeArrowheads="1"/>
          </p:cNvSpPr>
          <p:nvPr/>
        </p:nvSpPr>
        <p:spPr bwMode="auto">
          <a:xfrm>
            <a:off x="3124200" y="1279634"/>
            <a:ext cx="2438400" cy="4343400"/>
          </a:xfrm>
          <a:prstGeom prst="rect">
            <a:avLst/>
          </a:prstGeom>
          <a:noFill/>
          <a:ln w="222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Verdana" panose="020B0604030504040204" pitchFamily="34" charset="0"/>
              <a:ea typeface="微软雅黑" panose="020B0503020204020204" pitchFamily="34" charset="-122"/>
            </a:endParaRPr>
          </a:p>
        </p:txBody>
      </p:sp>
      <p:sp>
        <p:nvSpPr>
          <p:cNvPr id="90114" name="Rectangle 2" descr="褐色大理石"/>
          <p:cNvSpPr>
            <a:spLocks noChangeArrowheads="1"/>
          </p:cNvSpPr>
          <p:nvPr/>
        </p:nvSpPr>
        <p:spPr bwMode="auto">
          <a:xfrm>
            <a:off x="381000" y="1889234"/>
            <a:ext cx="7924800" cy="3276600"/>
          </a:xfrm>
          <a:prstGeom prst="rect">
            <a:avLst/>
          </a:prstGeom>
          <a:solidFill>
            <a:schemeClr val="tx2">
              <a:lumMod val="75000"/>
            </a:schemeClr>
          </a:solidFill>
          <a:ln>
            <a:noFill/>
          </a:ln>
          <a:effectLst>
            <a:outerShdw dist="107763" dir="2700000" algn="ctr" rotWithShape="0">
              <a:srgbClr val="808080"/>
            </a:outerShdw>
          </a:effectLst>
          <a:extLst/>
        </p:spPr>
        <p:txBody>
          <a:bodyPr/>
          <a:lstStyle/>
          <a:p>
            <a:endParaRPr lang="zh-CN" altLang="en-US" sz="2000">
              <a:latin typeface="Verdana" panose="020B0604030504040204" pitchFamily="34" charset="0"/>
              <a:ea typeface="微软雅黑" panose="020B0503020204020204" pitchFamily="34" charset="-122"/>
            </a:endParaRPr>
          </a:p>
        </p:txBody>
      </p:sp>
      <p:sp>
        <p:nvSpPr>
          <p:cNvPr id="90115" name="AutoShape 3" descr="褐色大理石"/>
          <p:cNvSpPr>
            <a:spLocks noChangeArrowheads="1"/>
          </p:cNvSpPr>
          <p:nvPr/>
        </p:nvSpPr>
        <p:spPr bwMode="auto">
          <a:xfrm rot="5400000">
            <a:off x="6324600" y="3108434"/>
            <a:ext cx="4419600" cy="609600"/>
          </a:xfrm>
          <a:prstGeom prst="triangle">
            <a:avLst>
              <a:gd name="adj" fmla="val 50000"/>
            </a:avLst>
          </a:prstGeom>
          <a:solidFill>
            <a:schemeClr val="tx2">
              <a:lumMod val="75000"/>
            </a:schemeClr>
          </a:solidFill>
          <a:ln>
            <a:noFill/>
          </a:ln>
          <a:effectLst>
            <a:outerShdw dist="107763" dir="2700000" algn="ctr" rotWithShape="0">
              <a:srgbClr val="808080"/>
            </a:outerShdw>
          </a:effectLst>
          <a:extLst/>
        </p:spPr>
        <p:txBody>
          <a:bodyPr/>
          <a:lstStyle/>
          <a:p>
            <a:endParaRPr lang="zh-CN" altLang="en-US" sz="2000">
              <a:latin typeface="Verdana" panose="020B0604030504040204" pitchFamily="34" charset="0"/>
              <a:ea typeface="微软雅黑" panose="020B0503020204020204" pitchFamily="34" charset="-122"/>
            </a:endParaRPr>
          </a:p>
        </p:txBody>
      </p:sp>
      <p:sp>
        <p:nvSpPr>
          <p:cNvPr id="90119" name="Text Box 7"/>
          <p:cNvSpPr txBox="1">
            <a:spLocks noChangeArrowheads="1"/>
          </p:cNvSpPr>
          <p:nvPr/>
        </p:nvSpPr>
        <p:spPr bwMode="auto">
          <a:xfrm>
            <a:off x="838200" y="1355834"/>
            <a:ext cx="1905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a:solidFill>
                  <a:schemeClr val="tx1"/>
                </a:solidFill>
                <a:latin typeface="Verdana" panose="020B0604030504040204" pitchFamily="34" charset="0"/>
                <a:ea typeface="微软雅黑" panose="020B0503020204020204" pitchFamily="34" charset="-122"/>
              </a:rPr>
              <a:t>依  据</a:t>
            </a:r>
          </a:p>
        </p:txBody>
      </p:sp>
      <p:sp>
        <p:nvSpPr>
          <p:cNvPr id="90120" name="Text Box 8"/>
          <p:cNvSpPr txBox="1">
            <a:spLocks noChangeArrowheads="1"/>
          </p:cNvSpPr>
          <p:nvPr/>
        </p:nvSpPr>
        <p:spPr bwMode="auto">
          <a:xfrm>
            <a:off x="3429000" y="1355834"/>
            <a:ext cx="1905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a:solidFill>
                  <a:schemeClr val="tx1"/>
                </a:solidFill>
                <a:latin typeface="Verdana" panose="020B0604030504040204" pitchFamily="34" charset="0"/>
                <a:ea typeface="微软雅黑" panose="020B0503020204020204" pitchFamily="34" charset="-122"/>
              </a:rPr>
              <a:t>工具与技术</a:t>
            </a:r>
          </a:p>
        </p:txBody>
      </p:sp>
      <p:sp>
        <p:nvSpPr>
          <p:cNvPr id="90121" name="Text Box 9"/>
          <p:cNvSpPr txBox="1">
            <a:spLocks noChangeArrowheads="1"/>
          </p:cNvSpPr>
          <p:nvPr/>
        </p:nvSpPr>
        <p:spPr bwMode="auto">
          <a:xfrm>
            <a:off x="6019800" y="1339959"/>
            <a:ext cx="1905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a:solidFill>
                  <a:schemeClr val="tx1"/>
                </a:solidFill>
                <a:latin typeface="Verdana" panose="020B0604030504040204" pitchFamily="34" charset="0"/>
                <a:ea typeface="微软雅黑" panose="020B0503020204020204" pitchFamily="34" charset="-122"/>
              </a:rPr>
              <a:t>成  果</a:t>
            </a:r>
          </a:p>
        </p:txBody>
      </p:sp>
      <p:sp>
        <p:nvSpPr>
          <p:cNvPr id="90122" name="Text Box 10"/>
          <p:cNvSpPr txBox="1">
            <a:spLocks noChangeArrowheads="1"/>
          </p:cNvSpPr>
          <p:nvPr/>
        </p:nvSpPr>
        <p:spPr bwMode="auto">
          <a:xfrm>
            <a:off x="3200400" y="1965434"/>
            <a:ext cx="2286000"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数据收集与展示技术</a:t>
            </a:r>
          </a:p>
          <a:p>
            <a:pPr>
              <a:spcBef>
                <a:spcPct val="5000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定量风险分析与建模技术</a:t>
            </a:r>
          </a:p>
          <a:p>
            <a:pPr>
              <a:spcBef>
                <a:spcPct val="5000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专家判断</a:t>
            </a:r>
          </a:p>
          <a:p>
            <a:pPr>
              <a:spcBef>
                <a:spcPct val="50000"/>
              </a:spcBef>
            </a:pPr>
            <a:endParaRPr lang="en-US" altLang="zh-CN" sz="2000" dirty="0">
              <a:latin typeface="Verdana" panose="020B0604030504040204" pitchFamily="34" charset="0"/>
              <a:ea typeface="微软雅黑" panose="020B0503020204020204" pitchFamily="34" charset="-122"/>
            </a:endParaRPr>
          </a:p>
        </p:txBody>
      </p:sp>
      <p:sp>
        <p:nvSpPr>
          <p:cNvPr id="90123" name="Text Box 11"/>
          <p:cNvSpPr txBox="1">
            <a:spLocks noChangeArrowheads="1"/>
          </p:cNvSpPr>
          <p:nvPr/>
        </p:nvSpPr>
        <p:spPr bwMode="auto">
          <a:xfrm>
            <a:off x="5715000" y="1889234"/>
            <a:ext cx="26670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AutoNum type="arabicPeriod"/>
            </a:pPr>
            <a:r>
              <a:rPr lang="zh-CN" altLang="en-US" sz="2000">
                <a:solidFill>
                  <a:schemeClr val="bg1"/>
                </a:solidFill>
                <a:latin typeface="Verdana" panose="020B0604030504040204" pitchFamily="34" charset="0"/>
                <a:ea typeface="微软雅黑" panose="020B0503020204020204" pitchFamily="34" charset="-122"/>
              </a:rPr>
              <a:t>风险登记表（更新）</a:t>
            </a:r>
          </a:p>
          <a:p>
            <a:pPr>
              <a:spcBef>
                <a:spcPct val="50000"/>
              </a:spcBef>
              <a:buFontTx/>
              <a:buAutoNum type="arabicPeriod"/>
            </a:pPr>
            <a:endParaRPr lang="en-US" altLang="zh-CN" sz="2000">
              <a:solidFill>
                <a:srgbClr val="000000"/>
              </a:solidFill>
              <a:latin typeface="Verdana" panose="020B0604030504040204" pitchFamily="34" charset="0"/>
              <a:ea typeface="微软雅黑" panose="020B0503020204020204" pitchFamily="34" charset="-122"/>
            </a:endParaRPr>
          </a:p>
        </p:txBody>
      </p:sp>
      <p:sp>
        <p:nvSpPr>
          <p:cNvPr id="90125" name="Text Box 13"/>
          <p:cNvSpPr txBox="1">
            <a:spLocks noChangeArrowheads="1"/>
          </p:cNvSpPr>
          <p:nvPr/>
        </p:nvSpPr>
        <p:spPr bwMode="auto">
          <a:xfrm>
            <a:off x="609600" y="1965434"/>
            <a:ext cx="2286000"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风险登记册</a:t>
            </a:r>
          </a:p>
          <a:p>
            <a:pPr>
              <a:spcBef>
                <a:spcPct val="5000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风险管理计划</a:t>
            </a:r>
          </a:p>
          <a:p>
            <a:pPr>
              <a:spcBef>
                <a:spcPct val="5000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成本管理计划</a:t>
            </a:r>
          </a:p>
          <a:p>
            <a:pPr>
              <a:spcBef>
                <a:spcPct val="5000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进度管理计划</a:t>
            </a:r>
          </a:p>
          <a:p>
            <a:pPr>
              <a:spcBef>
                <a:spcPct val="5000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组织过程资产</a:t>
            </a:r>
          </a:p>
          <a:p>
            <a:pPr>
              <a:spcBef>
                <a:spcPct val="50000"/>
              </a:spcBef>
              <a:buFontTx/>
              <a:buAutoNum type="arabicPeriod"/>
            </a:pPr>
            <a:endParaRPr lang="zh-CN" altLang="en-US" sz="2000" dirty="0">
              <a:solidFill>
                <a:schemeClr val="bg1"/>
              </a:solidFill>
              <a:latin typeface="Verdana" panose="020B0604030504040204" pitchFamily="34" charset="0"/>
              <a:ea typeface="微软雅黑" panose="020B0503020204020204" pitchFamily="34" charset="-122"/>
            </a:endParaRPr>
          </a:p>
          <a:p>
            <a:pPr>
              <a:spcBef>
                <a:spcPct val="50000"/>
              </a:spcBef>
              <a:buFontTx/>
              <a:buAutoNum type="arabicPeriod"/>
            </a:pPr>
            <a:endParaRPr lang="zh-CN" altLang="en-US" sz="2000" dirty="0">
              <a:latin typeface="Verdana" panose="020B0604030504040204" pitchFamily="34" charset="0"/>
              <a:ea typeface="微软雅黑" panose="020B0503020204020204" pitchFamily="34" charset="-122"/>
            </a:endParaRPr>
          </a:p>
          <a:p>
            <a:pPr>
              <a:spcBef>
                <a:spcPct val="50000"/>
              </a:spcBef>
              <a:buFontTx/>
              <a:buAutoNum type="arabicPeriod"/>
            </a:pPr>
            <a:endParaRPr lang="zh-CN" altLang="en-US" sz="2000" dirty="0">
              <a:effectLst>
                <a:outerShdw blurRad="38100" dist="38100" dir="2700000" algn="tl">
                  <a:srgbClr val="C0C0C0"/>
                </a:outerShdw>
              </a:effectLst>
              <a:latin typeface="Verdana" panose="020B0604030504040204" pitchFamily="34" charset="0"/>
              <a:ea typeface="微软雅黑" panose="020B0503020204020204" pitchFamily="34" charset="-122"/>
            </a:endParaRPr>
          </a:p>
          <a:p>
            <a:pPr>
              <a:spcBef>
                <a:spcPct val="50000"/>
              </a:spcBef>
              <a:buFontTx/>
              <a:buAutoNum type="arabicPeriod"/>
            </a:pPr>
            <a:endParaRPr lang="en-US" altLang="zh-CN" sz="2400" dirty="0">
              <a:effectLst>
                <a:outerShdw blurRad="38100" dist="38100" dir="2700000" algn="tl">
                  <a:srgbClr val="C0C0C0"/>
                </a:outerShdw>
              </a:effectLst>
              <a:latin typeface="Verdana" panose="020B0604030504040204" pitchFamily="34" charset="0"/>
              <a:ea typeface="微软雅黑" panose="020B0503020204020204" pitchFamily="34" charset="-122"/>
            </a:endParaRPr>
          </a:p>
        </p:txBody>
      </p:sp>
      <p:sp>
        <p:nvSpPr>
          <p:cNvPr id="90126" name="Rectangle 14"/>
          <p:cNvSpPr>
            <a:spLocks noGrp="1" noChangeArrowheads="1"/>
          </p:cNvSpPr>
          <p:nvPr>
            <p:ph type="title"/>
          </p:nvPr>
        </p:nvSpPr>
        <p:spPr/>
        <p:txBody>
          <a:bodyPr/>
          <a:lstStyle/>
          <a:p>
            <a:r>
              <a:rPr lang="en-US" altLang="zh-CN" smtClean="0"/>
              <a:t>11.4 </a:t>
            </a:r>
            <a:r>
              <a:rPr lang="zh-CN" altLang="en-US" smtClean="0"/>
              <a:t>实施定量风险分析</a:t>
            </a:r>
            <a:endParaRPr lang="zh-CN" altLang="en-US"/>
          </a:p>
        </p:txBody>
      </p:sp>
    </p:spTree>
    <p:extLst>
      <p:ext uri="{BB962C8B-B14F-4D97-AF65-F5344CB8AC3E}">
        <p14:creationId xmlns:p14="http://schemas.microsoft.com/office/powerpoint/2010/main" val="21841572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2" name="Rectangle 4"/>
          <p:cNvSpPr>
            <a:spLocks noGrp="1" noChangeArrowheads="1"/>
          </p:cNvSpPr>
          <p:nvPr>
            <p:ph type="title"/>
          </p:nvPr>
        </p:nvSpPr>
        <p:spPr/>
        <p:txBody>
          <a:bodyPr/>
          <a:lstStyle/>
          <a:p>
            <a:r>
              <a:rPr lang="zh-CN" altLang="en-US" dirty="0" smtClean="0"/>
              <a:t>敏感性分析</a:t>
            </a:r>
            <a:endParaRPr lang="zh-CN" altLang="en-US" dirty="0"/>
          </a:p>
        </p:txBody>
      </p:sp>
      <p:grpSp>
        <p:nvGrpSpPr>
          <p:cNvPr id="2" name="组合 1"/>
          <p:cNvGrpSpPr/>
          <p:nvPr/>
        </p:nvGrpSpPr>
        <p:grpSpPr>
          <a:xfrm>
            <a:off x="548640" y="438468"/>
            <a:ext cx="8077200" cy="6041091"/>
            <a:chOff x="548640" y="438468"/>
            <a:chExt cx="8077200" cy="6041091"/>
          </a:xfrm>
        </p:grpSpPr>
        <p:sp>
          <p:nvSpPr>
            <p:cNvPr id="401410" name="Line 2"/>
            <p:cNvSpPr>
              <a:spLocks noChangeShapeType="1"/>
            </p:cNvSpPr>
            <p:nvPr/>
          </p:nvSpPr>
          <p:spPr bwMode="auto">
            <a:xfrm flipH="1" flipV="1">
              <a:off x="2072640" y="2876868"/>
              <a:ext cx="4572000" cy="38100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nchor="ctr"/>
            <a:lstStyle/>
            <a:p>
              <a:endParaRPr lang="zh-CN" altLang="en-US" sz="2400">
                <a:latin typeface="Verdana" panose="020B0604030504040204" pitchFamily="34" charset="0"/>
                <a:ea typeface="微软雅黑" panose="020B0503020204020204" pitchFamily="34" charset="-122"/>
              </a:endParaRPr>
            </a:p>
          </p:txBody>
        </p:sp>
        <p:sp>
          <p:nvSpPr>
            <p:cNvPr id="401411" name="Line 3"/>
            <p:cNvSpPr>
              <a:spLocks noChangeShapeType="1"/>
            </p:cNvSpPr>
            <p:nvPr/>
          </p:nvSpPr>
          <p:spPr bwMode="auto">
            <a:xfrm>
              <a:off x="2072640" y="1581468"/>
              <a:ext cx="4724400" cy="2971800"/>
            </a:xfrm>
            <a:prstGeom prst="line">
              <a:avLst/>
            </a:prstGeom>
            <a:noFill/>
            <a:ln w="28575">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nchor="ctr"/>
            <a:lstStyle/>
            <a:p>
              <a:endParaRPr lang="zh-CN" altLang="en-US" sz="2400">
                <a:latin typeface="Verdana" panose="020B0604030504040204" pitchFamily="34" charset="0"/>
                <a:ea typeface="微软雅黑" panose="020B0503020204020204" pitchFamily="34" charset="-122"/>
              </a:endParaRPr>
            </a:p>
          </p:txBody>
        </p:sp>
        <p:sp>
          <p:nvSpPr>
            <p:cNvPr id="401413" name="Line 5"/>
            <p:cNvSpPr>
              <a:spLocks noChangeShapeType="1"/>
            </p:cNvSpPr>
            <p:nvPr/>
          </p:nvSpPr>
          <p:spPr bwMode="auto">
            <a:xfrm flipV="1">
              <a:off x="4511040" y="819468"/>
              <a:ext cx="0" cy="5257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nchor="ctr"/>
            <a:lstStyle/>
            <a:p>
              <a:endParaRPr lang="zh-CN" altLang="en-US" sz="2400">
                <a:latin typeface="Verdana" panose="020B0604030504040204" pitchFamily="34" charset="0"/>
                <a:ea typeface="微软雅黑" panose="020B0503020204020204" pitchFamily="34" charset="-122"/>
              </a:endParaRPr>
            </a:p>
          </p:txBody>
        </p:sp>
        <p:sp>
          <p:nvSpPr>
            <p:cNvPr id="401414" name="Text Box 6"/>
            <p:cNvSpPr txBox="1">
              <a:spLocks noChangeArrowheads="1"/>
            </p:cNvSpPr>
            <p:nvPr/>
          </p:nvSpPr>
          <p:spPr bwMode="auto">
            <a:xfrm>
              <a:off x="3672840" y="438468"/>
              <a:ext cx="1752600" cy="40229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000" tIns="46800" rIns="90000" bIns="46800">
              <a:spAutoFit/>
            </a:bodyPr>
            <a:lstStyle/>
            <a:p>
              <a:pPr algn="ctr">
                <a:spcBef>
                  <a:spcPct val="50000"/>
                </a:spcBef>
              </a:pPr>
              <a:r>
                <a:rPr lang="zh-CN" altLang="en-US" sz="2000" b="0" dirty="0">
                  <a:solidFill>
                    <a:schemeClr val="tx1"/>
                  </a:solidFill>
                  <a:latin typeface="Verdana" panose="020B0604030504040204" pitchFamily="34" charset="0"/>
                  <a:ea typeface="微软雅黑" panose="020B0503020204020204" pitchFamily="34" charset="-122"/>
                </a:rPr>
                <a:t>内部收益率</a:t>
              </a:r>
            </a:p>
          </p:txBody>
        </p:sp>
        <p:sp>
          <p:nvSpPr>
            <p:cNvPr id="401415" name="Text Box 7"/>
            <p:cNvSpPr txBox="1">
              <a:spLocks noChangeArrowheads="1"/>
            </p:cNvSpPr>
            <p:nvPr/>
          </p:nvSpPr>
          <p:spPr bwMode="auto">
            <a:xfrm>
              <a:off x="3672840" y="6045518"/>
              <a:ext cx="1752600" cy="40229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000" tIns="46800" rIns="90000" bIns="46800">
              <a:spAutoFit/>
            </a:bodyPr>
            <a:lstStyle/>
            <a:p>
              <a:pPr algn="ctr">
                <a:spcBef>
                  <a:spcPct val="50000"/>
                </a:spcBef>
              </a:pPr>
              <a:r>
                <a:rPr lang="en-US" altLang="zh-CN" sz="2000" b="0">
                  <a:solidFill>
                    <a:schemeClr val="tx1"/>
                  </a:solidFill>
                  <a:latin typeface="Verdana" panose="020B0604030504040204" pitchFamily="34" charset="0"/>
                  <a:ea typeface="微软雅黑" panose="020B0503020204020204" pitchFamily="34" charset="-122"/>
                </a:rPr>
                <a:t>0%</a:t>
              </a:r>
            </a:p>
          </p:txBody>
        </p:sp>
        <p:sp>
          <p:nvSpPr>
            <p:cNvPr id="401416" name="Text Box 8"/>
            <p:cNvSpPr txBox="1">
              <a:spLocks noChangeArrowheads="1"/>
            </p:cNvSpPr>
            <p:nvPr/>
          </p:nvSpPr>
          <p:spPr bwMode="auto">
            <a:xfrm>
              <a:off x="3977640" y="3853180"/>
              <a:ext cx="1752600" cy="40229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000" tIns="46800" rIns="90000" bIns="46800">
              <a:spAutoFit/>
            </a:bodyPr>
            <a:lstStyle/>
            <a:p>
              <a:pPr algn="ctr">
                <a:spcBef>
                  <a:spcPct val="50000"/>
                </a:spcBef>
              </a:pPr>
              <a:r>
                <a:rPr lang="en-US" altLang="zh-CN" sz="2000" b="0" dirty="0">
                  <a:solidFill>
                    <a:schemeClr val="tx1"/>
                  </a:solidFill>
                  <a:latin typeface="Verdana" panose="020B0604030504040204" pitchFamily="34" charset="0"/>
                  <a:ea typeface="微软雅黑" panose="020B0503020204020204" pitchFamily="34" charset="-122"/>
                </a:rPr>
                <a:t>20%</a:t>
              </a:r>
            </a:p>
          </p:txBody>
        </p:sp>
        <p:sp>
          <p:nvSpPr>
            <p:cNvPr id="401417" name="Text Box 9"/>
            <p:cNvSpPr txBox="1">
              <a:spLocks noChangeArrowheads="1"/>
            </p:cNvSpPr>
            <p:nvPr/>
          </p:nvSpPr>
          <p:spPr bwMode="auto">
            <a:xfrm>
              <a:off x="3977640" y="2953068"/>
              <a:ext cx="1752600" cy="40229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000" tIns="46800" rIns="90000" bIns="46800">
              <a:spAutoFit/>
            </a:bodyPr>
            <a:lstStyle/>
            <a:p>
              <a:pPr algn="ctr">
                <a:spcBef>
                  <a:spcPct val="50000"/>
                </a:spcBef>
              </a:pPr>
              <a:r>
                <a:rPr lang="en-US" altLang="zh-CN" sz="2000" b="0">
                  <a:solidFill>
                    <a:schemeClr val="tx1"/>
                  </a:solidFill>
                  <a:latin typeface="Verdana" panose="020B0604030504040204" pitchFamily="34" charset="0"/>
                  <a:ea typeface="微软雅黑" panose="020B0503020204020204" pitchFamily="34" charset="-122"/>
                </a:rPr>
                <a:t>25%</a:t>
              </a:r>
            </a:p>
          </p:txBody>
        </p:sp>
        <p:sp>
          <p:nvSpPr>
            <p:cNvPr id="401418" name="Text Box 10"/>
            <p:cNvSpPr txBox="1">
              <a:spLocks noChangeArrowheads="1"/>
            </p:cNvSpPr>
            <p:nvPr/>
          </p:nvSpPr>
          <p:spPr bwMode="auto">
            <a:xfrm>
              <a:off x="3977640" y="1870795"/>
              <a:ext cx="1752600" cy="40229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000" tIns="46800" rIns="90000" bIns="46800">
              <a:spAutoFit/>
            </a:bodyPr>
            <a:lstStyle/>
            <a:p>
              <a:pPr algn="ctr">
                <a:spcBef>
                  <a:spcPct val="50000"/>
                </a:spcBef>
              </a:pPr>
              <a:r>
                <a:rPr lang="en-US" altLang="zh-CN" sz="2000" b="0" dirty="0">
                  <a:solidFill>
                    <a:schemeClr val="tx1"/>
                  </a:solidFill>
                  <a:latin typeface="Verdana" panose="020B0604030504040204" pitchFamily="34" charset="0"/>
                  <a:ea typeface="微软雅黑" panose="020B0503020204020204" pitchFamily="34" charset="-122"/>
                </a:rPr>
                <a:t>30%</a:t>
              </a:r>
            </a:p>
          </p:txBody>
        </p:sp>
        <p:sp>
          <p:nvSpPr>
            <p:cNvPr id="401419" name="Line 11"/>
            <p:cNvSpPr>
              <a:spLocks noChangeShapeType="1"/>
            </p:cNvSpPr>
            <p:nvPr/>
          </p:nvSpPr>
          <p:spPr bwMode="auto">
            <a:xfrm>
              <a:off x="929640" y="6077268"/>
              <a:ext cx="71628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nchor="ctr"/>
            <a:lstStyle/>
            <a:p>
              <a:endParaRPr lang="zh-CN" altLang="en-US" sz="2400">
                <a:latin typeface="Verdana" panose="020B0604030504040204" pitchFamily="34" charset="0"/>
                <a:ea typeface="微软雅黑" panose="020B0503020204020204" pitchFamily="34" charset="-122"/>
              </a:endParaRPr>
            </a:p>
          </p:txBody>
        </p:sp>
        <p:sp>
          <p:nvSpPr>
            <p:cNvPr id="401420" name="Oval 12"/>
            <p:cNvSpPr>
              <a:spLocks noChangeArrowheads="1"/>
            </p:cNvSpPr>
            <p:nvPr/>
          </p:nvSpPr>
          <p:spPr bwMode="auto">
            <a:xfrm>
              <a:off x="4434840" y="6001068"/>
              <a:ext cx="152400" cy="152400"/>
            </a:xfrm>
            <a:prstGeom prst="ellipse">
              <a:avLst/>
            </a:prstGeom>
            <a:gradFill rotWithShape="1">
              <a:gsLst>
                <a:gs pos="0">
                  <a:srgbClr val="FF0000"/>
                </a:gs>
                <a:gs pos="100000">
                  <a:srgbClr val="FF0000">
                    <a:gamma/>
                    <a:shade val="75686"/>
                    <a:invGamma/>
                  </a:srgbClr>
                </a:gs>
              </a:gsLst>
              <a:path path="rect">
                <a:fillToRect r="100000" b="10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nchor="ctr"/>
            <a:lstStyle/>
            <a:p>
              <a:endParaRPr lang="zh-CN" altLang="en-US" sz="2400">
                <a:latin typeface="Verdana" panose="020B0604030504040204" pitchFamily="34" charset="0"/>
                <a:ea typeface="微软雅黑" panose="020B0503020204020204" pitchFamily="34" charset="-122"/>
              </a:endParaRPr>
            </a:p>
          </p:txBody>
        </p:sp>
        <p:sp>
          <p:nvSpPr>
            <p:cNvPr id="401421" name="Oval 13"/>
            <p:cNvSpPr>
              <a:spLocks noChangeArrowheads="1"/>
            </p:cNvSpPr>
            <p:nvPr/>
          </p:nvSpPr>
          <p:spPr bwMode="auto">
            <a:xfrm>
              <a:off x="4434840" y="3867468"/>
              <a:ext cx="152400" cy="152400"/>
            </a:xfrm>
            <a:prstGeom prst="ellipse">
              <a:avLst/>
            </a:prstGeom>
            <a:gradFill rotWithShape="1">
              <a:gsLst>
                <a:gs pos="0">
                  <a:srgbClr val="FF0000"/>
                </a:gs>
                <a:gs pos="100000">
                  <a:srgbClr val="FF0000">
                    <a:gamma/>
                    <a:shade val="75686"/>
                    <a:invGamma/>
                  </a:srgbClr>
                </a:gs>
              </a:gsLst>
              <a:path path="rect">
                <a:fillToRect r="100000" b="10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nchor="ctr"/>
            <a:lstStyle/>
            <a:p>
              <a:endParaRPr lang="zh-CN" altLang="en-US" sz="2400">
                <a:latin typeface="Verdana" panose="020B0604030504040204" pitchFamily="34" charset="0"/>
                <a:ea typeface="微软雅黑" panose="020B0503020204020204" pitchFamily="34" charset="-122"/>
              </a:endParaRPr>
            </a:p>
          </p:txBody>
        </p:sp>
        <p:sp>
          <p:nvSpPr>
            <p:cNvPr id="401422" name="Oval 14"/>
            <p:cNvSpPr>
              <a:spLocks noChangeArrowheads="1"/>
            </p:cNvSpPr>
            <p:nvPr/>
          </p:nvSpPr>
          <p:spPr bwMode="auto">
            <a:xfrm>
              <a:off x="4434840" y="2191068"/>
              <a:ext cx="152400" cy="152400"/>
            </a:xfrm>
            <a:prstGeom prst="ellipse">
              <a:avLst/>
            </a:prstGeom>
            <a:gradFill rotWithShape="1">
              <a:gsLst>
                <a:gs pos="0">
                  <a:srgbClr val="FF0000"/>
                </a:gs>
                <a:gs pos="100000">
                  <a:srgbClr val="FF0000">
                    <a:gamma/>
                    <a:shade val="75686"/>
                    <a:invGamma/>
                  </a:srgbClr>
                </a:gs>
              </a:gsLst>
              <a:path path="rect">
                <a:fillToRect r="100000" b="10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nchor="ctr"/>
            <a:lstStyle/>
            <a:p>
              <a:endParaRPr lang="zh-CN" altLang="en-US" sz="2400">
                <a:latin typeface="Verdana" panose="020B0604030504040204" pitchFamily="34" charset="0"/>
                <a:ea typeface="微软雅黑" panose="020B0503020204020204" pitchFamily="34" charset="-122"/>
              </a:endParaRPr>
            </a:p>
          </p:txBody>
        </p:sp>
        <p:sp>
          <p:nvSpPr>
            <p:cNvPr id="401423" name="Oval 15"/>
            <p:cNvSpPr>
              <a:spLocks noChangeArrowheads="1"/>
            </p:cNvSpPr>
            <p:nvPr/>
          </p:nvSpPr>
          <p:spPr bwMode="auto">
            <a:xfrm>
              <a:off x="4434840" y="3029268"/>
              <a:ext cx="152400" cy="152400"/>
            </a:xfrm>
            <a:prstGeom prst="ellipse">
              <a:avLst/>
            </a:prstGeom>
            <a:gradFill rotWithShape="1">
              <a:gsLst>
                <a:gs pos="0">
                  <a:srgbClr val="FF0000"/>
                </a:gs>
                <a:gs pos="100000">
                  <a:srgbClr val="FF0000">
                    <a:gamma/>
                    <a:shade val="75686"/>
                    <a:invGamma/>
                  </a:srgbClr>
                </a:gs>
              </a:gsLst>
              <a:path path="rect">
                <a:fillToRect r="100000" b="10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nchor="ctr"/>
            <a:lstStyle/>
            <a:p>
              <a:endParaRPr lang="zh-CN" altLang="en-US" sz="2400">
                <a:latin typeface="Verdana" panose="020B0604030504040204" pitchFamily="34" charset="0"/>
                <a:ea typeface="微软雅黑" panose="020B0503020204020204" pitchFamily="34" charset="-122"/>
              </a:endParaRPr>
            </a:p>
          </p:txBody>
        </p:sp>
        <p:sp>
          <p:nvSpPr>
            <p:cNvPr id="401424" name="Oval 16"/>
            <p:cNvSpPr>
              <a:spLocks noChangeArrowheads="1"/>
            </p:cNvSpPr>
            <p:nvPr/>
          </p:nvSpPr>
          <p:spPr bwMode="auto">
            <a:xfrm>
              <a:off x="3291840" y="6001068"/>
              <a:ext cx="152400" cy="152400"/>
            </a:xfrm>
            <a:prstGeom prst="ellipse">
              <a:avLst/>
            </a:prstGeom>
            <a:gradFill rotWithShape="1">
              <a:gsLst>
                <a:gs pos="0">
                  <a:srgbClr val="FF0000"/>
                </a:gs>
                <a:gs pos="100000">
                  <a:srgbClr val="FF0000">
                    <a:gamma/>
                    <a:shade val="75686"/>
                    <a:invGamma/>
                  </a:srgbClr>
                </a:gs>
              </a:gsLst>
              <a:path path="rect">
                <a:fillToRect r="100000" b="10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nchor="ctr"/>
            <a:lstStyle/>
            <a:p>
              <a:endParaRPr lang="zh-CN" altLang="en-US" sz="2400">
                <a:latin typeface="Verdana" panose="020B0604030504040204" pitchFamily="34" charset="0"/>
                <a:ea typeface="微软雅黑" panose="020B0503020204020204" pitchFamily="34" charset="-122"/>
              </a:endParaRPr>
            </a:p>
          </p:txBody>
        </p:sp>
        <p:sp>
          <p:nvSpPr>
            <p:cNvPr id="401425" name="Oval 17"/>
            <p:cNvSpPr>
              <a:spLocks noChangeArrowheads="1"/>
            </p:cNvSpPr>
            <p:nvPr/>
          </p:nvSpPr>
          <p:spPr bwMode="auto">
            <a:xfrm>
              <a:off x="5577840" y="6001068"/>
              <a:ext cx="152400" cy="152400"/>
            </a:xfrm>
            <a:prstGeom prst="ellipse">
              <a:avLst/>
            </a:prstGeom>
            <a:gradFill rotWithShape="1">
              <a:gsLst>
                <a:gs pos="0">
                  <a:srgbClr val="FF0000"/>
                </a:gs>
                <a:gs pos="100000">
                  <a:srgbClr val="FF0000">
                    <a:gamma/>
                    <a:shade val="75686"/>
                    <a:invGamma/>
                  </a:srgbClr>
                </a:gs>
              </a:gsLst>
              <a:path path="rect">
                <a:fillToRect r="100000" b="10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nchor="ctr"/>
            <a:lstStyle/>
            <a:p>
              <a:endParaRPr lang="zh-CN" altLang="en-US" sz="2400">
                <a:latin typeface="Verdana" panose="020B0604030504040204" pitchFamily="34" charset="0"/>
                <a:ea typeface="微软雅黑" panose="020B0503020204020204" pitchFamily="34" charset="-122"/>
              </a:endParaRPr>
            </a:p>
          </p:txBody>
        </p:sp>
        <p:sp>
          <p:nvSpPr>
            <p:cNvPr id="401426" name="Oval 18"/>
            <p:cNvSpPr>
              <a:spLocks noChangeArrowheads="1"/>
            </p:cNvSpPr>
            <p:nvPr/>
          </p:nvSpPr>
          <p:spPr bwMode="auto">
            <a:xfrm>
              <a:off x="6644640" y="6001068"/>
              <a:ext cx="152400" cy="152400"/>
            </a:xfrm>
            <a:prstGeom prst="ellipse">
              <a:avLst/>
            </a:prstGeom>
            <a:gradFill rotWithShape="1">
              <a:gsLst>
                <a:gs pos="0">
                  <a:srgbClr val="FF0000"/>
                </a:gs>
                <a:gs pos="100000">
                  <a:srgbClr val="FF0000">
                    <a:gamma/>
                    <a:shade val="75686"/>
                    <a:invGamma/>
                  </a:srgbClr>
                </a:gs>
              </a:gsLst>
              <a:path path="rect">
                <a:fillToRect r="100000" b="10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nchor="ctr"/>
            <a:lstStyle/>
            <a:p>
              <a:endParaRPr lang="zh-CN" altLang="en-US" sz="2400">
                <a:latin typeface="Verdana" panose="020B0604030504040204" pitchFamily="34" charset="0"/>
                <a:ea typeface="微软雅黑" panose="020B0503020204020204" pitchFamily="34" charset="-122"/>
              </a:endParaRPr>
            </a:p>
          </p:txBody>
        </p:sp>
        <p:sp>
          <p:nvSpPr>
            <p:cNvPr id="401427" name="Oval 19"/>
            <p:cNvSpPr>
              <a:spLocks noChangeArrowheads="1"/>
            </p:cNvSpPr>
            <p:nvPr/>
          </p:nvSpPr>
          <p:spPr bwMode="auto">
            <a:xfrm>
              <a:off x="2148840" y="6001068"/>
              <a:ext cx="152400" cy="152400"/>
            </a:xfrm>
            <a:prstGeom prst="ellipse">
              <a:avLst/>
            </a:prstGeom>
            <a:gradFill rotWithShape="1">
              <a:gsLst>
                <a:gs pos="0">
                  <a:srgbClr val="FF0000"/>
                </a:gs>
                <a:gs pos="100000">
                  <a:srgbClr val="FF0000">
                    <a:gamma/>
                    <a:shade val="75686"/>
                    <a:invGamma/>
                  </a:srgbClr>
                </a:gs>
              </a:gsLst>
              <a:path path="rect">
                <a:fillToRect r="100000" b="10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nchor="ctr"/>
            <a:lstStyle/>
            <a:p>
              <a:endParaRPr lang="zh-CN" altLang="en-US" sz="2400">
                <a:latin typeface="Verdana" panose="020B0604030504040204" pitchFamily="34" charset="0"/>
                <a:ea typeface="微软雅黑" panose="020B0503020204020204" pitchFamily="34" charset="-122"/>
              </a:endParaRPr>
            </a:p>
          </p:txBody>
        </p:sp>
        <p:sp>
          <p:nvSpPr>
            <p:cNvPr id="401428" name="Text Box 20"/>
            <p:cNvSpPr txBox="1">
              <a:spLocks noChangeArrowheads="1"/>
            </p:cNvSpPr>
            <p:nvPr/>
          </p:nvSpPr>
          <p:spPr bwMode="auto">
            <a:xfrm>
              <a:off x="5044440" y="6077268"/>
              <a:ext cx="1219200" cy="40229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000" tIns="46800" rIns="90000" bIns="46800">
              <a:spAutoFit/>
            </a:bodyPr>
            <a:lstStyle/>
            <a:p>
              <a:pPr algn="ctr">
                <a:spcBef>
                  <a:spcPct val="50000"/>
                </a:spcBef>
              </a:pPr>
              <a:r>
                <a:rPr lang="en-US" altLang="zh-CN" sz="2000" b="0">
                  <a:solidFill>
                    <a:schemeClr val="tx1"/>
                  </a:solidFill>
                  <a:latin typeface="Verdana" panose="020B0604030504040204" pitchFamily="34" charset="0"/>
                  <a:ea typeface="微软雅黑" panose="020B0503020204020204" pitchFamily="34" charset="-122"/>
                </a:rPr>
                <a:t>+10%</a:t>
              </a:r>
            </a:p>
          </p:txBody>
        </p:sp>
        <p:sp>
          <p:nvSpPr>
            <p:cNvPr id="401429" name="Text Box 21"/>
            <p:cNvSpPr txBox="1">
              <a:spLocks noChangeArrowheads="1"/>
            </p:cNvSpPr>
            <p:nvPr/>
          </p:nvSpPr>
          <p:spPr bwMode="auto">
            <a:xfrm>
              <a:off x="5958840" y="6077268"/>
              <a:ext cx="1752600" cy="40229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000" tIns="46800" rIns="90000" bIns="46800">
              <a:spAutoFit/>
            </a:bodyPr>
            <a:lstStyle/>
            <a:p>
              <a:pPr algn="ctr">
                <a:spcBef>
                  <a:spcPct val="50000"/>
                </a:spcBef>
              </a:pPr>
              <a:r>
                <a:rPr lang="en-US" altLang="zh-CN" sz="2000" b="0">
                  <a:solidFill>
                    <a:schemeClr val="tx1"/>
                  </a:solidFill>
                  <a:latin typeface="Verdana" panose="020B0604030504040204" pitchFamily="34" charset="0"/>
                  <a:ea typeface="微软雅黑" panose="020B0503020204020204" pitchFamily="34" charset="-122"/>
                </a:rPr>
                <a:t>+20%</a:t>
              </a:r>
            </a:p>
          </p:txBody>
        </p:sp>
        <p:sp>
          <p:nvSpPr>
            <p:cNvPr id="401430" name="Text Box 22"/>
            <p:cNvSpPr txBox="1">
              <a:spLocks noChangeArrowheads="1"/>
            </p:cNvSpPr>
            <p:nvPr/>
          </p:nvSpPr>
          <p:spPr bwMode="auto">
            <a:xfrm>
              <a:off x="6873240" y="6077268"/>
              <a:ext cx="1752600" cy="40229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000" tIns="46800" rIns="90000" bIns="46800">
              <a:spAutoFit/>
            </a:bodyPr>
            <a:lstStyle/>
            <a:p>
              <a:pPr algn="ctr">
                <a:spcBef>
                  <a:spcPct val="50000"/>
                </a:spcBef>
              </a:pPr>
              <a:r>
                <a:rPr lang="zh-CN" altLang="en-US" sz="2000" b="0">
                  <a:solidFill>
                    <a:schemeClr val="tx1"/>
                  </a:solidFill>
                  <a:latin typeface="Verdana" panose="020B0604030504040204" pitchFamily="34" charset="0"/>
                  <a:ea typeface="微软雅黑" panose="020B0503020204020204" pitchFamily="34" charset="-122"/>
                </a:rPr>
                <a:t>增幅</a:t>
              </a:r>
            </a:p>
          </p:txBody>
        </p:sp>
        <p:sp>
          <p:nvSpPr>
            <p:cNvPr id="401431" name="Text Box 23"/>
            <p:cNvSpPr txBox="1">
              <a:spLocks noChangeArrowheads="1"/>
            </p:cNvSpPr>
            <p:nvPr/>
          </p:nvSpPr>
          <p:spPr bwMode="auto">
            <a:xfrm>
              <a:off x="2834640" y="6077268"/>
              <a:ext cx="1219200" cy="40229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000" tIns="46800" rIns="90000" bIns="46800">
              <a:spAutoFit/>
            </a:bodyPr>
            <a:lstStyle/>
            <a:p>
              <a:pPr algn="ctr">
                <a:spcBef>
                  <a:spcPct val="50000"/>
                </a:spcBef>
              </a:pPr>
              <a:r>
                <a:rPr lang="en-US" altLang="zh-CN" sz="2000" b="0">
                  <a:solidFill>
                    <a:srgbClr val="FF0000"/>
                  </a:solidFill>
                  <a:latin typeface="Verdana" panose="020B0604030504040204" pitchFamily="34" charset="0"/>
                  <a:ea typeface="微软雅黑" panose="020B0503020204020204" pitchFamily="34" charset="-122"/>
                </a:rPr>
                <a:t>-10%</a:t>
              </a:r>
            </a:p>
          </p:txBody>
        </p:sp>
        <p:sp>
          <p:nvSpPr>
            <p:cNvPr id="401432" name="Text Box 24"/>
            <p:cNvSpPr txBox="1">
              <a:spLocks noChangeArrowheads="1"/>
            </p:cNvSpPr>
            <p:nvPr/>
          </p:nvSpPr>
          <p:spPr bwMode="auto">
            <a:xfrm>
              <a:off x="1691640" y="6077268"/>
              <a:ext cx="1219200" cy="40229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000" tIns="46800" rIns="90000" bIns="46800">
              <a:spAutoFit/>
            </a:bodyPr>
            <a:lstStyle/>
            <a:p>
              <a:pPr algn="ctr">
                <a:spcBef>
                  <a:spcPct val="50000"/>
                </a:spcBef>
              </a:pPr>
              <a:r>
                <a:rPr lang="en-US" altLang="zh-CN" sz="2000" b="0">
                  <a:solidFill>
                    <a:srgbClr val="FF0000"/>
                  </a:solidFill>
                  <a:latin typeface="Verdana" panose="020B0604030504040204" pitchFamily="34" charset="0"/>
                  <a:ea typeface="微软雅黑" panose="020B0503020204020204" pitchFamily="34" charset="-122"/>
                </a:rPr>
                <a:t>-20%</a:t>
              </a:r>
            </a:p>
          </p:txBody>
        </p:sp>
        <p:sp>
          <p:nvSpPr>
            <p:cNvPr id="401433" name="Line 25"/>
            <p:cNvSpPr>
              <a:spLocks noChangeShapeType="1"/>
            </p:cNvSpPr>
            <p:nvPr/>
          </p:nvSpPr>
          <p:spPr bwMode="auto">
            <a:xfrm flipV="1">
              <a:off x="3368040" y="819468"/>
              <a:ext cx="0" cy="5257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nchor="ctr"/>
            <a:lstStyle/>
            <a:p>
              <a:endParaRPr lang="zh-CN" altLang="en-US" sz="2400">
                <a:latin typeface="Verdana" panose="020B0604030504040204" pitchFamily="34" charset="0"/>
                <a:ea typeface="微软雅黑" panose="020B0503020204020204" pitchFamily="34" charset="-122"/>
              </a:endParaRPr>
            </a:p>
          </p:txBody>
        </p:sp>
        <p:sp>
          <p:nvSpPr>
            <p:cNvPr id="401434" name="Line 26"/>
            <p:cNvSpPr>
              <a:spLocks noChangeShapeType="1"/>
            </p:cNvSpPr>
            <p:nvPr/>
          </p:nvSpPr>
          <p:spPr bwMode="auto">
            <a:xfrm flipV="1">
              <a:off x="5654040" y="819468"/>
              <a:ext cx="0" cy="5257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nchor="ctr"/>
            <a:lstStyle/>
            <a:p>
              <a:endParaRPr lang="zh-CN" altLang="en-US" sz="2400">
                <a:latin typeface="Verdana" panose="020B0604030504040204" pitchFamily="34" charset="0"/>
                <a:ea typeface="微软雅黑" panose="020B0503020204020204" pitchFamily="34" charset="-122"/>
              </a:endParaRPr>
            </a:p>
          </p:txBody>
        </p:sp>
        <p:sp>
          <p:nvSpPr>
            <p:cNvPr id="401435" name="Oval 27"/>
            <p:cNvSpPr>
              <a:spLocks noChangeArrowheads="1"/>
            </p:cNvSpPr>
            <p:nvPr/>
          </p:nvSpPr>
          <p:spPr bwMode="auto">
            <a:xfrm>
              <a:off x="3291840" y="4172268"/>
              <a:ext cx="152400" cy="152400"/>
            </a:xfrm>
            <a:prstGeom prst="ellipse">
              <a:avLst/>
            </a:prstGeom>
            <a:gradFill rotWithShape="1">
              <a:gsLst>
                <a:gs pos="0">
                  <a:srgbClr val="FF0000"/>
                </a:gs>
                <a:gs pos="100000">
                  <a:srgbClr val="FF0000">
                    <a:gamma/>
                    <a:shade val="75686"/>
                    <a:invGamma/>
                  </a:srgbClr>
                </a:gs>
              </a:gsLst>
              <a:path path="rect">
                <a:fillToRect r="100000" b="10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nchor="ctr"/>
            <a:lstStyle/>
            <a:p>
              <a:endParaRPr lang="zh-CN" altLang="en-US" sz="2400">
                <a:latin typeface="Verdana" panose="020B0604030504040204" pitchFamily="34" charset="0"/>
                <a:ea typeface="微软雅黑" panose="020B0503020204020204" pitchFamily="34" charset="-122"/>
              </a:endParaRPr>
            </a:p>
          </p:txBody>
        </p:sp>
        <p:sp>
          <p:nvSpPr>
            <p:cNvPr id="401436" name="Oval 28"/>
            <p:cNvSpPr>
              <a:spLocks noChangeArrowheads="1"/>
            </p:cNvSpPr>
            <p:nvPr/>
          </p:nvSpPr>
          <p:spPr bwMode="auto">
            <a:xfrm>
              <a:off x="5577840" y="1810068"/>
              <a:ext cx="152400" cy="152400"/>
            </a:xfrm>
            <a:prstGeom prst="ellipse">
              <a:avLst/>
            </a:prstGeom>
            <a:gradFill rotWithShape="1">
              <a:gsLst>
                <a:gs pos="0">
                  <a:srgbClr val="FF0000"/>
                </a:gs>
                <a:gs pos="100000">
                  <a:srgbClr val="FF0000">
                    <a:gamma/>
                    <a:shade val="75686"/>
                    <a:invGamma/>
                  </a:srgbClr>
                </a:gs>
              </a:gsLst>
              <a:path path="rect">
                <a:fillToRect r="100000" b="10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nchor="ctr"/>
            <a:lstStyle/>
            <a:p>
              <a:endParaRPr lang="zh-CN" altLang="en-US" sz="2400">
                <a:latin typeface="Verdana" panose="020B0604030504040204" pitchFamily="34" charset="0"/>
                <a:ea typeface="微软雅黑" panose="020B0503020204020204" pitchFamily="34" charset="-122"/>
              </a:endParaRPr>
            </a:p>
          </p:txBody>
        </p:sp>
        <p:sp>
          <p:nvSpPr>
            <p:cNvPr id="401437" name="Line 29"/>
            <p:cNvSpPr>
              <a:spLocks noChangeShapeType="1"/>
            </p:cNvSpPr>
            <p:nvPr/>
          </p:nvSpPr>
          <p:spPr bwMode="auto">
            <a:xfrm flipV="1">
              <a:off x="2072640" y="895668"/>
              <a:ext cx="4572000" cy="46482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nchor="ctr"/>
            <a:lstStyle/>
            <a:p>
              <a:endParaRPr lang="zh-CN" altLang="en-US" sz="2400">
                <a:latin typeface="Verdana" panose="020B0604030504040204" pitchFamily="34" charset="0"/>
                <a:ea typeface="微软雅黑" panose="020B0503020204020204" pitchFamily="34" charset="-122"/>
              </a:endParaRPr>
            </a:p>
          </p:txBody>
        </p:sp>
        <p:sp>
          <p:nvSpPr>
            <p:cNvPr id="401438" name="Text Box 30"/>
            <p:cNvSpPr txBox="1">
              <a:spLocks noChangeArrowheads="1"/>
            </p:cNvSpPr>
            <p:nvPr/>
          </p:nvSpPr>
          <p:spPr bwMode="auto">
            <a:xfrm>
              <a:off x="662940" y="5345090"/>
              <a:ext cx="1219200" cy="71006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000" tIns="46800" rIns="90000" bIns="46800">
              <a:spAutoFit/>
            </a:bodyPr>
            <a:lstStyle/>
            <a:p>
              <a:pPr algn="ctr">
                <a:spcBef>
                  <a:spcPct val="50000"/>
                </a:spcBef>
              </a:pPr>
              <a:r>
                <a:rPr lang="zh-CN" altLang="en-US" sz="2000" b="0" dirty="0">
                  <a:solidFill>
                    <a:srgbClr val="FF0000"/>
                  </a:solidFill>
                  <a:latin typeface="Verdana" panose="020B0604030504040204" pitchFamily="34" charset="0"/>
                  <a:ea typeface="微软雅黑" panose="020B0503020204020204" pitchFamily="34" charset="-122"/>
                </a:rPr>
                <a:t>价</a:t>
              </a:r>
              <a:r>
                <a:rPr lang="zh-CN" altLang="en-US" sz="2000" b="0" dirty="0" smtClean="0">
                  <a:solidFill>
                    <a:srgbClr val="FF0000"/>
                  </a:solidFill>
                  <a:latin typeface="Verdana" panose="020B0604030504040204" pitchFamily="34" charset="0"/>
                  <a:ea typeface="微软雅黑" panose="020B0503020204020204" pitchFamily="34" charset="-122"/>
                </a:rPr>
                <a:t>格</a:t>
              </a:r>
              <a:r>
                <a:rPr lang="en-US" altLang="zh-CN" sz="2000" b="0" dirty="0" smtClean="0">
                  <a:solidFill>
                    <a:srgbClr val="FF0000"/>
                  </a:solidFill>
                  <a:latin typeface="Verdana" panose="020B0604030504040204" pitchFamily="34" charset="0"/>
                  <a:ea typeface="微软雅黑" panose="020B0503020204020204" pitchFamily="34" charset="-122"/>
                </a:rPr>
                <a:t>(</a:t>
              </a:r>
              <a:r>
                <a:rPr lang="en-US" altLang="zh-CN" sz="2000" b="0" u="sng" dirty="0" smtClean="0">
                  <a:solidFill>
                    <a:srgbClr val="FF0000"/>
                  </a:solidFill>
                  <a:latin typeface="Verdana" panose="020B0604030504040204" pitchFamily="34" charset="0"/>
                  <a:ea typeface="微软雅黑" panose="020B0503020204020204" pitchFamily="34" charset="-122"/>
                </a:rPr>
                <a:t>+</a:t>
              </a:r>
              <a:r>
                <a:rPr lang="en-US" altLang="zh-CN" sz="2000" b="0" dirty="0">
                  <a:solidFill>
                    <a:srgbClr val="FF0000"/>
                  </a:solidFill>
                  <a:latin typeface="Verdana" panose="020B0604030504040204" pitchFamily="34" charset="0"/>
                  <a:ea typeface="微软雅黑" panose="020B0503020204020204" pitchFamily="34" charset="-122"/>
                </a:rPr>
                <a:t>10</a:t>
              </a:r>
              <a:r>
                <a:rPr lang="en-US" altLang="zh-CN" sz="2000" b="0" dirty="0" smtClean="0">
                  <a:solidFill>
                    <a:srgbClr val="FF0000"/>
                  </a:solidFill>
                  <a:latin typeface="Verdana" panose="020B0604030504040204" pitchFamily="34" charset="0"/>
                  <a:ea typeface="微软雅黑" panose="020B0503020204020204" pitchFamily="34" charset="-122"/>
                </a:rPr>
                <a:t>%)</a:t>
              </a:r>
              <a:endParaRPr lang="en-US" altLang="zh-CN" sz="2000" b="0" dirty="0">
                <a:solidFill>
                  <a:srgbClr val="FF0000"/>
                </a:solidFill>
                <a:latin typeface="Verdana" panose="020B0604030504040204" pitchFamily="34" charset="0"/>
                <a:ea typeface="微软雅黑" panose="020B0503020204020204" pitchFamily="34" charset="-122"/>
              </a:endParaRPr>
            </a:p>
          </p:txBody>
        </p:sp>
        <p:sp>
          <p:nvSpPr>
            <p:cNvPr id="401439" name="Text Box 31"/>
            <p:cNvSpPr txBox="1">
              <a:spLocks noChangeArrowheads="1"/>
            </p:cNvSpPr>
            <p:nvPr/>
          </p:nvSpPr>
          <p:spPr bwMode="auto">
            <a:xfrm>
              <a:off x="6720840" y="667068"/>
              <a:ext cx="457200" cy="46384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000" tIns="46800" rIns="90000" bIns="46800">
              <a:spAutoFit/>
            </a:bodyPr>
            <a:lstStyle/>
            <a:p>
              <a:pPr algn="ctr">
                <a:spcBef>
                  <a:spcPct val="50000"/>
                </a:spcBef>
              </a:pPr>
              <a:r>
                <a:rPr lang="en-US" altLang="zh-CN" sz="2400">
                  <a:solidFill>
                    <a:srgbClr val="FF0000"/>
                  </a:solidFill>
                  <a:latin typeface="Verdana" panose="020B0604030504040204" pitchFamily="34" charset="0"/>
                  <a:ea typeface="微软雅黑" panose="020B0503020204020204" pitchFamily="34" charset="-122"/>
                </a:rPr>
                <a:t>1</a:t>
              </a:r>
            </a:p>
          </p:txBody>
        </p:sp>
        <p:sp>
          <p:nvSpPr>
            <p:cNvPr id="401440" name="Oval 32"/>
            <p:cNvSpPr>
              <a:spLocks noChangeArrowheads="1"/>
            </p:cNvSpPr>
            <p:nvPr/>
          </p:nvSpPr>
          <p:spPr bwMode="auto">
            <a:xfrm>
              <a:off x="3291840" y="3852228"/>
              <a:ext cx="152400" cy="152400"/>
            </a:xfrm>
            <a:prstGeom prst="ellipse">
              <a:avLst/>
            </a:prstGeom>
            <a:gradFill rotWithShape="1">
              <a:gsLst>
                <a:gs pos="0">
                  <a:srgbClr val="FF0000"/>
                </a:gs>
                <a:gs pos="100000">
                  <a:srgbClr val="FF0000">
                    <a:gamma/>
                    <a:shade val="75686"/>
                    <a:invGamma/>
                  </a:srgbClr>
                </a:gs>
              </a:gsLst>
              <a:path path="rect">
                <a:fillToRect r="100000" b="10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nchor="ctr"/>
            <a:lstStyle/>
            <a:p>
              <a:endParaRPr lang="zh-CN" altLang="en-US" sz="2400">
                <a:latin typeface="Verdana" panose="020B0604030504040204" pitchFamily="34" charset="0"/>
                <a:ea typeface="微软雅黑" panose="020B0503020204020204" pitchFamily="34" charset="-122"/>
              </a:endParaRPr>
            </a:p>
          </p:txBody>
        </p:sp>
        <p:sp>
          <p:nvSpPr>
            <p:cNvPr id="401441" name="Oval 33"/>
            <p:cNvSpPr>
              <a:spLocks noChangeArrowheads="1"/>
            </p:cNvSpPr>
            <p:nvPr/>
          </p:nvSpPr>
          <p:spPr bwMode="auto">
            <a:xfrm>
              <a:off x="5577840" y="2191068"/>
              <a:ext cx="152400" cy="152400"/>
            </a:xfrm>
            <a:prstGeom prst="ellipse">
              <a:avLst/>
            </a:prstGeom>
            <a:gradFill rotWithShape="1">
              <a:gsLst>
                <a:gs pos="0">
                  <a:srgbClr val="FF0000"/>
                </a:gs>
                <a:gs pos="100000">
                  <a:srgbClr val="FF0000">
                    <a:gamma/>
                    <a:shade val="75686"/>
                    <a:invGamma/>
                  </a:srgbClr>
                </a:gs>
              </a:gsLst>
              <a:path path="rect">
                <a:fillToRect r="100000" b="10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nchor="ctr"/>
            <a:lstStyle/>
            <a:p>
              <a:endParaRPr lang="zh-CN" altLang="en-US" sz="2400">
                <a:latin typeface="Verdana" panose="020B0604030504040204" pitchFamily="34" charset="0"/>
                <a:ea typeface="微软雅黑" panose="020B0503020204020204" pitchFamily="34" charset="-122"/>
              </a:endParaRPr>
            </a:p>
          </p:txBody>
        </p:sp>
        <p:sp>
          <p:nvSpPr>
            <p:cNvPr id="401442" name="Line 34"/>
            <p:cNvSpPr>
              <a:spLocks noChangeShapeType="1"/>
            </p:cNvSpPr>
            <p:nvPr/>
          </p:nvSpPr>
          <p:spPr bwMode="auto">
            <a:xfrm flipV="1">
              <a:off x="2072640" y="1505268"/>
              <a:ext cx="4572000" cy="3352800"/>
            </a:xfrm>
            <a:prstGeom prst="line">
              <a:avLst/>
            </a:prstGeom>
            <a:noFill/>
            <a:ln w="2857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nchor="ctr"/>
            <a:lstStyle/>
            <a:p>
              <a:endParaRPr lang="zh-CN" altLang="en-US" sz="2400">
                <a:latin typeface="Verdana" panose="020B0604030504040204" pitchFamily="34" charset="0"/>
                <a:ea typeface="微软雅黑" panose="020B0503020204020204" pitchFamily="34" charset="-122"/>
              </a:endParaRPr>
            </a:p>
          </p:txBody>
        </p:sp>
        <p:sp>
          <p:nvSpPr>
            <p:cNvPr id="401443" name="Text Box 35"/>
            <p:cNvSpPr txBox="1">
              <a:spLocks noChangeArrowheads="1"/>
            </p:cNvSpPr>
            <p:nvPr/>
          </p:nvSpPr>
          <p:spPr bwMode="auto">
            <a:xfrm>
              <a:off x="548640" y="4604928"/>
              <a:ext cx="1447800" cy="71006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000" tIns="46800" rIns="90000" bIns="46800">
              <a:spAutoFit/>
            </a:bodyPr>
            <a:lstStyle/>
            <a:p>
              <a:pPr algn="ctr">
                <a:spcBef>
                  <a:spcPct val="50000"/>
                </a:spcBef>
              </a:pPr>
              <a:r>
                <a:rPr lang="zh-CN" altLang="en-US" sz="2000" b="0" dirty="0">
                  <a:solidFill>
                    <a:srgbClr val="660033"/>
                  </a:solidFill>
                  <a:latin typeface="Verdana" panose="020B0604030504040204" pitchFamily="34" charset="0"/>
                  <a:ea typeface="微软雅黑" panose="020B0503020204020204" pitchFamily="34" charset="-122"/>
                </a:rPr>
                <a:t>产销</a:t>
              </a:r>
              <a:r>
                <a:rPr lang="zh-CN" altLang="en-US" sz="2000" b="0" dirty="0" smtClean="0">
                  <a:solidFill>
                    <a:srgbClr val="660033"/>
                  </a:solidFill>
                  <a:latin typeface="Verdana" panose="020B0604030504040204" pitchFamily="34" charset="0"/>
                  <a:ea typeface="微软雅黑" panose="020B0503020204020204" pitchFamily="34" charset="-122"/>
                </a:rPr>
                <a:t>量</a:t>
              </a:r>
              <a:r>
                <a:rPr lang="en-US" altLang="zh-CN" sz="2000" b="0" dirty="0" smtClean="0">
                  <a:solidFill>
                    <a:srgbClr val="660033"/>
                  </a:solidFill>
                  <a:latin typeface="Verdana" panose="020B0604030504040204" pitchFamily="34" charset="0"/>
                  <a:ea typeface="微软雅黑" panose="020B0503020204020204" pitchFamily="34" charset="-122"/>
                </a:rPr>
                <a:t>(</a:t>
              </a:r>
              <a:r>
                <a:rPr lang="en-US" altLang="zh-CN" sz="2000" b="0" u="sng" dirty="0" smtClean="0">
                  <a:solidFill>
                    <a:srgbClr val="660033"/>
                  </a:solidFill>
                  <a:latin typeface="Verdana" panose="020B0604030504040204" pitchFamily="34" charset="0"/>
                  <a:ea typeface="微软雅黑" panose="020B0503020204020204" pitchFamily="34" charset="-122"/>
                </a:rPr>
                <a:t>+</a:t>
              </a:r>
              <a:r>
                <a:rPr lang="en-US" altLang="zh-CN" sz="2000" b="0" dirty="0">
                  <a:solidFill>
                    <a:srgbClr val="660033"/>
                  </a:solidFill>
                  <a:latin typeface="Verdana" panose="020B0604030504040204" pitchFamily="34" charset="0"/>
                  <a:ea typeface="微软雅黑" panose="020B0503020204020204" pitchFamily="34" charset="-122"/>
                </a:rPr>
                <a:t>10</a:t>
              </a:r>
              <a:r>
                <a:rPr lang="en-US" altLang="zh-CN" sz="2000" b="0" dirty="0" smtClean="0">
                  <a:solidFill>
                    <a:srgbClr val="660033"/>
                  </a:solidFill>
                  <a:latin typeface="Verdana" panose="020B0604030504040204" pitchFamily="34" charset="0"/>
                  <a:ea typeface="微软雅黑" panose="020B0503020204020204" pitchFamily="34" charset="-122"/>
                </a:rPr>
                <a:t>%)</a:t>
              </a:r>
              <a:endParaRPr lang="en-US" altLang="zh-CN" sz="2000" b="0" dirty="0">
                <a:solidFill>
                  <a:srgbClr val="660033"/>
                </a:solidFill>
                <a:latin typeface="Verdana" panose="020B0604030504040204" pitchFamily="34" charset="0"/>
                <a:ea typeface="微软雅黑" panose="020B0503020204020204" pitchFamily="34" charset="-122"/>
              </a:endParaRPr>
            </a:p>
          </p:txBody>
        </p:sp>
        <p:sp>
          <p:nvSpPr>
            <p:cNvPr id="401444" name="Text Box 36"/>
            <p:cNvSpPr txBox="1">
              <a:spLocks noChangeArrowheads="1"/>
            </p:cNvSpPr>
            <p:nvPr/>
          </p:nvSpPr>
          <p:spPr bwMode="auto">
            <a:xfrm>
              <a:off x="6720840" y="1290956"/>
              <a:ext cx="457200" cy="46384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000" tIns="46800" rIns="90000" bIns="46800">
              <a:spAutoFit/>
            </a:bodyPr>
            <a:lstStyle/>
            <a:p>
              <a:pPr algn="ctr">
                <a:spcBef>
                  <a:spcPct val="50000"/>
                </a:spcBef>
              </a:pPr>
              <a:r>
                <a:rPr lang="en-US" altLang="zh-CN" sz="2400">
                  <a:solidFill>
                    <a:srgbClr val="660033"/>
                  </a:solidFill>
                  <a:latin typeface="Verdana" panose="020B0604030504040204" pitchFamily="34" charset="0"/>
                  <a:ea typeface="微软雅黑" panose="020B0503020204020204" pitchFamily="34" charset="-122"/>
                </a:rPr>
                <a:t>2</a:t>
              </a:r>
            </a:p>
          </p:txBody>
        </p:sp>
        <p:sp>
          <p:nvSpPr>
            <p:cNvPr id="401445" name="Oval 37"/>
            <p:cNvSpPr>
              <a:spLocks noChangeArrowheads="1"/>
            </p:cNvSpPr>
            <p:nvPr/>
          </p:nvSpPr>
          <p:spPr bwMode="auto">
            <a:xfrm>
              <a:off x="5577840" y="3715068"/>
              <a:ext cx="152400" cy="152400"/>
            </a:xfrm>
            <a:prstGeom prst="ellipse">
              <a:avLst/>
            </a:prstGeom>
            <a:gradFill rotWithShape="1">
              <a:gsLst>
                <a:gs pos="0">
                  <a:srgbClr val="FF0000"/>
                </a:gs>
                <a:gs pos="100000">
                  <a:srgbClr val="FF0000">
                    <a:gamma/>
                    <a:shade val="75686"/>
                    <a:invGamma/>
                  </a:srgbClr>
                </a:gs>
              </a:gsLst>
              <a:path path="rect">
                <a:fillToRect r="100000" b="10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nchor="ctr"/>
            <a:lstStyle/>
            <a:p>
              <a:endParaRPr lang="zh-CN" altLang="en-US" sz="2400">
                <a:latin typeface="Verdana" panose="020B0604030504040204" pitchFamily="34" charset="0"/>
                <a:ea typeface="微软雅黑" panose="020B0503020204020204" pitchFamily="34" charset="-122"/>
              </a:endParaRPr>
            </a:p>
          </p:txBody>
        </p:sp>
        <p:sp>
          <p:nvSpPr>
            <p:cNvPr id="401446" name="Oval 38"/>
            <p:cNvSpPr>
              <a:spLocks noChangeArrowheads="1"/>
            </p:cNvSpPr>
            <p:nvPr/>
          </p:nvSpPr>
          <p:spPr bwMode="auto">
            <a:xfrm>
              <a:off x="3291840" y="2343468"/>
              <a:ext cx="152400" cy="152400"/>
            </a:xfrm>
            <a:prstGeom prst="ellipse">
              <a:avLst/>
            </a:prstGeom>
            <a:gradFill rotWithShape="1">
              <a:gsLst>
                <a:gs pos="0">
                  <a:srgbClr val="FF0000"/>
                </a:gs>
                <a:gs pos="100000">
                  <a:srgbClr val="FF0000">
                    <a:gamma/>
                    <a:shade val="75686"/>
                    <a:invGamma/>
                  </a:srgbClr>
                </a:gs>
              </a:gsLst>
              <a:path path="rect">
                <a:fillToRect r="100000" b="10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nchor="ctr"/>
            <a:lstStyle/>
            <a:p>
              <a:endParaRPr lang="zh-CN" altLang="en-US" sz="2400">
                <a:latin typeface="Verdana" panose="020B0604030504040204" pitchFamily="34" charset="0"/>
                <a:ea typeface="微软雅黑" panose="020B0503020204020204" pitchFamily="34" charset="-122"/>
              </a:endParaRPr>
            </a:p>
          </p:txBody>
        </p:sp>
        <p:sp>
          <p:nvSpPr>
            <p:cNvPr id="401447" name="Text Box 39"/>
            <p:cNvSpPr txBox="1">
              <a:spLocks noChangeArrowheads="1"/>
            </p:cNvSpPr>
            <p:nvPr/>
          </p:nvSpPr>
          <p:spPr bwMode="auto">
            <a:xfrm>
              <a:off x="6720840" y="4415156"/>
              <a:ext cx="457200" cy="46384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000" tIns="46800" rIns="90000" bIns="46800">
              <a:spAutoFit/>
            </a:bodyPr>
            <a:lstStyle/>
            <a:p>
              <a:pPr algn="ctr">
                <a:spcBef>
                  <a:spcPct val="50000"/>
                </a:spcBef>
              </a:pPr>
              <a:r>
                <a:rPr lang="en-US" altLang="zh-CN" sz="2400">
                  <a:solidFill>
                    <a:srgbClr val="000066"/>
                  </a:solidFill>
                  <a:latin typeface="Verdana" panose="020B0604030504040204" pitchFamily="34" charset="0"/>
                  <a:ea typeface="微软雅黑" panose="020B0503020204020204" pitchFamily="34" charset="-122"/>
                </a:rPr>
                <a:t>3</a:t>
              </a:r>
            </a:p>
          </p:txBody>
        </p:sp>
        <p:sp>
          <p:nvSpPr>
            <p:cNvPr id="401448" name="Text Box 40"/>
            <p:cNvSpPr txBox="1">
              <a:spLocks noChangeArrowheads="1"/>
            </p:cNvSpPr>
            <p:nvPr/>
          </p:nvSpPr>
          <p:spPr bwMode="auto">
            <a:xfrm>
              <a:off x="548640" y="1398588"/>
              <a:ext cx="1447800" cy="71006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000" tIns="46800" rIns="90000" bIns="46800">
              <a:spAutoFit/>
            </a:bodyPr>
            <a:lstStyle/>
            <a:p>
              <a:pPr algn="ctr">
                <a:spcBef>
                  <a:spcPct val="50000"/>
                </a:spcBef>
              </a:pPr>
              <a:r>
                <a:rPr lang="zh-CN" altLang="en-US" sz="2000" b="0" dirty="0">
                  <a:solidFill>
                    <a:srgbClr val="000066"/>
                  </a:solidFill>
                  <a:latin typeface="Verdana" panose="020B0604030504040204" pitchFamily="34" charset="0"/>
                  <a:ea typeface="微软雅黑" panose="020B0503020204020204" pitchFamily="34" charset="-122"/>
                </a:rPr>
                <a:t>投资</a:t>
              </a:r>
              <a:r>
                <a:rPr lang="zh-CN" altLang="en-US" sz="2000" b="0" dirty="0" smtClean="0">
                  <a:solidFill>
                    <a:srgbClr val="000066"/>
                  </a:solidFill>
                  <a:latin typeface="Verdana" panose="020B0604030504040204" pitchFamily="34" charset="0"/>
                  <a:ea typeface="微软雅黑" panose="020B0503020204020204" pitchFamily="34" charset="-122"/>
                </a:rPr>
                <a:t>额</a:t>
              </a:r>
              <a:r>
                <a:rPr lang="en-US" altLang="zh-CN" sz="2000" b="0" dirty="0" smtClean="0">
                  <a:solidFill>
                    <a:srgbClr val="000066"/>
                  </a:solidFill>
                  <a:latin typeface="Verdana" panose="020B0604030504040204" pitchFamily="34" charset="0"/>
                  <a:ea typeface="微软雅黑" panose="020B0503020204020204" pitchFamily="34" charset="-122"/>
                </a:rPr>
                <a:t>(</a:t>
              </a:r>
              <a:r>
                <a:rPr lang="en-US" altLang="zh-CN" sz="2000" b="0" u="sng" dirty="0" smtClean="0">
                  <a:solidFill>
                    <a:srgbClr val="000066"/>
                  </a:solidFill>
                  <a:latin typeface="Verdana" panose="020B0604030504040204" pitchFamily="34" charset="0"/>
                  <a:ea typeface="微软雅黑" panose="020B0503020204020204" pitchFamily="34" charset="-122"/>
                </a:rPr>
                <a:t>+</a:t>
              </a:r>
              <a:r>
                <a:rPr lang="en-US" altLang="zh-CN" sz="2000" b="0" dirty="0">
                  <a:solidFill>
                    <a:srgbClr val="000066"/>
                  </a:solidFill>
                  <a:latin typeface="Verdana" panose="020B0604030504040204" pitchFamily="34" charset="0"/>
                  <a:ea typeface="微软雅黑" panose="020B0503020204020204" pitchFamily="34" charset="-122"/>
                </a:rPr>
                <a:t>10</a:t>
              </a:r>
              <a:r>
                <a:rPr lang="en-US" altLang="zh-CN" sz="2000" b="0" dirty="0" smtClean="0">
                  <a:solidFill>
                    <a:srgbClr val="000066"/>
                  </a:solidFill>
                  <a:latin typeface="Verdana" panose="020B0604030504040204" pitchFamily="34" charset="0"/>
                  <a:ea typeface="微软雅黑" panose="020B0503020204020204" pitchFamily="34" charset="-122"/>
                </a:rPr>
                <a:t>%)</a:t>
              </a:r>
              <a:endParaRPr lang="en-US" altLang="zh-CN" sz="2000" b="0" dirty="0">
                <a:solidFill>
                  <a:srgbClr val="000066"/>
                </a:solidFill>
                <a:latin typeface="Verdana" panose="020B0604030504040204" pitchFamily="34" charset="0"/>
                <a:ea typeface="微软雅黑" panose="020B0503020204020204" pitchFamily="34" charset="-122"/>
              </a:endParaRPr>
            </a:p>
          </p:txBody>
        </p:sp>
        <p:sp>
          <p:nvSpPr>
            <p:cNvPr id="401449" name="Oval 41"/>
            <p:cNvSpPr>
              <a:spLocks noChangeArrowheads="1"/>
            </p:cNvSpPr>
            <p:nvPr/>
          </p:nvSpPr>
          <p:spPr bwMode="auto">
            <a:xfrm>
              <a:off x="3291840" y="2724468"/>
              <a:ext cx="152400" cy="152400"/>
            </a:xfrm>
            <a:prstGeom prst="ellipse">
              <a:avLst/>
            </a:prstGeom>
            <a:gradFill rotWithShape="1">
              <a:gsLst>
                <a:gs pos="0">
                  <a:srgbClr val="FF0000"/>
                </a:gs>
                <a:gs pos="100000">
                  <a:srgbClr val="FF0000">
                    <a:gamma/>
                    <a:shade val="75686"/>
                    <a:invGamma/>
                  </a:srgbClr>
                </a:gs>
              </a:gsLst>
              <a:path path="rect">
                <a:fillToRect r="100000" b="10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nchor="ctr"/>
            <a:lstStyle/>
            <a:p>
              <a:endParaRPr lang="zh-CN" altLang="en-US" sz="2400">
                <a:latin typeface="Verdana" panose="020B0604030504040204" pitchFamily="34" charset="0"/>
                <a:ea typeface="微软雅黑" panose="020B0503020204020204" pitchFamily="34" charset="-122"/>
              </a:endParaRPr>
            </a:p>
          </p:txBody>
        </p:sp>
        <p:sp>
          <p:nvSpPr>
            <p:cNvPr id="401450" name="Oval 42"/>
            <p:cNvSpPr>
              <a:spLocks noChangeArrowheads="1"/>
            </p:cNvSpPr>
            <p:nvPr/>
          </p:nvSpPr>
          <p:spPr bwMode="auto">
            <a:xfrm>
              <a:off x="5577840" y="3410268"/>
              <a:ext cx="152400" cy="152400"/>
            </a:xfrm>
            <a:prstGeom prst="ellipse">
              <a:avLst/>
            </a:prstGeom>
            <a:gradFill rotWithShape="1">
              <a:gsLst>
                <a:gs pos="0">
                  <a:srgbClr val="FF0000"/>
                </a:gs>
                <a:gs pos="100000">
                  <a:srgbClr val="FF0000">
                    <a:gamma/>
                    <a:shade val="75686"/>
                    <a:invGamma/>
                  </a:srgbClr>
                </a:gs>
              </a:gsLst>
              <a:path path="rect">
                <a:fillToRect r="100000" b="10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nchor="ctr"/>
            <a:lstStyle/>
            <a:p>
              <a:endParaRPr lang="zh-CN" altLang="en-US" sz="2400">
                <a:latin typeface="Verdana" panose="020B0604030504040204" pitchFamily="34" charset="0"/>
                <a:ea typeface="微软雅黑" panose="020B0503020204020204" pitchFamily="34" charset="-122"/>
              </a:endParaRPr>
            </a:p>
          </p:txBody>
        </p:sp>
        <p:sp>
          <p:nvSpPr>
            <p:cNvPr id="401451" name="Text Box 43"/>
            <p:cNvSpPr txBox="1">
              <a:spLocks noChangeArrowheads="1"/>
            </p:cNvSpPr>
            <p:nvPr/>
          </p:nvSpPr>
          <p:spPr bwMode="auto">
            <a:xfrm>
              <a:off x="3291840" y="4248468"/>
              <a:ext cx="838200" cy="40229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000" tIns="46800" rIns="90000" bIns="46800">
              <a:spAutoFit/>
            </a:bodyPr>
            <a:lstStyle/>
            <a:p>
              <a:pPr algn="ctr">
                <a:spcBef>
                  <a:spcPct val="50000"/>
                </a:spcBef>
              </a:pPr>
              <a:r>
                <a:rPr lang="en-US" altLang="zh-CN" sz="2000" b="0">
                  <a:solidFill>
                    <a:srgbClr val="FF0000"/>
                  </a:solidFill>
                  <a:latin typeface="Verdana" panose="020B0604030504040204" pitchFamily="34" charset="0"/>
                  <a:ea typeface="微软雅黑" panose="020B0503020204020204" pitchFamily="34" charset="-122"/>
                </a:rPr>
                <a:t>18%</a:t>
              </a:r>
            </a:p>
          </p:txBody>
        </p:sp>
        <p:sp>
          <p:nvSpPr>
            <p:cNvPr id="401452" name="Text Box 44"/>
            <p:cNvSpPr txBox="1">
              <a:spLocks noChangeArrowheads="1"/>
            </p:cNvSpPr>
            <p:nvPr/>
          </p:nvSpPr>
          <p:spPr bwMode="auto">
            <a:xfrm>
              <a:off x="2453640" y="3577908"/>
              <a:ext cx="838200" cy="40229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000" tIns="46800" rIns="90000" bIns="46800">
              <a:spAutoFit/>
            </a:bodyPr>
            <a:lstStyle/>
            <a:p>
              <a:pPr algn="ctr">
                <a:spcBef>
                  <a:spcPct val="50000"/>
                </a:spcBef>
              </a:pPr>
              <a:r>
                <a:rPr lang="en-US" altLang="zh-CN" sz="2000" b="0" dirty="0">
                  <a:solidFill>
                    <a:srgbClr val="660033"/>
                  </a:solidFill>
                  <a:latin typeface="Verdana" panose="020B0604030504040204" pitchFamily="34" charset="0"/>
                  <a:ea typeface="微软雅黑" panose="020B0503020204020204" pitchFamily="34" charset="-122"/>
                </a:rPr>
                <a:t>20%</a:t>
              </a:r>
            </a:p>
          </p:txBody>
        </p:sp>
        <p:sp>
          <p:nvSpPr>
            <p:cNvPr id="401453" name="Text Box 45"/>
            <p:cNvSpPr txBox="1">
              <a:spLocks noChangeArrowheads="1"/>
            </p:cNvSpPr>
            <p:nvPr/>
          </p:nvSpPr>
          <p:spPr bwMode="auto">
            <a:xfrm>
              <a:off x="2453640" y="2602548"/>
              <a:ext cx="838200" cy="40229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000" tIns="46800" rIns="90000" bIns="46800">
              <a:spAutoFit/>
            </a:bodyPr>
            <a:lstStyle/>
            <a:p>
              <a:pPr algn="ctr">
                <a:spcBef>
                  <a:spcPct val="50000"/>
                </a:spcBef>
              </a:pPr>
              <a:r>
                <a:rPr lang="en-US" altLang="zh-CN" sz="2000" b="0" dirty="0">
                  <a:solidFill>
                    <a:srgbClr val="006600"/>
                  </a:solidFill>
                  <a:latin typeface="Verdana" panose="020B0604030504040204" pitchFamily="34" charset="0"/>
                  <a:ea typeface="微软雅黑" panose="020B0503020204020204" pitchFamily="34" charset="-122"/>
                </a:rPr>
                <a:t>27%</a:t>
              </a:r>
            </a:p>
          </p:txBody>
        </p:sp>
        <p:sp>
          <p:nvSpPr>
            <p:cNvPr id="401454" name="Text Box 46"/>
            <p:cNvSpPr txBox="1">
              <a:spLocks noChangeArrowheads="1"/>
            </p:cNvSpPr>
            <p:nvPr/>
          </p:nvSpPr>
          <p:spPr bwMode="auto">
            <a:xfrm>
              <a:off x="3291840" y="2006918"/>
              <a:ext cx="838200" cy="40229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000" tIns="46800" rIns="90000" bIns="46800">
              <a:spAutoFit/>
            </a:bodyPr>
            <a:lstStyle/>
            <a:p>
              <a:pPr algn="ctr">
                <a:spcBef>
                  <a:spcPct val="50000"/>
                </a:spcBef>
              </a:pPr>
              <a:r>
                <a:rPr lang="en-US" altLang="zh-CN" sz="2000" b="0">
                  <a:solidFill>
                    <a:srgbClr val="000066"/>
                  </a:solidFill>
                  <a:latin typeface="Verdana" panose="020B0604030504040204" pitchFamily="34" charset="0"/>
                  <a:ea typeface="微软雅黑" panose="020B0503020204020204" pitchFamily="34" charset="-122"/>
                </a:rPr>
                <a:t>29%</a:t>
              </a:r>
            </a:p>
          </p:txBody>
        </p:sp>
        <p:sp>
          <p:nvSpPr>
            <p:cNvPr id="401455" name="Text Box 47"/>
            <p:cNvSpPr txBox="1">
              <a:spLocks noChangeArrowheads="1"/>
            </p:cNvSpPr>
            <p:nvPr/>
          </p:nvSpPr>
          <p:spPr bwMode="auto">
            <a:xfrm>
              <a:off x="5806440" y="3181668"/>
              <a:ext cx="838200" cy="40229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000" tIns="46800" rIns="90000" bIns="46800">
              <a:spAutoFit/>
            </a:bodyPr>
            <a:lstStyle/>
            <a:p>
              <a:pPr algn="ctr">
                <a:spcBef>
                  <a:spcPct val="50000"/>
                </a:spcBef>
              </a:pPr>
              <a:r>
                <a:rPr lang="en-US" altLang="zh-CN" sz="2000" b="0">
                  <a:solidFill>
                    <a:srgbClr val="006600"/>
                  </a:solidFill>
                  <a:latin typeface="Verdana" panose="020B0604030504040204" pitchFamily="34" charset="0"/>
                  <a:ea typeface="微软雅黑" panose="020B0503020204020204" pitchFamily="34" charset="-122"/>
                </a:rPr>
                <a:t>23%</a:t>
              </a:r>
            </a:p>
          </p:txBody>
        </p:sp>
        <p:sp>
          <p:nvSpPr>
            <p:cNvPr id="401456" name="Text Box 48"/>
            <p:cNvSpPr txBox="1">
              <a:spLocks noChangeArrowheads="1"/>
            </p:cNvSpPr>
            <p:nvPr/>
          </p:nvSpPr>
          <p:spPr bwMode="auto">
            <a:xfrm>
              <a:off x="5730240" y="3607921"/>
              <a:ext cx="838200" cy="40229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000" tIns="46800" rIns="90000" bIns="46800">
              <a:spAutoFit/>
            </a:bodyPr>
            <a:lstStyle/>
            <a:p>
              <a:pPr algn="ctr">
                <a:spcBef>
                  <a:spcPct val="50000"/>
                </a:spcBef>
              </a:pPr>
              <a:r>
                <a:rPr lang="en-US" altLang="zh-CN" sz="2000" b="0" dirty="0">
                  <a:solidFill>
                    <a:srgbClr val="000066"/>
                  </a:solidFill>
                  <a:latin typeface="Verdana" panose="020B0604030504040204" pitchFamily="34" charset="0"/>
                  <a:ea typeface="微软雅黑" panose="020B0503020204020204" pitchFamily="34" charset="-122"/>
                </a:rPr>
                <a:t>21%</a:t>
              </a:r>
            </a:p>
          </p:txBody>
        </p:sp>
        <p:sp>
          <p:nvSpPr>
            <p:cNvPr id="401457" name="Line 49"/>
            <p:cNvSpPr>
              <a:spLocks noChangeShapeType="1"/>
            </p:cNvSpPr>
            <p:nvPr/>
          </p:nvSpPr>
          <p:spPr bwMode="auto">
            <a:xfrm>
              <a:off x="2072640" y="2419668"/>
              <a:ext cx="4724400" cy="137160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nchor="ctr"/>
            <a:lstStyle/>
            <a:p>
              <a:endParaRPr lang="zh-CN" altLang="en-US" sz="2400">
                <a:latin typeface="Verdana" panose="020B0604030504040204" pitchFamily="34" charset="0"/>
                <a:ea typeface="微软雅黑" panose="020B0503020204020204" pitchFamily="34" charset="-122"/>
              </a:endParaRPr>
            </a:p>
          </p:txBody>
        </p:sp>
        <p:sp>
          <p:nvSpPr>
            <p:cNvPr id="401458" name="Text Box 50"/>
            <p:cNvSpPr txBox="1">
              <a:spLocks noChangeArrowheads="1"/>
            </p:cNvSpPr>
            <p:nvPr/>
          </p:nvSpPr>
          <p:spPr bwMode="auto">
            <a:xfrm>
              <a:off x="548640" y="2128838"/>
              <a:ext cx="1447800" cy="71006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000" tIns="46800" rIns="90000" bIns="46800">
              <a:spAutoFit/>
            </a:bodyPr>
            <a:lstStyle/>
            <a:p>
              <a:pPr algn="ctr">
                <a:spcBef>
                  <a:spcPct val="50000"/>
                </a:spcBef>
              </a:pPr>
              <a:r>
                <a:rPr lang="zh-CN" altLang="en-US" sz="2000" b="0" dirty="0">
                  <a:solidFill>
                    <a:srgbClr val="006600"/>
                  </a:solidFill>
                  <a:latin typeface="Verdana" panose="020B0604030504040204" pitchFamily="34" charset="0"/>
                  <a:ea typeface="微软雅黑" panose="020B0503020204020204" pitchFamily="34" charset="-122"/>
                </a:rPr>
                <a:t>成</a:t>
              </a:r>
              <a:r>
                <a:rPr lang="zh-CN" altLang="en-US" sz="2000" b="0" dirty="0" smtClean="0">
                  <a:solidFill>
                    <a:srgbClr val="006600"/>
                  </a:solidFill>
                  <a:latin typeface="Verdana" panose="020B0604030504040204" pitchFamily="34" charset="0"/>
                  <a:ea typeface="微软雅黑" panose="020B0503020204020204" pitchFamily="34" charset="-122"/>
                </a:rPr>
                <a:t>本</a:t>
              </a:r>
              <a:r>
                <a:rPr lang="en-US" altLang="zh-CN" sz="2000" b="0" dirty="0" smtClean="0">
                  <a:solidFill>
                    <a:srgbClr val="006600"/>
                  </a:solidFill>
                  <a:latin typeface="Verdana" panose="020B0604030504040204" pitchFamily="34" charset="0"/>
                  <a:ea typeface="微软雅黑" panose="020B0503020204020204" pitchFamily="34" charset="-122"/>
                </a:rPr>
                <a:t>(</a:t>
              </a:r>
              <a:r>
                <a:rPr lang="en-US" altLang="zh-CN" sz="2000" b="0" u="sng" dirty="0" smtClean="0">
                  <a:solidFill>
                    <a:srgbClr val="006600"/>
                  </a:solidFill>
                  <a:latin typeface="Verdana" panose="020B0604030504040204" pitchFamily="34" charset="0"/>
                  <a:ea typeface="微软雅黑" panose="020B0503020204020204" pitchFamily="34" charset="-122"/>
                </a:rPr>
                <a:t>+</a:t>
              </a:r>
              <a:r>
                <a:rPr lang="en-US" altLang="zh-CN" sz="2000" b="0" dirty="0">
                  <a:solidFill>
                    <a:srgbClr val="006600"/>
                  </a:solidFill>
                  <a:latin typeface="Verdana" panose="020B0604030504040204" pitchFamily="34" charset="0"/>
                  <a:ea typeface="微软雅黑" panose="020B0503020204020204" pitchFamily="34" charset="-122"/>
                </a:rPr>
                <a:t>10</a:t>
              </a:r>
              <a:r>
                <a:rPr lang="en-US" altLang="zh-CN" sz="2000" b="0" dirty="0" smtClean="0">
                  <a:solidFill>
                    <a:srgbClr val="006600"/>
                  </a:solidFill>
                  <a:latin typeface="Verdana" panose="020B0604030504040204" pitchFamily="34" charset="0"/>
                  <a:ea typeface="微软雅黑" panose="020B0503020204020204" pitchFamily="34" charset="-122"/>
                </a:rPr>
                <a:t>%)</a:t>
              </a:r>
              <a:endParaRPr lang="en-US" altLang="zh-CN" sz="2000" b="0" dirty="0">
                <a:solidFill>
                  <a:srgbClr val="006600"/>
                </a:solidFill>
                <a:latin typeface="Verdana" panose="020B0604030504040204" pitchFamily="34" charset="0"/>
                <a:ea typeface="微软雅黑" panose="020B0503020204020204" pitchFamily="34" charset="-122"/>
              </a:endParaRPr>
            </a:p>
          </p:txBody>
        </p:sp>
        <p:sp>
          <p:nvSpPr>
            <p:cNvPr id="401459" name="Oval 51"/>
            <p:cNvSpPr>
              <a:spLocks noChangeArrowheads="1"/>
            </p:cNvSpPr>
            <p:nvPr/>
          </p:nvSpPr>
          <p:spPr bwMode="auto">
            <a:xfrm>
              <a:off x="5577840" y="3105468"/>
              <a:ext cx="152400" cy="152400"/>
            </a:xfrm>
            <a:prstGeom prst="ellipse">
              <a:avLst/>
            </a:prstGeom>
            <a:gradFill rotWithShape="1">
              <a:gsLst>
                <a:gs pos="0">
                  <a:srgbClr val="FF0000"/>
                </a:gs>
                <a:gs pos="100000">
                  <a:srgbClr val="FF0000">
                    <a:gamma/>
                    <a:shade val="75686"/>
                    <a:invGamma/>
                  </a:srgbClr>
                </a:gs>
              </a:gsLst>
              <a:path path="rect">
                <a:fillToRect r="100000" b="10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nchor="ctr"/>
            <a:lstStyle/>
            <a:p>
              <a:endParaRPr lang="zh-CN" altLang="en-US" sz="2400">
                <a:latin typeface="Verdana" panose="020B0604030504040204" pitchFamily="34" charset="0"/>
                <a:ea typeface="微软雅黑" panose="020B0503020204020204" pitchFamily="34" charset="-122"/>
              </a:endParaRPr>
            </a:p>
          </p:txBody>
        </p:sp>
        <p:sp>
          <p:nvSpPr>
            <p:cNvPr id="401460" name="Text Box 52"/>
            <p:cNvSpPr txBox="1">
              <a:spLocks noChangeArrowheads="1"/>
            </p:cNvSpPr>
            <p:nvPr/>
          </p:nvSpPr>
          <p:spPr bwMode="auto">
            <a:xfrm>
              <a:off x="5654040" y="2845118"/>
              <a:ext cx="838200" cy="402291"/>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000" tIns="46800" rIns="90000" bIns="46800">
              <a:spAutoFit/>
            </a:bodyPr>
            <a:lstStyle/>
            <a:p>
              <a:pPr algn="ctr">
                <a:spcBef>
                  <a:spcPct val="50000"/>
                </a:spcBef>
              </a:pPr>
              <a:r>
                <a:rPr lang="en-US" altLang="zh-CN" sz="2000" b="0">
                  <a:solidFill>
                    <a:schemeClr val="accent2"/>
                  </a:solidFill>
                  <a:latin typeface="Verdana" panose="020B0604030504040204" pitchFamily="34" charset="0"/>
                  <a:ea typeface="微软雅黑" panose="020B0503020204020204" pitchFamily="34" charset="-122"/>
                </a:rPr>
                <a:t>24%</a:t>
              </a:r>
            </a:p>
          </p:txBody>
        </p:sp>
        <p:sp>
          <p:nvSpPr>
            <p:cNvPr id="401461" name="Oval 53"/>
            <p:cNvSpPr>
              <a:spLocks noChangeArrowheads="1"/>
            </p:cNvSpPr>
            <p:nvPr/>
          </p:nvSpPr>
          <p:spPr bwMode="auto">
            <a:xfrm>
              <a:off x="3291840" y="2953068"/>
              <a:ext cx="152400" cy="152400"/>
            </a:xfrm>
            <a:prstGeom prst="ellipse">
              <a:avLst/>
            </a:prstGeom>
            <a:gradFill rotWithShape="1">
              <a:gsLst>
                <a:gs pos="0">
                  <a:srgbClr val="FF0000"/>
                </a:gs>
                <a:gs pos="100000">
                  <a:srgbClr val="FF0000">
                    <a:gamma/>
                    <a:shade val="75686"/>
                    <a:invGamma/>
                  </a:srgbClr>
                </a:gs>
              </a:gsLst>
              <a:path path="rect">
                <a:fillToRect r="100000" b="10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nchor="ctr"/>
            <a:lstStyle/>
            <a:p>
              <a:endParaRPr lang="zh-CN" altLang="en-US" sz="2400">
                <a:latin typeface="Verdana" panose="020B0604030504040204" pitchFamily="34" charset="0"/>
                <a:ea typeface="微软雅黑" panose="020B0503020204020204" pitchFamily="34" charset="-122"/>
              </a:endParaRPr>
            </a:p>
          </p:txBody>
        </p:sp>
        <p:sp>
          <p:nvSpPr>
            <p:cNvPr id="401462" name="Text Box 54"/>
            <p:cNvSpPr txBox="1">
              <a:spLocks noChangeArrowheads="1"/>
            </p:cNvSpPr>
            <p:nvPr/>
          </p:nvSpPr>
          <p:spPr bwMode="auto">
            <a:xfrm>
              <a:off x="2377440" y="2937828"/>
              <a:ext cx="838200" cy="402291"/>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000" tIns="46800" rIns="90000" bIns="46800">
              <a:spAutoFit/>
            </a:bodyPr>
            <a:lstStyle/>
            <a:p>
              <a:pPr algn="ctr">
                <a:spcBef>
                  <a:spcPct val="50000"/>
                </a:spcBef>
              </a:pPr>
              <a:r>
                <a:rPr lang="en-US" altLang="zh-CN" sz="2000" b="0" dirty="0">
                  <a:solidFill>
                    <a:schemeClr val="accent2"/>
                  </a:solidFill>
                  <a:latin typeface="Verdana" panose="020B0604030504040204" pitchFamily="34" charset="0"/>
                  <a:ea typeface="微软雅黑" panose="020B0503020204020204" pitchFamily="34" charset="-122"/>
                </a:rPr>
                <a:t>26%</a:t>
              </a:r>
            </a:p>
          </p:txBody>
        </p:sp>
        <p:sp>
          <p:nvSpPr>
            <p:cNvPr id="401463" name="Text Box 55"/>
            <p:cNvSpPr txBox="1">
              <a:spLocks noChangeArrowheads="1"/>
            </p:cNvSpPr>
            <p:nvPr/>
          </p:nvSpPr>
          <p:spPr bwMode="auto">
            <a:xfrm>
              <a:off x="548640" y="2846273"/>
              <a:ext cx="1447800" cy="71006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000" tIns="46800" rIns="90000" bIns="46800">
              <a:spAutoFit/>
            </a:bodyPr>
            <a:lstStyle/>
            <a:p>
              <a:pPr algn="ctr">
                <a:spcBef>
                  <a:spcPct val="50000"/>
                </a:spcBef>
              </a:pPr>
              <a:r>
                <a:rPr lang="zh-CN" altLang="en-US" sz="2000" b="0" dirty="0">
                  <a:solidFill>
                    <a:schemeClr val="accent2"/>
                  </a:solidFill>
                  <a:latin typeface="Verdana" panose="020B0604030504040204" pitchFamily="34" charset="0"/>
                  <a:ea typeface="微软雅黑" panose="020B0503020204020204" pitchFamily="34" charset="-122"/>
                </a:rPr>
                <a:t>增值</a:t>
              </a:r>
              <a:r>
                <a:rPr lang="zh-CN" altLang="en-US" sz="2000" b="0" dirty="0" smtClean="0">
                  <a:solidFill>
                    <a:schemeClr val="accent2"/>
                  </a:solidFill>
                  <a:latin typeface="Verdana" panose="020B0604030504040204" pitchFamily="34" charset="0"/>
                  <a:ea typeface="微软雅黑" panose="020B0503020204020204" pitchFamily="34" charset="-122"/>
                </a:rPr>
                <a:t>税</a:t>
              </a:r>
              <a:r>
                <a:rPr lang="en-US" altLang="zh-CN" sz="2000" b="0" dirty="0" smtClean="0">
                  <a:solidFill>
                    <a:schemeClr val="accent2"/>
                  </a:solidFill>
                  <a:latin typeface="Verdana" panose="020B0604030504040204" pitchFamily="34" charset="0"/>
                  <a:ea typeface="微软雅黑" panose="020B0503020204020204" pitchFamily="34" charset="-122"/>
                </a:rPr>
                <a:t>(</a:t>
              </a:r>
              <a:r>
                <a:rPr lang="en-US" altLang="zh-CN" sz="2000" b="0" u="sng" dirty="0" smtClean="0">
                  <a:solidFill>
                    <a:schemeClr val="accent2"/>
                  </a:solidFill>
                  <a:latin typeface="Verdana" panose="020B0604030504040204" pitchFamily="34" charset="0"/>
                  <a:ea typeface="微软雅黑" panose="020B0503020204020204" pitchFamily="34" charset="-122"/>
                </a:rPr>
                <a:t>+</a:t>
              </a:r>
              <a:r>
                <a:rPr lang="en-US" altLang="zh-CN" sz="2000" b="0" dirty="0">
                  <a:solidFill>
                    <a:schemeClr val="accent2"/>
                  </a:solidFill>
                  <a:latin typeface="Verdana" panose="020B0604030504040204" pitchFamily="34" charset="0"/>
                  <a:ea typeface="微软雅黑" panose="020B0503020204020204" pitchFamily="34" charset="-122"/>
                </a:rPr>
                <a:t>10</a:t>
              </a:r>
              <a:r>
                <a:rPr lang="en-US" altLang="zh-CN" sz="2000" b="0" dirty="0" smtClean="0">
                  <a:solidFill>
                    <a:schemeClr val="accent2"/>
                  </a:solidFill>
                  <a:latin typeface="Verdana" panose="020B0604030504040204" pitchFamily="34" charset="0"/>
                  <a:ea typeface="微软雅黑" panose="020B0503020204020204" pitchFamily="34" charset="-122"/>
                </a:rPr>
                <a:t>%)</a:t>
              </a:r>
              <a:endParaRPr lang="en-US" altLang="zh-CN" sz="2000" b="0" dirty="0">
                <a:solidFill>
                  <a:schemeClr val="accent2"/>
                </a:solidFill>
                <a:latin typeface="Verdana" panose="020B0604030504040204" pitchFamily="34" charset="0"/>
                <a:ea typeface="微软雅黑" panose="020B0503020204020204" pitchFamily="34" charset="-122"/>
              </a:endParaRPr>
            </a:p>
          </p:txBody>
        </p:sp>
        <p:sp>
          <p:nvSpPr>
            <p:cNvPr id="401464" name="Text Box 56"/>
            <p:cNvSpPr txBox="1">
              <a:spLocks noChangeArrowheads="1"/>
            </p:cNvSpPr>
            <p:nvPr/>
          </p:nvSpPr>
          <p:spPr bwMode="auto">
            <a:xfrm>
              <a:off x="6720840" y="3653156"/>
              <a:ext cx="457200" cy="46384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000" tIns="46800" rIns="90000" bIns="46800">
              <a:spAutoFit/>
            </a:bodyPr>
            <a:lstStyle/>
            <a:p>
              <a:pPr algn="ctr">
                <a:spcBef>
                  <a:spcPct val="50000"/>
                </a:spcBef>
              </a:pPr>
              <a:r>
                <a:rPr lang="en-US" altLang="zh-CN" sz="2400" dirty="0">
                  <a:solidFill>
                    <a:srgbClr val="006600"/>
                  </a:solidFill>
                  <a:latin typeface="Verdana" panose="020B0604030504040204" pitchFamily="34" charset="0"/>
                  <a:ea typeface="微软雅黑" panose="020B0503020204020204" pitchFamily="34" charset="-122"/>
                </a:rPr>
                <a:t>4</a:t>
              </a:r>
            </a:p>
          </p:txBody>
        </p:sp>
        <p:sp>
          <p:nvSpPr>
            <p:cNvPr id="401465" name="Text Box 57"/>
            <p:cNvSpPr txBox="1">
              <a:spLocks noChangeArrowheads="1"/>
            </p:cNvSpPr>
            <p:nvPr/>
          </p:nvSpPr>
          <p:spPr bwMode="auto">
            <a:xfrm>
              <a:off x="6720840" y="3105468"/>
              <a:ext cx="457200" cy="46384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000" tIns="46800" rIns="90000" bIns="46800">
              <a:spAutoFit/>
            </a:bodyPr>
            <a:lstStyle/>
            <a:p>
              <a:pPr algn="ctr">
                <a:spcBef>
                  <a:spcPct val="50000"/>
                </a:spcBef>
              </a:pPr>
              <a:r>
                <a:rPr lang="en-US" altLang="zh-CN" sz="2400" dirty="0">
                  <a:solidFill>
                    <a:schemeClr val="accent2"/>
                  </a:solidFill>
                  <a:latin typeface="Verdana" panose="020B0604030504040204" pitchFamily="34" charset="0"/>
                  <a:ea typeface="微软雅黑" panose="020B0503020204020204" pitchFamily="34" charset="-122"/>
                </a:rPr>
                <a:t>5</a:t>
              </a:r>
            </a:p>
          </p:txBody>
        </p:sp>
      </p:grpSp>
    </p:spTree>
    <p:extLst>
      <p:ext uri="{BB962C8B-B14F-4D97-AF65-F5344CB8AC3E}">
        <p14:creationId xmlns:p14="http://schemas.microsoft.com/office/powerpoint/2010/main" val="19049847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lstStyle/>
          <a:p>
            <a:r>
              <a:rPr lang="zh-CN" altLang="en-US"/>
              <a:t>龙卷风图</a:t>
            </a:r>
          </a:p>
        </p:txBody>
      </p:sp>
      <p:pic>
        <p:nvPicPr>
          <p:cNvPr id="497668" name="Picture 4" descr="龙卷风图示例"/>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t="11247"/>
          <a:stretch/>
        </p:blipFill>
        <p:spPr bwMode="auto">
          <a:xfrm>
            <a:off x="530947" y="1036638"/>
            <a:ext cx="8337474" cy="5598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28846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p:txBody>
          <a:bodyPr/>
          <a:lstStyle/>
          <a:p>
            <a:r>
              <a:rPr lang="en-US" altLang="zh-CN" dirty="0" smtClean="0"/>
              <a:t>EMV</a:t>
            </a:r>
            <a:r>
              <a:rPr lang="zh-CN" altLang="en-US" dirty="0" smtClean="0"/>
              <a:t>定义</a:t>
            </a:r>
            <a:endParaRPr lang="zh-CN" altLang="en-US" dirty="0"/>
          </a:p>
        </p:txBody>
      </p:sp>
      <p:grpSp>
        <p:nvGrpSpPr>
          <p:cNvPr id="387075" name="Group 3"/>
          <p:cNvGrpSpPr>
            <a:grpSpLocks/>
          </p:cNvGrpSpPr>
          <p:nvPr/>
        </p:nvGrpSpPr>
        <p:grpSpPr bwMode="auto">
          <a:xfrm>
            <a:off x="1752600" y="304800"/>
            <a:ext cx="5022850" cy="4614863"/>
            <a:chOff x="2149" y="1744"/>
            <a:chExt cx="2052" cy="1937"/>
          </a:xfrm>
        </p:grpSpPr>
        <p:sp>
          <p:nvSpPr>
            <p:cNvPr id="387076" name="Freeform 4"/>
            <p:cNvSpPr>
              <a:spLocks/>
            </p:cNvSpPr>
            <p:nvPr/>
          </p:nvSpPr>
          <p:spPr bwMode="blackWhite">
            <a:xfrm>
              <a:off x="3010" y="2535"/>
              <a:ext cx="898" cy="1146"/>
            </a:xfrm>
            <a:custGeom>
              <a:avLst/>
              <a:gdLst>
                <a:gd name="T0" fmla="*/ 286 w 898"/>
                <a:gd name="T1" fmla="*/ 0 h 1146"/>
                <a:gd name="T2" fmla="*/ 297 w 898"/>
                <a:gd name="T3" fmla="*/ 6 h 1146"/>
                <a:gd name="T4" fmla="*/ 308 w 898"/>
                <a:gd name="T5" fmla="*/ 14 h 1146"/>
                <a:gd name="T6" fmla="*/ 319 w 898"/>
                <a:gd name="T7" fmla="*/ 25 h 1146"/>
                <a:gd name="T8" fmla="*/ 330 w 898"/>
                <a:gd name="T9" fmla="*/ 38 h 1146"/>
                <a:gd name="T10" fmla="*/ 339 w 898"/>
                <a:gd name="T11" fmla="*/ 53 h 1146"/>
                <a:gd name="T12" fmla="*/ 348 w 898"/>
                <a:gd name="T13" fmla="*/ 67 h 1146"/>
                <a:gd name="T14" fmla="*/ 356 w 898"/>
                <a:gd name="T15" fmla="*/ 85 h 1146"/>
                <a:gd name="T16" fmla="*/ 362 w 898"/>
                <a:gd name="T17" fmla="*/ 101 h 1146"/>
                <a:gd name="T18" fmla="*/ 367 w 898"/>
                <a:gd name="T19" fmla="*/ 118 h 1146"/>
                <a:gd name="T20" fmla="*/ 370 w 898"/>
                <a:gd name="T21" fmla="*/ 135 h 1146"/>
                <a:gd name="T22" fmla="*/ 371 w 898"/>
                <a:gd name="T23" fmla="*/ 151 h 1146"/>
                <a:gd name="T24" fmla="*/ 371 w 898"/>
                <a:gd name="T25" fmla="*/ 166 h 1146"/>
                <a:gd name="T26" fmla="*/ 197 w 898"/>
                <a:gd name="T27" fmla="*/ 842 h 1146"/>
                <a:gd name="T28" fmla="*/ 196 w 898"/>
                <a:gd name="T29" fmla="*/ 853 h 1146"/>
                <a:gd name="T30" fmla="*/ 195 w 898"/>
                <a:gd name="T31" fmla="*/ 862 h 1146"/>
                <a:gd name="T32" fmla="*/ 0 w 898"/>
                <a:gd name="T33" fmla="*/ 810 h 1146"/>
                <a:gd name="T34" fmla="*/ 379 w 898"/>
                <a:gd name="T35" fmla="*/ 1145 h 1146"/>
                <a:gd name="T36" fmla="*/ 874 w 898"/>
                <a:gd name="T37" fmla="*/ 1044 h 1146"/>
                <a:gd name="T38" fmla="*/ 674 w 898"/>
                <a:gd name="T39" fmla="*/ 990 h 1146"/>
                <a:gd name="T40" fmla="*/ 679 w 898"/>
                <a:gd name="T41" fmla="*/ 982 h 1146"/>
                <a:gd name="T42" fmla="*/ 682 w 898"/>
                <a:gd name="T43" fmla="*/ 972 h 1146"/>
                <a:gd name="T44" fmla="*/ 895 w 898"/>
                <a:gd name="T45" fmla="*/ 180 h 1146"/>
                <a:gd name="T46" fmla="*/ 897 w 898"/>
                <a:gd name="T47" fmla="*/ 168 h 1146"/>
                <a:gd name="T48" fmla="*/ 897 w 898"/>
                <a:gd name="T49" fmla="*/ 156 h 1146"/>
                <a:gd name="T50" fmla="*/ 894 w 898"/>
                <a:gd name="T51" fmla="*/ 143 h 1146"/>
                <a:gd name="T52" fmla="*/ 889 w 898"/>
                <a:gd name="T53" fmla="*/ 132 h 1146"/>
                <a:gd name="T54" fmla="*/ 881 w 898"/>
                <a:gd name="T55" fmla="*/ 122 h 1146"/>
                <a:gd name="T56" fmla="*/ 873 w 898"/>
                <a:gd name="T57" fmla="*/ 114 h 1146"/>
                <a:gd name="T58" fmla="*/ 862 w 898"/>
                <a:gd name="T59" fmla="*/ 107 h 1146"/>
                <a:gd name="T60" fmla="*/ 851 w 898"/>
                <a:gd name="T61" fmla="*/ 103 h 1146"/>
                <a:gd name="T62" fmla="*/ 800 w 898"/>
                <a:gd name="T63" fmla="*/ 86 h 1146"/>
                <a:gd name="T64" fmla="*/ 750 w 898"/>
                <a:gd name="T65" fmla="*/ 72 h 1146"/>
                <a:gd name="T66" fmla="*/ 698 w 898"/>
                <a:gd name="T67" fmla="*/ 60 h 1146"/>
                <a:gd name="T68" fmla="*/ 646 w 898"/>
                <a:gd name="T69" fmla="*/ 50 h 1146"/>
                <a:gd name="T70" fmla="*/ 594 w 898"/>
                <a:gd name="T71" fmla="*/ 43 h 1146"/>
                <a:gd name="T72" fmla="*/ 286 w 898"/>
                <a:gd name="T73" fmla="*/ 0 h 1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98" h="1146">
                  <a:moveTo>
                    <a:pt x="286" y="0"/>
                  </a:moveTo>
                  <a:lnTo>
                    <a:pt x="297" y="6"/>
                  </a:lnTo>
                  <a:lnTo>
                    <a:pt x="308" y="14"/>
                  </a:lnTo>
                  <a:lnTo>
                    <a:pt x="319" y="25"/>
                  </a:lnTo>
                  <a:lnTo>
                    <a:pt x="330" y="38"/>
                  </a:lnTo>
                  <a:lnTo>
                    <a:pt x="339" y="53"/>
                  </a:lnTo>
                  <a:lnTo>
                    <a:pt x="348" y="67"/>
                  </a:lnTo>
                  <a:lnTo>
                    <a:pt x="356" y="85"/>
                  </a:lnTo>
                  <a:lnTo>
                    <a:pt x="362" y="101"/>
                  </a:lnTo>
                  <a:lnTo>
                    <a:pt x="367" y="118"/>
                  </a:lnTo>
                  <a:lnTo>
                    <a:pt x="370" y="135"/>
                  </a:lnTo>
                  <a:lnTo>
                    <a:pt x="371" y="151"/>
                  </a:lnTo>
                  <a:lnTo>
                    <a:pt x="371" y="166"/>
                  </a:lnTo>
                  <a:lnTo>
                    <a:pt x="197" y="842"/>
                  </a:lnTo>
                  <a:lnTo>
                    <a:pt x="196" y="853"/>
                  </a:lnTo>
                  <a:lnTo>
                    <a:pt x="195" y="862"/>
                  </a:lnTo>
                  <a:lnTo>
                    <a:pt x="0" y="810"/>
                  </a:lnTo>
                  <a:lnTo>
                    <a:pt x="379" y="1145"/>
                  </a:lnTo>
                  <a:lnTo>
                    <a:pt x="874" y="1044"/>
                  </a:lnTo>
                  <a:lnTo>
                    <a:pt x="674" y="990"/>
                  </a:lnTo>
                  <a:lnTo>
                    <a:pt x="679" y="982"/>
                  </a:lnTo>
                  <a:lnTo>
                    <a:pt x="682" y="972"/>
                  </a:lnTo>
                  <a:lnTo>
                    <a:pt x="895" y="180"/>
                  </a:lnTo>
                  <a:lnTo>
                    <a:pt x="897" y="168"/>
                  </a:lnTo>
                  <a:lnTo>
                    <a:pt x="897" y="156"/>
                  </a:lnTo>
                  <a:lnTo>
                    <a:pt x="894" y="143"/>
                  </a:lnTo>
                  <a:lnTo>
                    <a:pt x="889" y="132"/>
                  </a:lnTo>
                  <a:lnTo>
                    <a:pt x="881" y="122"/>
                  </a:lnTo>
                  <a:lnTo>
                    <a:pt x="873" y="114"/>
                  </a:lnTo>
                  <a:lnTo>
                    <a:pt x="862" y="107"/>
                  </a:lnTo>
                  <a:lnTo>
                    <a:pt x="851" y="103"/>
                  </a:lnTo>
                  <a:lnTo>
                    <a:pt x="800" y="86"/>
                  </a:lnTo>
                  <a:lnTo>
                    <a:pt x="750" y="72"/>
                  </a:lnTo>
                  <a:lnTo>
                    <a:pt x="698" y="60"/>
                  </a:lnTo>
                  <a:lnTo>
                    <a:pt x="646" y="50"/>
                  </a:lnTo>
                  <a:lnTo>
                    <a:pt x="594" y="43"/>
                  </a:lnTo>
                  <a:lnTo>
                    <a:pt x="286" y="0"/>
                  </a:lnTo>
                </a:path>
              </a:pathLst>
            </a:custGeom>
            <a:solidFill>
              <a:srgbClr val="0000FF"/>
            </a:solidFill>
            <a:ln w="12700" cap="rnd" cmpd="sng">
              <a:prstDash val="solid"/>
              <a:round/>
              <a:headEnd type="none" w="med" len="med"/>
              <a:tailEnd type="none" w="med" len="med"/>
            </a:ln>
            <a:effectLst/>
            <a:scene3d>
              <a:camera prst="legacyObliqueTopLeft"/>
              <a:lightRig rig="legacyFlat2" dir="t"/>
            </a:scene3d>
            <a:sp3d extrusionH="303200" prstMaterial="legacyMatte">
              <a:bevelT w="13500" h="13500" prst="angle"/>
              <a:bevelB w="13500" h="13500" prst="angle"/>
              <a:extrusionClr>
                <a:srgbClr val="0000FF"/>
              </a:extrusionClr>
              <a:contourClr>
                <a:srgbClr val="0000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endParaRPr lang="zh-CN" altLang="en-US"/>
            </a:p>
          </p:txBody>
        </p:sp>
        <p:sp>
          <p:nvSpPr>
            <p:cNvPr id="387077" name="Freeform 5"/>
            <p:cNvSpPr>
              <a:spLocks/>
            </p:cNvSpPr>
            <p:nvPr/>
          </p:nvSpPr>
          <p:spPr bwMode="blackWhite">
            <a:xfrm>
              <a:off x="3059" y="1744"/>
              <a:ext cx="1142" cy="903"/>
            </a:xfrm>
            <a:custGeom>
              <a:avLst/>
              <a:gdLst>
                <a:gd name="T0" fmla="*/ 95 w 1142"/>
                <a:gd name="T1" fmla="*/ 902 h 903"/>
                <a:gd name="T2" fmla="*/ 100 w 1142"/>
                <a:gd name="T3" fmla="*/ 885 h 903"/>
                <a:gd name="T4" fmla="*/ 109 w 1142"/>
                <a:gd name="T5" fmla="*/ 869 h 903"/>
                <a:gd name="T6" fmla="*/ 120 w 1142"/>
                <a:gd name="T7" fmla="*/ 852 h 903"/>
                <a:gd name="T8" fmla="*/ 134 w 1142"/>
                <a:gd name="T9" fmla="*/ 837 h 903"/>
                <a:gd name="T10" fmla="*/ 151 w 1142"/>
                <a:gd name="T11" fmla="*/ 822 h 903"/>
                <a:gd name="T12" fmla="*/ 170 w 1142"/>
                <a:gd name="T13" fmla="*/ 807 h 903"/>
                <a:gd name="T14" fmla="*/ 192 w 1142"/>
                <a:gd name="T15" fmla="*/ 793 h 903"/>
                <a:gd name="T16" fmla="*/ 215 w 1142"/>
                <a:gd name="T17" fmla="*/ 782 h 903"/>
                <a:gd name="T18" fmla="*/ 240 w 1142"/>
                <a:gd name="T19" fmla="*/ 771 h 903"/>
                <a:gd name="T20" fmla="*/ 267 w 1142"/>
                <a:gd name="T21" fmla="*/ 761 h 903"/>
                <a:gd name="T22" fmla="*/ 919 w 1142"/>
                <a:gd name="T23" fmla="*/ 704 h 903"/>
                <a:gd name="T24" fmla="*/ 929 w 1142"/>
                <a:gd name="T25" fmla="*/ 702 h 903"/>
                <a:gd name="T26" fmla="*/ 939 w 1142"/>
                <a:gd name="T27" fmla="*/ 699 h 903"/>
                <a:gd name="T28" fmla="*/ 956 w 1142"/>
                <a:gd name="T29" fmla="*/ 900 h 903"/>
                <a:gd name="T30" fmla="*/ 1141 w 1142"/>
                <a:gd name="T31" fmla="*/ 430 h 903"/>
                <a:gd name="T32" fmla="*/ 877 w 1142"/>
                <a:gd name="T33" fmla="*/ 0 h 903"/>
                <a:gd name="T34" fmla="*/ 895 w 1142"/>
                <a:gd name="T35" fmla="*/ 205 h 903"/>
                <a:gd name="T36" fmla="*/ 885 w 1142"/>
                <a:gd name="T37" fmla="*/ 204 h 903"/>
                <a:gd name="T38" fmla="*/ 875 w 1142"/>
                <a:gd name="T39" fmla="*/ 204 h 903"/>
                <a:gd name="T40" fmla="*/ 57 w 1142"/>
                <a:gd name="T41" fmla="*/ 275 h 903"/>
                <a:gd name="T42" fmla="*/ 45 w 1142"/>
                <a:gd name="T43" fmla="*/ 277 h 903"/>
                <a:gd name="T44" fmla="*/ 34 w 1142"/>
                <a:gd name="T45" fmla="*/ 282 h 903"/>
                <a:gd name="T46" fmla="*/ 24 w 1142"/>
                <a:gd name="T47" fmla="*/ 289 h 903"/>
                <a:gd name="T48" fmla="*/ 14 w 1142"/>
                <a:gd name="T49" fmla="*/ 298 h 903"/>
                <a:gd name="T50" fmla="*/ 7 w 1142"/>
                <a:gd name="T51" fmla="*/ 308 h 903"/>
                <a:gd name="T52" fmla="*/ 2 w 1142"/>
                <a:gd name="T53" fmla="*/ 319 h 903"/>
                <a:gd name="T54" fmla="*/ 0 w 1142"/>
                <a:gd name="T55" fmla="*/ 331 h 903"/>
                <a:gd name="T56" fmla="*/ 0 w 1142"/>
                <a:gd name="T57" fmla="*/ 343 h 903"/>
                <a:gd name="T58" fmla="*/ 6 w 1142"/>
                <a:gd name="T59" fmla="*/ 419 h 903"/>
                <a:gd name="T60" fmla="*/ 14 w 1142"/>
                <a:gd name="T61" fmla="*/ 494 h 903"/>
                <a:gd name="T62" fmla="*/ 25 w 1142"/>
                <a:gd name="T63" fmla="*/ 569 h 903"/>
                <a:gd name="T64" fmla="*/ 39 w 1142"/>
                <a:gd name="T65" fmla="*/ 643 h 903"/>
                <a:gd name="T66" fmla="*/ 57 w 1142"/>
                <a:gd name="T67" fmla="*/ 729 h 903"/>
                <a:gd name="T68" fmla="*/ 75 w 1142"/>
                <a:gd name="T69" fmla="*/ 816 h 903"/>
                <a:gd name="T70" fmla="*/ 95 w 1142"/>
                <a:gd name="T71" fmla="*/ 902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42" h="903">
                  <a:moveTo>
                    <a:pt x="95" y="902"/>
                  </a:moveTo>
                  <a:lnTo>
                    <a:pt x="100" y="885"/>
                  </a:lnTo>
                  <a:lnTo>
                    <a:pt x="109" y="869"/>
                  </a:lnTo>
                  <a:lnTo>
                    <a:pt x="120" y="852"/>
                  </a:lnTo>
                  <a:lnTo>
                    <a:pt x="134" y="837"/>
                  </a:lnTo>
                  <a:lnTo>
                    <a:pt x="151" y="822"/>
                  </a:lnTo>
                  <a:lnTo>
                    <a:pt x="170" y="807"/>
                  </a:lnTo>
                  <a:lnTo>
                    <a:pt x="192" y="793"/>
                  </a:lnTo>
                  <a:lnTo>
                    <a:pt x="215" y="782"/>
                  </a:lnTo>
                  <a:lnTo>
                    <a:pt x="240" y="771"/>
                  </a:lnTo>
                  <a:lnTo>
                    <a:pt x="267" y="761"/>
                  </a:lnTo>
                  <a:lnTo>
                    <a:pt x="919" y="704"/>
                  </a:lnTo>
                  <a:lnTo>
                    <a:pt x="929" y="702"/>
                  </a:lnTo>
                  <a:lnTo>
                    <a:pt x="939" y="699"/>
                  </a:lnTo>
                  <a:lnTo>
                    <a:pt x="956" y="900"/>
                  </a:lnTo>
                  <a:lnTo>
                    <a:pt x="1141" y="430"/>
                  </a:lnTo>
                  <a:lnTo>
                    <a:pt x="877" y="0"/>
                  </a:lnTo>
                  <a:lnTo>
                    <a:pt x="895" y="205"/>
                  </a:lnTo>
                  <a:lnTo>
                    <a:pt x="885" y="204"/>
                  </a:lnTo>
                  <a:lnTo>
                    <a:pt x="875" y="204"/>
                  </a:lnTo>
                  <a:lnTo>
                    <a:pt x="57" y="275"/>
                  </a:lnTo>
                  <a:lnTo>
                    <a:pt x="45" y="277"/>
                  </a:lnTo>
                  <a:lnTo>
                    <a:pt x="34" y="282"/>
                  </a:lnTo>
                  <a:lnTo>
                    <a:pt x="24" y="289"/>
                  </a:lnTo>
                  <a:lnTo>
                    <a:pt x="14" y="298"/>
                  </a:lnTo>
                  <a:lnTo>
                    <a:pt x="7" y="308"/>
                  </a:lnTo>
                  <a:lnTo>
                    <a:pt x="2" y="319"/>
                  </a:lnTo>
                  <a:lnTo>
                    <a:pt x="0" y="331"/>
                  </a:lnTo>
                  <a:lnTo>
                    <a:pt x="0" y="343"/>
                  </a:lnTo>
                  <a:lnTo>
                    <a:pt x="6" y="419"/>
                  </a:lnTo>
                  <a:lnTo>
                    <a:pt x="14" y="494"/>
                  </a:lnTo>
                  <a:lnTo>
                    <a:pt x="25" y="569"/>
                  </a:lnTo>
                  <a:lnTo>
                    <a:pt x="39" y="643"/>
                  </a:lnTo>
                  <a:lnTo>
                    <a:pt x="57" y="729"/>
                  </a:lnTo>
                  <a:lnTo>
                    <a:pt x="75" y="816"/>
                  </a:lnTo>
                  <a:lnTo>
                    <a:pt x="95" y="902"/>
                  </a:lnTo>
                </a:path>
              </a:pathLst>
            </a:custGeom>
            <a:solidFill>
              <a:srgbClr val="0000FF"/>
            </a:solidFill>
            <a:ln w="12700" cap="rnd" cmpd="sng">
              <a:prstDash val="solid"/>
              <a:round/>
              <a:headEnd type="none" w="med" len="med"/>
              <a:tailEnd type="none" w="med" len="med"/>
            </a:ln>
            <a:effectLst/>
            <a:scene3d>
              <a:camera prst="legacyObliqueTopLeft"/>
              <a:lightRig rig="legacyFlat2" dir="t"/>
            </a:scene3d>
            <a:sp3d extrusionH="303200" prstMaterial="legacyMatte">
              <a:bevelT w="13500" h="13500" prst="angle"/>
              <a:bevelB w="13500" h="13500" prst="angle"/>
              <a:extrusionClr>
                <a:srgbClr val="0000FF"/>
              </a:extrusionClr>
              <a:contourClr>
                <a:srgbClr val="0000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endParaRPr lang="zh-CN" altLang="en-US"/>
            </a:p>
          </p:txBody>
        </p:sp>
        <p:sp>
          <p:nvSpPr>
            <p:cNvPr id="387078" name="Freeform 6"/>
            <p:cNvSpPr>
              <a:spLocks/>
            </p:cNvSpPr>
            <p:nvPr/>
          </p:nvSpPr>
          <p:spPr bwMode="blackWhite">
            <a:xfrm>
              <a:off x="2149" y="2090"/>
              <a:ext cx="1214" cy="1092"/>
            </a:xfrm>
            <a:custGeom>
              <a:avLst/>
              <a:gdLst>
                <a:gd name="T0" fmla="*/ 1213 w 1214"/>
                <a:gd name="T1" fmla="*/ 609 h 1092"/>
                <a:gd name="T2" fmla="*/ 1196 w 1214"/>
                <a:gd name="T3" fmla="*/ 626 h 1092"/>
                <a:gd name="T4" fmla="*/ 1178 w 1214"/>
                <a:gd name="T5" fmla="*/ 640 h 1092"/>
                <a:gd name="T6" fmla="*/ 1159 w 1214"/>
                <a:gd name="T7" fmla="*/ 652 h 1092"/>
                <a:gd name="T8" fmla="*/ 1138 w 1214"/>
                <a:gd name="T9" fmla="*/ 661 h 1092"/>
                <a:gd name="T10" fmla="*/ 1116 w 1214"/>
                <a:gd name="T11" fmla="*/ 667 h 1092"/>
                <a:gd name="T12" fmla="*/ 1099 w 1214"/>
                <a:gd name="T13" fmla="*/ 666 h 1092"/>
                <a:gd name="T14" fmla="*/ 1082 w 1214"/>
                <a:gd name="T15" fmla="*/ 662 h 1092"/>
                <a:gd name="T16" fmla="*/ 1065 w 1214"/>
                <a:gd name="T17" fmla="*/ 656 h 1092"/>
                <a:gd name="T18" fmla="*/ 1047 w 1214"/>
                <a:gd name="T19" fmla="*/ 647 h 1092"/>
                <a:gd name="T20" fmla="*/ 1029 w 1214"/>
                <a:gd name="T21" fmla="*/ 636 h 1092"/>
                <a:gd name="T22" fmla="*/ 1011 w 1214"/>
                <a:gd name="T23" fmla="*/ 623 h 1092"/>
                <a:gd name="T24" fmla="*/ 993 w 1214"/>
                <a:gd name="T25" fmla="*/ 608 h 1092"/>
                <a:gd name="T26" fmla="*/ 977 w 1214"/>
                <a:gd name="T27" fmla="*/ 591 h 1092"/>
                <a:gd name="T28" fmla="*/ 469 w 1214"/>
                <a:gd name="T29" fmla="*/ 165 h 1092"/>
                <a:gd name="T30" fmla="*/ 461 w 1214"/>
                <a:gd name="T31" fmla="*/ 159 h 1092"/>
                <a:gd name="T32" fmla="*/ 451 w 1214"/>
                <a:gd name="T33" fmla="*/ 155 h 1092"/>
                <a:gd name="T34" fmla="*/ 581 w 1214"/>
                <a:gd name="T35" fmla="*/ 0 h 1092"/>
                <a:gd name="T36" fmla="*/ 117 w 1214"/>
                <a:gd name="T37" fmla="*/ 201 h 1092"/>
                <a:gd name="T38" fmla="*/ 0 w 1214"/>
                <a:gd name="T39" fmla="*/ 693 h 1092"/>
                <a:gd name="T40" fmla="*/ 133 w 1214"/>
                <a:gd name="T41" fmla="*/ 534 h 1092"/>
                <a:gd name="T42" fmla="*/ 138 w 1214"/>
                <a:gd name="T43" fmla="*/ 543 h 1092"/>
                <a:gd name="T44" fmla="*/ 145 w 1214"/>
                <a:gd name="T45" fmla="*/ 549 h 1092"/>
                <a:gd name="T46" fmla="*/ 775 w 1214"/>
                <a:gd name="T47" fmla="*/ 1077 h 1092"/>
                <a:gd name="T48" fmla="*/ 785 w 1214"/>
                <a:gd name="T49" fmla="*/ 1084 h 1092"/>
                <a:gd name="T50" fmla="*/ 797 w 1214"/>
                <a:gd name="T51" fmla="*/ 1089 h 1092"/>
                <a:gd name="T52" fmla="*/ 808 w 1214"/>
                <a:gd name="T53" fmla="*/ 1091 h 1092"/>
                <a:gd name="T54" fmla="*/ 821 w 1214"/>
                <a:gd name="T55" fmla="*/ 1091 h 1092"/>
                <a:gd name="T56" fmla="*/ 833 w 1214"/>
                <a:gd name="T57" fmla="*/ 1089 h 1092"/>
                <a:gd name="T58" fmla="*/ 844 w 1214"/>
                <a:gd name="T59" fmla="*/ 1085 h 1092"/>
                <a:gd name="T60" fmla="*/ 855 w 1214"/>
                <a:gd name="T61" fmla="*/ 1078 h 1092"/>
                <a:gd name="T62" fmla="*/ 863 w 1214"/>
                <a:gd name="T63" fmla="*/ 1069 h 1092"/>
                <a:gd name="T64" fmla="*/ 1089 w 1214"/>
                <a:gd name="T65" fmla="*/ 803 h 1092"/>
                <a:gd name="T66" fmla="*/ 1108 w 1214"/>
                <a:gd name="T67" fmla="*/ 778 h 1092"/>
                <a:gd name="T68" fmla="*/ 1128 w 1214"/>
                <a:gd name="T69" fmla="*/ 752 h 1092"/>
                <a:gd name="T70" fmla="*/ 1146 w 1214"/>
                <a:gd name="T71" fmla="*/ 724 h 1092"/>
                <a:gd name="T72" fmla="*/ 1164 w 1214"/>
                <a:gd name="T73" fmla="*/ 696 h 1092"/>
                <a:gd name="T74" fmla="*/ 1182 w 1214"/>
                <a:gd name="T75" fmla="*/ 667 h 1092"/>
                <a:gd name="T76" fmla="*/ 1198 w 1214"/>
                <a:gd name="T77" fmla="*/ 638 h 1092"/>
                <a:gd name="T78" fmla="*/ 1213 w 1214"/>
                <a:gd name="T79" fmla="*/ 609 h 10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14" h="1092">
                  <a:moveTo>
                    <a:pt x="1213" y="609"/>
                  </a:moveTo>
                  <a:lnTo>
                    <a:pt x="1196" y="626"/>
                  </a:lnTo>
                  <a:lnTo>
                    <a:pt x="1178" y="640"/>
                  </a:lnTo>
                  <a:lnTo>
                    <a:pt x="1159" y="652"/>
                  </a:lnTo>
                  <a:lnTo>
                    <a:pt x="1138" y="661"/>
                  </a:lnTo>
                  <a:lnTo>
                    <a:pt x="1116" y="667"/>
                  </a:lnTo>
                  <a:lnTo>
                    <a:pt x="1099" y="666"/>
                  </a:lnTo>
                  <a:lnTo>
                    <a:pt x="1082" y="662"/>
                  </a:lnTo>
                  <a:lnTo>
                    <a:pt x="1065" y="656"/>
                  </a:lnTo>
                  <a:lnTo>
                    <a:pt x="1047" y="647"/>
                  </a:lnTo>
                  <a:lnTo>
                    <a:pt x="1029" y="636"/>
                  </a:lnTo>
                  <a:lnTo>
                    <a:pt x="1011" y="623"/>
                  </a:lnTo>
                  <a:lnTo>
                    <a:pt x="993" y="608"/>
                  </a:lnTo>
                  <a:lnTo>
                    <a:pt x="977" y="591"/>
                  </a:lnTo>
                  <a:lnTo>
                    <a:pt x="469" y="165"/>
                  </a:lnTo>
                  <a:lnTo>
                    <a:pt x="461" y="159"/>
                  </a:lnTo>
                  <a:lnTo>
                    <a:pt x="451" y="155"/>
                  </a:lnTo>
                  <a:lnTo>
                    <a:pt x="581" y="0"/>
                  </a:lnTo>
                  <a:lnTo>
                    <a:pt x="117" y="201"/>
                  </a:lnTo>
                  <a:lnTo>
                    <a:pt x="0" y="693"/>
                  </a:lnTo>
                  <a:lnTo>
                    <a:pt x="133" y="534"/>
                  </a:lnTo>
                  <a:lnTo>
                    <a:pt x="138" y="543"/>
                  </a:lnTo>
                  <a:lnTo>
                    <a:pt x="145" y="549"/>
                  </a:lnTo>
                  <a:lnTo>
                    <a:pt x="775" y="1077"/>
                  </a:lnTo>
                  <a:lnTo>
                    <a:pt x="785" y="1084"/>
                  </a:lnTo>
                  <a:lnTo>
                    <a:pt x="797" y="1089"/>
                  </a:lnTo>
                  <a:lnTo>
                    <a:pt x="808" y="1091"/>
                  </a:lnTo>
                  <a:lnTo>
                    <a:pt x="821" y="1091"/>
                  </a:lnTo>
                  <a:lnTo>
                    <a:pt x="833" y="1089"/>
                  </a:lnTo>
                  <a:lnTo>
                    <a:pt x="844" y="1085"/>
                  </a:lnTo>
                  <a:lnTo>
                    <a:pt x="855" y="1078"/>
                  </a:lnTo>
                  <a:lnTo>
                    <a:pt x="863" y="1069"/>
                  </a:lnTo>
                  <a:lnTo>
                    <a:pt x="1089" y="803"/>
                  </a:lnTo>
                  <a:lnTo>
                    <a:pt x="1108" y="778"/>
                  </a:lnTo>
                  <a:lnTo>
                    <a:pt x="1128" y="752"/>
                  </a:lnTo>
                  <a:lnTo>
                    <a:pt x="1146" y="724"/>
                  </a:lnTo>
                  <a:lnTo>
                    <a:pt x="1164" y="696"/>
                  </a:lnTo>
                  <a:lnTo>
                    <a:pt x="1182" y="667"/>
                  </a:lnTo>
                  <a:lnTo>
                    <a:pt x="1198" y="638"/>
                  </a:lnTo>
                  <a:lnTo>
                    <a:pt x="1213" y="609"/>
                  </a:lnTo>
                </a:path>
              </a:pathLst>
            </a:custGeom>
            <a:solidFill>
              <a:srgbClr val="0000FF"/>
            </a:solidFill>
            <a:ln w="12700" cap="rnd" cmpd="sng">
              <a:prstDash val="solid"/>
              <a:round/>
              <a:headEnd type="none" w="med" len="med"/>
              <a:tailEnd type="none" w="med" len="med"/>
            </a:ln>
            <a:effectLst/>
            <a:scene3d>
              <a:camera prst="legacyObliqueTopLeft"/>
              <a:lightRig rig="legacyFlat2" dir="t"/>
            </a:scene3d>
            <a:sp3d extrusionH="303200" prstMaterial="legacyMatte">
              <a:bevelT w="13500" h="13500" prst="angle"/>
              <a:bevelB w="13500" h="13500" prst="angle"/>
              <a:extrusionClr>
                <a:srgbClr val="0000FF"/>
              </a:extrusionClr>
              <a:contourClr>
                <a:srgbClr val="0000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endParaRPr lang="zh-CN" altLang="en-US"/>
            </a:p>
          </p:txBody>
        </p:sp>
        <p:sp>
          <p:nvSpPr>
            <p:cNvPr id="387079" name="Oval 7"/>
            <p:cNvSpPr>
              <a:spLocks noChangeArrowheads="1"/>
            </p:cNvSpPr>
            <p:nvPr/>
          </p:nvSpPr>
          <p:spPr bwMode="blackWhite">
            <a:xfrm>
              <a:off x="3148" y="2512"/>
              <a:ext cx="250" cy="250"/>
            </a:xfrm>
            <a:prstGeom prst="ellipse">
              <a:avLst/>
            </a:prstGeom>
            <a:solidFill>
              <a:srgbClr val="0000FF"/>
            </a:solidFill>
            <a:ln w="12700" cap="rnd">
              <a:round/>
              <a:headEnd/>
              <a:tailEnd/>
            </a:ln>
            <a:effectLst/>
            <a:scene3d>
              <a:camera prst="legacyObliqueTopLeft"/>
              <a:lightRig rig="legacyFlat2" dir="t"/>
            </a:scene3d>
            <a:sp3d extrusionH="303200" prstMaterial="legacyMatte">
              <a:bevelT w="13500" h="13500" prst="angle"/>
              <a:bevelB w="13500" h="13500" prst="angle"/>
              <a:extrusionClr>
                <a:srgbClr val="0000FF"/>
              </a:extrusionClr>
              <a:contourClr>
                <a:srgbClr val="0000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endParaRPr lang="zh-CN" altLang="en-US"/>
            </a:p>
          </p:txBody>
        </p:sp>
      </p:grpSp>
      <p:sp>
        <p:nvSpPr>
          <p:cNvPr id="387080" name="Text Box 8"/>
          <p:cNvSpPr txBox="1">
            <a:spLocks noChangeArrowheads="1"/>
          </p:cNvSpPr>
          <p:nvPr/>
        </p:nvSpPr>
        <p:spPr bwMode="auto">
          <a:xfrm rot="2480149">
            <a:off x="2570163" y="2354263"/>
            <a:ext cx="1752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solidFill>
                  <a:schemeClr val="bg1"/>
                </a:solidFill>
                <a:latin typeface="Verdana" panose="020B0604030504040204" pitchFamily="34" charset="0"/>
                <a:ea typeface="微软雅黑" panose="020B0503020204020204" pitchFamily="34" charset="-122"/>
              </a:rPr>
              <a:t>事件</a:t>
            </a:r>
            <a:r>
              <a:rPr lang="en-US" altLang="zh-CN" sz="2800" dirty="0">
                <a:solidFill>
                  <a:schemeClr val="bg1"/>
                </a:solidFill>
                <a:latin typeface="Verdana" panose="020B0604030504040204" pitchFamily="34" charset="0"/>
                <a:ea typeface="微软雅黑" panose="020B0503020204020204" pitchFamily="34" charset="-122"/>
              </a:rPr>
              <a:t>E</a:t>
            </a:r>
          </a:p>
        </p:txBody>
      </p:sp>
      <p:sp>
        <p:nvSpPr>
          <p:cNvPr id="387081" name="Text Box 9"/>
          <p:cNvSpPr txBox="1">
            <a:spLocks noChangeArrowheads="1"/>
          </p:cNvSpPr>
          <p:nvPr/>
        </p:nvSpPr>
        <p:spPr bwMode="auto">
          <a:xfrm rot="-421838">
            <a:off x="4419600" y="1200150"/>
            <a:ext cx="2028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chemeClr val="bg1"/>
                </a:solidFill>
                <a:latin typeface="Verdana" panose="020B0604030504040204" pitchFamily="34" charset="0"/>
                <a:ea typeface="微软雅黑" panose="020B0503020204020204" pitchFamily="34" charset="-122"/>
              </a:rPr>
              <a:t>发生概率 </a:t>
            </a:r>
            <a:r>
              <a:rPr lang="en-US" altLang="zh-CN" sz="2800">
                <a:solidFill>
                  <a:schemeClr val="bg1"/>
                </a:solidFill>
                <a:latin typeface="Verdana" panose="020B0604030504040204" pitchFamily="34" charset="0"/>
                <a:ea typeface="微软雅黑" panose="020B0503020204020204" pitchFamily="34" charset="-122"/>
              </a:rPr>
              <a:t>P</a:t>
            </a:r>
          </a:p>
        </p:txBody>
      </p:sp>
      <p:sp>
        <p:nvSpPr>
          <p:cNvPr id="387082" name="Text Box 10"/>
          <p:cNvSpPr txBox="1">
            <a:spLocks noChangeArrowheads="1"/>
          </p:cNvSpPr>
          <p:nvPr/>
        </p:nvSpPr>
        <p:spPr bwMode="auto">
          <a:xfrm rot="16990184">
            <a:off x="4334669" y="3212307"/>
            <a:ext cx="1752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a:solidFill>
                  <a:schemeClr val="bg1"/>
                </a:solidFill>
                <a:latin typeface="Verdana" panose="020B0604030504040204" pitchFamily="34" charset="0"/>
                <a:ea typeface="微软雅黑" panose="020B0503020204020204" pitchFamily="34" charset="-122"/>
              </a:rPr>
              <a:t>结果</a:t>
            </a:r>
            <a:r>
              <a:rPr lang="en-US" altLang="zh-CN" sz="2800">
                <a:solidFill>
                  <a:schemeClr val="bg1"/>
                </a:solidFill>
                <a:latin typeface="Verdana" panose="020B0604030504040204" pitchFamily="34" charset="0"/>
                <a:ea typeface="微软雅黑" panose="020B0503020204020204" pitchFamily="34" charset="-122"/>
              </a:rPr>
              <a:t>V</a:t>
            </a:r>
          </a:p>
        </p:txBody>
      </p:sp>
      <p:sp>
        <p:nvSpPr>
          <p:cNvPr id="387083" name="AutoShape 11"/>
          <p:cNvSpPr>
            <a:spLocks noChangeArrowheads="1"/>
          </p:cNvSpPr>
          <p:nvPr/>
        </p:nvSpPr>
        <p:spPr bwMode="auto">
          <a:xfrm>
            <a:off x="462756" y="5022957"/>
            <a:ext cx="8229600" cy="1219200"/>
          </a:xfrm>
          <a:prstGeom prst="wedgeRectCallout">
            <a:avLst>
              <a:gd name="adj1" fmla="val -2640"/>
              <a:gd name="adj2" fmla="val -239446"/>
            </a:avLst>
          </a:prstGeom>
          <a:gradFill rotWithShape="1">
            <a:gsLst>
              <a:gs pos="0">
                <a:srgbClr val="BBD4F3"/>
              </a:gs>
              <a:gs pos="50000">
                <a:srgbClr val="BBD4F3">
                  <a:gamma/>
                  <a:tint val="0"/>
                  <a:invGamma/>
                </a:srgbClr>
              </a:gs>
              <a:gs pos="100000">
                <a:srgbClr val="BBD4F3"/>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2400" dirty="0">
                <a:solidFill>
                  <a:schemeClr val="tx1"/>
                </a:solidFill>
                <a:latin typeface="Verdana" panose="020B0604030504040204" pitchFamily="34" charset="0"/>
                <a:ea typeface="微软雅黑" panose="020B0503020204020204" pitchFamily="34" charset="-122"/>
              </a:rPr>
              <a:t>风险预期货币值 （</a:t>
            </a:r>
            <a:r>
              <a:rPr lang="en-US" altLang="zh-CN" sz="2400" dirty="0" smtClean="0">
                <a:solidFill>
                  <a:srgbClr val="C00000"/>
                </a:solidFill>
                <a:latin typeface="Verdana" panose="020B0604030504040204" pitchFamily="34" charset="0"/>
                <a:ea typeface="微软雅黑" panose="020B0503020204020204" pitchFamily="34" charset="-122"/>
              </a:rPr>
              <a:t>EMV</a:t>
            </a:r>
            <a:r>
              <a:rPr lang="zh-CN" altLang="en-US" sz="2400" dirty="0" smtClean="0">
                <a:solidFill>
                  <a:srgbClr val="C00000"/>
                </a:solidFill>
                <a:latin typeface="Verdana" panose="020B0604030504040204" pitchFamily="34" charset="0"/>
                <a:ea typeface="微软雅黑" panose="020B0503020204020204" pitchFamily="34" charset="-122"/>
              </a:rPr>
              <a:t>，</a:t>
            </a:r>
            <a:r>
              <a:rPr lang="en-US" altLang="zh-CN" sz="2400" dirty="0" smtClean="0">
                <a:solidFill>
                  <a:srgbClr val="C00000"/>
                </a:solidFill>
                <a:latin typeface="Verdana" panose="020B0604030504040204" pitchFamily="34" charset="0"/>
                <a:ea typeface="微软雅黑" panose="020B0503020204020204" pitchFamily="34" charset="-122"/>
              </a:rPr>
              <a:t>Expected Monetary Value</a:t>
            </a:r>
            <a:r>
              <a:rPr lang="zh-CN" altLang="en-US" sz="2400" dirty="0" smtClean="0">
                <a:solidFill>
                  <a:schemeClr val="tx1"/>
                </a:solidFill>
                <a:latin typeface="Verdana" panose="020B0604030504040204" pitchFamily="34" charset="0"/>
                <a:ea typeface="微软雅黑" panose="020B0503020204020204" pitchFamily="34" charset="-122"/>
              </a:rPr>
              <a:t>）：</a:t>
            </a:r>
            <a:r>
              <a:rPr lang="en-US" altLang="zh-CN" sz="2400" dirty="0" smtClean="0">
                <a:solidFill>
                  <a:schemeClr val="tx1"/>
                </a:solidFill>
                <a:latin typeface="Verdana" panose="020B0604030504040204" pitchFamily="34" charset="0"/>
                <a:ea typeface="微软雅黑" panose="020B0503020204020204" pitchFamily="34" charset="-122"/>
              </a:rPr>
              <a:t/>
            </a:r>
            <a:br>
              <a:rPr lang="en-US" altLang="zh-CN" sz="2400" dirty="0" smtClean="0">
                <a:solidFill>
                  <a:schemeClr val="tx1"/>
                </a:solidFill>
                <a:latin typeface="Verdana" panose="020B0604030504040204" pitchFamily="34" charset="0"/>
                <a:ea typeface="微软雅黑" panose="020B0503020204020204" pitchFamily="34" charset="-122"/>
              </a:rPr>
            </a:br>
            <a:r>
              <a:rPr lang="zh-CN" altLang="en-US" sz="2400" dirty="0" smtClean="0">
                <a:solidFill>
                  <a:schemeClr val="tx1"/>
                </a:solidFill>
                <a:latin typeface="Verdana" panose="020B0604030504040204" pitchFamily="34" charset="0"/>
                <a:ea typeface="微软雅黑" panose="020B0503020204020204" pitchFamily="34" charset="-122"/>
              </a:rPr>
              <a:t>用</a:t>
            </a:r>
            <a:r>
              <a:rPr lang="zh-CN" altLang="en-US" sz="2400" dirty="0">
                <a:solidFill>
                  <a:schemeClr val="tx1"/>
                </a:solidFill>
                <a:latin typeface="Verdana" panose="020B0604030504040204" pitchFamily="34" charset="0"/>
                <a:ea typeface="微软雅黑" panose="020B0503020204020204" pitchFamily="34" charset="-122"/>
              </a:rPr>
              <a:t>货</a:t>
            </a:r>
            <a:r>
              <a:rPr lang="zh-CN" altLang="en-US" sz="2400" dirty="0" smtClean="0">
                <a:solidFill>
                  <a:schemeClr val="tx1"/>
                </a:solidFill>
                <a:latin typeface="Verdana" panose="020B0604030504040204" pitchFamily="34" charset="0"/>
                <a:ea typeface="微软雅黑" panose="020B0503020204020204" pitchFamily="34" charset="-122"/>
              </a:rPr>
              <a:t>币表</a:t>
            </a:r>
            <a:r>
              <a:rPr lang="zh-CN" altLang="en-US" sz="2400" dirty="0">
                <a:solidFill>
                  <a:schemeClr val="tx1"/>
                </a:solidFill>
                <a:latin typeface="Verdana" panose="020B0604030504040204" pitchFamily="34" charset="0"/>
                <a:ea typeface="微软雅黑" panose="020B0503020204020204" pitchFamily="34" charset="-122"/>
              </a:rPr>
              <a:t>示风险对项目的影响 </a:t>
            </a:r>
            <a:r>
              <a:rPr lang="en-US" altLang="zh-CN" sz="2400" dirty="0" smtClean="0">
                <a:solidFill>
                  <a:schemeClr val="tx1"/>
                </a:solidFill>
                <a:latin typeface="Verdana" panose="020B0604030504040204" pitchFamily="34" charset="0"/>
                <a:ea typeface="微软雅黑" panose="020B0503020204020204" pitchFamily="34" charset="-122"/>
              </a:rPr>
              <a:t/>
            </a:r>
            <a:br>
              <a:rPr lang="en-US" altLang="zh-CN" sz="2400" dirty="0" smtClean="0">
                <a:solidFill>
                  <a:schemeClr val="tx1"/>
                </a:solidFill>
                <a:latin typeface="Verdana" panose="020B0604030504040204" pitchFamily="34" charset="0"/>
                <a:ea typeface="微软雅黑" panose="020B0503020204020204" pitchFamily="34" charset="-122"/>
              </a:rPr>
            </a:br>
            <a:r>
              <a:rPr lang="en-US" altLang="zh-CN" sz="2400" b="1" dirty="0" smtClean="0">
                <a:solidFill>
                  <a:srgbClr val="7030A0"/>
                </a:solidFill>
                <a:latin typeface="Verdana" panose="020B0604030504040204" pitchFamily="34" charset="0"/>
                <a:ea typeface="微软雅黑" panose="020B0503020204020204" pitchFamily="34" charset="-122"/>
              </a:rPr>
              <a:t>EMV=P * V</a:t>
            </a:r>
            <a:endParaRPr lang="en-US" altLang="zh-CN" sz="2400" b="1" dirty="0">
              <a:solidFill>
                <a:srgbClr val="7030A0"/>
              </a:solidFill>
              <a:latin typeface="Verdana" panose="020B0604030504040204" pitchFamily="34" charset="0"/>
              <a:ea typeface="微软雅黑" panose="020B0503020204020204" pitchFamily="34" charset="-122"/>
            </a:endParaRPr>
          </a:p>
        </p:txBody>
      </p:sp>
      <p:sp>
        <p:nvSpPr>
          <p:cNvPr id="387084" name="Text Box 12"/>
          <p:cNvSpPr txBox="1">
            <a:spLocks noChangeArrowheads="1"/>
          </p:cNvSpPr>
          <p:nvPr/>
        </p:nvSpPr>
        <p:spPr bwMode="auto">
          <a:xfrm>
            <a:off x="4191000" y="2209800"/>
            <a:ext cx="838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dirty="0">
                <a:solidFill>
                  <a:schemeClr val="bg1"/>
                </a:solidFill>
                <a:latin typeface="Verdana" panose="020B0604030504040204" pitchFamily="34" charset="0"/>
                <a:ea typeface="微软雅黑" panose="020B0503020204020204" pitchFamily="34" charset="-122"/>
              </a:rPr>
              <a:t>EMV</a:t>
            </a:r>
          </a:p>
        </p:txBody>
      </p:sp>
    </p:spTree>
    <p:extLst>
      <p:ext uri="{BB962C8B-B14F-4D97-AF65-F5344CB8AC3E}">
        <p14:creationId xmlns:p14="http://schemas.microsoft.com/office/powerpoint/2010/main" val="16929586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7083"/>
                                        </p:tgtEl>
                                        <p:attrNameLst>
                                          <p:attrName>style.visibility</p:attrName>
                                        </p:attrNameLst>
                                      </p:cBhvr>
                                      <p:to>
                                        <p:strVal val="visible"/>
                                      </p:to>
                                    </p:set>
                                    <p:animEffect transition="in" filter="blinds(horizontal)">
                                      <p:cBhvr>
                                        <p:cTn id="7" dur="500"/>
                                        <p:tgtEl>
                                          <p:spTgt spid="387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8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lstStyle/>
          <a:p>
            <a:r>
              <a:rPr lang="zh-CN" altLang="en-US" dirty="0" smtClean="0"/>
              <a:t>计算</a:t>
            </a:r>
            <a:r>
              <a:rPr lang="en-US" altLang="zh-CN" dirty="0" smtClean="0"/>
              <a:t>EMV</a:t>
            </a:r>
            <a:r>
              <a:rPr lang="zh-CN" altLang="en-US" dirty="0" smtClean="0"/>
              <a:t>（风险预期货币值）</a:t>
            </a:r>
            <a:endParaRPr lang="zh-CN" altLang="en-US" dirty="0"/>
          </a:p>
        </p:txBody>
      </p:sp>
      <p:graphicFrame>
        <p:nvGraphicFramePr>
          <p:cNvPr id="499747" name="Group 35"/>
          <p:cNvGraphicFramePr>
            <a:graphicFrameLocks noGrp="1"/>
          </p:cNvGraphicFramePr>
          <p:nvPr>
            <p:ph type="tbl" idx="4294967295"/>
            <p:extLst>
              <p:ext uri="{D42A27DB-BD31-4B8C-83A1-F6EECF244321}">
                <p14:modId xmlns:p14="http://schemas.microsoft.com/office/powerpoint/2010/main" val="564693607"/>
              </p:ext>
            </p:extLst>
          </p:nvPr>
        </p:nvGraphicFramePr>
        <p:xfrm>
          <a:off x="153988" y="1295400"/>
          <a:ext cx="8593772" cy="4334640"/>
        </p:xfrm>
        <a:graphic>
          <a:graphicData uri="http://schemas.openxmlformats.org/drawingml/2006/table">
            <a:tbl>
              <a:tblPr/>
              <a:tblGrid>
                <a:gridCol w="1828462">
                  <a:extLst>
                    <a:ext uri="{9D8B030D-6E8A-4147-A177-3AD203B41FA5}">
                      <a16:colId xmlns:a16="http://schemas.microsoft.com/office/drawing/2014/main" val="20000"/>
                    </a:ext>
                  </a:extLst>
                </a:gridCol>
                <a:gridCol w="1554193">
                  <a:extLst>
                    <a:ext uri="{9D8B030D-6E8A-4147-A177-3AD203B41FA5}">
                      <a16:colId xmlns:a16="http://schemas.microsoft.com/office/drawing/2014/main" val="20001"/>
                    </a:ext>
                  </a:extLst>
                </a:gridCol>
                <a:gridCol w="3474078">
                  <a:extLst>
                    <a:ext uri="{9D8B030D-6E8A-4147-A177-3AD203B41FA5}">
                      <a16:colId xmlns:a16="http://schemas.microsoft.com/office/drawing/2014/main" val="20002"/>
                    </a:ext>
                  </a:extLst>
                </a:gridCol>
                <a:gridCol w="1737039">
                  <a:extLst>
                    <a:ext uri="{9D8B030D-6E8A-4147-A177-3AD203B41FA5}">
                      <a16:colId xmlns:a16="http://schemas.microsoft.com/office/drawing/2014/main" val="20003"/>
                    </a:ext>
                  </a:extLst>
                </a:gridCol>
              </a:tblGrid>
              <a:tr h="838200">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zh-CN" altLang="en-US" sz="2000" b="1" i="0" u="none" strike="noStrike" cap="none" normalizeH="0" baseline="0" dirty="0" smtClean="0">
                          <a:ln>
                            <a:noFill/>
                          </a:ln>
                          <a:solidFill>
                            <a:srgbClr val="FF0000"/>
                          </a:solidFill>
                          <a:effectLst/>
                          <a:latin typeface="Verdana" panose="020B0604030504040204" pitchFamily="34" charset="0"/>
                          <a:ea typeface="微软雅黑" panose="020B0503020204020204" pitchFamily="34" charset="-122"/>
                        </a:rPr>
                        <a:t>风险</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zh-CN" altLang="en-US" sz="2000" b="1" i="0" u="none" strike="noStrike" cap="none" normalizeH="0" baseline="0" dirty="0" smtClean="0">
                          <a:ln>
                            <a:noFill/>
                          </a:ln>
                          <a:solidFill>
                            <a:srgbClr val="FF0000"/>
                          </a:solidFill>
                          <a:effectLst/>
                          <a:latin typeface="Verdana" panose="020B0604030504040204" pitchFamily="34" charset="0"/>
                          <a:ea typeface="微软雅黑" panose="020B0503020204020204" pitchFamily="34" charset="-122"/>
                        </a:rPr>
                        <a:t>发生概率（</a:t>
                      </a:r>
                      <a:r>
                        <a:rPr kumimoji="0" lang="en-US" altLang="zh-CN" sz="2000" b="1" i="0" u="none" strike="noStrike" cap="none" normalizeH="0" baseline="0" dirty="0" smtClean="0">
                          <a:ln>
                            <a:noFill/>
                          </a:ln>
                          <a:solidFill>
                            <a:srgbClr val="FF0000"/>
                          </a:solidFill>
                          <a:effectLst/>
                          <a:latin typeface="Verdana" panose="020B0604030504040204" pitchFamily="34" charset="0"/>
                          <a:ea typeface="微软雅黑" panose="020B0503020204020204" pitchFamily="34" charset="-122"/>
                        </a:rPr>
                        <a:t>P</a:t>
                      </a:r>
                      <a:r>
                        <a:rPr kumimoji="0" lang="zh-CN" altLang="en-US" sz="2000" b="1" i="0" u="none" strike="noStrike" cap="none" normalizeH="0" baseline="0" dirty="0" smtClean="0">
                          <a:ln>
                            <a:noFill/>
                          </a:ln>
                          <a:solidFill>
                            <a:srgbClr val="FF0000"/>
                          </a:solidFill>
                          <a:effectLst/>
                          <a:latin typeface="Verdana" panose="020B0604030504040204" pitchFamily="34" charset="0"/>
                          <a:ea typeface="微软雅黑" panose="020B0503020204020204" pitchFamily="34"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zh-CN" altLang="en-US" sz="2000" b="1" i="0" u="none" strike="noStrike" cap="none" normalizeH="0" baseline="0" dirty="0" smtClean="0">
                          <a:ln>
                            <a:noFill/>
                          </a:ln>
                          <a:solidFill>
                            <a:srgbClr val="FF0000"/>
                          </a:solidFill>
                          <a:effectLst/>
                          <a:latin typeface="Verdana" panose="020B0604030504040204" pitchFamily="34" charset="0"/>
                          <a:ea typeface="微软雅黑" panose="020B0503020204020204" pitchFamily="34" charset="-122"/>
                        </a:rPr>
                        <a:t>后果</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1" i="0" u="none" strike="noStrike" cap="none" normalizeH="0" baseline="0" dirty="0" smtClean="0">
                          <a:ln>
                            <a:noFill/>
                          </a:ln>
                          <a:solidFill>
                            <a:srgbClr val="FF0000"/>
                          </a:solidFill>
                          <a:effectLst/>
                          <a:latin typeface="Verdana" panose="020B0604030504040204" pitchFamily="34" charset="0"/>
                          <a:ea typeface="微软雅黑" panose="020B0503020204020204" pitchFamily="34" charset="-122"/>
                        </a:rPr>
                        <a:t>EMV</a:t>
                      </a:r>
                      <a:br>
                        <a:rPr kumimoji="0" lang="en-US" altLang="zh-CN" sz="2000" b="1" i="0" u="none" strike="noStrike" cap="none" normalizeH="0" baseline="0" dirty="0" smtClean="0">
                          <a:ln>
                            <a:noFill/>
                          </a:ln>
                          <a:solidFill>
                            <a:srgbClr val="FF0000"/>
                          </a:solidFill>
                          <a:effectLst/>
                          <a:latin typeface="Verdana" panose="020B0604030504040204" pitchFamily="34" charset="0"/>
                          <a:ea typeface="微软雅黑" panose="020B0503020204020204" pitchFamily="34" charset="-122"/>
                        </a:rPr>
                      </a:br>
                      <a:r>
                        <a:rPr kumimoji="0" lang="zh-CN" altLang="en-US" sz="2000" b="1" i="0" u="none" strike="noStrike" cap="none" normalizeH="0" baseline="0" dirty="0" smtClean="0">
                          <a:ln>
                            <a:noFill/>
                          </a:ln>
                          <a:solidFill>
                            <a:srgbClr val="FF0000"/>
                          </a:solidFill>
                          <a:effectLst/>
                          <a:latin typeface="Verdana" panose="020B0604030504040204" pitchFamily="34" charset="0"/>
                          <a:ea typeface="微软雅黑" panose="020B0503020204020204" pitchFamily="34" charset="-122"/>
                        </a:rPr>
                        <a:t>预期货币值</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38200">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重要人员离职</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0.5</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进度拖延</a:t>
                      </a:r>
                      <a:r>
                        <a:rPr kumimoji="0" lang="en-US"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3</a:t>
                      </a:r>
                      <a:r>
                        <a:rPr kumimoji="0" lang="zh-CN" altLang="en-US"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天，每天费用</a:t>
                      </a:r>
                      <a:r>
                        <a:rPr kumimoji="0" lang="en-US"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1</a:t>
                      </a:r>
                      <a:r>
                        <a:rPr kumimoji="0" lang="zh-CN" altLang="en-US"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万</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1.5</a:t>
                      </a: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万</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39788">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技术难题无法克服</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0.4</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终止项目，损失</a:t>
                      </a:r>
                      <a:r>
                        <a:rPr kumimoji="0" lang="en-US"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50</a:t>
                      </a:r>
                      <a:r>
                        <a:rPr kumimoji="0" lang="zh-CN" altLang="en-US"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万</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20</a:t>
                      </a:r>
                      <a:r>
                        <a:rPr kumimoji="0" lang="zh-CN" altLang="en-US"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万</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38200">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政治环境变化</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0.1</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撤出项目团队，损失</a:t>
                      </a:r>
                      <a:r>
                        <a:rPr kumimoji="0" lang="en-US"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30</a:t>
                      </a:r>
                      <a:r>
                        <a:rPr kumimoji="0" lang="zh-CN" altLang="en-US"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万</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3</a:t>
                      </a:r>
                      <a:r>
                        <a:rPr kumimoji="0" lang="zh-CN" altLang="en-US"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万</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38200">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天气异常</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0.2</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进度拖延</a:t>
                      </a:r>
                      <a: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1</a:t>
                      </a: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个月，每天费用</a:t>
                      </a:r>
                      <a: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1</a:t>
                      </a: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万</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6</a:t>
                      </a: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万</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583314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b="1" dirty="0" smtClean="0"/>
              <a:t>项目管理过程</a:t>
            </a:r>
            <a:r>
              <a:rPr lang="zh-CN" altLang="en-US" dirty="0" smtClean="0"/>
              <a:t>中的位置和任务</a:t>
            </a:r>
            <a:endParaRPr lang="en-US" altLang="zh-CN" dirty="0" smtClean="0"/>
          </a:p>
        </p:txBody>
      </p:sp>
      <p:sp>
        <p:nvSpPr>
          <p:cNvPr id="8195" name="TextBox 289"/>
          <p:cNvSpPr txBox="1">
            <a:spLocks noChangeArrowheads="1"/>
          </p:cNvSpPr>
          <p:nvPr/>
        </p:nvSpPr>
        <p:spPr bwMode="auto">
          <a:xfrm>
            <a:off x="7251700" y="5588000"/>
            <a:ext cx="17303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en-US" altLang="zh-CN" sz="1200" i="1">
                <a:latin typeface="Franklin Gothic Heavy" pitchFamily="34" charset="0"/>
              </a:rPr>
              <a:t>Copy Right @ DJ Ning</a:t>
            </a:r>
            <a:endParaRPr lang="zh-CN" altLang="en-US" sz="1200" i="1">
              <a:latin typeface="Franklin Gothic Heavy" pitchFamily="34" charset="0"/>
            </a:endParaRPr>
          </a:p>
        </p:txBody>
      </p:sp>
      <p:grpSp>
        <p:nvGrpSpPr>
          <p:cNvPr id="8196" name="组合 474"/>
          <p:cNvGrpSpPr>
            <a:grpSpLocks/>
          </p:cNvGrpSpPr>
          <p:nvPr/>
        </p:nvGrpSpPr>
        <p:grpSpPr bwMode="auto">
          <a:xfrm>
            <a:off x="7453313" y="4606925"/>
            <a:ext cx="1441450" cy="769938"/>
            <a:chOff x="5533238" y="5374185"/>
            <a:chExt cx="1442654" cy="769949"/>
          </a:xfrm>
        </p:grpSpPr>
        <p:grpSp>
          <p:nvGrpSpPr>
            <p:cNvPr id="3" name="组合 227"/>
            <p:cNvGrpSpPr/>
            <p:nvPr/>
          </p:nvGrpSpPr>
          <p:grpSpPr>
            <a:xfrm>
              <a:off x="5661566" y="5374185"/>
              <a:ext cx="1314326" cy="579945"/>
              <a:chOff x="-162182" y="5583111"/>
              <a:chExt cx="1314326" cy="579945"/>
            </a:xfrm>
            <a:solidFill>
              <a:srgbClr val="FFFFCC"/>
            </a:solidFill>
          </p:grpSpPr>
          <p:sp>
            <p:nvSpPr>
              <p:cNvPr id="197" name="AutoShape 325"/>
              <p:cNvSpPr>
                <a:spLocks noChangeArrowheads="1"/>
              </p:cNvSpPr>
              <p:nvPr/>
            </p:nvSpPr>
            <p:spPr bwMode="auto">
              <a:xfrm>
                <a:off x="0" y="5583111"/>
                <a:ext cx="1152144"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spcBef>
                    <a:spcPct val="25000"/>
                  </a:spcBef>
                  <a:buClr>
                    <a:schemeClr val="accent2"/>
                  </a:buClr>
                  <a:buFont typeface="Wingdings" pitchFamily="2" charset="2"/>
                  <a:buNone/>
                  <a:defRPr/>
                </a:pPr>
                <a:r>
                  <a:rPr lang="zh-CN" altLang="en-US" sz="1200" dirty="0">
                    <a:solidFill>
                      <a:srgbClr val="C00000"/>
                    </a:solidFill>
                  </a:rPr>
                  <a:t>安装包</a:t>
                </a:r>
              </a:p>
            </p:txBody>
          </p:sp>
          <p:sp>
            <p:nvSpPr>
              <p:cNvPr id="200" name="AutoShape 325"/>
              <p:cNvSpPr>
                <a:spLocks noChangeArrowheads="1"/>
              </p:cNvSpPr>
              <p:nvPr/>
            </p:nvSpPr>
            <p:spPr bwMode="auto">
              <a:xfrm>
                <a:off x="-162182" y="5796471"/>
                <a:ext cx="1188000"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spcBef>
                    <a:spcPct val="25000"/>
                  </a:spcBef>
                  <a:buClr>
                    <a:schemeClr val="accent2"/>
                  </a:buClr>
                  <a:buFont typeface="Wingdings" pitchFamily="2" charset="2"/>
                  <a:buNone/>
                  <a:defRPr/>
                </a:pPr>
                <a:r>
                  <a:rPr lang="zh-CN" altLang="en-US" sz="1200" dirty="0">
                    <a:solidFill>
                      <a:srgbClr val="C00000"/>
                    </a:solidFill>
                  </a:rPr>
                  <a:t>培训资料</a:t>
                </a:r>
              </a:p>
            </p:txBody>
          </p:sp>
        </p:grpSp>
        <p:sp>
          <p:nvSpPr>
            <p:cNvPr id="196" name="AutoShape 325"/>
            <p:cNvSpPr>
              <a:spLocks noChangeArrowheads="1"/>
            </p:cNvSpPr>
            <p:nvPr/>
          </p:nvSpPr>
          <p:spPr bwMode="auto">
            <a:xfrm>
              <a:off x="5533238" y="5777416"/>
              <a:ext cx="1188442" cy="366718"/>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solidFill>
                    <a:srgbClr val="C00000"/>
                  </a:solidFill>
                  <a:ea typeface="宋体" panose="02010600030101010101" pitchFamily="2" charset="-122"/>
                </a:rPr>
                <a:t>运维手册</a:t>
              </a:r>
            </a:p>
          </p:txBody>
        </p:sp>
      </p:grpSp>
      <p:grpSp>
        <p:nvGrpSpPr>
          <p:cNvPr id="8197" name="组合 217"/>
          <p:cNvGrpSpPr>
            <a:grpSpLocks/>
          </p:cNvGrpSpPr>
          <p:nvPr/>
        </p:nvGrpSpPr>
        <p:grpSpPr bwMode="auto">
          <a:xfrm>
            <a:off x="512763" y="4606925"/>
            <a:ext cx="1204912" cy="719138"/>
            <a:chOff x="438912" y="4345941"/>
            <a:chExt cx="1205992" cy="719645"/>
          </a:xfrm>
        </p:grpSpPr>
        <p:sp>
          <p:nvSpPr>
            <p:cNvPr id="177" name="AutoShape 325"/>
            <p:cNvSpPr>
              <a:spLocks noChangeArrowheads="1"/>
            </p:cNvSpPr>
            <p:nvPr/>
          </p:nvSpPr>
          <p:spPr bwMode="auto">
            <a:xfrm>
              <a:off x="987090" y="4345941"/>
              <a:ext cx="657814" cy="366972"/>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solidFill>
                    <a:srgbClr val="C00000"/>
                  </a:solidFill>
                  <a:ea typeface="宋体" panose="02010600030101010101" pitchFamily="2" charset="-122"/>
                </a:rPr>
                <a:t>项建书</a:t>
              </a:r>
            </a:p>
          </p:txBody>
        </p:sp>
        <p:sp>
          <p:nvSpPr>
            <p:cNvPr id="178" name="AutoShape 325"/>
            <p:cNvSpPr>
              <a:spLocks noChangeArrowheads="1"/>
            </p:cNvSpPr>
            <p:nvPr/>
          </p:nvSpPr>
          <p:spPr bwMode="auto">
            <a:xfrm>
              <a:off x="578737" y="4509569"/>
              <a:ext cx="859607" cy="366971"/>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solidFill>
                    <a:srgbClr val="C00000"/>
                  </a:solidFill>
                  <a:ea typeface="宋体" panose="02010600030101010101" pitchFamily="2" charset="-122"/>
                </a:rPr>
                <a:t>客户需求</a:t>
              </a:r>
            </a:p>
          </p:txBody>
        </p:sp>
        <p:sp>
          <p:nvSpPr>
            <p:cNvPr id="217" name="AutoShape 325"/>
            <p:cNvSpPr>
              <a:spLocks noChangeArrowheads="1"/>
            </p:cNvSpPr>
            <p:nvPr/>
          </p:nvSpPr>
          <p:spPr bwMode="auto">
            <a:xfrm>
              <a:off x="438912" y="4698614"/>
              <a:ext cx="859607" cy="366972"/>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solidFill>
                    <a:srgbClr val="C00000"/>
                  </a:solidFill>
                  <a:ea typeface="宋体" panose="02010600030101010101" pitchFamily="2" charset="-122"/>
                </a:rPr>
                <a:t>项目 计划</a:t>
              </a:r>
            </a:p>
          </p:txBody>
        </p:sp>
      </p:grpSp>
      <p:grpSp>
        <p:nvGrpSpPr>
          <p:cNvPr id="8198" name="组合 228"/>
          <p:cNvGrpSpPr>
            <a:grpSpLocks/>
          </p:cNvGrpSpPr>
          <p:nvPr/>
        </p:nvGrpSpPr>
        <p:grpSpPr bwMode="auto">
          <a:xfrm>
            <a:off x="3170238" y="4606925"/>
            <a:ext cx="1965325" cy="1196975"/>
            <a:chOff x="3096769" y="4346131"/>
            <a:chExt cx="1965451" cy="1196784"/>
          </a:xfrm>
        </p:grpSpPr>
        <p:sp>
          <p:nvSpPr>
            <p:cNvPr id="209" name="AutoShape 325"/>
            <p:cNvSpPr>
              <a:spLocks noChangeArrowheads="1"/>
            </p:cNvSpPr>
            <p:nvPr/>
          </p:nvSpPr>
          <p:spPr bwMode="auto">
            <a:xfrm>
              <a:off x="4074732" y="4346131"/>
              <a:ext cx="987488" cy="366654"/>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solidFill>
                    <a:srgbClr val="C00000"/>
                  </a:solidFill>
                  <a:ea typeface="宋体" panose="02010600030101010101" pitchFamily="2" charset="-122"/>
                </a:rPr>
                <a:t>架构文档</a:t>
              </a:r>
            </a:p>
          </p:txBody>
        </p:sp>
        <p:grpSp>
          <p:nvGrpSpPr>
            <p:cNvPr id="6" name="组合 227"/>
            <p:cNvGrpSpPr/>
            <p:nvPr/>
          </p:nvGrpSpPr>
          <p:grpSpPr bwMode="auto">
            <a:xfrm>
              <a:off x="3595243" y="4559570"/>
              <a:ext cx="1331869" cy="580019"/>
              <a:chOff x="-129032" y="5583111"/>
              <a:chExt cx="1331984" cy="579945"/>
            </a:xfrm>
            <a:solidFill>
              <a:srgbClr val="FFFFCC"/>
            </a:solidFill>
          </p:grpSpPr>
          <p:sp>
            <p:nvSpPr>
              <p:cNvPr id="212" name="AutoShape 325"/>
              <p:cNvSpPr>
                <a:spLocks noChangeArrowheads="1"/>
              </p:cNvSpPr>
              <p:nvPr/>
            </p:nvSpPr>
            <p:spPr bwMode="auto">
              <a:xfrm>
                <a:off x="50808" y="5583111"/>
                <a:ext cx="1152144"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spcBef>
                    <a:spcPct val="25000"/>
                  </a:spcBef>
                  <a:buClr>
                    <a:schemeClr val="accent2"/>
                  </a:buClr>
                  <a:buFont typeface="Wingdings" pitchFamily="2" charset="2"/>
                  <a:buNone/>
                  <a:defRPr/>
                </a:pPr>
                <a:r>
                  <a:rPr lang="zh-CN" altLang="en-US" sz="1200" dirty="0">
                    <a:solidFill>
                      <a:srgbClr val="C00000"/>
                    </a:solidFill>
                  </a:rPr>
                  <a:t>迭代计划</a:t>
                </a:r>
              </a:p>
            </p:txBody>
          </p:sp>
          <p:sp>
            <p:nvSpPr>
              <p:cNvPr id="216" name="AutoShape 325"/>
              <p:cNvSpPr>
                <a:spLocks noChangeArrowheads="1"/>
              </p:cNvSpPr>
              <p:nvPr/>
            </p:nvSpPr>
            <p:spPr bwMode="auto">
              <a:xfrm>
                <a:off x="-129032" y="5796471"/>
                <a:ext cx="1188000"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spcBef>
                    <a:spcPct val="25000"/>
                  </a:spcBef>
                  <a:buClr>
                    <a:schemeClr val="accent2"/>
                  </a:buClr>
                  <a:buFont typeface="Wingdings" pitchFamily="2" charset="2"/>
                  <a:buNone/>
                  <a:defRPr/>
                </a:pPr>
                <a:r>
                  <a:rPr lang="zh-CN" altLang="en-US" sz="1200" dirty="0">
                    <a:solidFill>
                      <a:srgbClr val="C00000"/>
                    </a:solidFill>
                  </a:rPr>
                  <a:t>更新的产品订单</a:t>
                </a:r>
              </a:p>
            </p:txBody>
          </p:sp>
        </p:grpSp>
        <p:sp>
          <p:nvSpPr>
            <p:cNvPr id="219" name="AutoShape 325"/>
            <p:cNvSpPr>
              <a:spLocks noChangeArrowheads="1"/>
            </p:cNvSpPr>
            <p:nvPr/>
          </p:nvSpPr>
          <p:spPr bwMode="auto">
            <a:xfrm>
              <a:off x="3357136" y="4977855"/>
              <a:ext cx="1257381" cy="366654"/>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solidFill>
                    <a:srgbClr val="C00000"/>
                  </a:solidFill>
                  <a:ea typeface="宋体" panose="02010600030101010101" pitchFamily="2" charset="-122"/>
                </a:rPr>
                <a:t>风险和问题列表</a:t>
              </a:r>
            </a:p>
          </p:txBody>
        </p:sp>
        <p:sp>
          <p:nvSpPr>
            <p:cNvPr id="211" name="AutoShape 325"/>
            <p:cNvSpPr>
              <a:spLocks noChangeArrowheads="1"/>
            </p:cNvSpPr>
            <p:nvPr/>
          </p:nvSpPr>
          <p:spPr bwMode="auto">
            <a:xfrm>
              <a:off x="3096769" y="5176262"/>
              <a:ext cx="1336761" cy="366653"/>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solidFill>
                    <a:srgbClr val="C00000"/>
                  </a:solidFill>
                  <a:ea typeface="宋体" panose="02010600030101010101" pitchFamily="2" charset="-122"/>
                </a:rPr>
                <a:t>功能增量或发布版</a:t>
              </a:r>
            </a:p>
          </p:txBody>
        </p:sp>
      </p:grpSp>
      <p:grpSp>
        <p:nvGrpSpPr>
          <p:cNvPr id="8199" name="组合 234"/>
          <p:cNvGrpSpPr>
            <a:grpSpLocks/>
          </p:cNvGrpSpPr>
          <p:nvPr/>
        </p:nvGrpSpPr>
        <p:grpSpPr bwMode="auto">
          <a:xfrm>
            <a:off x="5400675" y="4606925"/>
            <a:ext cx="1846263" cy="1154113"/>
            <a:chOff x="5327903" y="4346130"/>
            <a:chExt cx="1845690" cy="1154113"/>
          </a:xfrm>
        </p:grpSpPr>
        <p:grpSp>
          <p:nvGrpSpPr>
            <p:cNvPr id="8300" name="组合 434"/>
            <p:cNvGrpSpPr>
              <a:grpSpLocks/>
            </p:cNvGrpSpPr>
            <p:nvPr/>
          </p:nvGrpSpPr>
          <p:grpSpPr bwMode="auto">
            <a:xfrm>
              <a:off x="5757543" y="4346130"/>
              <a:ext cx="1416050" cy="768922"/>
              <a:chOff x="5610100" y="5361485"/>
              <a:chExt cx="1416592" cy="769546"/>
            </a:xfrm>
          </p:grpSpPr>
          <p:grpSp>
            <p:nvGrpSpPr>
              <p:cNvPr id="9" name="组合 227"/>
              <p:cNvGrpSpPr/>
              <p:nvPr/>
            </p:nvGrpSpPr>
            <p:grpSpPr>
              <a:xfrm>
                <a:off x="5750466" y="5361485"/>
                <a:ext cx="1276226" cy="567245"/>
                <a:chOff x="-124082" y="5583111"/>
                <a:chExt cx="1276226" cy="567245"/>
              </a:xfrm>
              <a:solidFill>
                <a:srgbClr val="FFFFCC"/>
              </a:solidFill>
            </p:grpSpPr>
            <p:sp>
              <p:nvSpPr>
                <p:cNvPr id="205" name="AutoShape 325"/>
                <p:cNvSpPr>
                  <a:spLocks noChangeArrowheads="1"/>
                </p:cNvSpPr>
                <p:nvPr/>
              </p:nvSpPr>
              <p:spPr bwMode="auto">
                <a:xfrm>
                  <a:off x="0" y="5583111"/>
                  <a:ext cx="1152144"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spcBef>
                      <a:spcPct val="25000"/>
                    </a:spcBef>
                    <a:buClr>
                      <a:schemeClr val="accent2"/>
                    </a:buClr>
                    <a:buFont typeface="Wingdings" pitchFamily="2" charset="2"/>
                    <a:buNone/>
                    <a:defRPr/>
                  </a:pPr>
                  <a:r>
                    <a:rPr lang="zh-CN" altLang="en-US" sz="1200" dirty="0">
                      <a:solidFill>
                        <a:srgbClr val="C00000"/>
                      </a:solidFill>
                    </a:rPr>
                    <a:t>监控报告</a:t>
                  </a:r>
                </a:p>
              </p:txBody>
            </p:sp>
            <p:sp>
              <p:nvSpPr>
                <p:cNvPr id="207" name="AutoShape 325"/>
                <p:cNvSpPr>
                  <a:spLocks noChangeArrowheads="1"/>
                </p:cNvSpPr>
                <p:nvPr/>
              </p:nvSpPr>
              <p:spPr bwMode="auto">
                <a:xfrm>
                  <a:off x="-124082" y="5783771"/>
                  <a:ext cx="1188000"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spcBef>
                      <a:spcPct val="25000"/>
                    </a:spcBef>
                    <a:buClr>
                      <a:schemeClr val="accent2"/>
                    </a:buClr>
                    <a:buFont typeface="Wingdings" pitchFamily="2" charset="2"/>
                    <a:buNone/>
                    <a:defRPr/>
                  </a:pPr>
                  <a:r>
                    <a:rPr lang="zh-CN" altLang="en-US" sz="1200" dirty="0">
                      <a:solidFill>
                        <a:srgbClr val="C00000"/>
                      </a:solidFill>
                    </a:rPr>
                    <a:t>新功能增量</a:t>
                  </a:r>
                </a:p>
              </p:txBody>
            </p:sp>
          </p:grpSp>
          <p:sp>
            <p:nvSpPr>
              <p:cNvPr id="203" name="AutoShape 325"/>
              <p:cNvSpPr>
                <a:spLocks noChangeArrowheads="1"/>
              </p:cNvSpPr>
              <p:nvPr/>
            </p:nvSpPr>
            <p:spPr bwMode="auto">
              <a:xfrm>
                <a:off x="5610540" y="5763449"/>
                <a:ext cx="1187536" cy="367010"/>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solidFill>
                      <a:srgbClr val="C00000"/>
                    </a:solidFill>
                    <a:ea typeface="宋体" panose="02010600030101010101" pitchFamily="2" charset="-122"/>
                  </a:rPr>
                  <a:t>更新的产品订单</a:t>
                </a:r>
              </a:p>
            </p:txBody>
          </p:sp>
        </p:grpSp>
        <p:sp>
          <p:nvSpPr>
            <p:cNvPr id="220" name="AutoShape 325"/>
            <p:cNvSpPr>
              <a:spLocks noChangeArrowheads="1"/>
            </p:cNvSpPr>
            <p:nvPr/>
          </p:nvSpPr>
          <p:spPr bwMode="auto">
            <a:xfrm>
              <a:off x="5521518" y="4935093"/>
              <a:ext cx="1256910" cy="366712"/>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solidFill>
                    <a:srgbClr val="C00000"/>
                  </a:solidFill>
                  <a:ea typeface="宋体" panose="02010600030101010101" pitchFamily="2" charset="-122"/>
                </a:rPr>
                <a:t>风险和问题列表</a:t>
              </a:r>
            </a:p>
          </p:txBody>
        </p:sp>
        <p:sp>
          <p:nvSpPr>
            <p:cNvPr id="221" name="AutoShape 325"/>
            <p:cNvSpPr>
              <a:spLocks noChangeArrowheads="1"/>
            </p:cNvSpPr>
            <p:nvPr/>
          </p:nvSpPr>
          <p:spPr bwMode="auto">
            <a:xfrm>
              <a:off x="5327903" y="5133530"/>
              <a:ext cx="1269606" cy="366713"/>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solidFill>
                    <a:srgbClr val="C00000"/>
                  </a:solidFill>
                  <a:ea typeface="宋体" panose="02010600030101010101" pitchFamily="2" charset="-122"/>
                </a:rPr>
                <a:t>功能增量发布版</a:t>
              </a:r>
            </a:p>
          </p:txBody>
        </p:sp>
      </p:grpSp>
      <p:grpSp>
        <p:nvGrpSpPr>
          <p:cNvPr id="8200" name="组合 227"/>
          <p:cNvGrpSpPr>
            <a:grpSpLocks/>
          </p:cNvGrpSpPr>
          <p:nvPr/>
        </p:nvGrpSpPr>
        <p:grpSpPr bwMode="auto">
          <a:xfrm>
            <a:off x="1352550" y="4606925"/>
            <a:ext cx="1870075" cy="1150938"/>
            <a:chOff x="1279144" y="4345941"/>
            <a:chExt cx="1870456" cy="1151445"/>
          </a:xfrm>
        </p:grpSpPr>
        <p:grpSp>
          <p:nvGrpSpPr>
            <p:cNvPr id="11" name="组合 227"/>
            <p:cNvGrpSpPr/>
            <p:nvPr/>
          </p:nvGrpSpPr>
          <p:grpSpPr>
            <a:xfrm>
              <a:off x="1997456" y="4345941"/>
              <a:ext cx="1152144" cy="579945"/>
              <a:chOff x="0" y="5583111"/>
              <a:chExt cx="1152144" cy="579945"/>
            </a:xfrm>
            <a:solidFill>
              <a:srgbClr val="FFFFCC"/>
            </a:solidFill>
          </p:grpSpPr>
          <p:sp>
            <p:nvSpPr>
              <p:cNvPr id="184" name="AutoShape 325"/>
              <p:cNvSpPr>
                <a:spLocks noChangeArrowheads="1"/>
              </p:cNvSpPr>
              <p:nvPr/>
            </p:nvSpPr>
            <p:spPr bwMode="auto">
              <a:xfrm>
                <a:off x="0" y="5583111"/>
                <a:ext cx="1152144"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spcBef>
                    <a:spcPct val="25000"/>
                  </a:spcBef>
                  <a:buClr>
                    <a:schemeClr val="accent2"/>
                  </a:buClr>
                  <a:buFont typeface="Wingdings" pitchFamily="2" charset="2"/>
                  <a:buNone/>
                  <a:defRPr/>
                </a:pPr>
                <a:r>
                  <a:rPr lang="zh-CN" altLang="en-US" sz="1200" dirty="0">
                    <a:solidFill>
                      <a:srgbClr val="C00000"/>
                    </a:solidFill>
                  </a:rPr>
                  <a:t>已批准的项建书</a:t>
                </a:r>
              </a:p>
            </p:txBody>
          </p:sp>
          <p:sp>
            <p:nvSpPr>
              <p:cNvPr id="186" name="AutoShape 325"/>
              <p:cNvSpPr>
                <a:spLocks noChangeArrowheads="1"/>
              </p:cNvSpPr>
              <p:nvPr/>
            </p:nvSpPr>
            <p:spPr bwMode="auto">
              <a:xfrm>
                <a:off x="36068" y="5796471"/>
                <a:ext cx="987552"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spcBef>
                    <a:spcPct val="25000"/>
                  </a:spcBef>
                  <a:buClr>
                    <a:schemeClr val="accent2"/>
                  </a:buClr>
                  <a:buFont typeface="Wingdings" pitchFamily="2" charset="2"/>
                  <a:buNone/>
                  <a:defRPr/>
                </a:pPr>
                <a:r>
                  <a:rPr lang="zh-CN" altLang="en-US" sz="1200" dirty="0">
                    <a:solidFill>
                      <a:srgbClr val="C00000"/>
                    </a:solidFill>
                  </a:rPr>
                  <a:t>产品订单</a:t>
                </a:r>
              </a:p>
            </p:txBody>
          </p:sp>
        </p:grpSp>
        <p:sp>
          <p:nvSpPr>
            <p:cNvPr id="182" name="AutoShape 325"/>
            <p:cNvSpPr>
              <a:spLocks noChangeArrowheads="1"/>
            </p:cNvSpPr>
            <p:nvPr/>
          </p:nvSpPr>
          <p:spPr bwMode="auto">
            <a:xfrm>
              <a:off x="1904746" y="4722345"/>
              <a:ext cx="987626" cy="366874"/>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solidFill>
                    <a:srgbClr val="C00000"/>
                  </a:solidFill>
                  <a:ea typeface="宋体" panose="02010600030101010101" pitchFamily="2" charset="-122"/>
                </a:rPr>
                <a:t>发布计划</a:t>
              </a:r>
            </a:p>
          </p:txBody>
        </p:sp>
        <p:sp>
          <p:nvSpPr>
            <p:cNvPr id="223" name="AutoShape 325"/>
            <p:cNvSpPr>
              <a:spLocks noChangeArrowheads="1"/>
            </p:cNvSpPr>
            <p:nvPr/>
          </p:nvSpPr>
          <p:spPr bwMode="auto">
            <a:xfrm>
              <a:off x="1633229" y="4925634"/>
              <a:ext cx="1100361" cy="366874"/>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solidFill>
                    <a:srgbClr val="C00000"/>
                  </a:solidFill>
                  <a:ea typeface="宋体" panose="02010600030101010101" pitchFamily="2" charset="-122"/>
                </a:rPr>
                <a:t>高层架构文档</a:t>
              </a:r>
            </a:p>
          </p:txBody>
        </p:sp>
        <p:sp>
          <p:nvSpPr>
            <p:cNvPr id="183" name="AutoShape 325"/>
            <p:cNvSpPr>
              <a:spLocks noChangeArrowheads="1"/>
            </p:cNvSpPr>
            <p:nvPr/>
          </p:nvSpPr>
          <p:spPr bwMode="auto">
            <a:xfrm>
              <a:off x="1279144" y="5130511"/>
              <a:ext cx="1257556" cy="366875"/>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solidFill>
                    <a:srgbClr val="C00000"/>
                  </a:solidFill>
                  <a:ea typeface="宋体" panose="02010600030101010101" pitchFamily="2" charset="-122"/>
                </a:rPr>
                <a:t>风险和问题列表</a:t>
              </a:r>
            </a:p>
          </p:txBody>
        </p:sp>
      </p:grpSp>
      <p:grpSp>
        <p:nvGrpSpPr>
          <p:cNvPr id="8201" name="组合 90"/>
          <p:cNvGrpSpPr>
            <a:grpSpLocks/>
          </p:cNvGrpSpPr>
          <p:nvPr/>
        </p:nvGrpSpPr>
        <p:grpSpPr bwMode="auto">
          <a:xfrm>
            <a:off x="0" y="1190625"/>
            <a:ext cx="8924925" cy="2806700"/>
            <a:chOff x="1" y="1190624"/>
            <a:chExt cx="8924924" cy="2806700"/>
          </a:xfrm>
        </p:grpSpPr>
        <p:sp>
          <p:nvSpPr>
            <p:cNvPr id="206" name="剪去同侧角的矩形 205"/>
            <p:cNvSpPr/>
            <p:nvPr/>
          </p:nvSpPr>
          <p:spPr bwMode="auto">
            <a:xfrm rot="16200000">
              <a:off x="3053147" y="-1862522"/>
              <a:ext cx="2714689" cy="8820981"/>
            </a:xfrm>
            <a:prstGeom prst="snip2SameRect">
              <a:avLst>
                <a:gd name="adj1" fmla="val 5680"/>
                <a:gd name="adj2" fmla="val 0"/>
              </a:avLst>
            </a:prstGeom>
            <a:solidFill>
              <a:schemeClr val="accent3"/>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0"/>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300"/>
                <a:t>                            </a:t>
              </a:r>
            </a:p>
          </p:txBody>
        </p:sp>
        <p:sp>
          <p:nvSpPr>
            <p:cNvPr id="166" name="剪去同侧角的矩形 165"/>
            <p:cNvSpPr/>
            <p:nvPr/>
          </p:nvSpPr>
          <p:spPr bwMode="auto">
            <a:xfrm rot="16200000">
              <a:off x="3091205" y="-1824532"/>
              <a:ext cx="2714689" cy="8820981"/>
            </a:xfrm>
            <a:prstGeom prst="snip2SameRect">
              <a:avLst>
                <a:gd name="adj1" fmla="val 5680"/>
                <a:gd name="adj2" fmla="val 0"/>
              </a:avLst>
            </a:prstGeom>
            <a:solidFill>
              <a:schemeClr val="accent3"/>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0"/>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300"/>
                <a:t>                            </a:t>
              </a:r>
            </a:p>
          </p:txBody>
        </p:sp>
        <p:sp>
          <p:nvSpPr>
            <p:cNvPr id="167" name="剪去同侧角的矩形 166"/>
            <p:cNvSpPr/>
            <p:nvPr/>
          </p:nvSpPr>
          <p:spPr bwMode="auto">
            <a:xfrm rot="16200000">
              <a:off x="3120446" y="-1798552"/>
              <a:ext cx="2714689" cy="8820981"/>
            </a:xfrm>
            <a:prstGeom prst="snip2SameRect">
              <a:avLst>
                <a:gd name="adj1" fmla="val 5680"/>
                <a:gd name="adj2" fmla="val 0"/>
              </a:avLst>
            </a:prstGeom>
            <a:solidFill>
              <a:schemeClr val="accent3"/>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0"/>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300"/>
                <a:t>                            </a:t>
              </a:r>
            </a:p>
          </p:txBody>
        </p:sp>
        <p:sp>
          <p:nvSpPr>
            <p:cNvPr id="168" name="剪去同侧角的矩形 167"/>
            <p:cNvSpPr/>
            <p:nvPr/>
          </p:nvSpPr>
          <p:spPr bwMode="auto">
            <a:xfrm rot="16200000">
              <a:off x="3157091" y="-1770510"/>
              <a:ext cx="2714687" cy="8820981"/>
            </a:xfrm>
            <a:prstGeom prst="snip2SameRect">
              <a:avLst>
                <a:gd name="adj1" fmla="val 5680"/>
                <a:gd name="adj2" fmla="val 0"/>
              </a:avLst>
            </a:prstGeom>
            <a:solidFill>
              <a:schemeClr val="accent3"/>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0"/>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300"/>
                <a:t>                            </a:t>
              </a:r>
            </a:p>
          </p:txBody>
        </p:sp>
      </p:grpSp>
      <p:grpSp>
        <p:nvGrpSpPr>
          <p:cNvPr id="8202" name="组合 435"/>
          <p:cNvGrpSpPr>
            <a:grpSpLocks/>
          </p:cNvGrpSpPr>
          <p:nvPr/>
        </p:nvGrpSpPr>
        <p:grpSpPr bwMode="auto">
          <a:xfrm>
            <a:off x="546100" y="4087813"/>
            <a:ext cx="8316913" cy="358775"/>
            <a:chOff x="487152" y="4813599"/>
            <a:chExt cx="7982927" cy="356680"/>
          </a:xfrm>
        </p:grpSpPr>
        <p:grpSp>
          <p:nvGrpSpPr>
            <p:cNvPr id="8274" name="组合 271"/>
            <p:cNvGrpSpPr>
              <a:grpSpLocks/>
            </p:cNvGrpSpPr>
            <p:nvPr/>
          </p:nvGrpSpPr>
          <p:grpSpPr bwMode="auto">
            <a:xfrm>
              <a:off x="487152" y="4813599"/>
              <a:ext cx="7982927" cy="351138"/>
              <a:chOff x="773190" y="5536483"/>
              <a:chExt cx="7639675" cy="351138"/>
            </a:xfrm>
          </p:grpSpPr>
          <p:sp>
            <p:nvSpPr>
              <p:cNvPr id="117" name="矩形 116"/>
              <p:cNvSpPr/>
              <p:nvPr/>
            </p:nvSpPr>
            <p:spPr bwMode="auto">
              <a:xfrm>
                <a:off x="773190" y="5536483"/>
                <a:ext cx="1835914" cy="184653"/>
              </a:xfrm>
              <a:prstGeom prst="rect">
                <a:avLst/>
              </a:prstGeom>
              <a:solidFill>
                <a:schemeClr val="tx2">
                  <a:lumMod val="20000"/>
                  <a:lumOff val="80000"/>
                </a:schemeClr>
              </a:solidFill>
              <a:ln w="12700" cap="flat" cmpd="sng" algn="ctr">
                <a:solidFill>
                  <a:schemeClr val="tx1"/>
                </a:solidFill>
                <a:prstDash val="solid"/>
                <a:round/>
                <a:headEnd type="none" w="med" len="med"/>
                <a:tailEnd type="none" w="med" len="med"/>
              </a:ln>
              <a:effectLst/>
            </p:spPr>
            <p:txBody>
              <a:bodyPr wrap="none" tIns="36000" b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300"/>
                  <a:t>先启</a:t>
                </a:r>
              </a:p>
            </p:txBody>
          </p:sp>
          <p:sp>
            <p:nvSpPr>
              <p:cNvPr id="118" name="矩形 117"/>
              <p:cNvSpPr/>
              <p:nvPr/>
            </p:nvSpPr>
            <p:spPr bwMode="auto">
              <a:xfrm>
                <a:off x="2610562" y="5536483"/>
                <a:ext cx="1834455" cy="184653"/>
              </a:xfrm>
              <a:prstGeom prst="rect">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wrap="none" tIns="36000" b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300"/>
                  <a:t>精化</a:t>
                </a:r>
              </a:p>
            </p:txBody>
          </p:sp>
          <p:sp>
            <p:nvSpPr>
              <p:cNvPr id="119" name="矩形 118"/>
              <p:cNvSpPr/>
              <p:nvPr/>
            </p:nvSpPr>
            <p:spPr bwMode="auto">
              <a:xfrm>
                <a:off x="4445017" y="5536483"/>
                <a:ext cx="2069231" cy="184653"/>
              </a:xfrm>
              <a:prstGeom prst="rect">
                <a:avLst/>
              </a:prstGeom>
              <a:solidFill>
                <a:schemeClr val="accent1">
                  <a:lumMod val="60000"/>
                  <a:lumOff val="40000"/>
                </a:schemeClr>
              </a:solidFill>
              <a:ln w="12700" cap="flat" cmpd="sng" algn="ctr">
                <a:solidFill>
                  <a:schemeClr val="tx1"/>
                </a:solidFill>
                <a:prstDash val="solid"/>
                <a:round/>
                <a:headEnd type="none" w="med" len="med"/>
                <a:tailEnd type="none" w="med" len="med"/>
              </a:ln>
              <a:effectLst/>
            </p:spPr>
            <p:txBody>
              <a:bodyPr wrap="none" tIns="36000" b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300"/>
                  <a:t>构造</a:t>
                </a:r>
              </a:p>
            </p:txBody>
          </p:sp>
          <p:sp>
            <p:nvSpPr>
              <p:cNvPr id="8279" name="矩形 120"/>
              <p:cNvSpPr>
                <a:spLocks noChangeArrowheads="1"/>
              </p:cNvSpPr>
              <p:nvPr/>
            </p:nvSpPr>
            <p:spPr bwMode="auto">
              <a:xfrm>
                <a:off x="6517353" y="5536483"/>
                <a:ext cx="1835913" cy="185351"/>
              </a:xfrm>
              <a:prstGeom prst="rect">
                <a:avLst/>
              </a:prstGeom>
              <a:solidFill>
                <a:schemeClr val="accent1"/>
              </a:solidFill>
              <a:ln w="12700" algn="ctr">
                <a:solidFill>
                  <a:schemeClr val="tx1"/>
                </a:solidFill>
                <a:round/>
                <a:headEnd/>
                <a:tailEnd/>
              </a:ln>
            </p:spPr>
            <p:txBody>
              <a:bodyPr wrap="none" tIns="36000" b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300"/>
                  <a:t>移交</a:t>
                </a:r>
              </a:p>
            </p:txBody>
          </p:sp>
          <p:sp>
            <p:nvSpPr>
              <p:cNvPr id="8280" name="等腰三角形 121"/>
              <p:cNvSpPr>
                <a:spLocks noChangeArrowheads="1"/>
              </p:cNvSpPr>
              <p:nvPr/>
            </p:nvSpPr>
            <p:spPr bwMode="auto">
              <a:xfrm>
                <a:off x="2547004" y="5714627"/>
                <a:ext cx="126033" cy="172994"/>
              </a:xfrm>
              <a:prstGeom prst="triangle">
                <a:avLst>
                  <a:gd name="adj" fmla="val 50000"/>
                </a:avLst>
              </a:prstGeom>
              <a:solidFill>
                <a:srgbClr val="C00000"/>
              </a:solidFill>
              <a:ln w="12700" algn="ctr">
                <a:solidFill>
                  <a:schemeClr val="tx1"/>
                </a:solidFill>
                <a:round/>
                <a:headEnd/>
                <a:tailEnd/>
              </a:ln>
            </p:spPr>
            <p:txBody>
              <a:bodyPr wrap="none" tIns="36000" b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endParaRPr lang="zh-CN" altLang="en-US" sz="1300"/>
              </a:p>
            </p:txBody>
          </p:sp>
          <p:sp>
            <p:nvSpPr>
              <p:cNvPr id="8281" name="等腰三角形 122"/>
              <p:cNvSpPr>
                <a:spLocks noChangeArrowheads="1"/>
              </p:cNvSpPr>
              <p:nvPr/>
            </p:nvSpPr>
            <p:spPr bwMode="auto">
              <a:xfrm>
                <a:off x="4383021" y="5714627"/>
                <a:ext cx="126033" cy="172994"/>
              </a:xfrm>
              <a:prstGeom prst="triangle">
                <a:avLst>
                  <a:gd name="adj" fmla="val 50000"/>
                </a:avLst>
              </a:prstGeom>
              <a:solidFill>
                <a:srgbClr val="C00000"/>
              </a:solidFill>
              <a:ln w="12700" algn="ctr">
                <a:solidFill>
                  <a:schemeClr val="tx1"/>
                </a:solidFill>
                <a:round/>
                <a:headEnd/>
                <a:tailEnd/>
              </a:ln>
            </p:spPr>
            <p:txBody>
              <a:bodyPr wrap="none" tIns="36000" b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endParaRPr lang="zh-CN" altLang="en-US" sz="1300"/>
              </a:p>
            </p:txBody>
          </p:sp>
          <p:sp>
            <p:nvSpPr>
              <p:cNvPr id="8282" name="等腰三角形 123"/>
              <p:cNvSpPr>
                <a:spLocks noChangeArrowheads="1"/>
              </p:cNvSpPr>
              <p:nvPr/>
            </p:nvSpPr>
            <p:spPr bwMode="auto">
              <a:xfrm>
                <a:off x="6422931" y="5714627"/>
                <a:ext cx="126033" cy="172994"/>
              </a:xfrm>
              <a:prstGeom prst="triangle">
                <a:avLst>
                  <a:gd name="adj" fmla="val 50000"/>
                </a:avLst>
              </a:prstGeom>
              <a:solidFill>
                <a:srgbClr val="C00000"/>
              </a:solidFill>
              <a:ln w="12700" algn="ctr">
                <a:solidFill>
                  <a:schemeClr val="tx1"/>
                </a:solidFill>
                <a:round/>
                <a:headEnd/>
                <a:tailEnd/>
              </a:ln>
            </p:spPr>
            <p:txBody>
              <a:bodyPr wrap="none" tIns="36000" b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endParaRPr lang="zh-CN" altLang="en-US" sz="1300"/>
              </a:p>
            </p:txBody>
          </p:sp>
          <p:sp>
            <p:nvSpPr>
              <p:cNvPr id="8283" name="等腰三角形 124"/>
              <p:cNvSpPr>
                <a:spLocks noChangeArrowheads="1"/>
              </p:cNvSpPr>
              <p:nvPr/>
            </p:nvSpPr>
            <p:spPr bwMode="auto">
              <a:xfrm>
                <a:off x="8286832" y="5714627"/>
                <a:ext cx="126033" cy="172994"/>
              </a:xfrm>
              <a:prstGeom prst="triangle">
                <a:avLst>
                  <a:gd name="adj" fmla="val 50000"/>
                </a:avLst>
              </a:prstGeom>
              <a:solidFill>
                <a:srgbClr val="C00000"/>
              </a:solidFill>
              <a:ln w="12700" algn="ctr">
                <a:solidFill>
                  <a:schemeClr val="tx1"/>
                </a:solidFill>
                <a:round/>
                <a:headEnd/>
                <a:tailEnd/>
              </a:ln>
            </p:spPr>
            <p:txBody>
              <a:bodyPr wrap="none" tIns="36000" b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endParaRPr lang="zh-CN" altLang="en-US" sz="1300"/>
              </a:p>
            </p:txBody>
          </p:sp>
        </p:grpSp>
        <p:sp>
          <p:nvSpPr>
            <p:cNvPr id="8275" name="等腰三角形 430"/>
            <p:cNvSpPr>
              <a:spLocks noChangeArrowheads="1"/>
            </p:cNvSpPr>
            <p:nvPr/>
          </p:nvSpPr>
          <p:spPr bwMode="auto">
            <a:xfrm>
              <a:off x="1172264" y="4997285"/>
              <a:ext cx="131696" cy="172994"/>
            </a:xfrm>
            <a:prstGeom prst="triangle">
              <a:avLst>
                <a:gd name="adj" fmla="val 50000"/>
              </a:avLst>
            </a:prstGeom>
            <a:solidFill>
              <a:srgbClr val="C00000"/>
            </a:solidFill>
            <a:ln w="12700" algn="ctr">
              <a:solidFill>
                <a:schemeClr val="tx1"/>
              </a:solidFill>
              <a:round/>
              <a:headEnd/>
              <a:tailEnd/>
            </a:ln>
          </p:spPr>
          <p:txBody>
            <a:bodyPr wrap="none" tIns="36000" b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endParaRPr lang="zh-CN" altLang="en-US" sz="1300"/>
            </a:p>
          </p:txBody>
        </p:sp>
      </p:grpSp>
      <p:cxnSp>
        <p:nvCxnSpPr>
          <p:cNvPr id="8203" name="直接连接符 253"/>
          <p:cNvCxnSpPr>
            <a:cxnSpLocks noChangeShapeType="1"/>
            <a:stCxn id="8272" idx="1"/>
            <a:endCxn id="118" idx="1"/>
          </p:cNvCxnSpPr>
          <p:nvPr/>
        </p:nvCxnSpPr>
        <p:spPr bwMode="auto">
          <a:xfrm rot="10800000" flipH="1" flipV="1">
            <a:off x="2536825" y="1471613"/>
            <a:ext cx="9525" cy="2709862"/>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8204" name="直接连接符 254"/>
          <p:cNvCxnSpPr>
            <a:cxnSpLocks noChangeShapeType="1"/>
            <a:stCxn id="8273" idx="1"/>
            <a:endCxn id="119" idx="3"/>
          </p:cNvCxnSpPr>
          <p:nvPr/>
        </p:nvCxnSpPr>
        <p:spPr bwMode="auto">
          <a:xfrm rot="10800000" flipH="1" flipV="1">
            <a:off x="6788150" y="1471613"/>
            <a:ext cx="7938" cy="2709862"/>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nvGrpSpPr>
          <p:cNvPr id="8205" name="组合 89"/>
          <p:cNvGrpSpPr>
            <a:grpSpLocks/>
          </p:cNvGrpSpPr>
          <p:nvPr/>
        </p:nvGrpSpPr>
        <p:grpSpPr bwMode="auto">
          <a:xfrm>
            <a:off x="522288" y="1377950"/>
            <a:ext cx="8280400" cy="2314575"/>
            <a:chOff x="522288" y="1377950"/>
            <a:chExt cx="8280400" cy="2314575"/>
          </a:xfrm>
        </p:grpSpPr>
        <p:grpSp>
          <p:nvGrpSpPr>
            <p:cNvPr id="8226" name="组合 404"/>
            <p:cNvGrpSpPr>
              <a:grpSpLocks/>
            </p:cNvGrpSpPr>
            <p:nvPr/>
          </p:nvGrpSpPr>
          <p:grpSpPr bwMode="auto">
            <a:xfrm>
              <a:off x="522288" y="1377950"/>
              <a:ext cx="8280400" cy="185709"/>
              <a:chOff x="535432" y="1126041"/>
              <a:chExt cx="7885434" cy="185351"/>
            </a:xfrm>
          </p:grpSpPr>
          <p:sp>
            <p:nvSpPr>
              <p:cNvPr id="8271" name="矩形 273"/>
              <p:cNvSpPr>
                <a:spLocks noChangeArrowheads="1"/>
              </p:cNvSpPr>
              <p:nvPr/>
            </p:nvSpPr>
            <p:spPr bwMode="auto">
              <a:xfrm>
                <a:off x="535432" y="1126041"/>
                <a:ext cx="1918400" cy="185351"/>
              </a:xfrm>
              <a:prstGeom prst="rect">
                <a:avLst/>
              </a:prstGeom>
              <a:solidFill>
                <a:srgbClr val="66FF99"/>
              </a:solidFill>
              <a:ln w="12700" algn="ctr">
                <a:solidFill>
                  <a:schemeClr val="tx1"/>
                </a:solidFill>
                <a:round/>
                <a:headEnd/>
                <a:tailEnd/>
              </a:ln>
            </p:spPr>
            <p:txBody>
              <a:bodyPr wrap="none" tIns="36000" b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300"/>
                  <a:t>项目启动</a:t>
                </a:r>
              </a:p>
            </p:txBody>
          </p:sp>
          <p:sp>
            <p:nvSpPr>
              <p:cNvPr id="8272" name="矩形 274"/>
              <p:cNvSpPr>
                <a:spLocks noChangeArrowheads="1"/>
              </p:cNvSpPr>
              <p:nvPr/>
            </p:nvSpPr>
            <p:spPr bwMode="auto">
              <a:xfrm>
                <a:off x="2454405" y="1126041"/>
                <a:ext cx="4050000" cy="185351"/>
              </a:xfrm>
              <a:prstGeom prst="rect">
                <a:avLst/>
              </a:prstGeom>
              <a:solidFill>
                <a:srgbClr val="92D050"/>
              </a:solidFill>
              <a:ln w="12700" algn="ctr">
                <a:solidFill>
                  <a:schemeClr val="tx1"/>
                </a:solidFill>
                <a:round/>
                <a:headEnd/>
                <a:tailEnd/>
              </a:ln>
            </p:spPr>
            <p:txBody>
              <a:bodyPr wrap="none" tIns="36000" b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300"/>
                  <a:t>项目实施</a:t>
                </a:r>
              </a:p>
            </p:txBody>
          </p:sp>
          <p:sp>
            <p:nvSpPr>
              <p:cNvPr id="8273" name="矩形 276"/>
              <p:cNvSpPr>
                <a:spLocks noChangeArrowheads="1"/>
              </p:cNvSpPr>
              <p:nvPr/>
            </p:nvSpPr>
            <p:spPr bwMode="auto">
              <a:xfrm>
                <a:off x="6502466" y="1126041"/>
                <a:ext cx="1918400" cy="185351"/>
              </a:xfrm>
              <a:prstGeom prst="rect">
                <a:avLst/>
              </a:prstGeom>
              <a:solidFill>
                <a:srgbClr val="00B050"/>
              </a:solidFill>
              <a:ln w="12700" algn="ctr">
                <a:solidFill>
                  <a:schemeClr val="tx1"/>
                </a:solidFill>
                <a:round/>
                <a:headEnd/>
                <a:tailEnd/>
              </a:ln>
            </p:spPr>
            <p:txBody>
              <a:bodyPr wrap="none" tIns="36000" b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300"/>
                  <a:t>项目收尾</a:t>
                </a:r>
              </a:p>
            </p:txBody>
          </p:sp>
        </p:grpSp>
        <p:grpSp>
          <p:nvGrpSpPr>
            <p:cNvPr id="8227" name="组合 88"/>
            <p:cNvGrpSpPr>
              <a:grpSpLocks/>
            </p:cNvGrpSpPr>
            <p:nvPr/>
          </p:nvGrpSpPr>
          <p:grpSpPr bwMode="auto">
            <a:xfrm>
              <a:off x="1816672" y="2148789"/>
              <a:ext cx="6945773" cy="1543736"/>
              <a:chOff x="1816672" y="2148789"/>
              <a:chExt cx="6945773" cy="1543736"/>
            </a:xfrm>
          </p:grpSpPr>
          <p:grpSp>
            <p:nvGrpSpPr>
              <p:cNvPr id="8228" name="组合 201"/>
              <p:cNvGrpSpPr>
                <a:grpSpLocks/>
              </p:cNvGrpSpPr>
              <p:nvPr/>
            </p:nvGrpSpPr>
            <p:grpSpPr bwMode="auto">
              <a:xfrm>
                <a:off x="2139179" y="2912895"/>
                <a:ext cx="1200641" cy="779630"/>
                <a:chOff x="2180791" y="5143499"/>
                <a:chExt cx="1200583" cy="779749"/>
              </a:xfrm>
            </p:grpSpPr>
            <p:sp>
              <p:nvSpPr>
                <p:cNvPr id="185" name="剪去同侧角的矩形 184"/>
                <p:cNvSpPr/>
                <p:nvPr/>
              </p:nvSpPr>
              <p:spPr bwMode="auto">
                <a:xfrm>
                  <a:off x="2180791" y="5143499"/>
                  <a:ext cx="1200583" cy="779749"/>
                </a:xfrm>
                <a:prstGeom prst="snip2SameRect">
                  <a:avLst>
                    <a:gd name="adj1" fmla="val 0"/>
                    <a:gd name="adj2" fmla="val 0"/>
                  </a:avLst>
                </a:prstGeom>
                <a:solidFill>
                  <a:srgbClr val="FFFF99"/>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72000"/>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r>
                    <a:rPr lang="zh-CN" altLang="en-US" sz="1300"/>
                    <a:t>规划迭代</a:t>
                  </a:r>
                </a:p>
              </p:txBody>
            </p:sp>
            <p:sp>
              <p:nvSpPr>
                <p:cNvPr id="188" name="矩形 187"/>
                <p:cNvSpPr/>
                <p:nvPr/>
              </p:nvSpPr>
              <p:spPr bwMode="auto">
                <a:xfrm>
                  <a:off x="2315447" y="5520647"/>
                  <a:ext cx="936625" cy="28816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b="1" dirty="0">
                      <a:solidFill>
                        <a:srgbClr val="7030A0"/>
                      </a:solidFill>
                    </a:rPr>
                    <a:t>迭代规划会议</a:t>
                  </a:r>
                </a:p>
              </p:txBody>
            </p:sp>
          </p:grpSp>
          <p:grpSp>
            <p:nvGrpSpPr>
              <p:cNvPr id="8229" name="组合 200"/>
              <p:cNvGrpSpPr>
                <a:grpSpLocks/>
              </p:cNvGrpSpPr>
              <p:nvPr/>
            </p:nvGrpSpPr>
            <p:grpSpPr bwMode="auto">
              <a:xfrm>
                <a:off x="3674902" y="2912895"/>
                <a:ext cx="2016097" cy="779630"/>
                <a:chOff x="3733367" y="5153023"/>
                <a:chExt cx="2016000" cy="779749"/>
              </a:xfrm>
            </p:grpSpPr>
            <p:sp>
              <p:nvSpPr>
                <p:cNvPr id="191" name="剪去同侧角的矩形 190"/>
                <p:cNvSpPr/>
                <p:nvPr/>
              </p:nvSpPr>
              <p:spPr bwMode="auto">
                <a:xfrm>
                  <a:off x="3733367" y="5153023"/>
                  <a:ext cx="2016000" cy="779749"/>
                </a:xfrm>
                <a:prstGeom prst="snip2SameRect">
                  <a:avLst>
                    <a:gd name="adj1" fmla="val 0"/>
                    <a:gd name="adj2" fmla="val 0"/>
                  </a:avLst>
                </a:prstGeom>
                <a:solidFill>
                  <a:srgbClr val="FFFF99"/>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72000"/>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r>
                    <a:rPr lang="zh-CN" altLang="en-US" sz="1300"/>
                    <a:t>管理迭代</a:t>
                  </a:r>
                </a:p>
              </p:txBody>
            </p:sp>
            <p:sp>
              <p:nvSpPr>
                <p:cNvPr id="192" name="矩形 191"/>
                <p:cNvSpPr/>
                <p:nvPr/>
              </p:nvSpPr>
              <p:spPr bwMode="auto">
                <a:xfrm>
                  <a:off x="3784588" y="5530171"/>
                  <a:ext cx="936000" cy="270554"/>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b="1" dirty="0">
                      <a:solidFill>
                        <a:srgbClr val="7030A0"/>
                      </a:solidFill>
                    </a:rPr>
                    <a:t>迭代执行</a:t>
                  </a:r>
                </a:p>
              </p:txBody>
            </p:sp>
            <p:sp>
              <p:nvSpPr>
                <p:cNvPr id="198" name="矩形 197"/>
                <p:cNvSpPr/>
                <p:nvPr/>
              </p:nvSpPr>
              <p:spPr bwMode="auto">
                <a:xfrm>
                  <a:off x="4765663" y="5511121"/>
                  <a:ext cx="936000" cy="270554"/>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b="1" dirty="0">
                      <a:solidFill>
                        <a:srgbClr val="7030A0"/>
                      </a:solidFill>
                    </a:rPr>
                    <a:t>迭代监控</a:t>
                  </a:r>
                </a:p>
              </p:txBody>
            </p:sp>
          </p:grpSp>
          <p:grpSp>
            <p:nvGrpSpPr>
              <p:cNvPr id="8230" name="组合 199"/>
              <p:cNvGrpSpPr>
                <a:grpSpLocks/>
              </p:cNvGrpSpPr>
              <p:nvPr/>
            </p:nvGrpSpPr>
            <p:grpSpPr bwMode="auto">
              <a:xfrm>
                <a:off x="6026082" y="2576695"/>
                <a:ext cx="1200641" cy="1115830"/>
                <a:chOff x="6133666" y="5153023"/>
                <a:chExt cx="1200583" cy="1116000"/>
              </a:xfrm>
            </p:grpSpPr>
            <p:sp>
              <p:nvSpPr>
                <p:cNvPr id="194" name="剪去同侧角的矩形 193"/>
                <p:cNvSpPr/>
                <p:nvPr/>
              </p:nvSpPr>
              <p:spPr bwMode="auto">
                <a:xfrm>
                  <a:off x="6133666" y="5153023"/>
                  <a:ext cx="1200583" cy="1116000"/>
                </a:xfrm>
                <a:prstGeom prst="snip2SameRect">
                  <a:avLst>
                    <a:gd name="adj1" fmla="val 0"/>
                    <a:gd name="adj2" fmla="val 0"/>
                  </a:avLst>
                </a:prstGeom>
                <a:solidFill>
                  <a:srgbClr val="FFFF99"/>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72000"/>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r>
                    <a:rPr lang="zh-CN" altLang="en-US" sz="1300"/>
                    <a:t>评估结果</a:t>
                  </a:r>
                </a:p>
              </p:txBody>
            </p:sp>
            <p:sp>
              <p:nvSpPr>
                <p:cNvPr id="195" name="矩形 194"/>
                <p:cNvSpPr/>
                <p:nvPr/>
              </p:nvSpPr>
              <p:spPr bwMode="auto">
                <a:xfrm>
                  <a:off x="6268322" y="5530172"/>
                  <a:ext cx="936625" cy="28816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b="1" dirty="0">
                      <a:solidFill>
                        <a:srgbClr val="7030A0"/>
                      </a:solidFill>
                    </a:rPr>
                    <a:t>复审会议</a:t>
                  </a:r>
                </a:p>
              </p:txBody>
            </p:sp>
            <p:sp>
              <p:nvSpPr>
                <p:cNvPr id="199" name="矩形 198"/>
                <p:cNvSpPr/>
                <p:nvPr/>
              </p:nvSpPr>
              <p:spPr bwMode="auto">
                <a:xfrm>
                  <a:off x="6277847" y="5882597"/>
                  <a:ext cx="936625" cy="28816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b="1" dirty="0">
                      <a:solidFill>
                        <a:srgbClr val="7030A0"/>
                      </a:solidFill>
                    </a:rPr>
                    <a:t>回顾会议</a:t>
                  </a:r>
                </a:p>
              </p:txBody>
            </p:sp>
          </p:grpSp>
          <p:grpSp>
            <p:nvGrpSpPr>
              <p:cNvPr id="8231" name="组合 211"/>
              <p:cNvGrpSpPr>
                <a:grpSpLocks/>
              </p:cNvGrpSpPr>
              <p:nvPr/>
            </p:nvGrpSpPr>
            <p:grpSpPr bwMode="auto">
              <a:xfrm>
                <a:off x="7561804" y="2576695"/>
                <a:ext cx="1200641" cy="1115830"/>
                <a:chOff x="6133666" y="5153023"/>
                <a:chExt cx="1200583" cy="1116000"/>
              </a:xfrm>
            </p:grpSpPr>
            <p:sp>
              <p:nvSpPr>
                <p:cNvPr id="213" name="剪去同侧角的矩形 212"/>
                <p:cNvSpPr/>
                <p:nvPr/>
              </p:nvSpPr>
              <p:spPr bwMode="auto">
                <a:xfrm>
                  <a:off x="6133666" y="5153023"/>
                  <a:ext cx="1200583" cy="1116000"/>
                </a:xfrm>
                <a:prstGeom prst="snip2SameRect">
                  <a:avLst>
                    <a:gd name="adj1" fmla="val 0"/>
                    <a:gd name="adj2" fmla="val 0"/>
                  </a:avLst>
                </a:prstGeom>
                <a:solidFill>
                  <a:srgbClr val="FFFF99"/>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72000"/>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r>
                    <a:rPr lang="zh-CN" altLang="en-US" sz="1300"/>
                    <a:t>项目收尾</a:t>
                  </a:r>
                </a:p>
              </p:txBody>
            </p:sp>
            <p:sp>
              <p:nvSpPr>
                <p:cNvPr id="214" name="矩形 213"/>
                <p:cNvSpPr/>
                <p:nvPr/>
              </p:nvSpPr>
              <p:spPr bwMode="auto">
                <a:xfrm>
                  <a:off x="6268322" y="5530172"/>
                  <a:ext cx="936625" cy="28816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t>发布管理</a:t>
                  </a:r>
                </a:p>
              </p:txBody>
            </p:sp>
            <p:sp>
              <p:nvSpPr>
                <p:cNvPr id="215" name="矩形 214"/>
                <p:cNvSpPr/>
                <p:nvPr/>
              </p:nvSpPr>
              <p:spPr bwMode="auto">
                <a:xfrm>
                  <a:off x="6277847" y="5882597"/>
                  <a:ext cx="936625" cy="28816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t>项目验收</a:t>
                  </a:r>
                </a:p>
              </p:txBody>
            </p:sp>
          </p:grpSp>
          <p:cxnSp>
            <p:nvCxnSpPr>
              <p:cNvPr id="8232" name="直接箭头连接符 171"/>
              <p:cNvCxnSpPr>
                <a:cxnSpLocks noChangeShapeType="1"/>
              </p:cNvCxnSpPr>
              <p:nvPr/>
            </p:nvCxnSpPr>
            <p:spPr bwMode="auto">
              <a:xfrm>
                <a:off x="1816672" y="3287928"/>
                <a:ext cx="324016" cy="2593"/>
              </a:xfrm>
              <a:prstGeom prst="straightConnector1">
                <a:avLst/>
              </a:prstGeom>
              <a:noFill/>
              <a:ln w="25400"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8233" name="直接箭头连接符 173"/>
              <p:cNvCxnSpPr>
                <a:cxnSpLocks noChangeShapeType="1"/>
              </p:cNvCxnSpPr>
              <p:nvPr/>
            </p:nvCxnSpPr>
            <p:spPr bwMode="auto">
              <a:xfrm>
                <a:off x="3346841" y="3287928"/>
                <a:ext cx="324016" cy="2593"/>
              </a:xfrm>
              <a:prstGeom prst="straightConnector1">
                <a:avLst/>
              </a:prstGeom>
              <a:noFill/>
              <a:ln w="25400"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8234" name="直接箭头连接符 174"/>
              <p:cNvCxnSpPr>
                <a:cxnSpLocks noChangeShapeType="1"/>
              </p:cNvCxnSpPr>
              <p:nvPr/>
            </p:nvCxnSpPr>
            <p:spPr bwMode="auto">
              <a:xfrm>
                <a:off x="5700011" y="3287928"/>
                <a:ext cx="324016" cy="2593"/>
              </a:xfrm>
              <a:prstGeom prst="straightConnector1">
                <a:avLst/>
              </a:prstGeom>
              <a:noFill/>
              <a:ln w="25400"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8235" name="直接箭头连接符 175"/>
              <p:cNvCxnSpPr>
                <a:cxnSpLocks noChangeShapeType="1"/>
              </p:cNvCxnSpPr>
              <p:nvPr/>
            </p:nvCxnSpPr>
            <p:spPr bwMode="auto">
              <a:xfrm>
                <a:off x="7224085" y="3287928"/>
                <a:ext cx="324016" cy="2593"/>
              </a:xfrm>
              <a:prstGeom prst="straightConnector1">
                <a:avLst/>
              </a:prstGeom>
              <a:noFill/>
              <a:ln w="25400"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8236" name="肘形连接符 188"/>
              <p:cNvCxnSpPr>
                <a:cxnSpLocks noChangeShapeType="1"/>
              </p:cNvCxnSpPr>
              <p:nvPr/>
            </p:nvCxnSpPr>
            <p:spPr bwMode="auto">
              <a:xfrm flipH="1" flipV="1">
                <a:off x="2739500" y="2912895"/>
                <a:ext cx="4487223" cy="221715"/>
              </a:xfrm>
              <a:prstGeom prst="bentConnector4">
                <a:avLst>
                  <a:gd name="adj1" fmla="val -5097"/>
                  <a:gd name="adj2" fmla="val 316236"/>
                </a:avLst>
              </a:prstGeom>
              <a:noFill/>
              <a:ln w="25400" algn="ctr">
                <a:solidFill>
                  <a:schemeClr val="tx1"/>
                </a:solidFill>
                <a:round/>
                <a:headEnd/>
                <a:tailEnd type="triangle" w="lg" len="lg"/>
              </a:ln>
              <a:extLst>
                <a:ext uri="{909E8E84-426E-40DD-AFC4-6F175D3DCCD1}">
                  <a14:hiddenFill xmlns:a14="http://schemas.microsoft.com/office/drawing/2010/main">
                    <a:noFill/>
                  </a14:hiddenFill>
                </a:ext>
              </a:extLst>
            </p:spPr>
          </p:cxnSp>
          <p:sp>
            <p:nvSpPr>
              <p:cNvPr id="8237" name="矩形 281"/>
              <p:cNvSpPr>
                <a:spLocks noChangeArrowheads="1"/>
              </p:cNvSpPr>
              <p:nvPr/>
            </p:nvSpPr>
            <p:spPr bwMode="auto">
              <a:xfrm>
                <a:off x="4495218" y="2148789"/>
                <a:ext cx="846571" cy="272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300"/>
                  <a:t>迭代</a:t>
                </a:r>
                <a:r>
                  <a:rPr lang="en-US" altLang="zh-CN" sz="1300"/>
                  <a:t>1</a:t>
                </a:r>
                <a:r>
                  <a:rPr lang="zh-CN" altLang="en-US" sz="1300"/>
                  <a:t>～</a:t>
                </a:r>
                <a:r>
                  <a:rPr lang="en-US" altLang="zh-CN" sz="1300"/>
                  <a:t>n</a:t>
                </a:r>
                <a:endParaRPr lang="zh-CN" altLang="en-US" sz="1300"/>
              </a:p>
            </p:txBody>
          </p:sp>
        </p:grpSp>
      </p:grpSp>
      <p:sp>
        <p:nvSpPr>
          <p:cNvPr id="8206" name="TextBox 262"/>
          <p:cNvSpPr txBox="1">
            <a:spLocks noChangeArrowheads="1"/>
          </p:cNvSpPr>
          <p:nvPr/>
        </p:nvSpPr>
        <p:spPr bwMode="auto">
          <a:xfrm>
            <a:off x="25400" y="1527175"/>
            <a:ext cx="458788" cy="239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r>
              <a:rPr lang="zh-CN" altLang="en-US"/>
              <a:t>项目管理过程</a:t>
            </a:r>
          </a:p>
        </p:txBody>
      </p:sp>
      <p:grpSp>
        <p:nvGrpSpPr>
          <p:cNvPr id="8207" name="组合 87"/>
          <p:cNvGrpSpPr>
            <a:grpSpLocks/>
          </p:cNvGrpSpPr>
          <p:nvPr/>
        </p:nvGrpSpPr>
        <p:grpSpPr bwMode="auto">
          <a:xfrm>
            <a:off x="603250" y="1722438"/>
            <a:ext cx="1200150" cy="1970087"/>
            <a:chOff x="603456" y="1722453"/>
            <a:chExt cx="1200641" cy="1970072"/>
          </a:xfrm>
        </p:grpSpPr>
        <p:sp>
          <p:nvSpPr>
            <p:cNvPr id="181" name="剪去同侧角的矩形 180"/>
            <p:cNvSpPr/>
            <p:nvPr/>
          </p:nvSpPr>
          <p:spPr bwMode="auto">
            <a:xfrm>
              <a:off x="603456" y="1722453"/>
              <a:ext cx="1200641" cy="1970072"/>
            </a:xfrm>
            <a:prstGeom prst="snip2SameRect">
              <a:avLst>
                <a:gd name="adj1" fmla="val 0"/>
                <a:gd name="adj2" fmla="val 0"/>
              </a:avLst>
            </a:prstGeom>
            <a:solidFill>
              <a:srgbClr val="FFFF99"/>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72000"/>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r>
                <a:rPr lang="zh-CN" altLang="en-US" sz="1300"/>
                <a:t>项目启动</a:t>
              </a:r>
            </a:p>
          </p:txBody>
        </p:sp>
        <p:sp>
          <p:nvSpPr>
            <p:cNvPr id="400" name="矩形 399"/>
            <p:cNvSpPr/>
            <p:nvPr/>
          </p:nvSpPr>
          <p:spPr bwMode="auto">
            <a:xfrm>
              <a:off x="738119" y="2087064"/>
              <a:ext cx="936670" cy="25200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dirty="0"/>
                <a:t>干系人分析</a:t>
              </a:r>
            </a:p>
          </p:txBody>
        </p:sp>
        <p:sp>
          <p:nvSpPr>
            <p:cNvPr id="401" name="矩形 400"/>
            <p:cNvSpPr/>
            <p:nvPr/>
          </p:nvSpPr>
          <p:spPr bwMode="auto">
            <a:xfrm>
              <a:off x="738119" y="2387794"/>
              <a:ext cx="936670" cy="25200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dirty="0"/>
                <a:t>开发项建书</a:t>
              </a:r>
            </a:p>
          </p:txBody>
        </p:sp>
        <p:sp>
          <p:nvSpPr>
            <p:cNvPr id="402" name="矩形 401"/>
            <p:cNvSpPr/>
            <p:nvPr/>
          </p:nvSpPr>
          <p:spPr bwMode="auto">
            <a:xfrm>
              <a:off x="738119" y="3289986"/>
              <a:ext cx="936670" cy="25200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dirty="0"/>
                <a:t>组建项目团队</a:t>
              </a:r>
            </a:p>
          </p:txBody>
        </p:sp>
        <p:sp>
          <p:nvSpPr>
            <p:cNvPr id="403" name="矩形 402"/>
            <p:cNvSpPr/>
            <p:nvPr/>
          </p:nvSpPr>
          <p:spPr bwMode="auto">
            <a:xfrm>
              <a:off x="738119" y="2688524"/>
              <a:ext cx="936670" cy="25200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dirty="0"/>
                <a:t>项目规划</a:t>
              </a:r>
            </a:p>
          </p:txBody>
        </p:sp>
        <p:sp>
          <p:nvSpPr>
            <p:cNvPr id="87" name="矩形 86"/>
            <p:cNvSpPr/>
            <p:nvPr/>
          </p:nvSpPr>
          <p:spPr bwMode="auto">
            <a:xfrm>
              <a:off x="738119" y="2989254"/>
              <a:ext cx="936670" cy="25200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dirty="0"/>
                <a:t>准备项目环境</a:t>
              </a:r>
            </a:p>
          </p:txBody>
        </p:sp>
      </p:grpSp>
      <p:sp>
        <p:nvSpPr>
          <p:cNvPr id="89" name="Rectangle 4"/>
          <p:cNvSpPr>
            <a:spLocks noChangeArrowheads="1"/>
          </p:cNvSpPr>
          <p:nvPr/>
        </p:nvSpPr>
        <p:spPr bwMode="auto">
          <a:xfrm>
            <a:off x="2543730" y="975818"/>
            <a:ext cx="4266817" cy="5265736"/>
          </a:xfrm>
          <a:prstGeom prst="rect">
            <a:avLst/>
          </a:prstGeom>
          <a:solidFill>
            <a:schemeClr val="accent1">
              <a:lumMod val="40000"/>
              <a:lumOff val="60000"/>
              <a:alpha val="40000"/>
            </a:schemeClr>
          </a:solidFill>
          <a:ln w="22225">
            <a:noFill/>
            <a:prstDash val="solid"/>
            <a:miter lim="800000"/>
            <a:headEnd/>
            <a:tailEnd/>
          </a:ln>
          <a:ex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Tree>
    <p:extLst>
      <p:ext uri="{BB962C8B-B14F-4D97-AF65-F5344CB8AC3E}">
        <p14:creationId xmlns:p14="http://schemas.microsoft.com/office/powerpoint/2010/main" val="1631623390"/>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r>
              <a:rPr lang="zh-CN" altLang="en-US" smtClean="0"/>
              <a:t>决策树分析与</a:t>
            </a:r>
            <a:r>
              <a:rPr lang="en-US" altLang="zh-CN" smtClean="0"/>
              <a:t>EMV</a:t>
            </a:r>
            <a:r>
              <a:rPr lang="zh-CN" altLang="en-US" smtClean="0"/>
              <a:t>计算</a:t>
            </a:r>
            <a:endParaRPr lang="zh-CN" altLang="en-US"/>
          </a:p>
        </p:txBody>
      </p:sp>
      <p:sp>
        <p:nvSpPr>
          <p:cNvPr id="403459" name="Rectangle 3"/>
          <p:cNvSpPr>
            <a:spLocks noChangeArrowheads="1"/>
          </p:cNvSpPr>
          <p:nvPr/>
        </p:nvSpPr>
        <p:spPr bwMode="auto">
          <a:xfrm>
            <a:off x="822960" y="3093720"/>
            <a:ext cx="1219200" cy="685800"/>
          </a:xfrm>
          <a:prstGeom prst="rect">
            <a:avLst/>
          </a:prstGeom>
          <a:gradFill rotWithShape="1">
            <a:gsLst>
              <a:gs pos="0">
                <a:srgbClr val="0066FF"/>
              </a:gs>
              <a:gs pos="50000">
                <a:srgbClr val="0066FF">
                  <a:gamma/>
                  <a:tint val="39216"/>
                  <a:invGamma/>
                </a:srgbClr>
              </a:gs>
              <a:gs pos="100000">
                <a:srgbClr val="0066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a:solidFill>
                  <a:schemeClr val="tx1"/>
                </a:solidFill>
                <a:latin typeface="Verdana" panose="020B0604030504040204" pitchFamily="34" charset="0"/>
                <a:ea typeface="微软雅黑" panose="020B0503020204020204" pitchFamily="34" charset="-122"/>
              </a:rPr>
              <a:t>投资决策</a:t>
            </a:r>
          </a:p>
        </p:txBody>
      </p:sp>
      <p:sp>
        <p:nvSpPr>
          <p:cNvPr id="403460" name="Line 4"/>
          <p:cNvSpPr>
            <a:spLocks noChangeShapeType="1"/>
          </p:cNvSpPr>
          <p:nvPr/>
        </p:nvSpPr>
        <p:spPr bwMode="auto">
          <a:xfrm>
            <a:off x="2042160" y="3474720"/>
            <a:ext cx="8382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400">
              <a:latin typeface="Verdana" panose="020B0604030504040204" pitchFamily="34" charset="0"/>
              <a:ea typeface="微软雅黑" panose="020B0503020204020204" pitchFamily="34" charset="-122"/>
            </a:endParaRPr>
          </a:p>
        </p:txBody>
      </p:sp>
      <p:sp>
        <p:nvSpPr>
          <p:cNvPr id="403461" name="Line 5"/>
          <p:cNvSpPr>
            <a:spLocks noChangeShapeType="1"/>
          </p:cNvSpPr>
          <p:nvPr/>
        </p:nvSpPr>
        <p:spPr bwMode="auto">
          <a:xfrm>
            <a:off x="2880360" y="2484120"/>
            <a:ext cx="0" cy="18288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400">
              <a:latin typeface="Verdana" panose="020B0604030504040204" pitchFamily="34" charset="0"/>
              <a:ea typeface="微软雅黑" panose="020B0503020204020204" pitchFamily="34" charset="-122"/>
            </a:endParaRPr>
          </a:p>
        </p:txBody>
      </p:sp>
      <p:sp>
        <p:nvSpPr>
          <p:cNvPr id="403462" name="Line 6"/>
          <p:cNvSpPr>
            <a:spLocks noChangeShapeType="1"/>
          </p:cNvSpPr>
          <p:nvPr/>
        </p:nvSpPr>
        <p:spPr bwMode="auto">
          <a:xfrm>
            <a:off x="2880360" y="4312920"/>
            <a:ext cx="11430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400">
              <a:latin typeface="Verdana" panose="020B0604030504040204" pitchFamily="34" charset="0"/>
              <a:ea typeface="微软雅黑" panose="020B0503020204020204" pitchFamily="34" charset="-122"/>
            </a:endParaRPr>
          </a:p>
        </p:txBody>
      </p:sp>
      <p:sp>
        <p:nvSpPr>
          <p:cNvPr id="403463" name="Line 7"/>
          <p:cNvSpPr>
            <a:spLocks noChangeShapeType="1"/>
          </p:cNvSpPr>
          <p:nvPr/>
        </p:nvSpPr>
        <p:spPr bwMode="auto">
          <a:xfrm>
            <a:off x="2880360" y="2484120"/>
            <a:ext cx="11430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400">
              <a:latin typeface="Verdana" panose="020B0604030504040204" pitchFamily="34" charset="0"/>
              <a:ea typeface="微软雅黑" panose="020B0503020204020204" pitchFamily="34" charset="-122"/>
            </a:endParaRPr>
          </a:p>
        </p:txBody>
      </p:sp>
      <p:sp>
        <p:nvSpPr>
          <p:cNvPr id="403464" name="Rectangle 8"/>
          <p:cNvSpPr>
            <a:spLocks noChangeArrowheads="1"/>
          </p:cNvSpPr>
          <p:nvPr/>
        </p:nvSpPr>
        <p:spPr bwMode="auto">
          <a:xfrm>
            <a:off x="4023360" y="2103120"/>
            <a:ext cx="1219200" cy="685800"/>
          </a:xfrm>
          <a:prstGeom prst="rect">
            <a:avLst/>
          </a:prstGeom>
          <a:gradFill rotWithShape="1">
            <a:gsLst>
              <a:gs pos="0">
                <a:srgbClr val="0066FF"/>
              </a:gs>
              <a:gs pos="50000">
                <a:srgbClr val="0066FF">
                  <a:gamma/>
                  <a:tint val="39216"/>
                  <a:invGamma/>
                </a:srgbClr>
              </a:gs>
              <a:gs pos="100000">
                <a:srgbClr val="0066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a:solidFill>
                  <a:schemeClr val="tx1"/>
                </a:solidFill>
                <a:latin typeface="Verdana" panose="020B0604030504040204" pitchFamily="34" charset="0"/>
                <a:ea typeface="微软雅黑" panose="020B0503020204020204" pitchFamily="34" charset="-122"/>
              </a:rPr>
              <a:t>项目</a:t>
            </a:r>
            <a:r>
              <a:rPr lang="en-US" altLang="zh-CN" sz="2000">
                <a:solidFill>
                  <a:schemeClr val="tx1"/>
                </a:solidFill>
                <a:latin typeface="Verdana" panose="020B0604030504040204" pitchFamily="34" charset="0"/>
                <a:ea typeface="微软雅黑" panose="020B0503020204020204" pitchFamily="34" charset="-122"/>
              </a:rPr>
              <a:t>A</a:t>
            </a:r>
          </a:p>
        </p:txBody>
      </p:sp>
      <p:sp>
        <p:nvSpPr>
          <p:cNvPr id="403465" name="Rectangle 9"/>
          <p:cNvSpPr>
            <a:spLocks noChangeArrowheads="1"/>
          </p:cNvSpPr>
          <p:nvPr/>
        </p:nvSpPr>
        <p:spPr bwMode="auto">
          <a:xfrm>
            <a:off x="4023360" y="3931920"/>
            <a:ext cx="1219200" cy="685800"/>
          </a:xfrm>
          <a:prstGeom prst="rect">
            <a:avLst/>
          </a:prstGeom>
          <a:gradFill rotWithShape="1">
            <a:gsLst>
              <a:gs pos="0">
                <a:srgbClr val="0066FF"/>
              </a:gs>
              <a:gs pos="50000">
                <a:srgbClr val="0066FF">
                  <a:gamma/>
                  <a:tint val="39216"/>
                  <a:invGamma/>
                </a:srgbClr>
              </a:gs>
              <a:gs pos="100000">
                <a:srgbClr val="0066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a:solidFill>
                  <a:schemeClr val="tx1"/>
                </a:solidFill>
                <a:latin typeface="Verdana" panose="020B0604030504040204" pitchFamily="34" charset="0"/>
                <a:ea typeface="微软雅黑" panose="020B0503020204020204" pitchFamily="34" charset="-122"/>
              </a:rPr>
              <a:t>项目</a:t>
            </a:r>
            <a:r>
              <a:rPr lang="en-US" altLang="zh-CN" sz="2000">
                <a:solidFill>
                  <a:schemeClr val="tx1"/>
                </a:solidFill>
                <a:latin typeface="Verdana" panose="020B0604030504040204" pitchFamily="34" charset="0"/>
                <a:ea typeface="微软雅黑" panose="020B0503020204020204" pitchFamily="34" charset="-122"/>
              </a:rPr>
              <a:t>B</a:t>
            </a:r>
          </a:p>
        </p:txBody>
      </p:sp>
      <p:sp>
        <p:nvSpPr>
          <p:cNvPr id="403466" name="Line 10"/>
          <p:cNvSpPr>
            <a:spLocks noChangeShapeType="1"/>
          </p:cNvSpPr>
          <p:nvPr/>
        </p:nvSpPr>
        <p:spPr bwMode="auto">
          <a:xfrm>
            <a:off x="5242560" y="2484120"/>
            <a:ext cx="4572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400">
              <a:latin typeface="Verdana" panose="020B0604030504040204" pitchFamily="34" charset="0"/>
              <a:ea typeface="微软雅黑" panose="020B0503020204020204" pitchFamily="34" charset="-122"/>
            </a:endParaRPr>
          </a:p>
        </p:txBody>
      </p:sp>
      <p:sp>
        <p:nvSpPr>
          <p:cNvPr id="403467" name="Line 11"/>
          <p:cNvSpPr>
            <a:spLocks noChangeShapeType="1"/>
          </p:cNvSpPr>
          <p:nvPr/>
        </p:nvSpPr>
        <p:spPr bwMode="auto">
          <a:xfrm>
            <a:off x="5699760" y="2103120"/>
            <a:ext cx="0" cy="7620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400">
              <a:latin typeface="Verdana" panose="020B0604030504040204" pitchFamily="34" charset="0"/>
              <a:ea typeface="微软雅黑" panose="020B0503020204020204" pitchFamily="34" charset="-122"/>
            </a:endParaRPr>
          </a:p>
        </p:txBody>
      </p:sp>
      <p:sp>
        <p:nvSpPr>
          <p:cNvPr id="403468" name="Line 12"/>
          <p:cNvSpPr>
            <a:spLocks noChangeShapeType="1"/>
          </p:cNvSpPr>
          <p:nvPr/>
        </p:nvSpPr>
        <p:spPr bwMode="auto">
          <a:xfrm>
            <a:off x="5699760" y="2103120"/>
            <a:ext cx="1066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400">
              <a:latin typeface="Verdana" panose="020B0604030504040204" pitchFamily="34" charset="0"/>
              <a:ea typeface="微软雅黑" panose="020B0503020204020204" pitchFamily="34" charset="-122"/>
            </a:endParaRPr>
          </a:p>
        </p:txBody>
      </p:sp>
      <p:sp>
        <p:nvSpPr>
          <p:cNvPr id="403469" name="Line 13"/>
          <p:cNvSpPr>
            <a:spLocks noChangeShapeType="1"/>
          </p:cNvSpPr>
          <p:nvPr/>
        </p:nvSpPr>
        <p:spPr bwMode="auto">
          <a:xfrm>
            <a:off x="5699760" y="2865120"/>
            <a:ext cx="1066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400">
              <a:latin typeface="Verdana" panose="020B0604030504040204" pitchFamily="34" charset="0"/>
              <a:ea typeface="微软雅黑" panose="020B0503020204020204" pitchFamily="34" charset="-122"/>
            </a:endParaRPr>
          </a:p>
        </p:txBody>
      </p:sp>
      <p:sp>
        <p:nvSpPr>
          <p:cNvPr id="403470" name="Line 14"/>
          <p:cNvSpPr>
            <a:spLocks noChangeShapeType="1"/>
          </p:cNvSpPr>
          <p:nvPr/>
        </p:nvSpPr>
        <p:spPr bwMode="auto">
          <a:xfrm>
            <a:off x="5242560" y="4312920"/>
            <a:ext cx="4572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400">
              <a:latin typeface="Verdana" panose="020B0604030504040204" pitchFamily="34" charset="0"/>
              <a:ea typeface="微软雅黑" panose="020B0503020204020204" pitchFamily="34" charset="-122"/>
            </a:endParaRPr>
          </a:p>
        </p:txBody>
      </p:sp>
      <p:sp>
        <p:nvSpPr>
          <p:cNvPr id="403471" name="Line 15"/>
          <p:cNvSpPr>
            <a:spLocks noChangeShapeType="1"/>
          </p:cNvSpPr>
          <p:nvPr/>
        </p:nvSpPr>
        <p:spPr bwMode="auto">
          <a:xfrm>
            <a:off x="5699760" y="3931920"/>
            <a:ext cx="0" cy="7620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400">
              <a:latin typeface="Verdana" panose="020B0604030504040204" pitchFamily="34" charset="0"/>
              <a:ea typeface="微软雅黑" panose="020B0503020204020204" pitchFamily="34" charset="-122"/>
            </a:endParaRPr>
          </a:p>
        </p:txBody>
      </p:sp>
      <p:sp>
        <p:nvSpPr>
          <p:cNvPr id="403472" name="Line 16"/>
          <p:cNvSpPr>
            <a:spLocks noChangeShapeType="1"/>
          </p:cNvSpPr>
          <p:nvPr/>
        </p:nvSpPr>
        <p:spPr bwMode="auto">
          <a:xfrm>
            <a:off x="5699760" y="3931920"/>
            <a:ext cx="1066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400">
              <a:latin typeface="Verdana" panose="020B0604030504040204" pitchFamily="34" charset="0"/>
              <a:ea typeface="微软雅黑" panose="020B0503020204020204" pitchFamily="34" charset="-122"/>
            </a:endParaRPr>
          </a:p>
        </p:txBody>
      </p:sp>
      <p:sp>
        <p:nvSpPr>
          <p:cNvPr id="403473" name="Line 17"/>
          <p:cNvSpPr>
            <a:spLocks noChangeShapeType="1"/>
          </p:cNvSpPr>
          <p:nvPr/>
        </p:nvSpPr>
        <p:spPr bwMode="auto">
          <a:xfrm>
            <a:off x="5699760" y="4693920"/>
            <a:ext cx="1066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400">
              <a:latin typeface="Verdana" panose="020B0604030504040204" pitchFamily="34" charset="0"/>
              <a:ea typeface="微软雅黑" panose="020B0503020204020204" pitchFamily="34" charset="-122"/>
            </a:endParaRPr>
          </a:p>
        </p:txBody>
      </p:sp>
      <p:sp>
        <p:nvSpPr>
          <p:cNvPr id="403474" name="Text Box 18"/>
          <p:cNvSpPr txBox="1">
            <a:spLocks noChangeArrowheads="1"/>
          </p:cNvSpPr>
          <p:nvPr/>
        </p:nvSpPr>
        <p:spPr bwMode="auto">
          <a:xfrm>
            <a:off x="5623560" y="1722120"/>
            <a:ext cx="1295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dirty="0">
                <a:solidFill>
                  <a:schemeClr val="tx1"/>
                </a:solidFill>
                <a:latin typeface="Verdana" panose="020B0604030504040204" pitchFamily="34" charset="0"/>
                <a:ea typeface="微软雅黑" panose="020B0503020204020204" pitchFamily="34" charset="-122"/>
              </a:rPr>
              <a:t>50</a:t>
            </a:r>
            <a:r>
              <a:rPr lang="en-US" altLang="zh-CN" sz="2000" dirty="0" smtClean="0">
                <a:solidFill>
                  <a:schemeClr val="tx1"/>
                </a:solidFill>
                <a:latin typeface="Verdana" panose="020B0604030504040204" pitchFamily="34" charset="0"/>
                <a:ea typeface="微软雅黑" panose="020B0503020204020204" pitchFamily="34" charset="-122"/>
              </a:rPr>
              <a:t>%</a:t>
            </a:r>
            <a:r>
              <a:rPr lang="zh-CN" altLang="en-US" sz="2000" dirty="0">
                <a:latin typeface="Verdana" panose="020B0604030504040204" pitchFamily="34" charset="0"/>
                <a:ea typeface="微软雅黑" panose="020B0503020204020204" pitchFamily="34" charset="-122"/>
              </a:rPr>
              <a:t>概率</a:t>
            </a:r>
            <a:r>
              <a:rPr lang="en-US" altLang="zh-CN" sz="2000" dirty="0" smtClean="0">
                <a:latin typeface="Verdana" panose="020B0604030504040204" pitchFamily="34" charset="0"/>
                <a:ea typeface="微软雅黑" panose="020B0503020204020204" pitchFamily="34" charset="-122"/>
              </a:rPr>
              <a:t> </a:t>
            </a:r>
            <a:endParaRPr lang="en-US" altLang="zh-CN" sz="2000" dirty="0">
              <a:latin typeface="Verdana" panose="020B0604030504040204" pitchFamily="34" charset="0"/>
              <a:ea typeface="微软雅黑" panose="020B0503020204020204" pitchFamily="34" charset="-122"/>
            </a:endParaRPr>
          </a:p>
        </p:txBody>
      </p:sp>
      <p:sp>
        <p:nvSpPr>
          <p:cNvPr id="403475" name="Text Box 19"/>
          <p:cNvSpPr txBox="1">
            <a:spLocks noChangeArrowheads="1"/>
          </p:cNvSpPr>
          <p:nvPr/>
        </p:nvSpPr>
        <p:spPr bwMode="auto">
          <a:xfrm>
            <a:off x="6728460" y="1922175"/>
            <a:ext cx="990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chemeClr val="tx1"/>
                </a:solidFill>
                <a:latin typeface="Verdana" panose="020B0604030504040204" pitchFamily="34" charset="0"/>
                <a:ea typeface="微软雅黑" panose="020B0503020204020204" pitchFamily="34" charset="-122"/>
              </a:rPr>
              <a:t>500</a:t>
            </a:r>
            <a:r>
              <a:rPr lang="zh-CN" altLang="en-US" sz="2000">
                <a:solidFill>
                  <a:schemeClr val="tx1"/>
                </a:solidFill>
                <a:latin typeface="Verdana" panose="020B0604030504040204" pitchFamily="34" charset="0"/>
                <a:ea typeface="微软雅黑" panose="020B0503020204020204" pitchFamily="34" charset="-122"/>
              </a:rPr>
              <a:t>万</a:t>
            </a:r>
            <a:r>
              <a:rPr lang="zh-CN" altLang="en-US" sz="2000">
                <a:latin typeface="Verdana" panose="020B0604030504040204" pitchFamily="34" charset="0"/>
                <a:ea typeface="微软雅黑" panose="020B0503020204020204" pitchFamily="34" charset="-122"/>
              </a:rPr>
              <a:t> </a:t>
            </a:r>
          </a:p>
        </p:txBody>
      </p:sp>
      <p:sp>
        <p:nvSpPr>
          <p:cNvPr id="403476" name="Text Box 20"/>
          <p:cNvSpPr txBox="1">
            <a:spLocks noChangeArrowheads="1"/>
          </p:cNvSpPr>
          <p:nvPr/>
        </p:nvSpPr>
        <p:spPr bwMode="auto">
          <a:xfrm>
            <a:off x="5623560" y="2909570"/>
            <a:ext cx="990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chemeClr val="tx1"/>
                </a:solidFill>
                <a:latin typeface="Verdana" panose="020B0604030504040204" pitchFamily="34" charset="0"/>
                <a:ea typeface="微软雅黑" panose="020B0503020204020204" pitchFamily="34" charset="-122"/>
              </a:rPr>
              <a:t>50%</a:t>
            </a:r>
            <a:r>
              <a:rPr lang="en-US" altLang="zh-CN" sz="2000">
                <a:latin typeface="Verdana" panose="020B0604030504040204" pitchFamily="34" charset="0"/>
                <a:ea typeface="微软雅黑" panose="020B0503020204020204" pitchFamily="34" charset="-122"/>
              </a:rPr>
              <a:t> </a:t>
            </a:r>
          </a:p>
        </p:txBody>
      </p:sp>
      <p:sp>
        <p:nvSpPr>
          <p:cNvPr id="403477" name="Text Box 21"/>
          <p:cNvSpPr txBox="1">
            <a:spLocks noChangeArrowheads="1"/>
          </p:cNvSpPr>
          <p:nvPr/>
        </p:nvSpPr>
        <p:spPr bwMode="auto">
          <a:xfrm>
            <a:off x="6728460" y="2668934"/>
            <a:ext cx="121158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dirty="0">
                <a:solidFill>
                  <a:srgbClr val="FF0000"/>
                </a:solidFill>
                <a:latin typeface="Verdana" panose="020B0604030504040204" pitchFamily="34" charset="0"/>
                <a:ea typeface="微软雅黑" panose="020B0503020204020204" pitchFamily="34" charset="-122"/>
              </a:rPr>
              <a:t>-300</a:t>
            </a:r>
            <a:r>
              <a:rPr lang="zh-CN" altLang="en-US" sz="2000" dirty="0">
                <a:solidFill>
                  <a:srgbClr val="FF0000"/>
                </a:solidFill>
                <a:latin typeface="Verdana" panose="020B0604030504040204" pitchFamily="34" charset="0"/>
                <a:ea typeface="微软雅黑" panose="020B0503020204020204" pitchFamily="34" charset="-122"/>
              </a:rPr>
              <a:t>万 </a:t>
            </a:r>
          </a:p>
        </p:txBody>
      </p:sp>
      <p:sp>
        <p:nvSpPr>
          <p:cNvPr id="403478" name="Text Box 22"/>
          <p:cNvSpPr txBox="1">
            <a:spLocks noChangeArrowheads="1"/>
          </p:cNvSpPr>
          <p:nvPr/>
        </p:nvSpPr>
        <p:spPr bwMode="auto">
          <a:xfrm>
            <a:off x="5623560" y="3550920"/>
            <a:ext cx="990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chemeClr val="tx1"/>
                </a:solidFill>
                <a:latin typeface="Verdana" panose="020B0604030504040204" pitchFamily="34" charset="0"/>
                <a:ea typeface="微软雅黑" panose="020B0503020204020204" pitchFamily="34" charset="-122"/>
              </a:rPr>
              <a:t>80%</a:t>
            </a:r>
            <a:r>
              <a:rPr lang="en-US" altLang="zh-CN" sz="2000">
                <a:latin typeface="Verdana" panose="020B0604030504040204" pitchFamily="34" charset="0"/>
                <a:ea typeface="微软雅黑" panose="020B0503020204020204" pitchFamily="34" charset="-122"/>
              </a:rPr>
              <a:t> </a:t>
            </a:r>
          </a:p>
        </p:txBody>
      </p:sp>
      <p:sp>
        <p:nvSpPr>
          <p:cNvPr id="403479" name="Text Box 23"/>
          <p:cNvSpPr txBox="1">
            <a:spLocks noChangeArrowheads="1"/>
          </p:cNvSpPr>
          <p:nvPr/>
        </p:nvSpPr>
        <p:spPr bwMode="auto">
          <a:xfrm>
            <a:off x="6728460" y="3750975"/>
            <a:ext cx="990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solidFill>
                  <a:schemeClr val="tx1"/>
                </a:solidFill>
                <a:latin typeface="Verdana" panose="020B0604030504040204" pitchFamily="34" charset="0"/>
                <a:ea typeface="微软雅黑" panose="020B0503020204020204" pitchFamily="34" charset="-122"/>
              </a:rPr>
              <a:t>300</a:t>
            </a:r>
            <a:r>
              <a:rPr lang="zh-CN" altLang="en-US" sz="2000" dirty="0">
                <a:solidFill>
                  <a:schemeClr val="tx1"/>
                </a:solidFill>
                <a:latin typeface="Verdana" panose="020B0604030504040204" pitchFamily="34" charset="0"/>
                <a:ea typeface="微软雅黑" panose="020B0503020204020204" pitchFamily="34" charset="-122"/>
              </a:rPr>
              <a:t>万</a:t>
            </a:r>
            <a:r>
              <a:rPr lang="zh-CN" altLang="en-US" sz="2000" dirty="0">
                <a:latin typeface="Verdana" panose="020B0604030504040204" pitchFamily="34" charset="0"/>
                <a:ea typeface="微软雅黑" panose="020B0503020204020204" pitchFamily="34" charset="-122"/>
              </a:rPr>
              <a:t> </a:t>
            </a:r>
          </a:p>
        </p:txBody>
      </p:sp>
      <p:sp>
        <p:nvSpPr>
          <p:cNvPr id="403480" name="Text Box 24"/>
          <p:cNvSpPr txBox="1">
            <a:spLocks noChangeArrowheads="1"/>
          </p:cNvSpPr>
          <p:nvPr/>
        </p:nvSpPr>
        <p:spPr bwMode="auto">
          <a:xfrm>
            <a:off x="5623560" y="4814570"/>
            <a:ext cx="990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chemeClr val="tx1"/>
                </a:solidFill>
                <a:latin typeface="Verdana" panose="020B0604030504040204" pitchFamily="34" charset="0"/>
                <a:ea typeface="微软雅黑" panose="020B0503020204020204" pitchFamily="34" charset="-122"/>
              </a:rPr>
              <a:t>20%</a:t>
            </a:r>
            <a:r>
              <a:rPr lang="en-US" altLang="zh-CN" sz="2000">
                <a:latin typeface="Verdana" panose="020B0604030504040204" pitchFamily="34" charset="0"/>
                <a:ea typeface="微软雅黑" panose="020B0503020204020204" pitchFamily="34" charset="-122"/>
              </a:rPr>
              <a:t> </a:t>
            </a:r>
          </a:p>
        </p:txBody>
      </p:sp>
      <p:sp>
        <p:nvSpPr>
          <p:cNvPr id="403481" name="Text Box 25"/>
          <p:cNvSpPr txBox="1">
            <a:spLocks noChangeArrowheads="1"/>
          </p:cNvSpPr>
          <p:nvPr/>
        </p:nvSpPr>
        <p:spPr bwMode="auto">
          <a:xfrm>
            <a:off x="6728460" y="4493865"/>
            <a:ext cx="121158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a:solidFill>
                  <a:srgbClr val="FF0000"/>
                </a:solidFill>
                <a:latin typeface="Verdana" panose="020B0604030504040204" pitchFamily="34" charset="0"/>
                <a:ea typeface="微软雅黑" panose="020B0503020204020204" pitchFamily="34" charset="-122"/>
              </a:rPr>
              <a:t>-500</a:t>
            </a:r>
            <a:r>
              <a:rPr lang="zh-CN" altLang="en-US" sz="2000">
                <a:solidFill>
                  <a:srgbClr val="FF0000"/>
                </a:solidFill>
                <a:latin typeface="Verdana" panose="020B0604030504040204" pitchFamily="34" charset="0"/>
                <a:ea typeface="微软雅黑" panose="020B0503020204020204" pitchFamily="34" charset="-122"/>
              </a:rPr>
              <a:t>万</a:t>
            </a:r>
            <a:r>
              <a:rPr lang="zh-CN" altLang="en-US" sz="2000">
                <a:latin typeface="Verdana" panose="020B0604030504040204" pitchFamily="34" charset="0"/>
                <a:ea typeface="微软雅黑" panose="020B0503020204020204" pitchFamily="34" charset="-122"/>
              </a:rPr>
              <a:t> </a:t>
            </a:r>
          </a:p>
        </p:txBody>
      </p:sp>
      <p:sp>
        <p:nvSpPr>
          <p:cNvPr id="403482" name="AutoShape 26"/>
          <p:cNvSpPr>
            <a:spLocks noChangeArrowheads="1"/>
          </p:cNvSpPr>
          <p:nvPr/>
        </p:nvSpPr>
        <p:spPr bwMode="auto">
          <a:xfrm>
            <a:off x="365760" y="1645921"/>
            <a:ext cx="3124200" cy="685799"/>
          </a:xfrm>
          <a:prstGeom prst="wedgeRectCallout">
            <a:avLst>
              <a:gd name="adj1" fmla="val 64673"/>
              <a:gd name="adj2" fmla="val 34861"/>
            </a:avLst>
          </a:prstGeom>
          <a:gradFill rotWithShape="1">
            <a:gsLst>
              <a:gs pos="0">
                <a:srgbClr val="BBD4F3"/>
              </a:gs>
              <a:gs pos="50000">
                <a:srgbClr val="BBD4F3">
                  <a:gamma/>
                  <a:tint val="0"/>
                  <a:invGamma/>
                </a:srgbClr>
              </a:gs>
              <a:gs pos="100000">
                <a:srgbClr val="BBD4F3"/>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dirty="0">
                <a:solidFill>
                  <a:schemeClr val="tx1"/>
                </a:solidFill>
                <a:latin typeface="Verdana" panose="020B0604030504040204" pitchFamily="34" charset="0"/>
                <a:ea typeface="微软雅黑" panose="020B0503020204020204" pitchFamily="34" charset="-122"/>
              </a:rPr>
              <a:t>EMV=0.5*500-0.5*300=100</a:t>
            </a:r>
          </a:p>
        </p:txBody>
      </p:sp>
      <p:sp>
        <p:nvSpPr>
          <p:cNvPr id="403483" name="AutoShape 27"/>
          <p:cNvSpPr>
            <a:spLocks noChangeArrowheads="1"/>
          </p:cNvSpPr>
          <p:nvPr/>
        </p:nvSpPr>
        <p:spPr bwMode="auto">
          <a:xfrm>
            <a:off x="365760" y="4511039"/>
            <a:ext cx="3124200" cy="761999"/>
          </a:xfrm>
          <a:prstGeom prst="wedgeRectCallout">
            <a:avLst>
              <a:gd name="adj1" fmla="val 65356"/>
              <a:gd name="adj2" fmla="val -45417"/>
            </a:avLst>
          </a:prstGeom>
          <a:gradFill rotWithShape="1">
            <a:gsLst>
              <a:gs pos="0">
                <a:srgbClr val="BBD4F3"/>
              </a:gs>
              <a:gs pos="50000">
                <a:srgbClr val="BBD4F3">
                  <a:gamma/>
                  <a:tint val="0"/>
                  <a:invGamma/>
                </a:srgbClr>
              </a:gs>
              <a:gs pos="100000">
                <a:srgbClr val="BBD4F3"/>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000" dirty="0">
                <a:solidFill>
                  <a:schemeClr val="tx1"/>
                </a:solidFill>
                <a:latin typeface="Verdana" panose="020B0604030504040204" pitchFamily="34" charset="0"/>
                <a:ea typeface="微软雅黑" panose="020B0503020204020204" pitchFamily="34" charset="-122"/>
              </a:rPr>
              <a:t>EMV=0.8*300-0.2*500=140</a:t>
            </a:r>
          </a:p>
        </p:txBody>
      </p:sp>
    </p:spTree>
    <p:extLst>
      <p:ext uri="{BB962C8B-B14F-4D97-AF65-F5344CB8AC3E}">
        <p14:creationId xmlns:p14="http://schemas.microsoft.com/office/powerpoint/2010/main" val="3382916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3482"/>
                                        </p:tgtEl>
                                        <p:attrNameLst>
                                          <p:attrName>style.visibility</p:attrName>
                                        </p:attrNameLst>
                                      </p:cBhvr>
                                      <p:to>
                                        <p:strVal val="visible"/>
                                      </p:to>
                                    </p:set>
                                    <p:animEffect transition="in" filter="blinds(horizontal)">
                                      <p:cBhvr>
                                        <p:cTn id="7" dur="500"/>
                                        <p:tgtEl>
                                          <p:spTgt spid="4034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3483"/>
                                        </p:tgtEl>
                                        <p:attrNameLst>
                                          <p:attrName>style.visibility</p:attrName>
                                        </p:attrNameLst>
                                      </p:cBhvr>
                                      <p:to>
                                        <p:strVal val="visible"/>
                                      </p:to>
                                    </p:set>
                                    <p:animEffect transition="in" filter="blinds(horizontal)">
                                      <p:cBhvr>
                                        <p:cTn id="12" dur="500"/>
                                        <p:tgtEl>
                                          <p:spTgt spid="403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82" grpId="0" animBg="1"/>
      <p:bldP spid="40348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r>
              <a:rPr lang="zh-CN" altLang="en-US" smtClean="0"/>
              <a:t>决策树分析示例</a:t>
            </a:r>
            <a:endParaRPr lang="zh-CN" altLang="en-US"/>
          </a:p>
        </p:txBody>
      </p:sp>
      <p:graphicFrame>
        <p:nvGraphicFramePr>
          <p:cNvPr id="404484" name="Group 4"/>
          <p:cNvGraphicFramePr>
            <a:graphicFrameLocks noGrp="1"/>
          </p:cNvGraphicFramePr>
          <p:nvPr>
            <p:ph type="tbl" idx="4294967295"/>
            <p:extLst>
              <p:ext uri="{D42A27DB-BD31-4B8C-83A1-F6EECF244321}">
                <p14:modId xmlns:p14="http://schemas.microsoft.com/office/powerpoint/2010/main" val="386636118"/>
              </p:ext>
            </p:extLst>
          </p:nvPr>
        </p:nvGraphicFramePr>
        <p:xfrm>
          <a:off x="518160" y="1219518"/>
          <a:ext cx="8229600" cy="4730750"/>
        </p:xfrm>
        <a:graphic>
          <a:graphicData uri="http://schemas.openxmlformats.org/drawingml/2006/table">
            <a:tbl>
              <a:tblPr/>
              <a:tblGrid>
                <a:gridCol w="1524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tblGrid>
              <a:tr h="450850">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ct val="0"/>
                        </a:spcAft>
                        <a:buClrTx/>
                        <a:buSzTx/>
                        <a:buFont typeface="Wingdings" panose="05000000000000000000" pitchFamily="2" charset="2"/>
                        <a:buNone/>
                        <a:tabLst/>
                      </a:pPr>
                      <a:r>
                        <a:rPr kumimoji="0" lang="zh-CN" altLang="en-US" sz="20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决策定义</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ct val="0"/>
                        </a:spcAft>
                        <a:buClrTx/>
                        <a:buSzTx/>
                        <a:buFont typeface="Wingdings" panose="05000000000000000000" pitchFamily="2" charset="2"/>
                        <a:buNone/>
                        <a:tabLst/>
                      </a:pPr>
                      <a:r>
                        <a:rPr kumimoji="0" lang="zh-CN" altLang="en-US" sz="20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决策节点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ct val="0"/>
                        </a:spcAft>
                        <a:buClrTx/>
                        <a:buSzTx/>
                        <a:buFont typeface="Wingdings" panose="05000000000000000000" pitchFamily="2" charset="2"/>
                        <a:buNone/>
                        <a:tabLst/>
                      </a:pPr>
                      <a:r>
                        <a:rPr kumimoji="0" lang="zh-CN" altLang="en-US" sz="20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机会节点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ct val="0"/>
                        </a:spcAft>
                        <a:buClrTx/>
                        <a:buSzTx/>
                        <a:buFont typeface="Wingdings" panose="05000000000000000000" pitchFamily="2" charset="2"/>
                        <a:buNone/>
                        <a:tabLst/>
                      </a:pPr>
                      <a:r>
                        <a:rPr kumimoji="0" lang="zh-CN" altLang="en-US" sz="20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价值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extLst>
                  <a:ext uri="{0D108BD9-81ED-4DB2-BD59-A6C34878D82A}">
                    <a16:rowId xmlns:a16="http://schemas.microsoft.com/office/drawing/2014/main" val="10000"/>
                  </a:ext>
                </a:extLst>
              </a:tr>
              <a:tr h="4279900">
                <a:tc gridSpan="4">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bl>
          </a:graphicData>
        </a:graphic>
      </p:graphicFrame>
      <p:sp>
        <p:nvSpPr>
          <p:cNvPr id="404503" name="Line 23"/>
          <p:cNvSpPr>
            <a:spLocks noChangeShapeType="1"/>
          </p:cNvSpPr>
          <p:nvPr/>
        </p:nvSpPr>
        <p:spPr bwMode="auto">
          <a:xfrm>
            <a:off x="1402080" y="3794760"/>
            <a:ext cx="3810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000">
              <a:latin typeface="Verdana" panose="020B0604030504040204" pitchFamily="34" charset="0"/>
              <a:ea typeface="微软雅黑" panose="020B0503020204020204" pitchFamily="34" charset="-122"/>
            </a:endParaRPr>
          </a:p>
        </p:txBody>
      </p:sp>
      <p:sp>
        <p:nvSpPr>
          <p:cNvPr id="404504" name="Rectangle 24"/>
          <p:cNvSpPr>
            <a:spLocks noChangeArrowheads="1"/>
          </p:cNvSpPr>
          <p:nvPr/>
        </p:nvSpPr>
        <p:spPr bwMode="auto">
          <a:xfrm>
            <a:off x="731520" y="3413760"/>
            <a:ext cx="1219200" cy="685800"/>
          </a:xfrm>
          <a:prstGeom prst="rect">
            <a:avLst/>
          </a:prstGeom>
          <a:gradFill rotWithShape="1">
            <a:gsLst>
              <a:gs pos="0">
                <a:srgbClr val="0066FF"/>
              </a:gs>
              <a:gs pos="50000">
                <a:srgbClr val="0066FF">
                  <a:gamma/>
                  <a:tint val="0"/>
                  <a:invGamma/>
                </a:srgbClr>
              </a:gs>
              <a:gs pos="100000">
                <a:srgbClr val="0066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solidFill>
                  <a:schemeClr val="tx1"/>
                </a:solidFill>
                <a:latin typeface="Verdana" panose="020B0604030504040204" pitchFamily="34" charset="0"/>
                <a:ea typeface="微软雅黑" panose="020B0503020204020204" pitchFamily="34" charset="-122"/>
              </a:rPr>
              <a:t>建造或升级</a:t>
            </a:r>
          </a:p>
        </p:txBody>
      </p:sp>
      <p:sp>
        <p:nvSpPr>
          <p:cNvPr id="404505" name="Line 25"/>
          <p:cNvSpPr>
            <a:spLocks noChangeShapeType="1"/>
          </p:cNvSpPr>
          <p:nvPr/>
        </p:nvSpPr>
        <p:spPr bwMode="auto">
          <a:xfrm>
            <a:off x="2240280" y="2804160"/>
            <a:ext cx="0" cy="18288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000">
              <a:latin typeface="Verdana" panose="020B0604030504040204" pitchFamily="34" charset="0"/>
              <a:ea typeface="微软雅黑" panose="020B0503020204020204" pitchFamily="34" charset="-122"/>
            </a:endParaRPr>
          </a:p>
        </p:txBody>
      </p:sp>
      <p:sp>
        <p:nvSpPr>
          <p:cNvPr id="404506" name="Line 26"/>
          <p:cNvSpPr>
            <a:spLocks noChangeShapeType="1"/>
          </p:cNvSpPr>
          <p:nvPr/>
        </p:nvSpPr>
        <p:spPr bwMode="auto">
          <a:xfrm>
            <a:off x="2240280" y="4632960"/>
            <a:ext cx="7620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000">
              <a:latin typeface="Verdana" panose="020B0604030504040204" pitchFamily="34" charset="0"/>
              <a:ea typeface="微软雅黑" panose="020B0503020204020204" pitchFamily="34" charset="-122"/>
            </a:endParaRPr>
          </a:p>
        </p:txBody>
      </p:sp>
      <p:sp>
        <p:nvSpPr>
          <p:cNvPr id="404507" name="Line 27"/>
          <p:cNvSpPr>
            <a:spLocks noChangeShapeType="1"/>
          </p:cNvSpPr>
          <p:nvPr/>
        </p:nvSpPr>
        <p:spPr bwMode="auto">
          <a:xfrm>
            <a:off x="2240280" y="2804160"/>
            <a:ext cx="7620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000">
              <a:latin typeface="Verdana" panose="020B0604030504040204" pitchFamily="34" charset="0"/>
              <a:ea typeface="微软雅黑" panose="020B0503020204020204" pitchFamily="34" charset="-122"/>
            </a:endParaRPr>
          </a:p>
        </p:txBody>
      </p:sp>
      <p:sp>
        <p:nvSpPr>
          <p:cNvPr id="404508" name="Rectangle 28"/>
          <p:cNvSpPr>
            <a:spLocks noChangeArrowheads="1"/>
          </p:cNvSpPr>
          <p:nvPr/>
        </p:nvSpPr>
        <p:spPr bwMode="auto">
          <a:xfrm>
            <a:off x="3002280" y="2423160"/>
            <a:ext cx="1219200" cy="685800"/>
          </a:xfrm>
          <a:prstGeom prst="rect">
            <a:avLst/>
          </a:prstGeom>
          <a:gradFill rotWithShape="1">
            <a:gsLst>
              <a:gs pos="0">
                <a:srgbClr val="0066FF"/>
              </a:gs>
              <a:gs pos="50000">
                <a:srgbClr val="0066FF">
                  <a:gamma/>
                  <a:tint val="0"/>
                  <a:invGamma/>
                </a:srgbClr>
              </a:gs>
              <a:gs pos="100000">
                <a:srgbClr val="0066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solidFill>
                  <a:schemeClr val="tx1"/>
                </a:solidFill>
                <a:latin typeface="Verdana" panose="020B0604030504040204" pitchFamily="34" charset="0"/>
                <a:ea typeface="微软雅黑" panose="020B0503020204020204" pitchFamily="34" charset="-122"/>
              </a:rPr>
              <a:t>建造新厂</a:t>
            </a:r>
          </a:p>
        </p:txBody>
      </p:sp>
      <p:sp>
        <p:nvSpPr>
          <p:cNvPr id="404509" name="Rectangle 29"/>
          <p:cNvSpPr>
            <a:spLocks noChangeArrowheads="1"/>
          </p:cNvSpPr>
          <p:nvPr/>
        </p:nvSpPr>
        <p:spPr bwMode="auto">
          <a:xfrm>
            <a:off x="3002280" y="4328160"/>
            <a:ext cx="1219200" cy="685800"/>
          </a:xfrm>
          <a:prstGeom prst="rect">
            <a:avLst/>
          </a:prstGeom>
          <a:gradFill rotWithShape="1">
            <a:gsLst>
              <a:gs pos="0">
                <a:srgbClr val="0066FF"/>
              </a:gs>
              <a:gs pos="50000">
                <a:srgbClr val="0066FF">
                  <a:gamma/>
                  <a:tint val="0"/>
                  <a:invGamma/>
                </a:srgbClr>
              </a:gs>
              <a:gs pos="100000">
                <a:srgbClr val="0066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latin typeface="Verdana" panose="020B0604030504040204" pitchFamily="34" charset="0"/>
                <a:ea typeface="微软雅黑" panose="020B0503020204020204" pitchFamily="34" charset="-122"/>
              </a:rPr>
              <a:t>升级</a:t>
            </a:r>
            <a:r>
              <a:rPr lang="zh-CN" altLang="en-US" dirty="0" smtClean="0">
                <a:solidFill>
                  <a:schemeClr val="tx1"/>
                </a:solidFill>
                <a:latin typeface="Verdana" panose="020B0604030504040204" pitchFamily="34" charset="0"/>
                <a:ea typeface="微软雅黑" panose="020B0503020204020204" pitchFamily="34" charset="-122"/>
              </a:rPr>
              <a:t>老</a:t>
            </a:r>
            <a:r>
              <a:rPr lang="zh-CN" altLang="en-US" dirty="0">
                <a:solidFill>
                  <a:schemeClr val="tx1"/>
                </a:solidFill>
                <a:latin typeface="Verdana" panose="020B0604030504040204" pitchFamily="34" charset="0"/>
                <a:ea typeface="微软雅黑" panose="020B0503020204020204" pitchFamily="34" charset="-122"/>
              </a:rPr>
              <a:t>厂</a:t>
            </a:r>
          </a:p>
        </p:txBody>
      </p:sp>
      <p:sp>
        <p:nvSpPr>
          <p:cNvPr id="404510" name="Line 30"/>
          <p:cNvSpPr>
            <a:spLocks noChangeShapeType="1"/>
          </p:cNvSpPr>
          <p:nvPr/>
        </p:nvSpPr>
        <p:spPr bwMode="auto">
          <a:xfrm>
            <a:off x="4602480" y="2042160"/>
            <a:ext cx="0" cy="13716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000">
              <a:latin typeface="Verdana" panose="020B0604030504040204" pitchFamily="34" charset="0"/>
              <a:ea typeface="微软雅黑" panose="020B0503020204020204" pitchFamily="34" charset="-122"/>
            </a:endParaRPr>
          </a:p>
        </p:txBody>
      </p:sp>
      <p:sp>
        <p:nvSpPr>
          <p:cNvPr id="404511" name="Line 31"/>
          <p:cNvSpPr>
            <a:spLocks noChangeShapeType="1"/>
          </p:cNvSpPr>
          <p:nvPr/>
        </p:nvSpPr>
        <p:spPr bwMode="auto">
          <a:xfrm>
            <a:off x="4221480" y="2804160"/>
            <a:ext cx="38100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000">
              <a:latin typeface="Verdana" panose="020B0604030504040204" pitchFamily="34" charset="0"/>
              <a:ea typeface="微软雅黑" panose="020B0503020204020204" pitchFamily="34" charset="-122"/>
            </a:endParaRPr>
          </a:p>
        </p:txBody>
      </p:sp>
      <p:sp>
        <p:nvSpPr>
          <p:cNvPr id="404512" name="Line 32"/>
          <p:cNvSpPr>
            <a:spLocks noChangeShapeType="1"/>
          </p:cNvSpPr>
          <p:nvPr/>
        </p:nvSpPr>
        <p:spPr bwMode="auto">
          <a:xfrm>
            <a:off x="4602480" y="2042160"/>
            <a:ext cx="228600"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000">
              <a:latin typeface="Verdana" panose="020B0604030504040204" pitchFamily="34" charset="0"/>
              <a:ea typeface="微软雅黑" panose="020B0503020204020204" pitchFamily="34" charset="-122"/>
            </a:endParaRPr>
          </a:p>
        </p:txBody>
      </p:sp>
      <p:sp>
        <p:nvSpPr>
          <p:cNvPr id="404513" name="Line 33"/>
          <p:cNvSpPr>
            <a:spLocks noChangeShapeType="1"/>
          </p:cNvSpPr>
          <p:nvPr/>
        </p:nvSpPr>
        <p:spPr bwMode="auto">
          <a:xfrm>
            <a:off x="4602480" y="3413760"/>
            <a:ext cx="228600"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000">
              <a:latin typeface="Verdana" panose="020B0604030504040204" pitchFamily="34" charset="0"/>
              <a:ea typeface="微软雅黑" panose="020B0503020204020204" pitchFamily="34" charset="-122"/>
            </a:endParaRPr>
          </a:p>
        </p:txBody>
      </p:sp>
      <p:sp>
        <p:nvSpPr>
          <p:cNvPr id="404514" name="Rectangle 34"/>
          <p:cNvSpPr>
            <a:spLocks noChangeArrowheads="1"/>
          </p:cNvSpPr>
          <p:nvPr/>
        </p:nvSpPr>
        <p:spPr bwMode="auto">
          <a:xfrm>
            <a:off x="4831080" y="1813560"/>
            <a:ext cx="1219200" cy="457200"/>
          </a:xfrm>
          <a:prstGeom prst="rect">
            <a:avLst/>
          </a:prstGeom>
          <a:gradFill rotWithShape="1">
            <a:gsLst>
              <a:gs pos="0">
                <a:srgbClr val="0066FF"/>
              </a:gs>
              <a:gs pos="50000">
                <a:srgbClr val="0066FF">
                  <a:gamma/>
                  <a:tint val="0"/>
                  <a:invGamma/>
                </a:srgbClr>
              </a:gs>
              <a:gs pos="100000">
                <a:srgbClr val="0066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smtClean="0">
                <a:solidFill>
                  <a:schemeClr val="tx1"/>
                </a:solidFill>
                <a:latin typeface="Verdana" panose="020B0604030504040204" pitchFamily="34" charset="0"/>
                <a:ea typeface="微软雅黑" panose="020B0503020204020204" pitchFamily="34" charset="-122"/>
              </a:rPr>
              <a:t>强机会</a:t>
            </a:r>
            <a:endParaRPr lang="zh-CN" altLang="en-US" dirty="0">
              <a:solidFill>
                <a:schemeClr val="tx1"/>
              </a:solidFill>
              <a:latin typeface="Verdana" panose="020B0604030504040204" pitchFamily="34" charset="0"/>
              <a:ea typeface="微软雅黑" panose="020B0503020204020204" pitchFamily="34" charset="-122"/>
            </a:endParaRPr>
          </a:p>
        </p:txBody>
      </p:sp>
      <p:sp>
        <p:nvSpPr>
          <p:cNvPr id="404515" name="Rectangle 35"/>
          <p:cNvSpPr>
            <a:spLocks noChangeArrowheads="1"/>
          </p:cNvSpPr>
          <p:nvPr/>
        </p:nvSpPr>
        <p:spPr bwMode="auto">
          <a:xfrm>
            <a:off x="4831080" y="3032760"/>
            <a:ext cx="1219200" cy="457200"/>
          </a:xfrm>
          <a:prstGeom prst="rect">
            <a:avLst/>
          </a:prstGeom>
          <a:gradFill rotWithShape="1">
            <a:gsLst>
              <a:gs pos="0">
                <a:srgbClr val="0066FF"/>
              </a:gs>
              <a:gs pos="50000">
                <a:srgbClr val="0066FF">
                  <a:gamma/>
                  <a:tint val="0"/>
                  <a:invGamma/>
                </a:srgbClr>
              </a:gs>
              <a:gs pos="100000">
                <a:srgbClr val="0066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smtClean="0">
                <a:solidFill>
                  <a:schemeClr val="tx1"/>
                </a:solidFill>
                <a:latin typeface="Verdana" panose="020B0604030504040204" pitchFamily="34" charset="0"/>
                <a:ea typeface="微软雅黑" panose="020B0503020204020204" pitchFamily="34" charset="-122"/>
              </a:rPr>
              <a:t>弱机会</a:t>
            </a:r>
            <a:endParaRPr lang="zh-CN" altLang="en-US" dirty="0">
              <a:solidFill>
                <a:schemeClr val="tx1"/>
              </a:solidFill>
              <a:latin typeface="Verdana" panose="020B0604030504040204" pitchFamily="34" charset="0"/>
              <a:ea typeface="微软雅黑" panose="020B0503020204020204" pitchFamily="34" charset="-122"/>
            </a:endParaRPr>
          </a:p>
        </p:txBody>
      </p:sp>
      <p:sp>
        <p:nvSpPr>
          <p:cNvPr id="404516" name="Line 36"/>
          <p:cNvSpPr>
            <a:spLocks noChangeShapeType="1"/>
          </p:cNvSpPr>
          <p:nvPr/>
        </p:nvSpPr>
        <p:spPr bwMode="auto">
          <a:xfrm>
            <a:off x="6050280" y="2042160"/>
            <a:ext cx="12600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000">
              <a:latin typeface="Verdana" panose="020B0604030504040204" pitchFamily="34" charset="0"/>
              <a:ea typeface="微软雅黑" panose="020B0503020204020204" pitchFamily="34" charset="-122"/>
            </a:endParaRPr>
          </a:p>
        </p:txBody>
      </p:sp>
      <p:sp>
        <p:nvSpPr>
          <p:cNvPr id="404517" name="Line 37"/>
          <p:cNvSpPr>
            <a:spLocks noChangeShapeType="1"/>
          </p:cNvSpPr>
          <p:nvPr/>
        </p:nvSpPr>
        <p:spPr bwMode="auto">
          <a:xfrm>
            <a:off x="6050280" y="3337560"/>
            <a:ext cx="12600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000">
              <a:latin typeface="Verdana" panose="020B0604030504040204" pitchFamily="34" charset="0"/>
              <a:ea typeface="微软雅黑" panose="020B0503020204020204" pitchFamily="34" charset="-122"/>
            </a:endParaRPr>
          </a:p>
        </p:txBody>
      </p:sp>
      <p:sp>
        <p:nvSpPr>
          <p:cNvPr id="404518" name="Line 38"/>
          <p:cNvSpPr>
            <a:spLocks noChangeShapeType="1"/>
          </p:cNvSpPr>
          <p:nvPr/>
        </p:nvSpPr>
        <p:spPr bwMode="auto">
          <a:xfrm>
            <a:off x="4602480" y="4023360"/>
            <a:ext cx="0" cy="13716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000">
              <a:latin typeface="Verdana" panose="020B0604030504040204" pitchFamily="34" charset="0"/>
              <a:ea typeface="微软雅黑" panose="020B0503020204020204" pitchFamily="34" charset="-122"/>
            </a:endParaRPr>
          </a:p>
        </p:txBody>
      </p:sp>
      <p:sp>
        <p:nvSpPr>
          <p:cNvPr id="404519" name="Line 39"/>
          <p:cNvSpPr>
            <a:spLocks noChangeShapeType="1"/>
          </p:cNvSpPr>
          <p:nvPr/>
        </p:nvSpPr>
        <p:spPr bwMode="auto">
          <a:xfrm>
            <a:off x="4221480" y="4785360"/>
            <a:ext cx="38100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000">
              <a:latin typeface="Verdana" panose="020B0604030504040204" pitchFamily="34" charset="0"/>
              <a:ea typeface="微软雅黑" panose="020B0503020204020204" pitchFamily="34" charset="-122"/>
            </a:endParaRPr>
          </a:p>
        </p:txBody>
      </p:sp>
      <p:sp>
        <p:nvSpPr>
          <p:cNvPr id="404520" name="Line 40"/>
          <p:cNvSpPr>
            <a:spLocks noChangeShapeType="1"/>
          </p:cNvSpPr>
          <p:nvPr/>
        </p:nvSpPr>
        <p:spPr bwMode="auto">
          <a:xfrm>
            <a:off x="4602480" y="4023360"/>
            <a:ext cx="228600"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000">
              <a:latin typeface="Verdana" panose="020B0604030504040204" pitchFamily="34" charset="0"/>
              <a:ea typeface="微软雅黑" panose="020B0503020204020204" pitchFamily="34" charset="-122"/>
            </a:endParaRPr>
          </a:p>
        </p:txBody>
      </p:sp>
      <p:sp>
        <p:nvSpPr>
          <p:cNvPr id="404521" name="Line 41"/>
          <p:cNvSpPr>
            <a:spLocks noChangeShapeType="1"/>
          </p:cNvSpPr>
          <p:nvPr/>
        </p:nvSpPr>
        <p:spPr bwMode="auto">
          <a:xfrm>
            <a:off x="4602480" y="5394960"/>
            <a:ext cx="228600"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000">
              <a:latin typeface="Verdana" panose="020B0604030504040204" pitchFamily="34" charset="0"/>
              <a:ea typeface="微软雅黑" panose="020B0503020204020204" pitchFamily="34" charset="-122"/>
            </a:endParaRPr>
          </a:p>
        </p:txBody>
      </p:sp>
      <p:sp>
        <p:nvSpPr>
          <p:cNvPr id="404522" name="Rectangle 42"/>
          <p:cNvSpPr>
            <a:spLocks noChangeArrowheads="1"/>
          </p:cNvSpPr>
          <p:nvPr/>
        </p:nvSpPr>
        <p:spPr bwMode="auto">
          <a:xfrm>
            <a:off x="4831080" y="3794760"/>
            <a:ext cx="1219200" cy="457200"/>
          </a:xfrm>
          <a:prstGeom prst="rect">
            <a:avLst/>
          </a:prstGeom>
          <a:gradFill rotWithShape="1">
            <a:gsLst>
              <a:gs pos="0">
                <a:srgbClr val="0066FF"/>
              </a:gs>
              <a:gs pos="50000">
                <a:srgbClr val="0066FF">
                  <a:gamma/>
                  <a:tint val="0"/>
                  <a:invGamma/>
                </a:srgbClr>
              </a:gs>
              <a:gs pos="100000">
                <a:srgbClr val="0066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latin typeface="Verdana" panose="020B0604030504040204" pitchFamily="34" charset="0"/>
                <a:ea typeface="微软雅黑" panose="020B0503020204020204" pitchFamily="34" charset="-122"/>
              </a:rPr>
              <a:t>强机会</a:t>
            </a:r>
            <a:endParaRPr lang="zh-CN" altLang="en-US" dirty="0">
              <a:solidFill>
                <a:schemeClr val="tx1"/>
              </a:solidFill>
              <a:latin typeface="Verdana" panose="020B0604030504040204" pitchFamily="34" charset="0"/>
              <a:ea typeface="微软雅黑" panose="020B0503020204020204" pitchFamily="34" charset="-122"/>
            </a:endParaRPr>
          </a:p>
        </p:txBody>
      </p:sp>
      <p:sp>
        <p:nvSpPr>
          <p:cNvPr id="404523" name="Rectangle 43"/>
          <p:cNvSpPr>
            <a:spLocks noChangeArrowheads="1"/>
          </p:cNvSpPr>
          <p:nvPr/>
        </p:nvSpPr>
        <p:spPr bwMode="auto">
          <a:xfrm>
            <a:off x="4831080" y="5013960"/>
            <a:ext cx="1219200" cy="457200"/>
          </a:xfrm>
          <a:prstGeom prst="rect">
            <a:avLst/>
          </a:prstGeom>
          <a:gradFill rotWithShape="1">
            <a:gsLst>
              <a:gs pos="0">
                <a:srgbClr val="0066FF"/>
              </a:gs>
              <a:gs pos="50000">
                <a:srgbClr val="0066FF">
                  <a:gamma/>
                  <a:tint val="0"/>
                  <a:invGamma/>
                </a:srgbClr>
              </a:gs>
              <a:gs pos="100000">
                <a:srgbClr val="0066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latin typeface="Verdana" panose="020B0604030504040204" pitchFamily="34" charset="0"/>
                <a:ea typeface="微软雅黑" panose="020B0503020204020204" pitchFamily="34" charset="-122"/>
              </a:rPr>
              <a:t>弱机会</a:t>
            </a:r>
            <a:endParaRPr lang="zh-CN" altLang="en-US" dirty="0">
              <a:solidFill>
                <a:schemeClr val="tx1"/>
              </a:solidFill>
              <a:latin typeface="Verdana" panose="020B0604030504040204" pitchFamily="34" charset="0"/>
              <a:ea typeface="微软雅黑" panose="020B0503020204020204" pitchFamily="34" charset="-122"/>
            </a:endParaRPr>
          </a:p>
        </p:txBody>
      </p:sp>
      <p:sp>
        <p:nvSpPr>
          <p:cNvPr id="404524" name="Line 44"/>
          <p:cNvSpPr>
            <a:spLocks noChangeShapeType="1"/>
          </p:cNvSpPr>
          <p:nvPr/>
        </p:nvSpPr>
        <p:spPr bwMode="auto">
          <a:xfrm>
            <a:off x="6050280" y="4023360"/>
            <a:ext cx="12600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000">
              <a:latin typeface="Verdana" panose="020B0604030504040204" pitchFamily="34" charset="0"/>
              <a:ea typeface="微软雅黑" panose="020B0503020204020204" pitchFamily="34" charset="-122"/>
            </a:endParaRPr>
          </a:p>
        </p:txBody>
      </p:sp>
      <p:sp>
        <p:nvSpPr>
          <p:cNvPr id="404525" name="Line 45"/>
          <p:cNvSpPr>
            <a:spLocks noChangeShapeType="1"/>
          </p:cNvSpPr>
          <p:nvPr/>
        </p:nvSpPr>
        <p:spPr bwMode="auto">
          <a:xfrm>
            <a:off x="6050280" y="5318760"/>
            <a:ext cx="12600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000">
              <a:latin typeface="Verdana" panose="020B0604030504040204" pitchFamily="34" charset="0"/>
              <a:ea typeface="微软雅黑" panose="020B0503020204020204" pitchFamily="34" charset="-122"/>
            </a:endParaRPr>
          </a:p>
        </p:txBody>
      </p:sp>
      <p:sp>
        <p:nvSpPr>
          <p:cNvPr id="404526" name="Text Box 46"/>
          <p:cNvSpPr txBox="1">
            <a:spLocks noChangeArrowheads="1"/>
          </p:cNvSpPr>
          <p:nvPr/>
        </p:nvSpPr>
        <p:spPr bwMode="auto">
          <a:xfrm>
            <a:off x="6278880" y="1705610"/>
            <a:ext cx="990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solidFill>
                  <a:schemeClr val="tx1"/>
                </a:solidFill>
                <a:latin typeface="Verdana" panose="020B0604030504040204" pitchFamily="34" charset="0"/>
                <a:ea typeface="微软雅黑" panose="020B0503020204020204" pitchFamily="34" charset="-122"/>
              </a:rPr>
              <a:t>65%</a:t>
            </a:r>
            <a:r>
              <a:rPr lang="en-US" altLang="zh-CN" dirty="0">
                <a:latin typeface="Verdana" panose="020B0604030504040204" pitchFamily="34" charset="0"/>
                <a:ea typeface="微软雅黑" panose="020B0503020204020204" pitchFamily="34" charset="-122"/>
              </a:rPr>
              <a:t> </a:t>
            </a:r>
          </a:p>
        </p:txBody>
      </p:sp>
      <p:sp>
        <p:nvSpPr>
          <p:cNvPr id="404527" name="Text Box 47"/>
          <p:cNvSpPr txBox="1">
            <a:spLocks noChangeArrowheads="1"/>
          </p:cNvSpPr>
          <p:nvPr/>
        </p:nvSpPr>
        <p:spPr bwMode="auto">
          <a:xfrm>
            <a:off x="6126480" y="2086610"/>
            <a:ext cx="14020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dirty="0" smtClean="0">
                <a:solidFill>
                  <a:schemeClr val="tx1"/>
                </a:solidFill>
                <a:latin typeface="Verdana" panose="020B0604030504040204" pitchFamily="34" charset="0"/>
                <a:ea typeface="微软雅黑" panose="020B0503020204020204" pitchFamily="34" charset="-122"/>
              </a:rPr>
              <a:t>200w</a:t>
            </a:r>
            <a:r>
              <a:rPr lang="zh-CN" altLang="en-US" dirty="0" smtClean="0">
                <a:solidFill>
                  <a:schemeClr val="tx1"/>
                </a:solidFill>
                <a:latin typeface="Verdana" panose="020B0604030504040204" pitchFamily="34" charset="0"/>
                <a:ea typeface="微软雅黑" panose="020B0503020204020204" pitchFamily="34" charset="-122"/>
              </a:rPr>
              <a:t>美</a:t>
            </a:r>
            <a:r>
              <a:rPr lang="zh-CN" altLang="en-US" dirty="0">
                <a:solidFill>
                  <a:schemeClr val="tx1"/>
                </a:solidFill>
                <a:latin typeface="Verdana" panose="020B0604030504040204" pitchFamily="34" charset="0"/>
                <a:ea typeface="微软雅黑" panose="020B0503020204020204" pitchFamily="34" charset="-122"/>
              </a:rPr>
              <a:t>元</a:t>
            </a:r>
            <a:r>
              <a:rPr lang="zh-CN" altLang="en-US" dirty="0">
                <a:latin typeface="Verdana" panose="020B0604030504040204" pitchFamily="34" charset="0"/>
                <a:ea typeface="微软雅黑" panose="020B0503020204020204" pitchFamily="34" charset="-122"/>
              </a:rPr>
              <a:t> </a:t>
            </a:r>
          </a:p>
        </p:txBody>
      </p:sp>
      <p:sp>
        <p:nvSpPr>
          <p:cNvPr id="404528" name="Text Box 48"/>
          <p:cNvSpPr txBox="1">
            <a:spLocks noChangeArrowheads="1"/>
          </p:cNvSpPr>
          <p:nvPr/>
        </p:nvSpPr>
        <p:spPr bwMode="auto">
          <a:xfrm>
            <a:off x="7269480" y="1858010"/>
            <a:ext cx="1260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dirty="0" smtClean="0">
                <a:solidFill>
                  <a:schemeClr val="tx1"/>
                </a:solidFill>
                <a:latin typeface="Verdana" panose="020B0604030504040204" pitchFamily="34" charset="0"/>
                <a:ea typeface="微软雅黑" panose="020B0503020204020204" pitchFamily="34" charset="-122"/>
              </a:rPr>
              <a:t>80w</a:t>
            </a:r>
            <a:r>
              <a:rPr lang="zh-CN" altLang="en-US" dirty="0" smtClean="0">
                <a:solidFill>
                  <a:schemeClr val="tx1"/>
                </a:solidFill>
                <a:latin typeface="Verdana" panose="020B0604030504040204" pitchFamily="34" charset="0"/>
                <a:ea typeface="微软雅黑" panose="020B0503020204020204" pitchFamily="34" charset="-122"/>
              </a:rPr>
              <a:t>美</a:t>
            </a:r>
            <a:r>
              <a:rPr lang="zh-CN" altLang="en-US" dirty="0">
                <a:solidFill>
                  <a:schemeClr val="tx1"/>
                </a:solidFill>
                <a:latin typeface="Verdana" panose="020B0604030504040204" pitchFamily="34" charset="0"/>
                <a:ea typeface="微软雅黑" panose="020B0503020204020204" pitchFamily="34" charset="-122"/>
              </a:rPr>
              <a:t>元</a:t>
            </a:r>
            <a:r>
              <a:rPr lang="zh-CN" altLang="en-US" dirty="0">
                <a:latin typeface="Verdana" panose="020B0604030504040204" pitchFamily="34" charset="0"/>
                <a:ea typeface="微软雅黑" panose="020B0503020204020204" pitchFamily="34" charset="-122"/>
              </a:rPr>
              <a:t> </a:t>
            </a:r>
          </a:p>
        </p:txBody>
      </p:sp>
      <p:sp>
        <p:nvSpPr>
          <p:cNvPr id="404529" name="Text Box 49"/>
          <p:cNvSpPr txBox="1">
            <a:spLocks noChangeArrowheads="1"/>
          </p:cNvSpPr>
          <p:nvPr/>
        </p:nvSpPr>
        <p:spPr bwMode="auto">
          <a:xfrm>
            <a:off x="6278880" y="2956560"/>
            <a:ext cx="990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tx1"/>
                </a:solidFill>
                <a:latin typeface="Verdana" panose="020B0604030504040204" pitchFamily="34" charset="0"/>
                <a:ea typeface="微软雅黑" panose="020B0503020204020204" pitchFamily="34" charset="-122"/>
              </a:rPr>
              <a:t>35%</a:t>
            </a:r>
            <a:r>
              <a:rPr lang="en-US" altLang="zh-CN">
                <a:latin typeface="Verdana" panose="020B0604030504040204" pitchFamily="34" charset="0"/>
                <a:ea typeface="微软雅黑" panose="020B0503020204020204" pitchFamily="34" charset="-122"/>
              </a:rPr>
              <a:t> </a:t>
            </a:r>
          </a:p>
        </p:txBody>
      </p:sp>
      <p:sp>
        <p:nvSpPr>
          <p:cNvPr id="404530" name="Text Box 50"/>
          <p:cNvSpPr txBox="1">
            <a:spLocks noChangeArrowheads="1"/>
          </p:cNvSpPr>
          <p:nvPr/>
        </p:nvSpPr>
        <p:spPr bwMode="auto">
          <a:xfrm>
            <a:off x="6126479" y="3382010"/>
            <a:ext cx="12953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dirty="0" smtClean="0">
                <a:solidFill>
                  <a:schemeClr val="tx1"/>
                </a:solidFill>
                <a:latin typeface="Verdana" panose="020B0604030504040204" pitchFamily="34" charset="0"/>
                <a:ea typeface="微软雅黑" panose="020B0503020204020204" pitchFamily="34" charset="-122"/>
              </a:rPr>
              <a:t>90w</a:t>
            </a:r>
            <a:r>
              <a:rPr lang="zh-CN" altLang="en-US" dirty="0" smtClean="0">
                <a:solidFill>
                  <a:schemeClr val="tx1"/>
                </a:solidFill>
                <a:latin typeface="Verdana" panose="020B0604030504040204" pitchFamily="34" charset="0"/>
                <a:ea typeface="微软雅黑" panose="020B0503020204020204" pitchFamily="34" charset="-122"/>
              </a:rPr>
              <a:t>美</a:t>
            </a:r>
            <a:r>
              <a:rPr lang="zh-CN" altLang="en-US" dirty="0">
                <a:solidFill>
                  <a:schemeClr val="tx1"/>
                </a:solidFill>
                <a:latin typeface="Verdana" panose="020B0604030504040204" pitchFamily="34" charset="0"/>
                <a:ea typeface="微软雅黑" panose="020B0503020204020204" pitchFamily="34" charset="-122"/>
              </a:rPr>
              <a:t>元</a:t>
            </a:r>
            <a:r>
              <a:rPr lang="zh-CN" altLang="en-US" dirty="0">
                <a:latin typeface="Verdana" panose="020B0604030504040204" pitchFamily="34" charset="0"/>
                <a:ea typeface="微软雅黑" panose="020B0503020204020204" pitchFamily="34" charset="-122"/>
              </a:rPr>
              <a:t> </a:t>
            </a:r>
          </a:p>
        </p:txBody>
      </p:sp>
      <p:sp>
        <p:nvSpPr>
          <p:cNvPr id="404531" name="Text Box 51"/>
          <p:cNvSpPr txBox="1">
            <a:spLocks noChangeArrowheads="1"/>
          </p:cNvSpPr>
          <p:nvPr/>
        </p:nvSpPr>
        <p:spPr bwMode="auto">
          <a:xfrm>
            <a:off x="7269480" y="3153410"/>
            <a:ext cx="14173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dirty="0">
                <a:solidFill>
                  <a:schemeClr val="tx1"/>
                </a:solidFill>
                <a:latin typeface="Verdana" panose="020B0604030504040204" pitchFamily="34" charset="0"/>
                <a:ea typeface="微软雅黑" panose="020B0503020204020204" pitchFamily="34" charset="-122"/>
              </a:rPr>
              <a:t>-</a:t>
            </a:r>
            <a:r>
              <a:rPr lang="en-US" altLang="zh-CN" dirty="0" smtClean="0">
                <a:solidFill>
                  <a:schemeClr val="tx1"/>
                </a:solidFill>
                <a:latin typeface="Verdana" panose="020B0604030504040204" pitchFamily="34" charset="0"/>
                <a:ea typeface="微软雅黑" panose="020B0503020204020204" pitchFamily="34" charset="-122"/>
              </a:rPr>
              <a:t>30w</a:t>
            </a:r>
            <a:r>
              <a:rPr lang="zh-CN" altLang="en-US" dirty="0" smtClean="0">
                <a:solidFill>
                  <a:schemeClr val="tx1"/>
                </a:solidFill>
                <a:latin typeface="Verdana" panose="020B0604030504040204" pitchFamily="34" charset="0"/>
                <a:ea typeface="微软雅黑" panose="020B0503020204020204" pitchFamily="34" charset="-122"/>
              </a:rPr>
              <a:t>美</a:t>
            </a:r>
            <a:r>
              <a:rPr lang="zh-CN" altLang="en-US" dirty="0">
                <a:solidFill>
                  <a:schemeClr val="tx1"/>
                </a:solidFill>
                <a:latin typeface="Verdana" panose="020B0604030504040204" pitchFamily="34" charset="0"/>
                <a:ea typeface="微软雅黑" panose="020B0503020204020204" pitchFamily="34" charset="-122"/>
              </a:rPr>
              <a:t>元</a:t>
            </a:r>
            <a:r>
              <a:rPr lang="zh-CN" altLang="en-US" dirty="0">
                <a:latin typeface="Verdana" panose="020B0604030504040204" pitchFamily="34" charset="0"/>
                <a:ea typeface="微软雅黑" panose="020B0503020204020204" pitchFamily="34" charset="-122"/>
              </a:rPr>
              <a:t> </a:t>
            </a:r>
          </a:p>
        </p:txBody>
      </p:sp>
      <p:sp>
        <p:nvSpPr>
          <p:cNvPr id="404532" name="Text Box 52"/>
          <p:cNvSpPr txBox="1">
            <a:spLocks noChangeArrowheads="1"/>
          </p:cNvSpPr>
          <p:nvPr/>
        </p:nvSpPr>
        <p:spPr bwMode="auto">
          <a:xfrm>
            <a:off x="6278880" y="3686810"/>
            <a:ext cx="990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solidFill>
                  <a:schemeClr val="tx1"/>
                </a:solidFill>
                <a:latin typeface="Verdana" panose="020B0604030504040204" pitchFamily="34" charset="0"/>
                <a:ea typeface="微软雅黑" panose="020B0503020204020204" pitchFamily="34" charset="-122"/>
              </a:rPr>
              <a:t>65%</a:t>
            </a:r>
            <a:r>
              <a:rPr lang="en-US" altLang="zh-CN" dirty="0">
                <a:latin typeface="Verdana" panose="020B0604030504040204" pitchFamily="34" charset="0"/>
                <a:ea typeface="微软雅黑" panose="020B0503020204020204" pitchFamily="34" charset="-122"/>
              </a:rPr>
              <a:t> </a:t>
            </a:r>
          </a:p>
        </p:txBody>
      </p:sp>
      <p:sp>
        <p:nvSpPr>
          <p:cNvPr id="404533" name="Text Box 53"/>
          <p:cNvSpPr txBox="1">
            <a:spLocks noChangeArrowheads="1"/>
          </p:cNvSpPr>
          <p:nvPr/>
        </p:nvSpPr>
        <p:spPr bwMode="auto">
          <a:xfrm>
            <a:off x="6126480" y="4099560"/>
            <a:ext cx="14020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dirty="0" smtClean="0">
                <a:solidFill>
                  <a:schemeClr val="tx1"/>
                </a:solidFill>
                <a:latin typeface="Verdana" panose="020B0604030504040204" pitchFamily="34" charset="0"/>
                <a:ea typeface="微软雅黑" panose="020B0503020204020204" pitchFamily="34" charset="-122"/>
              </a:rPr>
              <a:t>120w</a:t>
            </a:r>
            <a:r>
              <a:rPr lang="zh-CN" altLang="en-US" dirty="0" smtClean="0">
                <a:solidFill>
                  <a:schemeClr val="tx1"/>
                </a:solidFill>
                <a:latin typeface="Verdana" panose="020B0604030504040204" pitchFamily="34" charset="0"/>
                <a:ea typeface="微软雅黑" panose="020B0503020204020204" pitchFamily="34" charset="-122"/>
              </a:rPr>
              <a:t>美</a:t>
            </a:r>
            <a:r>
              <a:rPr lang="zh-CN" altLang="en-US" dirty="0">
                <a:solidFill>
                  <a:schemeClr val="tx1"/>
                </a:solidFill>
                <a:latin typeface="Verdana" panose="020B0604030504040204" pitchFamily="34" charset="0"/>
                <a:ea typeface="微软雅黑" panose="020B0503020204020204" pitchFamily="34" charset="-122"/>
              </a:rPr>
              <a:t>元</a:t>
            </a:r>
            <a:r>
              <a:rPr lang="zh-CN" altLang="en-US" dirty="0">
                <a:latin typeface="Verdana" panose="020B0604030504040204" pitchFamily="34" charset="0"/>
                <a:ea typeface="微软雅黑" panose="020B0503020204020204" pitchFamily="34" charset="-122"/>
              </a:rPr>
              <a:t> </a:t>
            </a:r>
          </a:p>
        </p:txBody>
      </p:sp>
      <p:sp>
        <p:nvSpPr>
          <p:cNvPr id="404534" name="Text Box 54"/>
          <p:cNvSpPr txBox="1">
            <a:spLocks noChangeArrowheads="1"/>
          </p:cNvSpPr>
          <p:nvPr/>
        </p:nvSpPr>
        <p:spPr bwMode="auto">
          <a:xfrm>
            <a:off x="6355080" y="4906010"/>
            <a:ext cx="990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tx1"/>
                </a:solidFill>
                <a:latin typeface="Verdana" panose="020B0604030504040204" pitchFamily="34" charset="0"/>
                <a:ea typeface="微软雅黑" panose="020B0503020204020204" pitchFamily="34" charset="-122"/>
              </a:rPr>
              <a:t>35%</a:t>
            </a:r>
            <a:r>
              <a:rPr lang="en-US" altLang="zh-CN">
                <a:latin typeface="Verdana" panose="020B0604030504040204" pitchFamily="34" charset="0"/>
                <a:ea typeface="微软雅黑" panose="020B0503020204020204" pitchFamily="34" charset="-122"/>
              </a:rPr>
              <a:t> </a:t>
            </a:r>
          </a:p>
        </p:txBody>
      </p:sp>
      <p:sp>
        <p:nvSpPr>
          <p:cNvPr id="404535" name="Text Box 55"/>
          <p:cNvSpPr txBox="1">
            <a:spLocks noChangeArrowheads="1"/>
          </p:cNvSpPr>
          <p:nvPr/>
        </p:nvSpPr>
        <p:spPr bwMode="auto">
          <a:xfrm>
            <a:off x="6126479" y="5394959"/>
            <a:ext cx="15239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dirty="0" smtClean="0">
                <a:solidFill>
                  <a:schemeClr val="tx1"/>
                </a:solidFill>
                <a:latin typeface="Verdana" panose="020B0604030504040204" pitchFamily="34" charset="0"/>
                <a:ea typeface="微软雅黑" panose="020B0503020204020204" pitchFamily="34" charset="-122"/>
              </a:rPr>
              <a:t>60w</a:t>
            </a:r>
            <a:r>
              <a:rPr lang="zh-CN" altLang="en-US" dirty="0" smtClean="0">
                <a:solidFill>
                  <a:schemeClr val="tx1"/>
                </a:solidFill>
                <a:latin typeface="Verdana" panose="020B0604030504040204" pitchFamily="34" charset="0"/>
                <a:ea typeface="微软雅黑" panose="020B0503020204020204" pitchFamily="34" charset="-122"/>
              </a:rPr>
              <a:t>美</a:t>
            </a:r>
            <a:r>
              <a:rPr lang="zh-CN" altLang="en-US" dirty="0">
                <a:solidFill>
                  <a:schemeClr val="tx1"/>
                </a:solidFill>
                <a:latin typeface="Verdana" panose="020B0604030504040204" pitchFamily="34" charset="0"/>
                <a:ea typeface="微软雅黑" panose="020B0503020204020204" pitchFamily="34" charset="-122"/>
              </a:rPr>
              <a:t>元</a:t>
            </a:r>
            <a:r>
              <a:rPr lang="zh-CN" altLang="en-US" dirty="0">
                <a:latin typeface="Verdana" panose="020B0604030504040204" pitchFamily="34" charset="0"/>
                <a:ea typeface="微软雅黑" panose="020B0503020204020204" pitchFamily="34" charset="-122"/>
              </a:rPr>
              <a:t> </a:t>
            </a:r>
          </a:p>
        </p:txBody>
      </p:sp>
      <p:sp>
        <p:nvSpPr>
          <p:cNvPr id="404536" name="Text Box 56"/>
          <p:cNvSpPr txBox="1">
            <a:spLocks noChangeArrowheads="1"/>
          </p:cNvSpPr>
          <p:nvPr/>
        </p:nvSpPr>
        <p:spPr bwMode="auto">
          <a:xfrm>
            <a:off x="7269480" y="3839210"/>
            <a:ext cx="14173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dirty="0" smtClean="0">
                <a:solidFill>
                  <a:schemeClr val="tx1"/>
                </a:solidFill>
                <a:latin typeface="Verdana" panose="020B0604030504040204" pitchFamily="34" charset="0"/>
                <a:ea typeface="微软雅黑" panose="020B0503020204020204" pitchFamily="34" charset="-122"/>
              </a:rPr>
              <a:t>70w</a:t>
            </a:r>
            <a:r>
              <a:rPr lang="zh-CN" altLang="en-US" dirty="0" smtClean="0">
                <a:solidFill>
                  <a:schemeClr val="tx1"/>
                </a:solidFill>
                <a:latin typeface="Verdana" panose="020B0604030504040204" pitchFamily="34" charset="0"/>
                <a:ea typeface="微软雅黑" panose="020B0503020204020204" pitchFamily="34" charset="-122"/>
              </a:rPr>
              <a:t>美</a:t>
            </a:r>
            <a:r>
              <a:rPr lang="zh-CN" altLang="en-US" dirty="0">
                <a:solidFill>
                  <a:schemeClr val="tx1"/>
                </a:solidFill>
                <a:latin typeface="Verdana" panose="020B0604030504040204" pitchFamily="34" charset="0"/>
                <a:ea typeface="微软雅黑" panose="020B0503020204020204" pitchFamily="34" charset="-122"/>
              </a:rPr>
              <a:t>元</a:t>
            </a:r>
            <a:r>
              <a:rPr lang="zh-CN" altLang="en-US" dirty="0">
                <a:latin typeface="Verdana" panose="020B0604030504040204" pitchFamily="34" charset="0"/>
                <a:ea typeface="微软雅黑" panose="020B0503020204020204" pitchFamily="34" charset="-122"/>
              </a:rPr>
              <a:t> </a:t>
            </a:r>
          </a:p>
        </p:txBody>
      </p:sp>
      <p:sp>
        <p:nvSpPr>
          <p:cNvPr id="404537" name="Text Box 57"/>
          <p:cNvSpPr txBox="1">
            <a:spLocks noChangeArrowheads="1"/>
          </p:cNvSpPr>
          <p:nvPr/>
        </p:nvSpPr>
        <p:spPr bwMode="auto">
          <a:xfrm>
            <a:off x="7269479" y="5134610"/>
            <a:ext cx="14173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dirty="0" smtClean="0">
                <a:solidFill>
                  <a:schemeClr val="tx1"/>
                </a:solidFill>
                <a:latin typeface="Verdana" panose="020B0604030504040204" pitchFamily="34" charset="0"/>
                <a:ea typeface="微软雅黑" panose="020B0503020204020204" pitchFamily="34" charset="-122"/>
              </a:rPr>
              <a:t>10w</a:t>
            </a:r>
            <a:r>
              <a:rPr lang="zh-CN" altLang="en-US" dirty="0" smtClean="0">
                <a:solidFill>
                  <a:schemeClr val="tx1"/>
                </a:solidFill>
                <a:latin typeface="Verdana" panose="020B0604030504040204" pitchFamily="34" charset="0"/>
                <a:ea typeface="微软雅黑" panose="020B0503020204020204" pitchFamily="34" charset="-122"/>
              </a:rPr>
              <a:t>美</a:t>
            </a:r>
            <a:r>
              <a:rPr lang="zh-CN" altLang="en-US" dirty="0">
                <a:solidFill>
                  <a:schemeClr val="tx1"/>
                </a:solidFill>
                <a:latin typeface="Verdana" panose="020B0604030504040204" pitchFamily="34" charset="0"/>
                <a:ea typeface="微软雅黑" panose="020B0503020204020204" pitchFamily="34" charset="-122"/>
              </a:rPr>
              <a:t>元</a:t>
            </a:r>
            <a:r>
              <a:rPr lang="zh-CN" altLang="en-US" dirty="0">
                <a:latin typeface="Verdana" panose="020B0604030504040204" pitchFamily="34" charset="0"/>
                <a:ea typeface="微软雅黑" panose="020B0503020204020204" pitchFamily="34" charset="-122"/>
              </a:rPr>
              <a:t> </a:t>
            </a:r>
          </a:p>
        </p:txBody>
      </p:sp>
      <p:sp>
        <p:nvSpPr>
          <p:cNvPr id="404538" name="Text Box 58"/>
          <p:cNvSpPr txBox="1">
            <a:spLocks noChangeArrowheads="1"/>
          </p:cNvSpPr>
          <p:nvPr/>
        </p:nvSpPr>
        <p:spPr bwMode="auto">
          <a:xfrm>
            <a:off x="2926081" y="3121145"/>
            <a:ext cx="13715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dirty="0">
                <a:solidFill>
                  <a:schemeClr val="tx1"/>
                </a:solidFill>
                <a:latin typeface="Verdana" panose="020B0604030504040204" pitchFamily="34" charset="0"/>
                <a:ea typeface="微软雅黑" panose="020B0503020204020204" pitchFamily="34" charset="-122"/>
              </a:rPr>
              <a:t>-</a:t>
            </a:r>
            <a:r>
              <a:rPr lang="en-US" altLang="zh-CN" dirty="0" smtClean="0">
                <a:solidFill>
                  <a:schemeClr val="tx1"/>
                </a:solidFill>
                <a:latin typeface="Verdana" panose="020B0604030504040204" pitchFamily="34" charset="0"/>
                <a:ea typeface="微软雅黑" panose="020B0503020204020204" pitchFamily="34" charset="-122"/>
              </a:rPr>
              <a:t>120w</a:t>
            </a:r>
            <a:r>
              <a:rPr lang="zh-CN" altLang="en-US" dirty="0" smtClean="0">
                <a:solidFill>
                  <a:schemeClr val="tx1"/>
                </a:solidFill>
                <a:latin typeface="Verdana" panose="020B0604030504040204" pitchFamily="34" charset="0"/>
                <a:ea typeface="微软雅黑" panose="020B0503020204020204" pitchFamily="34" charset="-122"/>
              </a:rPr>
              <a:t>美</a:t>
            </a:r>
            <a:r>
              <a:rPr lang="zh-CN" altLang="en-US" dirty="0">
                <a:solidFill>
                  <a:schemeClr val="tx1"/>
                </a:solidFill>
                <a:latin typeface="Verdana" panose="020B0604030504040204" pitchFamily="34" charset="0"/>
                <a:ea typeface="微软雅黑" panose="020B0503020204020204" pitchFamily="34" charset="-122"/>
              </a:rPr>
              <a:t>元</a:t>
            </a:r>
            <a:r>
              <a:rPr lang="zh-CN" altLang="en-US" dirty="0">
                <a:latin typeface="Verdana" panose="020B0604030504040204" pitchFamily="34" charset="0"/>
                <a:ea typeface="微软雅黑" panose="020B0503020204020204" pitchFamily="34" charset="-122"/>
              </a:rPr>
              <a:t> </a:t>
            </a:r>
          </a:p>
        </p:txBody>
      </p:sp>
      <p:sp>
        <p:nvSpPr>
          <p:cNvPr id="404539" name="Text Box 59"/>
          <p:cNvSpPr txBox="1">
            <a:spLocks noChangeArrowheads="1"/>
          </p:cNvSpPr>
          <p:nvPr/>
        </p:nvSpPr>
        <p:spPr bwMode="auto">
          <a:xfrm>
            <a:off x="2941320" y="3991610"/>
            <a:ext cx="13563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dirty="0">
                <a:solidFill>
                  <a:schemeClr val="tx1"/>
                </a:solidFill>
                <a:latin typeface="Verdana" panose="020B0604030504040204" pitchFamily="34" charset="0"/>
                <a:ea typeface="微软雅黑" panose="020B0503020204020204" pitchFamily="34" charset="-122"/>
              </a:rPr>
              <a:t>-</a:t>
            </a:r>
            <a:r>
              <a:rPr lang="en-US" altLang="zh-CN" dirty="0" smtClean="0">
                <a:solidFill>
                  <a:schemeClr val="tx1"/>
                </a:solidFill>
                <a:latin typeface="Verdana" panose="020B0604030504040204" pitchFamily="34" charset="0"/>
                <a:ea typeface="微软雅黑" panose="020B0503020204020204" pitchFamily="34" charset="-122"/>
              </a:rPr>
              <a:t>50w</a:t>
            </a:r>
            <a:r>
              <a:rPr lang="zh-CN" altLang="en-US" dirty="0" smtClean="0">
                <a:solidFill>
                  <a:schemeClr val="tx1"/>
                </a:solidFill>
                <a:latin typeface="Verdana" panose="020B0604030504040204" pitchFamily="34" charset="0"/>
                <a:ea typeface="微软雅黑" panose="020B0503020204020204" pitchFamily="34" charset="-122"/>
              </a:rPr>
              <a:t>美</a:t>
            </a:r>
            <a:r>
              <a:rPr lang="zh-CN" altLang="en-US" dirty="0">
                <a:solidFill>
                  <a:schemeClr val="tx1"/>
                </a:solidFill>
                <a:latin typeface="Verdana" panose="020B0604030504040204" pitchFamily="34" charset="0"/>
                <a:ea typeface="微软雅黑" panose="020B0503020204020204" pitchFamily="34" charset="-122"/>
              </a:rPr>
              <a:t>元</a:t>
            </a:r>
            <a:r>
              <a:rPr lang="zh-CN" altLang="en-US" dirty="0">
                <a:latin typeface="Verdana" panose="020B0604030504040204" pitchFamily="34" charset="0"/>
                <a:ea typeface="微软雅黑" panose="020B0503020204020204" pitchFamily="34" charset="-122"/>
              </a:rPr>
              <a:t> </a:t>
            </a:r>
          </a:p>
        </p:txBody>
      </p:sp>
      <p:sp>
        <p:nvSpPr>
          <p:cNvPr id="404540" name="AutoShape 60"/>
          <p:cNvSpPr>
            <a:spLocks noChangeArrowheads="1"/>
          </p:cNvSpPr>
          <p:nvPr/>
        </p:nvSpPr>
        <p:spPr bwMode="auto">
          <a:xfrm>
            <a:off x="71040" y="1707357"/>
            <a:ext cx="4490640" cy="487203"/>
          </a:xfrm>
          <a:prstGeom prst="wedgeRectCallout">
            <a:avLst>
              <a:gd name="adj1" fmla="val 29067"/>
              <a:gd name="adj2" fmla="val 98912"/>
            </a:avLst>
          </a:prstGeom>
          <a:gradFill rotWithShape="1">
            <a:gsLst>
              <a:gs pos="0">
                <a:srgbClr val="BBD4F3"/>
              </a:gs>
              <a:gs pos="50000">
                <a:srgbClr val="BBD4F3">
                  <a:gamma/>
                  <a:tint val="0"/>
                  <a:invGamma/>
                </a:srgbClr>
              </a:gs>
              <a:gs pos="100000">
                <a:srgbClr val="BBD4F3"/>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dirty="0">
                <a:solidFill>
                  <a:schemeClr val="tx1"/>
                </a:solidFill>
                <a:latin typeface="Verdana" panose="020B0604030504040204" pitchFamily="34" charset="0"/>
                <a:ea typeface="微软雅黑" panose="020B0503020204020204" pitchFamily="34" charset="-122"/>
              </a:rPr>
              <a:t>EMV=0.65*80+0.35*(-30)=</a:t>
            </a:r>
            <a:r>
              <a:rPr lang="en-US" altLang="zh-CN" sz="2000" dirty="0" smtClean="0">
                <a:solidFill>
                  <a:schemeClr val="tx1"/>
                </a:solidFill>
                <a:latin typeface="Verdana" panose="020B0604030504040204" pitchFamily="34" charset="0"/>
                <a:ea typeface="微软雅黑" panose="020B0503020204020204" pitchFamily="34" charset="-122"/>
              </a:rPr>
              <a:t>41.5</a:t>
            </a:r>
            <a:endParaRPr lang="zh-CN" altLang="en-US" sz="2000" dirty="0">
              <a:solidFill>
                <a:schemeClr val="tx1"/>
              </a:solidFill>
              <a:latin typeface="Verdana" panose="020B0604030504040204" pitchFamily="34" charset="0"/>
              <a:ea typeface="微软雅黑" panose="020B0503020204020204" pitchFamily="34" charset="-122"/>
            </a:endParaRPr>
          </a:p>
        </p:txBody>
      </p:sp>
      <p:sp>
        <p:nvSpPr>
          <p:cNvPr id="404541" name="AutoShape 61"/>
          <p:cNvSpPr>
            <a:spLocks noChangeArrowheads="1"/>
          </p:cNvSpPr>
          <p:nvPr/>
        </p:nvSpPr>
        <p:spPr bwMode="auto">
          <a:xfrm>
            <a:off x="71040" y="5471159"/>
            <a:ext cx="4531440" cy="456683"/>
          </a:xfrm>
          <a:prstGeom prst="wedgeRectCallout">
            <a:avLst>
              <a:gd name="adj1" fmla="val 29793"/>
              <a:gd name="adj2" fmla="val -142879"/>
            </a:avLst>
          </a:prstGeom>
          <a:gradFill rotWithShape="1">
            <a:gsLst>
              <a:gs pos="0">
                <a:srgbClr val="BBD4F3"/>
              </a:gs>
              <a:gs pos="50000">
                <a:srgbClr val="BBD4F3">
                  <a:gamma/>
                  <a:tint val="0"/>
                  <a:invGamma/>
                </a:srgbClr>
              </a:gs>
              <a:gs pos="100000">
                <a:srgbClr val="BBD4F3"/>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dirty="0" smtClean="0">
                <a:solidFill>
                  <a:schemeClr val="tx1"/>
                </a:solidFill>
                <a:latin typeface="Verdana" panose="020B0604030504040204" pitchFamily="34" charset="0"/>
                <a:ea typeface="微软雅黑" panose="020B0503020204020204" pitchFamily="34" charset="-122"/>
              </a:rPr>
              <a:t>EMV=0.65*70+0.35*10=49</a:t>
            </a:r>
            <a:endParaRPr lang="zh-CN" altLang="en-US" sz="2000" dirty="0">
              <a:solidFill>
                <a:schemeClr val="tx1"/>
              </a:solidFill>
              <a:latin typeface="Verdana" panose="020B0604030504040204" pitchFamily="34" charset="0"/>
              <a:ea typeface="微软雅黑" panose="020B0503020204020204" pitchFamily="34" charset="-122"/>
            </a:endParaRPr>
          </a:p>
        </p:txBody>
      </p:sp>
      <p:sp>
        <p:nvSpPr>
          <p:cNvPr id="45" name="Line 39"/>
          <p:cNvSpPr>
            <a:spLocks noChangeShapeType="1"/>
          </p:cNvSpPr>
          <p:nvPr/>
        </p:nvSpPr>
        <p:spPr bwMode="auto">
          <a:xfrm>
            <a:off x="1950720" y="3751342"/>
            <a:ext cx="28956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000">
              <a:latin typeface="Verdana" panose="020B0604030504040204" pitchFamily="34" charset="0"/>
              <a:ea typeface="微软雅黑" panose="020B0503020204020204" pitchFamily="34" charset="-122"/>
            </a:endParaRPr>
          </a:p>
        </p:txBody>
      </p:sp>
    </p:spTree>
    <p:extLst>
      <p:ext uri="{BB962C8B-B14F-4D97-AF65-F5344CB8AC3E}">
        <p14:creationId xmlns:p14="http://schemas.microsoft.com/office/powerpoint/2010/main" val="37548985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4540"/>
                                        </p:tgtEl>
                                        <p:attrNameLst>
                                          <p:attrName>style.visibility</p:attrName>
                                        </p:attrNameLst>
                                      </p:cBhvr>
                                      <p:to>
                                        <p:strVal val="visible"/>
                                      </p:to>
                                    </p:set>
                                    <p:animEffect transition="in" filter="blinds(horizontal)">
                                      <p:cBhvr>
                                        <p:cTn id="7" dur="500"/>
                                        <p:tgtEl>
                                          <p:spTgt spid="4045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4541"/>
                                        </p:tgtEl>
                                        <p:attrNameLst>
                                          <p:attrName>style.visibility</p:attrName>
                                        </p:attrNameLst>
                                      </p:cBhvr>
                                      <p:to>
                                        <p:strVal val="visible"/>
                                      </p:to>
                                    </p:set>
                                    <p:animEffect transition="in" filter="blinds(horizontal)">
                                      <p:cBhvr>
                                        <p:cTn id="12" dur="500"/>
                                        <p:tgtEl>
                                          <p:spTgt spid="404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540" grpId="0" animBg="1"/>
      <p:bldP spid="40454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4" name="Rectangle 4"/>
          <p:cNvSpPr>
            <a:spLocks noChangeArrowheads="1"/>
          </p:cNvSpPr>
          <p:nvPr/>
        </p:nvSpPr>
        <p:spPr bwMode="auto">
          <a:xfrm>
            <a:off x="695325" y="1232338"/>
            <a:ext cx="2438400" cy="4343400"/>
          </a:xfrm>
          <a:prstGeom prst="rect">
            <a:avLst/>
          </a:prstGeom>
          <a:noFill/>
          <a:ln w="222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Verdana" panose="020B0604030504040204" pitchFamily="34" charset="0"/>
              <a:ea typeface="微软雅黑" panose="020B0503020204020204" pitchFamily="34" charset="-122"/>
            </a:endParaRPr>
          </a:p>
        </p:txBody>
      </p:sp>
      <p:sp>
        <p:nvSpPr>
          <p:cNvPr id="194565" name="Rectangle 5"/>
          <p:cNvSpPr>
            <a:spLocks noChangeArrowheads="1"/>
          </p:cNvSpPr>
          <p:nvPr/>
        </p:nvSpPr>
        <p:spPr bwMode="auto">
          <a:xfrm>
            <a:off x="5876925" y="1232338"/>
            <a:ext cx="2438400" cy="4343400"/>
          </a:xfrm>
          <a:prstGeom prst="rect">
            <a:avLst/>
          </a:prstGeom>
          <a:noFill/>
          <a:ln w="222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Verdana" panose="020B0604030504040204" pitchFamily="34" charset="0"/>
              <a:ea typeface="微软雅黑" panose="020B0503020204020204" pitchFamily="34" charset="-122"/>
            </a:endParaRPr>
          </a:p>
        </p:txBody>
      </p:sp>
      <p:sp>
        <p:nvSpPr>
          <p:cNvPr id="194566" name="Rectangle 6"/>
          <p:cNvSpPr>
            <a:spLocks noChangeArrowheads="1"/>
          </p:cNvSpPr>
          <p:nvPr/>
        </p:nvSpPr>
        <p:spPr bwMode="auto">
          <a:xfrm>
            <a:off x="3286125" y="1232338"/>
            <a:ext cx="2438400" cy="4343400"/>
          </a:xfrm>
          <a:prstGeom prst="rect">
            <a:avLst/>
          </a:prstGeom>
          <a:noFill/>
          <a:ln w="222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Verdana" panose="020B0604030504040204" pitchFamily="34" charset="0"/>
              <a:ea typeface="微软雅黑" panose="020B0503020204020204" pitchFamily="34" charset="-122"/>
            </a:endParaRPr>
          </a:p>
        </p:txBody>
      </p:sp>
      <p:sp>
        <p:nvSpPr>
          <p:cNvPr id="194562" name="Rectangle 2" descr="褐色大理石"/>
          <p:cNvSpPr>
            <a:spLocks noChangeArrowheads="1"/>
          </p:cNvSpPr>
          <p:nvPr/>
        </p:nvSpPr>
        <p:spPr bwMode="auto">
          <a:xfrm>
            <a:off x="542925" y="1841938"/>
            <a:ext cx="7924800" cy="3276600"/>
          </a:xfrm>
          <a:prstGeom prst="rect">
            <a:avLst/>
          </a:prstGeom>
          <a:solidFill>
            <a:schemeClr val="tx2">
              <a:lumMod val="75000"/>
            </a:schemeClr>
          </a:solidFill>
          <a:ln>
            <a:noFill/>
          </a:ln>
          <a:effectLst>
            <a:outerShdw dist="107763" dir="2700000" algn="ctr" rotWithShape="0">
              <a:srgbClr val="808080"/>
            </a:outerShdw>
          </a:effectLst>
          <a:extLst/>
        </p:spPr>
        <p:txBody>
          <a:bodyPr/>
          <a:lstStyle/>
          <a:p>
            <a:endParaRPr lang="zh-CN" altLang="en-US" sz="2000">
              <a:latin typeface="Verdana" panose="020B0604030504040204" pitchFamily="34" charset="0"/>
              <a:ea typeface="微软雅黑" panose="020B0503020204020204" pitchFamily="34" charset="-122"/>
            </a:endParaRPr>
          </a:p>
        </p:txBody>
      </p:sp>
      <p:sp>
        <p:nvSpPr>
          <p:cNvPr id="194563" name="AutoShape 3" descr="褐色大理石"/>
          <p:cNvSpPr>
            <a:spLocks noChangeArrowheads="1"/>
          </p:cNvSpPr>
          <p:nvPr/>
        </p:nvSpPr>
        <p:spPr bwMode="auto">
          <a:xfrm rot="5400000">
            <a:off x="6486525" y="3061138"/>
            <a:ext cx="4419600" cy="609600"/>
          </a:xfrm>
          <a:prstGeom prst="triangle">
            <a:avLst>
              <a:gd name="adj" fmla="val 50000"/>
            </a:avLst>
          </a:prstGeom>
          <a:solidFill>
            <a:schemeClr val="tx2">
              <a:lumMod val="75000"/>
            </a:schemeClr>
          </a:solidFill>
          <a:ln>
            <a:noFill/>
          </a:ln>
          <a:effectLst>
            <a:outerShdw dist="107763" dir="2700000" algn="ctr" rotWithShape="0">
              <a:srgbClr val="808080"/>
            </a:outerShdw>
          </a:effectLst>
          <a:extLst/>
        </p:spPr>
        <p:txBody>
          <a:bodyPr/>
          <a:lstStyle/>
          <a:p>
            <a:endParaRPr lang="zh-CN" altLang="en-US" sz="2000">
              <a:latin typeface="Verdana" panose="020B0604030504040204" pitchFamily="34" charset="0"/>
              <a:ea typeface="微软雅黑" panose="020B0503020204020204" pitchFamily="34" charset="-122"/>
            </a:endParaRPr>
          </a:p>
        </p:txBody>
      </p:sp>
      <p:sp>
        <p:nvSpPr>
          <p:cNvPr id="194567" name="Text Box 7"/>
          <p:cNvSpPr txBox="1">
            <a:spLocks noChangeArrowheads="1"/>
          </p:cNvSpPr>
          <p:nvPr/>
        </p:nvSpPr>
        <p:spPr bwMode="auto">
          <a:xfrm>
            <a:off x="1000125" y="1308538"/>
            <a:ext cx="1905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a:solidFill>
                  <a:schemeClr val="tx1"/>
                </a:solidFill>
                <a:latin typeface="Verdana" panose="020B0604030504040204" pitchFamily="34" charset="0"/>
                <a:ea typeface="微软雅黑" panose="020B0503020204020204" pitchFamily="34" charset="-122"/>
              </a:rPr>
              <a:t>依  据</a:t>
            </a:r>
          </a:p>
        </p:txBody>
      </p:sp>
      <p:sp>
        <p:nvSpPr>
          <p:cNvPr id="194568" name="Text Box 8"/>
          <p:cNvSpPr txBox="1">
            <a:spLocks noChangeArrowheads="1"/>
          </p:cNvSpPr>
          <p:nvPr/>
        </p:nvSpPr>
        <p:spPr bwMode="auto">
          <a:xfrm>
            <a:off x="3590925" y="1308538"/>
            <a:ext cx="1905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a:solidFill>
                  <a:schemeClr val="tx1"/>
                </a:solidFill>
                <a:latin typeface="Verdana" panose="020B0604030504040204" pitchFamily="34" charset="0"/>
                <a:ea typeface="微软雅黑" panose="020B0503020204020204" pitchFamily="34" charset="-122"/>
              </a:rPr>
              <a:t>工具与技术</a:t>
            </a:r>
          </a:p>
        </p:txBody>
      </p:sp>
      <p:sp>
        <p:nvSpPr>
          <p:cNvPr id="194569" name="Text Box 9"/>
          <p:cNvSpPr txBox="1">
            <a:spLocks noChangeArrowheads="1"/>
          </p:cNvSpPr>
          <p:nvPr/>
        </p:nvSpPr>
        <p:spPr bwMode="auto">
          <a:xfrm>
            <a:off x="6181725" y="1292663"/>
            <a:ext cx="1905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a:solidFill>
                  <a:schemeClr val="tx1"/>
                </a:solidFill>
                <a:latin typeface="Verdana" panose="020B0604030504040204" pitchFamily="34" charset="0"/>
                <a:ea typeface="微软雅黑" panose="020B0503020204020204" pitchFamily="34" charset="-122"/>
              </a:rPr>
              <a:t>成  果</a:t>
            </a:r>
          </a:p>
        </p:txBody>
      </p:sp>
      <p:sp>
        <p:nvSpPr>
          <p:cNvPr id="194570" name="Text Box 10"/>
          <p:cNvSpPr txBox="1">
            <a:spLocks noChangeArrowheads="1"/>
          </p:cNvSpPr>
          <p:nvPr/>
        </p:nvSpPr>
        <p:spPr bwMode="auto">
          <a:xfrm>
            <a:off x="3362325" y="1918138"/>
            <a:ext cx="22860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AutoNum type="arabicPeriod"/>
            </a:pPr>
            <a:r>
              <a:rPr lang="zh-CN" altLang="en-US" sz="2000">
                <a:solidFill>
                  <a:schemeClr val="bg1"/>
                </a:solidFill>
                <a:latin typeface="Verdana" panose="020B0604030504040204" pitchFamily="34" charset="0"/>
                <a:ea typeface="微软雅黑" panose="020B0503020204020204" pitchFamily="34" charset="-122"/>
              </a:rPr>
              <a:t>消极风险和威胁的策略</a:t>
            </a:r>
          </a:p>
          <a:p>
            <a:pPr>
              <a:spcBef>
                <a:spcPct val="50000"/>
              </a:spcBef>
              <a:buFontTx/>
              <a:buAutoNum type="arabicPeriod"/>
            </a:pPr>
            <a:r>
              <a:rPr lang="zh-CN" altLang="en-US" sz="2000">
                <a:solidFill>
                  <a:schemeClr val="bg1"/>
                </a:solidFill>
                <a:latin typeface="Verdana" panose="020B0604030504040204" pitchFamily="34" charset="0"/>
                <a:ea typeface="微软雅黑" panose="020B0503020204020204" pitchFamily="34" charset="-122"/>
              </a:rPr>
              <a:t>积极风险和机会的策略</a:t>
            </a:r>
          </a:p>
          <a:p>
            <a:pPr>
              <a:spcBef>
                <a:spcPct val="50000"/>
              </a:spcBef>
              <a:buFontTx/>
              <a:buAutoNum type="arabicPeriod"/>
            </a:pPr>
            <a:r>
              <a:rPr lang="zh-CN" altLang="en-US" sz="2000">
                <a:solidFill>
                  <a:schemeClr val="bg1"/>
                </a:solidFill>
                <a:latin typeface="Verdana" panose="020B0604030504040204" pitchFamily="34" charset="0"/>
                <a:ea typeface="微软雅黑" panose="020B0503020204020204" pitchFamily="34" charset="-122"/>
              </a:rPr>
              <a:t>应急应对策略</a:t>
            </a:r>
          </a:p>
          <a:p>
            <a:pPr>
              <a:spcBef>
                <a:spcPct val="50000"/>
              </a:spcBef>
              <a:buFontTx/>
              <a:buAutoNum type="arabicPeriod"/>
            </a:pPr>
            <a:r>
              <a:rPr lang="zh-CN" altLang="en-US" sz="2000">
                <a:solidFill>
                  <a:schemeClr val="bg1"/>
                </a:solidFill>
                <a:latin typeface="Verdana" panose="020B0604030504040204" pitchFamily="34" charset="0"/>
                <a:ea typeface="微软雅黑" panose="020B0503020204020204" pitchFamily="34" charset="-122"/>
              </a:rPr>
              <a:t>专家判断</a:t>
            </a:r>
          </a:p>
          <a:p>
            <a:pPr>
              <a:spcBef>
                <a:spcPct val="50000"/>
              </a:spcBef>
            </a:pPr>
            <a:endParaRPr lang="en-US" altLang="zh-CN" sz="2000">
              <a:latin typeface="Verdana" panose="020B0604030504040204" pitchFamily="34" charset="0"/>
              <a:ea typeface="微软雅黑" panose="020B0503020204020204" pitchFamily="34" charset="-122"/>
            </a:endParaRPr>
          </a:p>
        </p:txBody>
      </p:sp>
      <p:sp>
        <p:nvSpPr>
          <p:cNvPr id="194571" name="Text Box 11"/>
          <p:cNvSpPr txBox="1">
            <a:spLocks noChangeArrowheads="1"/>
          </p:cNvSpPr>
          <p:nvPr/>
        </p:nvSpPr>
        <p:spPr bwMode="auto">
          <a:xfrm>
            <a:off x="5876925" y="1841938"/>
            <a:ext cx="2667000"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风险登记</a:t>
            </a:r>
            <a:r>
              <a:rPr lang="zh-CN" altLang="en-US" sz="2000" dirty="0" smtClean="0">
                <a:solidFill>
                  <a:schemeClr val="bg1"/>
                </a:solidFill>
                <a:latin typeface="Verdana" panose="020B0604030504040204" pitchFamily="34" charset="0"/>
                <a:ea typeface="微软雅黑" panose="020B0503020204020204" pitchFamily="34" charset="-122"/>
              </a:rPr>
              <a:t>册</a:t>
            </a:r>
            <a:r>
              <a:rPr lang="en-US" altLang="zh-CN" sz="2000" dirty="0" smtClean="0">
                <a:solidFill>
                  <a:schemeClr val="bg1"/>
                </a:solidFill>
                <a:latin typeface="Verdana" panose="020B0604030504040204" pitchFamily="34" charset="0"/>
                <a:ea typeface="微软雅黑" panose="020B0503020204020204" pitchFamily="34" charset="-122"/>
              </a:rPr>
              <a:t/>
            </a:r>
            <a:br>
              <a:rPr lang="en-US" altLang="zh-CN" sz="2000" dirty="0" smtClean="0">
                <a:solidFill>
                  <a:schemeClr val="bg1"/>
                </a:solidFill>
                <a:latin typeface="Verdana" panose="020B0604030504040204" pitchFamily="34" charset="0"/>
                <a:ea typeface="微软雅黑" panose="020B0503020204020204" pitchFamily="34" charset="-122"/>
              </a:rPr>
            </a:br>
            <a:r>
              <a:rPr lang="zh-CN" altLang="en-US" sz="2000" dirty="0" smtClean="0">
                <a:solidFill>
                  <a:schemeClr val="bg1"/>
                </a:solidFill>
                <a:latin typeface="Verdana" panose="020B0604030504040204" pitchFamily="34" charset="0"/>
                <a:ea typeface="微软雅黑" panose="020B0503020204020204" pitchFamily="34" charset="-122"/>
              </a:rPr>
              <a:t>（</a:t>
            </a:r>
            <a:r>
              <a:rPr lang="zh-CN" altLang="en-US" sz="2000" dirty="0">
                <a:solidFill>
                  <a:schemeClr val="bg1"/>
                </a:solidFill>
                <a:latin typeface="Verdana" panose="020B0604030504040204" pitchFamily="34" charset="0"/>
                <a:ea typeface="微软雅黑" panose="020B0503020204020204" pitchFamily="34" charset="-122"/>
              </a:rPr>
              <a:t>更新）</a:t>
            </a:r>
          </a:p>
          <a:p>
            <a:pPr>
              <a:spcBef>
                <a:spcPct val="5000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与风险相关</a:t>
            </a:r>
            <a:r>
              <a:rPr lang="zh-CN" altLang="en-US" sz="2000" dirty="0" smtClean="0">
                <a:solidFill>
                  <a:schemeClr val="bg1"/>
                </a:solidFill>
                <a:latin typeface="Verdana" panose="020B0604030504040204" pitchFamily="34" charset="0"/>
                <a:ea typeface="微软雅黑" panose="020B0503020204020204" pitchFamily="34" charset="-122"/>
              </a:rPr>
              <a:t>的</a:t>
            </a:r>
            <a:r>
              <a:rPr lang="en-US" altLang="zh-CN" sz="2000" dirty="0" smtClean="0">
                <a:solidFill>
                  <a:schemeClr val="bg1"/>
                </a:solidFill>
                <a:latin typeface="Verdana" panose="020B0604030504040204" pitchFamily="34" charset="0"/>
                <a:ea typeface="微软雅黑" panose="020B0503020204020204" pitchFamily="34" charset="-122"/>
              </a:rPr>
              <a:t/>
            </a:r>
            <a:br>
              <a:rPr lang="en-US" altLang="zh-CN" sz="2000" dirty="0" smtClean="0">
                <a:solidFill>
                  <a:schemeClr val="bg1"/>
                </a:solidFill>
                <a:latin typeface="Verdana" panose="020B0604030504040204" pitchFamily="34" charset="0"/>
                <a:ea typeface="微软雅黑" panose="020B0503020204020204" pitchFamily="34" charset="-122"/>
              </a:rPr>
            </a:br>
            <a:r>
              <a:rPr lang="zh-CN" altLang="en-US" sz="2000" dirty="0" smtClean="0">
                <a:solidFill>
                  <a:schemeClr val="bg1"/>
                </a:solidFill>
                <a:latin typeface="Verdana" panose="020B0604030504040204" pitchFamily="34" charset="0"/>
                <a:ea typeface="微软雅黑" panose="020B0503020204020204" pitchFamily="34" charset="-122"/>
              </a:rPr>
              <a:t>合</a:t>
            </a:r>
            <a:r>
              <a:rPr lang="zh-CN" altLang="en-US" sz="2000" dirty="0">
                <a:solidFill>
                  <a:schemeClr val="bg1"/>
                </a:solidFill>
                <a:latin typeface="Verdana" panose="020B0604030504040204" pitchFamily="34" charset="0"/>
                <a:ea typeface="微软雅黑" panose="020B0503020204020204" pitchFamily="34" charset="-122"/>
              </a:rPr>
              <a:t>同决策</a:t>
            </a:r>
          </a:p>
          <a:p>
            <a:pPr>
              <a:spcBef>
                <a:spcPct val="5000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项目管理计</a:t>
            </a:r>
            <a:r>
              <a:rPr lang="zh-CN" altLang="en-US" sz="2000" dirty="0" smtClean="0">
                <a:solidFill>
                  <a:schemeClr val="bg1"/>
                </a:solidFill>
                <a:latin typeface="Verdana" panose="020B0604030504040204" pitchFamily="34" charset="0"/>
                <a:ea typeface="微软雅黑" panose="020B0503020204020204" pitchFamily="34" charset="-122"/>
              </a:rPr>
              <a:t>划</a:t>
            </a:r>
            <a:r>
              <a:rPr lang="en-US" altLang="zh-CN" sz="2000" dirty="0" smtClean="0">
                <a:solidFill>
                  <a:schemeClr val="bg1"/>
                </a:solidFill>
                <a:latin typeface="Verdana" panose="020B0604030504040204" pitchFamily="34" charset="0"/>
                <a:ea typeface="微软雅黑" panose="020B0503020204020204" pitchFamily="34" charset="-122"/>
              </a:rPr>
              <a:t/>
            </a:r>
            <a:br>
              <a:rPr lang="en-US" altLang="zh-CN" sz="2000" dirty="0" smtClean="0">
                <a:solidFill>
                  <a:schemeClr val="bg1"/>
                </a:solidFill>
                <a:latin typeface="Verdana" panose="020B0604030504040204" pitchFamily="34" charset="0"/>
                <a:ea typeface="微软雅黑" panose="020B0503020204020204" pitchFamily="34" charset="-122"/>
              </a:rPr>
            </a:br>
            <a:r>
              <a:rPr lang="zh-CN" altLang="en-US" sz="2000" dirty="0" smtClean="0">
                <a:solidFill>
                  <a:schemeClr val="bg1"/>
                </a:solidFill>
                <a:latin typeface="Verdana" panose="020B0604030504040204" pitchFamily="34" charset="0"/>
                <a:ea typeface="微软雅黑" panose="020B0503020204020204" pitchFamily="34" charset="-122"/>
              </a:rPr>
              <a:t>（</a:t>
            </a:r>
            <a:r>
              <a:rPr lang="zh-CN" altLang="en-US" sz="2000" dirty="0">
                <a:solidFill>
                  <a:schemeClr val="bg1"/>
                </a:solidFill>
                <a:latin typeface="Verdana" panose="020B0604030504040204" pitchFamily="34" charset="0"/>
                <a:ea typeface="微软雅黑" panose="020B0503020204020204" pitchFamily="34" charset="-122"/>
              </a:rPr>
              <a:t>更新）</a:t>
            </a:r>
          </a:p>
          <a:p>
            <a:pPr>
              <a:spcBef>
                <a:spcPct val="5000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项目文</a:t>
            </a:r>
            <a:r>
              <a:rPr lang="zh-CN" altLang="en-US" sz="2000" dirty="0" smtClean="0">
                <a:solidFill>
                  <a:schemeClr val="bg1"/>
                </a:solidFill>
                <a:latin typeface="Verdana" panose="020B0604030504040204" pitchFamily="34" charset="0"/>
                <a:ea typeface="微软雅黑" panose="020B0503020204020204" pitchFamily="34" charset="-122"/>
              </a:rPr>
              <a:t>件</a:t>
            </a:r>
            <a:r>
              <a:rPr lang="en-US" altLang="zh-CN" sz="2000" dirty="0" smtClean="0">
                <a:solidFill>
                  <a:schemeClr val="bg1"/>
                </a:solidFill>
                <a:latin typeface="Verdana" panose="020B0604030504040204" pitchFamily="34" charset="0"/>
                <a:ea typeface="微软雅黑" panose="020B0503020204020204" pitchFamily="34" charset="-122"/>
              </a:rPr>
              <a:t/>
            </a:r>
            <a:br>
              <a:rPr lang="en-US" altLang="zh-CN" sz="2000" dirty="0" smtClean="0">
                <a:solidFill>
                  <a:schemeClr val="bg1"/>
                </a:solidFill>
                <a:latin typeface="Verdana" panose="020B0604030504040204" pitchFamily="34" charset="0"/>
                <a:ea typeface="微软雅黑" panose="020B0503020204020204" pitchFamily="34" charset="-122"/>
              </a:rPr>
            </a:br>
            <a:r>
              <a:rPr lang="zh-CN" altLang="en-US" sz="2000" dirty="0" smtClean="0">
                <a:solidFill>
                  <a:schemeClr val="bg1"/>
                </a:solidFill>
                <a:latin typeface="Verdana" panose="020B0604030504040204" pitchFamily="34" charset="0"/>
                <a:ea typeface="微软雅黑" panose="020B0503020204020204" pitchFamily="34" charset="-122"/>
              </a:rPr>
              <a:t>（</a:t>
            </a:r>
            <a:r>
              <a:rPr lang="zh-CN" altLang="en-US" sz="2000" dirty="0">
                <a:solidFill>
                  <a:schemeClr val="bg1"/>
                </a:solidFill>
                <a:latin typeface="Verdana" panose="020B0604030504040204" pitchFamily="34" charset="0"/>
                <a:ea typeface="微软雅黑" panose="020B0503020204020204" pitchFamily="34" charset="-122"/>
              </a:rPr>
              <a:t>更新</a:t>
            </a:r>
            <a:r>
              <a:rPr lang="zh-CN" altLang="en-US" sz="2000" dirty="0" smtClean="0">
                <a:solidFill>
                  <a:schemeClr val="bg1"/>
                </a:solidFill>
                <a:latin typeface="Verdana" panose="020B0604030504040204" pitchFamily="34" charset="0"/>
                <a:ea typeface="微软雅黑" panose="020B0503020204020204" pitchFamily="34" charset="-122"/>
              </a:rPr>
              <a:t>）</a:t>
            </a:r>
            <a:endParaRPr lang="en-US" altLang="zh-CN" sz="2000" dirty="0">
              <a:solidFill>
                <a:srgbClr val="000000"/>
              </a:solidFill>
              <a:latin typeface="Verdana" panose="020B0604030504040204" pitchFamily="34" charset="0"/>
              <a:ea typeface="微软雅黑" panose="020B0503020204020204" pitchFamily="34" charset="-122"/>
            </a:endParaRPr>
          </a:p>
        </p:txBody>
      </p:sp>
      <p:sp>
        <p:nvSpPr>
          <p:cNvPr id="194572" name="Text Box 12"/>
          <p:cNvSpPr txBox="1">
            <a:spLocks noChangeArrowheads="1"/>
          </p:cNvSpPr>
          <p:nvPr/>
        </p:nvSpPr>
        <p:spPr bwMode="auto">
          <a:xfrm>
            <a:off x="771525" y="1918138"/>
            <a:ext cx="2286000"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AutoNum type="arabicPeriod"/>
            </a:pPr>
            <a:r>
              <a:rPr lang="zh-CN" altLang="en-US" sz="2000">
                <a:solidFill>
                  <a:schemeClr val="bg1"/>
                </a:solidFill>
                <a:latin typeface="Verdana" panose="020B0604030504040204" pitchFamily="34" charset="0"/>
                <a:ea typeface="微软雅黑" panose="020B0503020204020204" pitchFamily="34" charset="-122"/>
              </a:rPr>
              <a:t>风险管理计划</a:t>
            </a:r>
          </a:p>
          <a:p>
            <a:pPr>
              <a:spcBef>
                <a:spcPct val="50000"/>
              </a:spcBef>
              <a:buFontTx/>
              <a:buAutoNum type="arabicPeriod"/>
            </a:pPr>
            <a:r>
              <a:rPr lang="zh-CN" altLang="en-US" sz="2000">
                <a:solidFill>
                  <a:schemeClr val="bg1"/>
                </a:solidFill>
                <a:latin typeface="Verdana" panose="020B0604030504040204" pitchFamily="34" charset="0"/>
                <a:ea typeface="微软雅黑" panose="020B0503020204020204" pitchFamily="34" charset="-122"/>
              </a:rPr>
              <a:t>风险注册表</a:t>
            </a:r>
          </a:p>
          <a:p>
            <a:pPr>
              <a:spcBef>
                <a:spcPct val="50000"/>
              </a:spcBef>
              <a:buFontTx/>
              <a:buAutoNum type="arabicPeriod"/>
            </a:pPr>
            <a:endParaRPr lang="zh-CN" altLang="en-US" sz="2000">
              <a:effectLst>
                <a:outerShdw blurRad="38100" dist="38100" dir="2700000" algn="tl">
                  <a:srgbClr val="C0C0C0"/>
                </a:outerShdw>
              </a:effectLst>
              <a:latin typeface="Verdana" panose="020B0604030504040204" pitchFamily="34" charset="0"/>
              <a:ea typeface="微软雅黑" panose="020B0503020204020204" pitchFamily="34" charset="-122"/>
            </a:endParaRPr>
          </a:p>
          <a:p>
            <a:pPr>
              <a:spcBef>
                <a:spcPct val="50000"/>
              </a:spcBef>
              <a:buFontTx/>
              <a:buAutoNum type="arabicPeriod"/>
            </a:pPr>
            <a:endParaRPr lang="en-US" altLang="zh-CN" sz="2400">
              <a:effectLst>
                <a:outerShdw blurRad="38100" dist="38100" dir="2700000" algn="tl">
                  <a:srgbClr val="C0C0C0"/>
                </a:outerShdw>
              </a:effectLst>
              <a:latin typeface="Verdana" panose="020B0604030504040204" pitchFamily="34" charset="0"/>
              <a:ea typeface="微软雅黑" panose="020B0503020204020204" pitchFamily="34" charset="-122"/>
            </a:endParaRPr>
          </a:p>
        </p:txBody>
      </p:sp>
      <p:sp>
        <p:nvSpPr>
          <p:cNvPr id="194573" name="Rectangle 13"/>
          <p:cNvSpPr>
            <a:spLocks noGrp="1" noChangeArrowheads="1"/>
          </p:cNvSpPr>
          <p:nvPr>
            <p:ph type="title"/>
          </p:nvPr>
        </p:nvSpPr>
        <p:spPr/>
        <p:txBody>
          <a:bodyPr/>
          <a:lstStyle/>
          <a:p>
            <a:r>
              <a:rPr lang="en-US" altLang="zh-CN" smtClean="0"/>
              <a:t>11.5</a:t>
            </a:r>
            <a:r>
              <a:rPr lang="zh-CN" altLang="en-US" smtClean="0"/>
              <a:t>规划风险应对</a:t>
            </a:r>
            <a:endParaRPr lang="zh-CN" altLang="en-US"/>
          </a:p>
        </p:txBody>
      </p:sp>
    </p:spTree>
    <p:extLst>
      <p:ext uri="{BB962C8B-B14F-4D97-AF65-F5344CB8AC3E}">
        <p14:creationId xmlns:p14="http://schemas.microsoft.com/office/powerpoint/2010/main" val="40969677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r>
              <a:rPr lang="zh-CN" altLang="en-US" smtClean="0"/>
              <a:t>风险应对主要措施</a:t>
            </a:r>
            <a:endParaRPr lang="zh-CN" altLang="en-US"/>
          </a:p>
        </p:txBody>
      </p:sp>
      <p:graphicFrame>
        <p:nvGraphicFramePr>
          <p:cNvPr id="406564" name="Group 36"/>
          <p:cNvGraphicFramePr>
            <a:graphicFrameLocks noGrp="1"/>
          </p:cNvGraphicFramePr>
          <p:nvPr>
            <p:ph type="tbl" idx="4294967295"/>
            <p:extLst>
              <p:ext uri="{D42A27DB-BD31-4B8C-83A1-F6EECF244321}">
                <p14:modId xmlns:p14="http://schemas.microsoft.com/office/powerpoint/2010/main" val="4170498699"/>
              </p:ext>
            </p:extLst>
          </p:nvPr>
        </p:nvGraphicFramePr>
        <p:xfrm>
          <a:off x="153988" y="1143318"/>
          <a:ext cx="8847136" cy="5129131"/>
        </p:xfrm>
        <a:graphic>
          <a:graphicData uri="http://schemas.openxmlformats.org/drawingml/2006/table">
            <a:tbl>
              <a:tblPr/>
              <a:tblGrid>
                <a:gridCol w="2047948">
                  <a:extLst>
                    <a:ext uri="{9D8B030D-6E8A-4147-A177-3AD203B41FA5}">
                      <a16:colId xmlns:a16="http://schemas.microsoft.com/office/drawing/2014/main" val="20000"/>
                    </a:ext>
                  </a:extLst>
                </a:gridCol>
                <a:gridCol w="2867127">
                  <a:extLst>
                    <a:ext uri="{9D8B030D-6E8A-4147-A177-3AD203B41FA5}">
                      <a16:colId xmlns:a16="http://schemas.microsoft.com/office/drawing/2014/main" val="20001"/>
                    </a:ext>
                  </a:extLst>
                </a:gridCol>
                <a:gridCol w="3932061">
                  <a:extLst>
                    <a:ext uri="{9D8B030D-6E8A-4147-A177-3AD203B41FA5}">
                      <a16:colId xmlns:a16="http://schemas.microsoft.com/office/drawing/2014/main" val="20002"/>
                    </a:ext>
                  </a:extLst>
                </a:gridCol>
              </a:tblGrid>
              <a:tr h="587611">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zh-CN" altLang="en-US" sz="2000" b="1" i="0" u="none" strike="noStrike" cap="none" normalizeH="0" baseline="0" dirty="0" smtClean="0">
                          <a:ln>
                            <a:noFill/>
                          </a:ln>
                          <a:solidFill>
                            <a:schemeClr val="tx2"/>
                          </a:solidFill>
                          <a:effectLst/>
                          <a:latin typeface="Verdana" panose="020B0604030504040204" pitchFamily="34" charset="0"/>
                          <a:ea typeface="微软雅黑" panose="020B0503020204020204" pitchFamily="34" charset="-122"/>
                        </a:rPr>
                        <a:t>名称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zh-CN" altLang="en-US" sz="2000" b="1" i="0" u="none" strike="noStrike" cap="none" normalizeH="0" baseline="0" smtClean="0">
                          <a:ln>
                            <a:noFill/>
                          </a:ln>
                          <a:solidFill>
                            <a:schemeClr val="tx2"/>
                          </a:solidFill>
                          <a:effectLst/>
                          <a:latin typeface="Verdana" panose="020B0604030504040204" pitchFamily="34" charset="0"/>
                          <a:ea typeface="微软雅黑" panose="020B0503020204020204" pitchFamily="34" charset="-122"/>
                        </a:rPr>
                        <a:t>特点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zh-CN" altLang="en-US" sz="2000" b="1" i="0" u="none" strike="noStrike" cap="none" normalizeH="0" baseline="0" dirty="0" smtClean="0">
                          <a:ln>
                            <a:noFill/>
                          </a:ln>
                          <a:solidFill>
                            <a:schemeClr val="tx2"/>
                          </a:solidFill>
                          <a:effectLst/>
                          <a:latin typeface="Verdana" panose="020B0604030504040204" pitchFamily="34" charset="0"/>
                          <a:ea typeface="微软雅黑" panose="020B0503020204020204" pitchFamily="34" charset="-122"/>
                        </a:rPr>
                        <a:t>情景</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extLst>
                  <a:ext uri="{0D108BD9-81ED-4DB2-BD59-A6C34878D82A}">
                    <a16:rowId xmlns:a16="http://schemas.microsoft.com/office/drawing/2014/main" val="10000"/>
                  </a:ext>
                </a:extLst>
              </a:tr>
              <a:tr h="795187">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回避</a:t>
                      </a:r>
                      <a: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
                      </a:r>
                      <a:b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br>
                      <a: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Avoid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zh-CN" altLang="en-US" sz="2000" b="0" i="0" u="none" strike="noStrike" cap="none" normalizeH="0" baseline="0" dirty="0" smtClean="0">
                          <a:ln>
                            <a:noFill/>
                          </a:ln>
                          <a:solidFill>
                            <a:srgbClr val="FF0000"/>
                          </a:solidFill>
                          <a:effectLst/>
                          <a:latin typeface="Verdana" panose="020B0604030504040204" pitchFamily="34" charset="0"/>
                          <a:ea typeface="微软雅黑" panose="020B0503020204020204" pitchFamily="34" charset="-122"/>
                        </a:rPr>
                        <a:t>改变计划或范围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去掉</a:t>
                      </a:r>
                      <a: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WBS</a:t>
                      </a: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中有风险的工作包</a:t>
                      </a:r>
                    </a:p>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或由第三方来</a:t>
                      </a:r>
                      <a:r>
                        <a:rPr kumimoji="0" lang="zh-CN" altLang="en-US" sz="2000" b="0" i="0" u="none" strike="noStrike" cap="none" normalizeH="0" baseline="0" dirty="0" smtClean="0">
                          <a:ln>
                            <a:noFill/>
                          </a:ln>
                          <a:solidFill>
                            <a:srgbClr val="FF0000"/>
                          </a:solidFill>
                          <a:effectLst/>
                          <a:latin typeface="Verdana" panose="020B0604030504040204" pitchFamily="34" charset="0"/>
                          <a:ea typeface="微软雅黑" panose="020B0503020204020204" pitchFamily="34" charset="-122"/>
                        </a:rPr>
                        <a:t>消除</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extLst>
                  <a:ext uri="{0D108BD9-81ED-4DB2-BD59-A6C34878D82A}">
                    <a16:rowId xmlns:a16="http://schemas.microsoft.com/office/drawing/2014/main" val="10001"/>
                  </a:ext>
                </a:extLst>
              </a:tr>
              <a:tr h="440707">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缓解</a:t>
                      </a:r>
                      <a: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
                      </a:r>
                      <a:b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br>
                      <a: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Mitigate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zh-CN" altLang="en-US" sz="2000" b="0" i="0" u="none" strike="noStrike" cap="none" normalizeH="0" baseline="0" smtClean="0">
                          <a:ln>
                            <a:noFill/>
                          </a:ln>
                          <a:solidFill>
                            <a:srgbClr val="FF0000"/>
                          </a:solidFill>
                          <a:effectLst/>
                          <a:latin typeface="Verdana" panose="020B0604030504040204" pitchFamily="34" charset="0"/>
                          <a:ea typeface="微软雅黑" panose="020B0503020204020204" pitchFamily="34" charset="-122"/>
                        </a:rPr>
                        <a:t>降低概率或后果</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雇佣有经验的雇员</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5475">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转移</a:t>
                      </a:r>
                      <a: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
                      </a:r>
                      <a:b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br>
                      <a: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Transference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zh-CN" altLang="en-US" sz="2000" b="0" i="0" u="none" strike="noStrike" cap="none" normalizeH="0" baseline="0" dirty="0" smtClean="0">
                          <a:ln>
                            <a:noFill/>
                          </a:ln>
                          <a:solidFill>
                            <a:srgbClr val="FF0000"/>
                          </a:solidFill>
                          <a:effectLst/>
                          <a:latin typeface="Verdana" panose="020B0604030504040204" pitchFamily="34" charset="0"/>
                          <a:ea typeface="微软雅黑" panose="020B0503020204020204" pitchFamily="34" charset="-122"/>
                        </a:rPr>
                        <a:t>转给第三方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购买保险或第三方担保</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extLst>
                  <a:ext uri="{0D108BD9-81ED-4DB2-BD59-A6C34878D82A}">
                    <a16:rowId xmlns:a16="http://schemas.microsoft.com/office/drawing/2014/main" val="10003"/>
                  </a:ext>
                </a:extLst>
              </a:tr>
              <a:tr h="795187">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积极接受</a:t>
                      </a:r>
                      <a: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
                      </a:r>
                      <a:b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br>
                      <a: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Acceptance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4"/>
                      <a:srcRect/>
                      <a:tile tx="0" ty="0" sx="100000" sy="100000" flip="none" algn="tl"/>
                    </a:blip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zh-CN" altLang="en-US" sz="2000" b="0" i="0" u="none" strike="noStrike" cap="none" normalizeH="0" baseline="0" dirty="0" smtClean="0">
                          <a:ln>
                            <a:noFill/>
                          </a:ln>
                          <a:solidFill>
                            <a:srgbClr val="FF0000"/>
                          </a:solidFill>
                          <a:effectLst/>
                          <a:latin typeface="Verdana" panose="020B0604030504040204" pitchFamily="34" charset="0"/>
                          <a:ea typeface="微软雅黑" panose="020B0503020204020204" pitchFamily="34" charset="-122"/>
                        </a:rPr>
                        <a:t>准备备用计划</a:t>
                      </a:r>
                    </a:p>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zh-CN" altLang="en-US" sz="2000" b="0" i="0" u="none" strike="noStrike" cap="none" normalizeH="0" baseline="0" dirty="0" smtClean="0">
                          <a:ln>
                            <a:noFill/>
                          </a:ln>
                          <a:solidFill>
                            <a:srgbClr val="FF0000"/>
                          </a:solidFill>
                          <a:effectLst/>
                          <a:latin typeface="Verdana" panose="020B0604030504040204" pitchFamily="34" charset="0"/>
                          <a:ea typeface="微软雅黑" panose="020B0503020204020204" pitchFamily="34" charset="-122"/>
                        </a:rPr>
                        <a:t>准备应急储备金</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4"/>
                      <a:srcRect/>
                      <a:tile tx="0" ty="0" sx="100000" sy="100000" flip="none" algn="tl"/>
                    </a:blip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有风险不能回避和减轻，准备备用计划</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4"/>
                      <a:srcRect/>
                      <a:tile tx="0" ty="0" sx="100000" sy="100000" flip="none" algn="tl"/>
                    </a:blipFill>
                  </a:tcPr>
                </a:tc>
                <a:extLst>
                  <a:ext uri="{0D108BD9-81ED-4DB2-BD59-A6C34878D82A}">
                    <a16:rowId xmlns:a16="http://schemas.microsoft.com/office/drawing/2014/main" val="10004"/>
                  </a:ext>
                </a:extLst>
              </a:tr>
              <a:tr h="745035">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被动接受</a:t>
                      </a:r>
                      <a: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
                      </a:r>
                      <a:b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br>
                      <a: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Acceptance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4"/>
                      <a:srcRect/>
                      <a:tile tx="0" ty="0" sx="100000" sy="100000" flip="none" algn="tl"/>
                    </a:blip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r>
                        <a:rPr kumimoji="0" lang="zh-CN" altLang="en-US" sz="2000" b="0" i="0" u="none" strike="noStrike" cap="none" normalizeH="0" baseline="0" dirty="0" smtClean="0">
                          <a:ln>
                            <a:noFill/>
                          </a:ln>
                          <a:solidFill>
                            <a:srgbClr val="FF0000"/>
                          </a:solidFill>
                          <a:effectLst/>
                          <a:latin typeface="Verdana" panose="020B0604030504040204" pitchFamily="34" charset="0"/>
                          <a:ea typeface="微软雅黑" panose="020B0503020204020204" pitchFamily="34" charset="-122"/>
                        </a:rPr>
                        <a:t>什么都不做</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4"/>
                      <a:srcRect/>
                      <a:tile tx="0" ty="0" sx="100000" sy="100000" flip="none" algn="tl"/>
                    </a:blip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 typeface="Wingdings" panose="05000000000000000000" pitchFamily="2" charset="2"/>
                        <a:buNone/>
                        <a:tabLst/>
                      </a:pPr>
                      <a:endParaRPr kumimoji="0" lang="zh-CN"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4"/>
                      <a:srcRect/>
                      <a:tile tx="0" ty="0" sx="100000" sy="100000" flip="none" algn="tl"/>
                    </a:blip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198848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r>
              <a:rPr lang="zh-CN" altLang="en-US" dirty="0" smtClean="0"/>
              <a:t>风险列表</a:t>
            </a:r>
            <a:r>
              <a:rPr lang="en-US" altLang="zh-CN" dirty="0"/>
              <a:t>——</a:t>
            </a:r>
            <a:r>
              <a:rPr lang="zh-CN" altLang="en-US" dirty="0" smtClean="0"/>
              <a:t>风险应对计划</a:t>
            </a:r>
            <a:endParaRPr lang="zh-CN" altLang="en-US" dirty="0"/>
          </a:p>
        </p:txBody>
      </p:sp>
      <p:graphicFrame>
        <p:nvGraphicFramePr>
          <p:cNvPr id="502875" name="Group 91"/>
          <p:cNvGraphicFramePr>
            <a:graphicFrameLocks noGrp="1"/>
          </p:cNvGraphicFramePr>
          <p:nvPr>
            <p:ph type="tbl" idx="4294967295"/>
            <p:extLst>
              <p:ext uri="{D42A27DB-BD31-4B8C-83A1-F6EECF244321}">
                <p14:modId xmlns:p14="http://schemas.microsoft.com/office/powerpoint/2010/main" val="3355103560"/>
              </p:ext>
            </p:extLst>
          </p:nvPr>
        </p:nvGraphicFramePr>
        <p:xfrm>
          <a:off x="306388" y="1172528"/>
          <a:ext cx="8487092" cy="5037662"/>
        </p:xfrm>
        <a:graphic>
          <a:graphicData uri="http://schemas.openxmlformats.org/drawingml/2006/table">
            <a:tbl>
              <a:tblPr/>
              <a:tblGrid>
                <a:gridCol w="1174280">
                  <a:extLst>
                    <a:ext uri="{9D8B030D-6E8A-4147-A177-3AD203B41FA5}">
                      <a16:colId xmlns:a16="http://schemas.microsoft.com/office/drawing/2014/main" val="20000"/>
                    </a:ext>
                  </a:extLst>
                </a:gridCol>
                <a:gridCol w="1218801">
                  <a:extLst>
                    <a:ext uri="{9D8B030D-6E8A-4147-A177-3AD203B41FA5}">
                      <a16:colId xmlns:a16="http://schemas.microsoft.com/office/drawing/2014/main" val="20001"/>
                    </a:ext>
                  </a:extLst>
                </a:gridCol>
                <a:gridCol w="1216947">
                  <a:extLst>
                    <a:ext uri="{9D8B030D-6E8A-4147-A177-3AD203B41FA5}">
                      <a16:colId xmlns:a16="http://schemas.microsoft.com/office/drawing/2014/main" val="20002"/>
                    </a:ext>
                  </a:extLst>
                </a:gridCol>
                <a:gridCol w="1218803">
                  <a:extLst>
                    <a:ext uri="{9D8B030D-6E8A-4147-A177-3AD203B41FA5}">
                      <a16:colId xmlns:a16="http://schemas.microsoft.com/office/drawing/2014/main" val="20003"/>
                    </a:ext>
                  </a:extLst>
                </a:gridCol>
                <a:gridCol w="1218801">
                  <a:extLst>
                    <a:ext uri="{9D8B030D-6E8A-4147-A177-3AD203B41FA5}">
                      <a16:colId xmlns:a16="http://schemas.microsoft.com/office/drawing/2014/main" val="20004"/>
                    </a:ext>
                  </a:extLst>
                </a:gridCol>
                <a:gridCol w="1220657">
                  <a:extLst>
                    <a:ext uri="{9D8B030D-6E8A-4147-A177-3AD203B41FA5}">
                      <a16:colId xmlns:a16="http://schemas.microsoft.com/office/drawing/2014/main" val="20005"/>
                    </a:ext>
                  </a:extLst>
                </a:gridCol>
                <a:gridCol w="1218803">
                  <a:extLst>
                    <a:ext uri="{9D8B030D-6E8A-4147-A177-3AD203B41FA5}">
                      <a16:colId xmlns:a16="http://schemas.microsoft.com/office/drawing/2014/main" val="20006"/>
                    </a:ext>
                  </a:extLst>
                </a:gridCol>
              </a:tblGrid>
              <a:tr h="878571">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Times New Roman" panose="02020603050405020304" pitchFamily="18" charset="0"/>
                        </a:rPr>
                        <a:t>风险</a:t>
                      </a:r>
                      <a: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Times New Roman" panose="02020603050405020304" pitchFamily="18" charset="0"/>
                        </a:rPr>
                        <a:t>ID</a:t>
                      </a:r>
                      <a:endPar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cap="flat">
                      <a:noFill/>
                    </a:lnL>
                    <a:lnR w="12700" cap="flat" cmpd="sng" algn="ctr">
                      <a:solidFill>
                        <a:srgbClr val="1106E4"/>
                      </a:solidFill>
                      <a:prstDash val="solid"/>
                      <a:round/>
                      <a:headEnd type="none" w="med" len="med"/>
                      <a:tailEnd type="none" w="med" len="med"/>
                    </a:lnR>
                    <a:lnT w="57150" cap="flat" cmpd="sng" algn="ctr">
                      <a:solidFill>
                        <a:srgbClr val="FF0000"/>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风险征兆</a:t>
                      </a: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57150" cap="flat" cmpd="sng" algn="ctr">
                      <a:solidFill>
                        <a:srgbClr val="FF0000"/>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预计日期</a:t>
                      </a: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57150" cap="flat" cmpd="sng" algn="ctr">
                      <a:solidFill>
                        <a:srgbClr val="FF0000"/>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Wingdings" panose="05000000000000000000" pitchFamily="2" charset="2"/>
                        <a:buNone/>
                        <a:tabLst/>
                      </a:pPr>
                      <a:r>
                        <a:rPr kumimoji="0" lang="zh-CN" altLang="en-US" sz="2000" b="1"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Times New Roman" panose="02020603050405020304" pitchFamily="18" charset="0"/>
                        </a:rPr>
                        <a:t>应对措施</a:t>
                      </a:r>
                      <a:endParaRPr kumimoji="0" lang="zh-CN" altLang="en-US" sz="2000" b="1"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57150" cap="flat" cmpd="sng" algn="ctr">
                      <a:solidFill>
                        <a:srgbClr val="FF0000"/>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Wingdings" panose="05000000000000000000" pitchFamily="2" charset="2"/>
                        <a:buNone/>
                        <a:tabLst/>
                      </a:pPr>
                      <a:r>
                        <a:rPr kumimoji="0" lang="zh-CN" altLang="en-US" sz="2000" b="1"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备选措施</a:t>
                      </a: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57150" cap="flat" cmpd="sng" algn="ctr">
                      <a:solidFill>
                        <a:srgbClr val="FF0000"/>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Wingdings" panose="05000000000000000000" pitchFamily="2" charset="2"/>
                        <a:buNone/>
                        <a:tabLst/>
                      </a:pPr>
                      <a:r>
                        <a:rPr kumimoji="0" lang="zh-CN" altLang="en-US" sz="2000" b="1"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应对者</a:t>
                      </a:r>
                    </a:p>
                    <a:p>
                      <a:pPr marL="0" marR="0" lvl="0" indent="0" algn="ctr"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en-US" altLang="zh-CN" sz="2000" b="1"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57150" cap="flat" cmpd="sng" algn="ctr">
                      <a:solidFill>
                        <a:srgbClr val="FF0000"/>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备注</a:t>
                      </a:r>
                    </a:p>
                  </a:txBody>
                  <a:tcPr marL="90000" marR="90000" marT="46800" marB="46800" horzOverflow="overflow">
                    <a:lnL w="12700" cap="flat" cmpd="sng" algn="ctr">
                      <a:solidFill>
                        <a:srgbClr val="1106E4"/>
                      </a:solidFill>
                      <a:prstDash val="solid"/>
                      <a:round/>
                      <a:headEnd type="none" w="med" len="med"/>
                      <a:tailEnd type="none" w="med" len="med"/>
                    </a:lnL>
                    <a:lnR cap="flat">
                      <a:noFill/>
                    </a:lnR>
                    <a:lnT w="57150" cap="flat" cmpd="sng" algn="ctr">
                      <a:solidFill>
                        <a:srgbClr val="FF0000"/>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extLst>
                  <a:ext uri="{0D108BD9-81ED-4DB2-BD59-A6C34878D82A}">
                    <a16:rowId xmlns:a16="http://schemas.microsoft.com/office/drawing/2014/main" val="10000"/>
                  </a:ext>
                </a:extLst>
              </a:tr>
              <a:tr h="594034">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Times New Roman" panose="02020603050405020304" pitchFamily="18" charset="0"/>
                        </a:rPr>
                        <a:t>1</a:t>
                      </a:r>
                      <a:endPar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cap="flat">
                      <a:noFill/>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14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14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14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14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14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14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cap="flat">
                      <a:noFill/>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2370">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Times New Roman" panose="02020603050405020304" pitchFamily="18" charset="0"/>
                        </a:rPr>
                        <a:t>2</a:t>
                      </a:r>
                      <a:endPar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cap="flat">
                      <a:noFill/>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14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14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14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14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14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14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cap="flat">
                      <a:noFill/>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4034">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3</a:t>
                      </a:r>
                    </a:p>
                  </a:txBody>
                  <a:tcPr marL="90000" marR="90000" marT="46800" marB="46800" horzOverflow="overflow">
                    <a:lnL cap="flat">
                      <a:noFill/>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14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14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14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14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14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14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cap="flat">
                      <a:noFill/>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2370">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4</a:t>
                      </a:r>
                    </a:p>
                  </a:txBody>
                  <a:tcPr marL="90000" marR="90000" marT="46800" marB="46800" horzOverflow="overflow">
                    <a:lnL cap="flat">
                      <a:noFill/>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14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14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14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14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14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14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cap="flat">
                      <a:noFill/>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90706">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5</a:t>
                      </a:r>
                    </a:p>
                  </a:txBody>
                  <a:tcPr marL="90000" marR="90000" marT="46800" marB="46800" horzOverflow="overflow">
                    <a:lnL cap="flat">
                      <a:noFill/>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14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14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14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14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14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14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cap="flat">
                      <a:noFill/>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95698">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6</a:t>
                      </a:r>
                    </a:p>
                  </a:txBody>
                  <a:tcPr marL="90000" marR="90000" marT="46800" marB="46800" horzOverflow="overflow">
                    <a:lnL cap="flat">
                      <a:noFill/>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14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14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14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14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14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14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cap="flat">
                      <a:noFill/>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92370">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7</a:t>
                      </a:r>
                    </a:p>
                  </a:txBody>
                  <a:tcPr marL="90000" marR="90000" marT="46800" marB="46800" horzOverflow="overflow">
                    <a:lnL cap="flat">
                      <a:noFill/>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57150" cap="flat" cmpd="sng" algn="ctr">
                      <a:solidFill>
                        <a:srgbClr val="FF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14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57150" cap="flat" cmpd="sng" algn="ctr">
                      <a:solidFill>
                        <a:srgbClr val="FF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14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57150" cap="flat" cmpd="sng" algn="ctr">
                      <a:solidFill>
                        <a:srgbClr val="FF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14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57150" cap="flat" cmpd="sng" algn="ctr">
                      <a:solidFill>
                        <a:srgbClr val="FF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14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57150" cap="flat" cmpd="sng" algn="ctr">
                      <a:solidFill>
                        <a:srgbClr val="FF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14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57150" cap="flat" cmpd="sng" algn="ctr">
                      <a:solidFill>
                        <a:srgbClr val="FF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14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cap="flat">
                      <a:noFill/>
                    </a:lnR>
                    <a:lnT w="12700" cap="flat" cmpd="sng" algn="ctr">
                      <a:solidFill>
                        <a:srgbClr val="1106E4"/>
                      </a:solidFill>
                      <a:prstDash val="solid"/>
                      <a:round/>
                      <a:headEnd type="none" w="med" len="med"/>
                      <a:tailEnd type="none" w="med" len="med"/>
                    </a:lnT>
                    <a:lnB w="57150" cap="flat" cmpd="sng" algn="ctr">
                      <a:solidFill>
                        <a:srgbClr val="FF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7790324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4"/>
          <p:cNvSpPr>
            <a:spLocks noChangeArrowheads="1"/>
          </p:cNvSpPr>
          <p:nvPr/>
        </p:nvSpPr>
        <p:spPr bwMode="auto">
          <a:xfrm>
            <a:off x="695325" y="1112838"/>
            <a:ext cx="2438400" cy="4343400"/>
          </a:xfrm>
          <a:prstGeom prst="rect">
            <a:avLst/>
          </a:prstGeom>
          <a:noFill/>
          <a:ln w="222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Verdana" panose="020B0604030504040204" pitchFamily="34" charset="0"/>
              <a:ea typeface="微软雅黑" panose="020B0503020204020204" pitchFamily="34" charset="-122"/>
            </a:endParaRPr>
          </a:p>
        </p:txBody>
      </p:sp>
      <p:sp>
        <p:nvSpPr>
          <p:cNvPr id="92165" name="Rectangle 5"/>
          <p:cNvSpPr>
            <a:spLocks noChangeArrowheads="1"/>
          </p:cNvSpPr>
          <p:nvPr/>
        </p:nvSpPr>
        <p:spPr bwMode="auto">
          <a:xfrm>
            <a:off x="5876925" y="1112838"/>
            <a:ext cx="2438400" cy="4343400"/>
          </a:xfrm>
          <a:prstGeom prst="rect">
            <a:avLst/>
          </a:prstGeom>
          <a:noFill/>
          <a:ln w="222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Verdana" panose="020B0604030504040204" pitchFamily="34" charset="0"/>
              <a:ea typeface="微软雅黑" panose="020B0503020204020204" pitchFamily="34" charset="-122"/>
            </a:endParaRPr>
          </a:p>
        </p:txBody>
      </p:sp>
      <p:sp>
        <p:nvSpPr>
          <p:cNvPr id="92166" name="Rectangle 6"/>
          <p:cNvSpPr>
            <a:spLocks noChangeArrowheads="1"/>
          </p:cNvSpPr>
          <p:nvPr/>
        </p:nvSpPr>
        <p:spPr bwMode="auto">
          <a:xfrm>
            <a:off x="3286125" y="1112838"/>
            <a:ext cx="2438400" cy="4343400"/>
          </a:xfrm>
          <a:prstGeom prst="rect">
            <a:avLst/>
          </a:prstGeom>
          <a:noFill/>
          <a:ln w="222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Verdana" panose="020B0604030504040204" pitchFamily="34" charset="0"/>
              <a:ea typeface="微软雅黑" panose="020B0503020204020204" pitchFamily="34" charset="-122"/>
            </a:endParaRPr>
          </a:p>
        </p:txBody>
      </p:sp>
      <p:sp>
        <p:nvSpPr>
          <p:cNvPr id="92167" name="Text Box 7"/>
          <p:cNvSpPr txBox="1">
            <a:spLocks noChangeArrowheads="1"/>
          </p:cNvSpPr>
          <p:nvPr/>
        </p:nvSpPr>
        <p:spPr bwMode="auto">
          <a:xfrm>
            <a:off x="1000125" y="1189038"/>
            <a:ext cx="1905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a:solidFill>
                  <a:schemeClr val="tx1"/>
                </a:solidFill>
                <a:latin typeface="Verdana" panose="020B0604030504040204" pitchFamily="34" charset="0"/>
                <a:ea typeface="微软雅黑" panose="020B0503020204020204" pitchFamily="34" charset="-122"/>
              </a:rPr>
              <a:t>依  据</a:t>
            </a:r>
          </a:p>
        </p:txBody>
      </p:sp>
      <p:sp>
        <p:nvSpPr>
          <p:cNvPr id="92162" name="Rectangle 2" descr="褐色大理石"/>
          <p:cNvSpPr>
            <a:spLocks noChangeArrowheads="1"/>
          </p:cNvSpPr>
          <p:nvPr/>
        </p:nvSpPr>
        <p:spPr bwMode="auto">
          <a:xfrm>
            <a:off x="542925" y="1722438"/>
            <a:ext cx="7924800" cy="3276600"/>
          </a:xfrm>
          <a:prstGeom prst="rect">
            <a:avLst/>
          </a:prstGeom>
          <a:solidFill>
            <a:schemeClr val="tx2">
              <a:lumMod val="75000"/>
            </a:schemeClr>
          </a:solidFill>
          <a:ln>
            <a:noFill/>
          </a:ln>
          <a:effectLst>
            <a:outerShdw dist="107763" dir="2700000" algn="ctr" rotWithShape="0">
              <a:srgbClr val="808080"/>
            </a:outerShdw>
          </a:effectLst>
          <a:extLst/>
        </p:spPr>
        <p:txBody>
          <a:bodyPr/>
          <a:lstStyle/>
          <a:p>
            <a:endParaRPr lang="zh-CN" altLang="en-US" sz="2000">
              <a:latin typeface="Verdana" panose="020B0604030504040204" pitchFamily="34" charset="0"/>
              <a:ea typeface="微软雅黑" panose="020B0503020204020204" pitchFamily="34" charset="-122"/>
            </a:endParaRPr>
          </a:p>
        </p:txBody>
      </p:sp>
      <p:sp>
        <p:nvSpPr>
          <p:cNvPr id="92163" name="AutoShape 3" descr="褐色大理石"/>
          <p:cNvSpPr>
            <a:spLocks noChangeArrowheads="1"/>
          </p:cNvSpPr>
          <p:nvPr/>
        </p:nvSpPr>
        <p:spPr bwMode="auto">
          <a:xfrm rot="5400000">
            <a:off x="6486525" y="2941638"/>
            <a:ext cx="4419600" cy="609600"/>
          </a:xfrm>
          <a:prstGeom prst="triangle">
            <a:avLst>
              <a:gd name="adj" fmla="val 50000"/>
            </a:avLst>
          </a:prstGeom>
          <a:solidFill>
            <a:schemeClr val="tx2">
              <a:lumMod val="75000"/>
            </a:schemeClr>
          </a:solidFill>
          <a:ln>
            <a:noFill/>
          </a:ln>
          <a:effectLst>
            <a:outerShdw dist="107763" dir="2700000" algn="ctr" rotWithShape="0">
              <a:srgbClr val="808080"/>
            </a:outerShdw>
          </a:effectLst>
          <a:extLst/>
        </p:spPr>
        <p:txBody>
          <a:bodyPr/>
          <a:lstStyle/>
          <a:p>
            <a:endParaRPr lang="zh-CN" altLang="en-US" sz="2000">
              <a:latin typeface="Verdana" panose="020B0604030504040204" pitchFamily="34" charset="0"/>
              <a:ea typeface="微软雅黑" panose="020B0503020204020204" pitchFamily="34" charset="-122"/>
            </a:endParaRPr>
          </a:p>
        </p:txBody>
      </p:sp>
      <p:sp>
        <p:nvSpPr>
          <p:cNvPr id="92168" name="Text Box 8"/>
          <p:cNvSpPr txBox="1">
            <a:spLocks noChangeArrowheads="1"/>
          </p:cNvSpPr>
          <p:nvPr/>
        </p:nvSpPr>
        <p:spPr bwMode="auto">
          <a:xfrm>
            <a:off x="3590925" y="1189038"/>
            <a:ext cx="1905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a:solidFill>
                  <a:schemeClr val="tx1"/>
                </a:solidFill>
                <a:latin typeface="Verdana" panose="020B0604030504040204" pitchFamily="34" charset="0"/>
                <a:ea typeface="微软雅黑" panose="020B0503020204020204" pitchFamily="34" charset="-122"/>
              </a:rPr>
              <a:t>工具与技术</a:t>
            </a:r>
          </a:p>
        </p:txBody>
      </p:sp>
      <p:sp>
        <p:nvSpPr>
          <p:cNvPr id="92169" name="Text Box 9"/>
          <p:cNvSpPr txBox="1">
            <a:spLocks noChangeArrowheads="1"/>
          </p:cNvSpPr>
          <p:nvPr/>
        </p:nvSpPr>
        <p:spPr bwMode="auto">
          <a:xfrm>
            <a:off x="6181725" y="1173163"/>
            <a:ext cx="1905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a:solidFill>
                  <a:schemeClr val="tx1"/>
                </a:solidFill>
                <a:latin typeface="Verdana" panose="020B0604030504040204" pitchFamily="34" charset="0"/>
                <a:ea typeface="微软雅黑" panose="020B0503020204020204" pitchFamily="34" charset="-122"/>
              </a:rPr>
              <a:t>成  果</a:t>
            </a:r>
          </a:p>
        </p:txBody>
      </p:sp>
      <p:sp>
        <p:nvSpPr>
          <p:cNvPr id="92170" name="Text Box 10"/>
          <p:cNvSpPr txBox="1">
            <a:spLocks noChangeArrowheads="1"/>
          </p:cNvSpPr>
          <p:nvPr/>
        </p:nvSpPr>
        <p:spPr bwMode="auto">
          <a:xfrm>
            <a:off x="3283495" y="1798638"/>
            <a:ext cx="251460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风险再评估</a:t>
            </a:r>
          </a:p>
          <a:p>
            <a:pPr>
              <a:spcBef>
                <a:spcPct val="5000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风险审计</a:t>
            </a:r>
          </a:p>
          <a:p>
            <a:pPr>
              <a:spcBef>
                <a:spcPct val="5000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偏差与趋势分析</a:t>
            </a:r>
          </a:p>
          <a:p>
            <a:pPr>
              <a:spcBef>
                <a:spcPct val="5000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技术绩效测量</a:t>
            </a:r>
          </a:p>
          <a:p>
            <a:pPr>
              <a:spcBef>
                <a:spcPct val="5000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储备分析</a:t>
            </a:r>
          </a:p>
          <a:p>
            <a:pPr>
              <a:spcBef>
                <a:spcPct val="5000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状态审查会</a:t>
            </a:r>
          </a:p>
          <a:p>
            <a:pPr>
              <a:spcBef>
                <a:spcPct val="50000"/>
              </a:spcBef>
            </a:pPr>
            <a:endParaRPr lang="en-US" altLang="zh-CN" sz="2000" dirty="0">
              <a:latin typeface="Verdana" panose="020B0604030504040204" pitchFamily="34" charset="0"/>
              <a:ea typeface="微软雅黑" panose="020B0503020204020204" pitchFamily="34" charset="-122"/>
            </a:endParaRPr>
          </a:p>
        </p:txBody>
      </p:sp>
      <p:sp>
        <p:nvSpPr>
          <p:cNvPr id="92171" name="Text Box 11"/>
          <p:cNvSpPr txBox="1">
            <a:spLocks noChangeArrowheads="1"/>
          </p:cNvSpPr>
          <p:nvPr/>
        </p:nvSpPr>
        <p:spPr bwMode="auto">
          <a:xfrm>
            <a:off x="5876925" y="1722438"/>
            <a:ext cx="266700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风险登记</a:t>
            </a:r>
            <a:r>
              <a:rPr lang="zh-CN" altLang="en-US" sz="2000" dirty="0" smtClean="0">
                <a:solidFill>
                  <a:schemeClr val="bg1"/>
                </a:solidFill>
                <a:latin typeface="Verdana" panose="020B0604030504040204" pitchFamily="34" charset="0"/>
                <a:ea typeface="微软雅黑" panose="020B0503020204020204" pitchFamily="34" charset="-122"/>
              </a:rPr>
              <a:t>册</a:t>
            </a:r>
            <a:r>
              <a:rPr lang="en-US" altLang="zh-CN" sz="2000" dirty="0" smtClean="0">
                <a:solidFill>
                  <a:schemeClr val="bg1"/>
                </a:solidFill>
                <a:latin typeface="Verdana" panose="020B0604030504040204" pitchFamily="34" charset="0"/>
                <a:ea typeface="微软雅黑" panose="020B0503020204020204" pitchFamily="34" charset="-122"/>
              </a:rPr>
              <a:t/>
            </a:r>
            <a:br>
              <a:rPr lang="en-US" altLang="zh-CN" sz="2000" dirty="0" smtClean="0">
                <a:solidFill>
                  <a:schemeClr val="bg1"/>
                </a:solidFill>
                <a:latin typeface="Verdana" panose="020B0604030504040204" pitchFamily="34" charset="0"/>
                <a:ea typeface="微软雅黑" panose="020B0503020204020204" pitchFamily="34" charset="-122"/>
              </a:rPr>
            </a:br>
            <a:r>
              <a:rPr lang="zh-CN" altLang="en-US" sz="2000" dirty="0" smtClean="0">
                <a:solidFill>
                  <a:schemeClr val="bg1"/>
                </a:solidFill>
                <a:latin typeface="Verdana" panose="020B0604030504040204" pitchFamily="34" charset="0"/>
                <a:ea typeface="微软雅黑" panose="020B0503020204020204" pitchFamily="34" charset="-122"/>
              </a:rPr>
              <a:t>（</a:t>
            </a:r>
            <a:r>
              <a:rPr lang="zh-CN" altLang="en-US" sz="2000" dirty="0">
                <a:solidFill>
                  <a:schemeClr val="bg1"/>
                </a:solidFill>
                <a:latin typeface="Verdana" panose="020B0604030504040204" pitchFamily="34" charset="0"/>
                <a:ea typeface="微软雅黑" panose="020B0503020204020204" pitchFamily="34" charset="-122"/>
              </a:rPr>
              <a:t>更新）</a:t>
            </a:r>
          </a:p>
          <a:p>
            <a:pPr>
              <a:spcBef>
                <a:spcPct val="5000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组织过程资</a:t>
            </a:r>
            <a:r>
              <a:rPr lang="zh-CN" altLang="en-US" sz="2000" dirty="0" smtClean="0">
                <a:solidFill>
                  <a:schemeClr val="bg1"/>
                </a:solidFill>
                <a:latin typeface="Verdana" panose="020B0604030504040204" pitchFamily="34" charset="0"/>
                <a:ea typeface="微软雅黑" panose="020B0503020204020204" pitchFamily="34" charset="-122"/>
              </a:rPr>
              <a:t>产</a:t>
            </a:r>
            <a:r>
              <a:rPr lang="en-US" altLang="zh-CN" sz="2000" dirty="0" smtClean="0">
                <a:solidFill>
                  <a:schemeClr val="bg1"/>
                </a:solidFill>
                <a:latin typeface="Verdana" panose="020B0604030504040204" pitchFamily="34" charset="0"/>
                <a:ea typeface="微软雅黑" panose="020B0503020204020204" pitchFamily="34" charset="-122"/>
              </a:rPr>
              <a:t/>
            </a:r>
            <a:br>
              <a:rPr lang="en-US" altLang="zh-CN" sz="2000" dirty="0" smtClean="0">
                <a:solidFill>
                  <a:schemeClr val="bg1"/>
                </a:solidFill>
                <a:latin typeface="Verdana" panose="020B0604030504040204" pitchFamily="34" charset="0"/>
                <a:ea typeface="微软雅黑" panose="020B0503020204020204" pitchFamily="34" charset="-122"/>
              </a:rPr>
            </a:br>
            <a:r>
              <a:rPr lang="zh-CN" altLang="en-US" sz="2000" dirty="0" smtClean="0">
                <a:solidFill>
                  <a:schemeClr val="bg1"/>
                </a:solidFill>
                <a:latin typeface="Verdana" panose="020B0604030504040204" pitchFamily="34" charset="0"/>
                <a:ea typeface="微软雅黑" panose="020B0503020204020204" pitchFamily="34" charset="-122"/>
              </a:rPr>
              <a:t>（</a:t>
            </a:r>
            <a:r>
              <a:rPr lang="zh-CN" altLang="en-US" sz="2000" dirty="0">
                <a:solidFill>
                  <a:schemeClr val="bg1"/>
                </a:solidFill>
                <a:latin typeface="Verdana" panose="020B0604030504040204" pitchFamily="34" charset="0"/>
                <a:ea typeface="微软雅黑" panose="020B0503020204020204" pitchFamily="34" charset="-122"/>
              </a:rPr>
              <a:t>更新）</a:t>
            </a:r>
          </a:p>
          <a:p>
            <a:pPr>
              <a:spcBef>
                <a:spcPct val="5000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变更请求</a:t>
            </a:r>
          </a:p>
          <a:p>
            <a:pPr>
              <a:spcBef>
                <a:spcPct val="5000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项目管理计</a:t>
            </a:r>
            <a:r>
              <a:rPr lang="zh-CN" altLang="en-US" sz="2000" dirty="0" smtClean="0">
                <a:solidFill>
                  <a:schemeClr val="bg1"/>
                </a:solidFill>
                <a:latin typeface="Verdana" panose="020B0604030504040204" pitchFamily="34" charset="0"/>
                <a:ea typeface="微软雅黑" panose="020B0503020204020204" pitchFamily="34" charset="-122"/>
              </a:rPr>
              <a:t>划</a:t>
            </a:r>
            <a:r>
              <a:rPr lang="en-US" altLang="zh-CN" sz="2000" dirty="0" smtClean="0">
                <a:solidFill>
                  <a:schemeClr val="bg1"/>
                </a:solidFill>
                <a:latin typeface="Verdana" panose="020B0604030504040204" pitchFamily="34" charset="0"/>
                <a:ea typeface="微软雅黑" panose="020B0503020204020204" pitchFamily="34" charset="-122"/>
              </a:rPr>
              <a:t/>
            </a:r>
            <a:br>
              <a:rPr lang="en-US" altLang="zh-CN" sz="2000" dirty="0" smtClean="0">
                <a:solidFill>
                  <a:schemeClr val="bg1"/>
                </a:solidFill>
                <a:latin typeface="Verdana" panose="020B0604030504040204" pitchFamily="34" charset="0"/>
                <a:ea typeface="微软雅黑" panose="020B0503020204020204" pitchFamily="34" charset="-122"/>
              </a:rPr>
            </a:br>
            <a:r>
              <a:rPr lang="zh-CN" altLang="en-US" sz="2000" dirty="0" smtClean="0">
                <a:solidFill>
                  <a:schemeClr val="bg1"/>
                </a:solidFill>
                <a:latin typeface="Verdana" panose="020B0604030504040204" pitchFamily="34" charset="0"/>
                <a:ea typeface="微软雅黑" panose="020B0503020204020204" pitchFamily="34" charset="-122"/>
              </a:rPr>
              <a:t>（</a:t>
            </a:r>
            <a:r>
              <a:rPr lang="zh-CN" altLang="en-US" sz="2000" dirty="0">
                <a:solidFill>
                  <a:schemeClr val="bg1"/>
                </a:solidFill>
                <a:latin typeface="Verdana" panose="020B0604030504040204" pitchFamily="34" charset="0"/>
                <a:ea typeface="微软雅黑" panose="020B0503020204020204" pitchFamily="34" charset="-122"/>
              </a:rPr>
              <a:t>更新）</a:t>
            </a:r>
          </a:p>
          <a:p>
            <a:pPr>
              <a:spcBef>
                <a:spcPct val="5000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项目文</a:t>
            </a:r>
            <a:r>
              <a:rPr lang="zh-CN" altLang="en-US" sz="2000" dirty="0" smtClean="0">
                <a:solidFill>
                  <a:schemeClr val="bg1"/>
                </a:solidFill>
                <a:latin typeface="Verdana" panose="020B0604030504040204" pitchFamily="34" charset="0"/>
                <a:ea typeface="微软雅黑" panose="020B0503020204020204" pitchFamily="34" charset="-122"/>
              </a:rPr>
              <a:t>件（</a:t>
            </a:r>
            <a:r>
              <a:rPr lang="zh-CN" altLang="en-US" sz="2000" dirty="0">
                <a:solidFill>
                  <a:schemeClr val="bg1"/>
                </a:solidFill>
                <a:latin typeface="Verdana" panose="020B0604030504040204" pitchFamily="34" charset="0"/>
                <a:ea typeface="微软雅黑" panose="020B0503020204020204" pitchFamily="34" charset="-122"/>
              </a:rPr>
              <a:t>更新）</a:t>
            </a:r>
          </a:p>
        </p:txBody>
      </p:sp>
      <p:sp>
        <p:nvSpPr>
          <p:cNvPr id="92173" name="Text Box 13"/>
          <p:cNvSpPr txBox="1">
            <a:spLocks noChangeArrowheads="1"/>
          </p:cNvSpPr>
          <p:nvPr/>
        </p:nvSpPr>
        <p:spPr bwMode="auto">
          <a:xfrm>
            <a:off x="771525" y="1798638"/>
            <a:ext cx="228600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风险登记册</a:t>
            </a:r>
          </a:p>
          <a:p>
            <a:pPr>
              <a:spcBef>
                <a:spcPct val="5000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项目管理计划</a:t>
            </a:r>
          </a:p>
          <a:p>
            <a:pPr>
              <a:spcBef>
                <a:spcPct val="5000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工作绩效信息</a:t>
            </a:r>
          </a:p>
          <a:p>
            <a:pPr>
              <a:spcBef>
                <a:spcPct val="50000"/>
              </a:spcBef>
              <a:buFontTx/>
              <a:buAutoNum type="arabicPeriod"/>
            </a:pPr>
            <a:r>
              <a:rPr lang="zh-CN" altLang="en-US" sz="2000" dirty="0">
                <a:solidFill>
                  <a:schemeClr val="bg1"/>
                </a:solidFill>
                <a:latin typeface="Verdana" panose="020B0604030504040204" pitchFamily="34" charset="0"/>
                <a:ea typeface="微软雅黑" panose="020B0503020204020204" pitchFamily="34" charset="-122"/>
              </a:rPr>
              <a:t>绩效报告</a:t>
            </a:r>
          </a:p>
        </p:txBody>
      </p:sp>
      <p:sp>
        <p:nvSpPr>
          <p:cNvPr id="92174" name="Rectangle 14"/>
          <p:cNvSpPr>
            <a:spLocks noGrp="1" noChangeArrowheads="1"/>
          </p:cNvSpPr>
          <p:nvPr>
            <p:ph type="title"/>
          </p:nvPr>
        </p:nvSpPr>
        <p:spPr/>
        <p:txBody>
          <a:bodyPr/>
          <a:lstStyle/>
          <a:p>
            <a:r>
              <a:rPr lang="en-US" altLang="zh-CN" smtClean="0"/>
              <a:t>11.6 </a:t>
            </a:r>
            <a:r>
              <a:rPr lang="zh-CN" altLang="en-US" smtClean="0"/>
              <a:t>风险监控</a:t>
            </a:r>
            <a:endParaRPr lang="zh-CN" altLang="en-US"/>
          </a:p>
        </p:txBody>
      </p:sp>
    </p:spTree>
    <p:extLst>
      <p:ext uri="{BB962C8B-B14F-4D97-AF65-F5344CB8AC3E}">
        <p14:creationId xmlns:p14="http://schemas.microsoft.com/office/powerpoint/2010/main" val="18311948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r>
              <a:rPr lang="zh-CN" altLang="en-US"/>
              <a:t>风险列表</a:t>
            </a:r>
            <a:r>
              <a:rPr lang="en-US" altLang="zh-CN"/>
              <a:t>-</a:t>
            </a:r>
            <a:r>
              <a:rPr lang="zh-CN" altLang="en-US"/>
              <a:t>风险监控表</a:t>
            </a:r>
          </a:p>
        </p:txBody>
      </p:sp>
      <p:graphicFrame>
        <p:nvGraphicFramePr>
          <p:cNvPr id="409694" name="Group 94"/>
          <p:cNvGraphicFramePr>
            <a:graphicFrameLocks noGrp="1"/>
          </p:cNvGraphicFramePr>
          <p:nvPr>
            <p:ph type="tbl" idx="4294967295"/>
            <p:extLst>
              <p:ext uri="{D42A27DB-BD31-4B8C-83A1-F6EECF244321}">
                <p14:modId xmlns:p14="http://schemas.microsoft.com/office/powerpoint/2010/main" val="1278651921"/>
              </p:ext>
            </p:extLst>
          </p:nvPr>
        </p:nvGraphicFramePr>
        <p:xfrm>
          <a:off x="274320" y="1190308"/>
          <a:ext cx="8595361" cy="4817704"/>
        </p:xfrm>
        <a:graphic>
          <a:graphicData uri="http://schemas.openxmlformats.org/drawingml/2006/table">
            <a:tbl>
              <a:tblPr/>
              <a:tblGrid>
                <a:gridCol w="1189259">
                  <a:extLst>
                    <a:ext uri="{9D8B030D-6E8A-4147-A177-3AD203B41FA5}">
                      <a16:colId xmlns:a16="http://schemas.microsoft.com/office/drawing/2014/main" val="20000"/>
                    </a:ext>
                  </a:extLst>
                </a:gridCol>
                <a:gridCol w="1234351">
                  <a:extLst>
                    <a:ext uri="{9D8B030D-6E8A-4147-A177-3AD203B41FA5}">
                      <a16:colId xmlns:a16="http://schemas.microsoft.com/office/drawing/2014/main" val="20001"/>
                    </a:ext>
                  </a:extLst>
                </a:gridCol>
                <a:gridCol w="1232471">
                  <a:extLst>
                    <a:ext uri="{9D8B030D-6E8A-4147-A177-3AD203B41FA5}">
                      <a16:colId xmlns:a16="http://schemas.microsoft.com/office/drawing/2014/main" val="20002"/>
                    </a:ext>
                  </a:extLst>
                </a:gridCol>
                <a:gridCol w="1234350">
                  <a:extLst>
                    <a:ext uri="{9D8B030D-6E8A-4147-A177-3AD203B41FA5}">
                      <a16:colId xmlns:a16="http://schemas.microsoft.com/office/drawing/2014/main" val="20003"/>
                    </a:ext>
                  </a:extLst>
                </a:gridCol>
                <a:gridCol w="1234351">
                  <a:extLst>
                    <a:ext uri="{9D8B030D-6E8A-4147-A177-3AD203B41FA5}">
                      <a16:colId xmlns:a16="http://schemas.microsoft.com/office/drawing/2014/main" val="20004"/>
                    </a:ext>
                  </a:extLst>
                </a:gridCol>
                <a:gridCol w="1236229">
                  <a:extLst>
                    <a:ext uri="{9D8B030D-6E8A-4147-A177-3AD203B41FA5}">
                      <a16:colId xmlns:a16="http://schemas.microsoft.com/office/drawing/2014/main" val="20005"/>
                    </a:ext>
                  </a:extLst>
                </a:gridCol>
                <a:gridCol w="1234350">
                  <a:extLst>
                    <a:ext uri="{9D8B030D-6E8A-4147-A177-3AD203B41FA5}">
                      <a16:colId xmlns:a16="http://schemas.microsoft.com/office/drawing/2014/main" val="20006"/>
                    </a:ext>
                  </a:extLst>
                </a:gridCol>
              </a:tblGrid>
              <a:tr h="821667">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Times New Roman" panose="02020603050405020304" pitchFamily="18" charset="0"/>
                        </a:rPr>
                        <a:t>风险</a:t>
                      </a:r>
                      <a: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Times New Roman" panose="02020603050405020304" pitchFamily="18" charset="0"/>
                        </a:rPr>
                        <a:t>ID</a:t>
                      </a:r>
                      <a:endPar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cap="flat">
                      <a:noFill/>
                    </a:lnL>
                    <a:lnR w="12700" cap="flat" cmpd="sng" algn="ctr">
                      <a:solidFill>
                        <a:srgbClr val="1106E4"/>
                      </a:solidFill>
                      <a:prstDash val="solid"/>
                      <a:round/>
                      <a:headEnd type="none" w="med" len="med"/>
                      <a:tailEnd type="none" w="med" len="med"/>
                    </a:lnR>
                    <a:lnT w="57150" cap="flat" cmpd="sng" algn="ctr">
                      <a:solidFill>
                        <a:srgbClr val="FF0000"/>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是否发生</a:t>
                      </a: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57150" cap="flat" cmpd="sng" algn="ctr">
                      <a:solidFill>
                        <a:srgbClr val="FF0000"/>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应对效果</a:t>
                      </a: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57150" cap="flat" cmpd="sng" algn="ctr">
                      <a:solidFill>
                        <a:srgbClr val="FF0000"/>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Wingdings" panose="05000000000000000000" pitchFamily="2" charset="2"/>
                        <a:buNone/>
                        <a:tabLst/>
                      </a:pPr>
                      <a:r>
                        <a:rPr kumimoji="0" lang="zh-CN" altLang="en-US" sz="2000" b="1"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Times New Roman" panose="02020603050405020304" pitchFamily="18" charset="0"/>
                        </a:rPr>
                        <a:t>残留风险</a:t>
                      </a:r>
                      <a:endParaRPr kumimoji="0" lang="zh-CN" altLang="en-US" sz="2000" b="1"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57150" cap="flat" cmpd="sng" algn="ctr">
                      <a:solidFill>
                        <a:srgbClr val="FF0000"/>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rPr>
                        <a:t>次生风险</a:t>
                      </a: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57150" cap="flat" cmpd="sng" algn="ctr">
                      <a:solidFill>
                        <a:srgbClr val="FF0000"/>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Wingdings" panose="05000000000000000000" pitchFamily="2" charset="2"/>
                        <a:buNone/>
                        <a:tabLst/>
                      </a:pPr>
                      <a:r>
                        <a:rPr kumimoji="0" lang="zh-CN" altLang="en-US" sz="2000" b="1"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进一步</a:t>
                      </a:r>
                    </a:p>
                    <a:p>
                      <a:pPr marL="0" marR="0" lvl="0" indent="0" algn="ctr" defTabSz="914400" rtl="0" eaLnBrk="1" fontAlgn="base" latinLnBrk="0" hangingPunct="1">
                        <a:lnSpc>
                          <a:spcPct val="130000"/>
                        </a:lnSpc>
                        <a:spcBef>
                          <a:spcPct val="0"/>
                        </a:spcBef>
                        <a:spcAft>
                          <a:spcPct val="0"/>
                        </a:spcAft>
                        <a:buClrTx/>
                        <a:buSzTx/>
                        <a:buFont typeface="Wingdings" panose="05000000000000000000" pitchFamily="2" charset="2"/>
                        <a:buNone/>
                        <a:tabLst/>
                      </a:pPr>
                      <a:r>
                        <a:rPr kumimoji="0" lang="zh-CN" altLang="en-US" sz="2000" b="1"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措施</a:t>
                      </a: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57150" cap="flat" cmpd="sng" algn="ctr">
                      <a:solidFill>
                        <a:srgbClr val="FF0000"/>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Wingdings" panose="05000000000000000000" pitchFamily="2" charset="2"/>
                        <a:buNone/>
                        <a:tabLst/>
                      </a:pPr>
                      <a:r>
                        <a:rPr kumimoji="0" lang="zh-CN" altLang="en-US" sz="2000" b="1"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剩余</a:t>
                      </a:r>
                    </a:p>
                    <a:p>
                      <a:pPr marL="0" marR="0" lvl="0" indent="0" algn="ctr" defTabSz="914400" rtl="0" eaLnBrk="1" fontAlgn="base" latinLnBrk="0" hangingPunct="1">
                        <a:lnSpc>
                          <a:spcPct val="130000"/>
                        </a:lnSpc>
                        <a:spcBef>
                          <a:spcPct val="0"/>
                        </a:spcBef>
                        <a:spcAft>
                          <a:spcPct val="0"/>
                        </a:spcAft>
                        <a:buClrTx/>
                        <a:buSzTx/>
                        <a:buFont typeface="Wingdings" panose="05000000000000000000" pitchFamily="2" charset="2"/>
                        <a:buNone/>
                        <a:tabLst/>
                      </a:pPr>
                      <a:r>
                        <a:rPr kumimoji="0" lang="zh-CN" altLang="en-US" sz="2000" b="1"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储备金</a:t>
                      </a:r>
                    </a:p>
                  </a:txBody>
                  <a:tcPr marL="90000" marR="90000" marT="46800" marB="46800" horzOverflow="overflow">
                    <a:lnL w="12700" cap="flat" cmpd="sng" algn="ctr">
                      <a:solidFill>
                        <a:srgbClr val="1106E4"/>
                      </a:solidFill>
                      <a:prstDash val="solid"/>
                      <a:round/>
                      <a:headEnd type="none" w="med" len="med"/>
                      <a:tailEnd type="none" w="med" len="med"/>
                    </a:lnL>
                    <a:lnR cap="flat">
                      <a:noFill/>
                    </a:lnR>
                    <a:lnT w="57150" cap="flat" cmpd="sng" algn="ctr">
                      <a:solidFill>
                        <a:srgbClr val="FF0000"/>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extLst>
                  <a:ext uri="{0D108BD9-81ED-4DB2-BD59-A6C34878D82A}">
                    <a16:rowId xmlns:a16="http://schemas.microsoft.com/office/drawing/2014/main" val="10000"/>
                  </a:ext>
                </a:extLst>
              </a:tr>
              <a:tr h="563276">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Times New Roman" panose="02020603050405020304" pitchFamily="18" charset="0"/>
                        </a:rPr>
                        <a:t>1</a:t>
                      </a:r>
                      <a:endPar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cap="flat">
                      <a:noFill/>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cap="flat">
                      <a:noFill/>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9508">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Times New Roman" panose="02020603050405020304" pitchFamily="18" charset="0"/>
                        </a:rPr>
                        <a:t>2</a:t>
                      </a:r>
                      <a:endPar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cap="flat">
                      <a:noFill/>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cap="flat">
                      <a:noFill/>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3276">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3</a:t>
                      </a:r>
                    </a:p>
                  </a:txBody>
                  <a:tcPr marL="90000" marR="90000" marT="46800" marB="46800" horzOverflow="overflow">
                    <a:lnL cap="flat">
                      <a:noFill/>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cap="flat">
                      <a:noFill/>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1391">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4</a:t>
                      </a:r>
                    </a:p>
                  </a:txBody>
                  <a:tcPr marL="90000" marR="90000" marT="46800" marB="46800" horzOverflow="overflow">
                    <a:lnL cap="flat">
                      <a:noFill/>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cap="flat">
                      <a:noFill/>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1391">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5</a:t>
                      </a:r>
                    </a:p>
                  </a:txBody>
                  <a:tcPr marL="90000" marR="90000" marT="46800" marB="46800" horzOverflow="overflow">
                    <a:lnL cap="flat">
                      <a:noFill/>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cap="flat">
                      <a:noFill/>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1391">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6</a:t>
                      </a:r>
                    </a:p>
                  </a:txBody>
                  <a:tcPr marL="90000" marR="90000" marT="46800" marB="46800" horzOverflow="overflow">
                    <a:lnL cap="flat">
                      <a:noFill/>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cap="flat">
                      <a:noFill/>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61391">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7</a:t>
                      </a:r>
                    </a:p>
                  </a:txBody>
                  <a:tcPr marL="90000" marR="90000" marT="46800" marB="46800" horzOverflow="overflow">
                    <a:lnL cap="flat">
                      <a:noFill/>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57150" cap="flat" cmpd="sng" algn="ctr">
                      <a:solidFill>
                        <a:srgbClr val="FF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57150" cap="flat" cmpd="sng" algn="ctr">
                      <a:solidFill>
                        <a:srgbClr val="FF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57150" cap="flat" cmpd="sng" algn="ctr">
                      <a:solidFill>
                        <a:srgbClr val="FF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57150" cap="flat" cmpd="sng" algn="ctr">
                      <a:solidFill>
                        <a:srgbClr val="FF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57150" cap="flat" cmpd="sng" algn="ctr">
                      <a:solidFill>
                        <a:srgbClr val="FF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57150" cap="flat" cmpd="sng" algn="ctr">
                      <a:solidFill>
                        <a:srgbClr val="FF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Font typeface="Wingdings" panose="05000000000000000000" pitchFamily="2" charset="2"/>
                        <a:defRPr>
                          <a:solidFill>
                            <a:schemeClr val="tx1"/>
                          </a:solidFill>
                          <a:latin typeface="Arial" panose="020B0604020202020204" pitchFamily="34" charset="0"/>
                          <a:ea typeface="黑体" panose="02010609060101010101" pitchFamily="49" charset="-122"/>
                        </a:defRPr>
                      </a:lvl1pPr>
                      <a:lvl2pPr>
                        <a:lnSpc>
                          <a:spcPct val="130000"/>
                        </a:lnSpc>
                        <a:spcBef>
                          <a:spcPct val="20000"/>
                        </a:spcBef>
                        <a:buClr>
                          <a:srgbClr val="FF0000"/>
                        </a:buClr>
                        <a:buFont typeface="Wingdings" panose="05000000000000000000" pitchFamily="2" charset="2"/>
                        <a:defRPr sz="1600">
                          <a:solidFill>
                            <a:schemeClr val="tx1"/>
                          </a:solidFill>
                          <a:latin typeface="Arial" panose="020B0604020202020204" pitchFamily="34" charset="0"/>
                          <a:ea typeface="黑体" panose="02010609060101010101" pitchFamily="49" charset="-122"/>
                        </a:defRPr>
                      </a:lvl2pPr>
                      <a:lvl3pPr>
                        <a:lnSpc>
                          <a:spcPct val="130000"/>
                        </a:lnSpc>
                        <a:spcBef>
                          <a:spcPct val="20000"/>
                        </a:spcBef>
                        <a:buClr>
                          <a:schemeClr val="accent1"/>
                        </a:buClr>
                        <a:buFont typeface="Wingdings" panose="05000000000000000000" pitchFamily="2" charset="2"/>
                        <a:defRPr sz="1400">
                          <a:solidFill>
                            <a:schemeClr val="tx1"/>
                          </a:solidFill>
                          <a:latin typeface="Arial" panose="020B0604020202020204" pitchFamily="34" charset="0"/>
                          <a:ea typeface="黑体" panose="02010609060101010101" pitchFamily="49"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 typeface="Wingdings" panose="05000000000000000000" pitchFamily="2" charset="2"/>
                        <a:buNone/>
                        <a:tabLst/>
                      </a:pPr>
                      <a:endParaRPr kumimoji="0" lang="zh-CN"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endParaRPr>
                    </a:p>
                  </a:txBody>
                  <a:tcPr marL="90000" marR="90000" marT="46800" marB="46800" horzOverflow="overflow">
                    <a:lnL w="12700" cap="flat" cmpd="sng" algn="ctr">
                      <a:solidFill>
                        <a:srgbClr val="1106E4"/>
                      </a:solidFill>
                      <a:prstDash val="solid"/>
                      <a:round/>
                      <a:headEnd type="none" w="med" len="med"/>
                      <a:tailEnd type="none" w="med" len="med"/>
                    </a:lnL>
                    <a:lnR cap="flat">
                      <a:noFill/>
                    </a:lnR>
                    <a:lnT w="12700" cap="flat" cmpd="sng" algn="ctr">
                      <a:solidFill>
                        <a:srgbClr val="1106E4"/>
                      </a:solidFill>
                      <a:prstDash val="solid"/>
                      <a:round/>
                      <a:headEnd type="none" w="med" len="med"/>
                      <a:tailEnd type="none" w="med" len="med"/>
                    </a:lnT>
                    <a:lnB w="57150" cap="flat" cmpd="sng" algn="ctr">
                      <a:solidFill>
                        <a:srgbClr val="FF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4071916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r>
              <a:rPr lang="zh-CN" altLang="en-US" smtClean="0"/>
              <a:t>风险监控</a:t>
            </a:r>
            <a:endParaRPr lang="zh-CN" altLang="en-US"/>
          </a:p>
        </p:txBody>
      </p:sp>
      <p:grpSp>
        <p:nvGrpSpPr>
          <p:cNvPr id="7" name="组合 6"/>
          <p:cNvGrpSpPr/>
          <p:nvPr/>
        </p:nvGrpSpPr>
        <p:grpSpPr>
          <a:xfrm>
            <a:off x="153988" y="1188721"/>
            <a:ext cx="8763000" cy="4187744"/>
            <a:chOff x="153988" y="1188721"/>
            <a:chExt cx="8763000" cy="4187744"/>
          </a:xfrm>
        </p:grpSpPr>
        <p:sp>
          <p:nvSpPr>
            <p:cNvPr id="410627" name="Line 3"/>
            <p:cNvSpPr>
              <a:spLocks noChangeShapeType="1"/>
            </p:cNvSpPr>
            <p:nvPr/>
          </p:nvSpPr>
          <p:spPr bwMode="auto">
            <a:xfrm>
              <a:off x="534988" y="3384550"/>
              <a:ext cx="3810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400">
                <a:latin typeface="Verdana" panose="020B0604030504040204" pitchFamily="34" charset="0"/>
                <a:ea typeface="微软雅黑" panose="020B0503020204020204" pitchFamily="34" charset="-122"/>
              </a:endParaRPr>
            </a:p>
          </p:txBody>
        </p:sp>
        <p:sp>
          <p:nvSpPr>
            <p:cNvPr id="410628" name="Rectangle 4"/>
            <p:cNvSpPr>
              <a:spLocks noChangeArrowheads="1"/>
            </p:cNvSpPr>
            <p:nvPr/>
          </p:nvSpPr>
          <p:spPr bwMode="auto">
            <a:xfrm>
              <a:off x="153988" y="3079750"/>
              <a:ext cx="1219200" cy="685800"/>
            </a:xfrm>
            <a:prstGeom prst="rect">
              <a:avLst/>
            </a:prstGeom>
            <a:gradFill rotWithShape="1">
              <a:gsLst>
                <a:gs pos="0">
                  <a:srgbClr val="0066FF"/>
                </a:gs>
                <a:gs pos="50000">
                  <a:srgbClr val="0066FF">
                    <a:gamma/>
                    <a:tint val="0"/>
                    <a:invGamma/>
                  </a:srgbClr>
                </a:gs>
                <a:gs pos="100000">
                  <a:srgbClr val="0066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a:solidFill>
                    <a:schemeClr val="tx1"/>
                  </a:solidFill>
                  <a:latin typeface="Verdana" panose="020B0604030504040204" pitchFamily="34" charset="0"/>
                  <a:ea typeface="微软雅黑" panose="020B0503020204020204" pitchFamily="34" charset="-122"/>
                </a:rPr>
                <a:t>风险</a:t>
              </a:r>
            </a:p>
          </p:txBody>
        </p:sp>
        <p:sp>
          <p:nvSpPr>
            <p:cNvPr id="410629" name="Line 5"/>
            <p:cNvSpPr>
              <a:spLocks noChangeShapeType="1"/>
            </p:cNvSpPr>
            <p:nvPr/>
          </p:nvSpPr>
          <p:spPr bwMode="auto">
            <a:xfrm>
              <a:off x="1373188" y="2393950"/>
              <a:ext cx="0" cy="18288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400">
                <a:latin typeface="Verdana" panose="020B0604030504040204" pitchFamily="34" charset="0"/>
                <a:ea typeface="微软雅黑" panose="020B0503020204020204" pitchFamily="34" charset="-122"/>
              </a:endParaRPr>
            </a:p>
          </p:txBody>
        </p:sp>
        <p:sp>
          <p:nvSpPr>
            <p:cNvPr id="410630" name="Line 6"/>
            <p:cNvSpPr>
              <a:spLocks noChangeShapeType="1"/>
            </p:cNvSpPr>
            <p:nvPr/>
          </p:nvSpPr>
          <p:spPr bwMode="auto">
            <a:xfrm>
              <a:off x="1373188" y="4222750"/>
              <a:ext cx="7620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400">
                <a:latin typeface="Verdana" panose="020B0604030504040204" pitchFamily="34" charset="0"/>
                <a:ea typeface="微软雅黑" panose="020B0503020204020204" pitchFamily="34" charset="-122"/>
              </a:endParaRPr>
            </a:p>
          </p:txBody>
        </p:sp>
        <p:sp>
          <p:nvSpPr>
            <p:cNvPr id="410631" name="Line 7"/>
            <p:cNvSpPr>
              <a:spLocks noChangeShapeType="1"/>
            </p:cNvSpPr>
            <p:nvPr/>
          </p:nvSpPr>
          <p:spPr bwMode="auto">
            <a:xfrm>
              <a:off x="1373188" y="2393950"/>
              <a:ext cx="7620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400">
                <a:latin typeface="Verdana" panose="020B0604030504040204" pitchFamily="34" charset="0"/>
                <a:ea typeface="微软雅黑" panose="020B0503020204020204" pitchFamily="34" charset="-122"/>
              </a:endParaRPr>
            </a:p>
          </p:txBody>
        </p:sp>
        <p:sp>
          <p:nvSpPr>
            <p:cNvPr id="410632" name="Rectangle 8"/>
            <p:cNvSpPr>
              <a:spLocks noChangeArrowheads="1"/>
            </p:cNvSpPr>
            <p:nvPr/>
          </p:nvSpPr>
          <p:spPr bwMode="auto">
            <a:xfrm>
              <a:off x="2135188" y="2012950"/>
              <a:ext cx="1219200" cy="685800"/>
            </a:xfrm>
            <a:prstGeom prst="rect">
              <a:avLst/>
            </a:prstGeom>
            <a:gradFill rotWithShape="1">
              <a:gsLst>
                <a:gs pos="0">
                  <a:srgbClr val="0066FF"/>
                </a:gs>
                <a:gs pos="50000">
                  <a:srgbClr val="0066FF">
                    <a:gamma/>
                    <a:tint val="0"/>
                    <a:invGamma/>
                  </a:srgbClr>
                </a:gs>
                <a:gs pos="100000">
                  <a:srgbClr val="0066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a:solidFill>
                    <a:schemeClr val="tx1"/>
                  </a:solidFill>
                  <a:latin typeface="Verdana" panose="020B0604030504040204" pitchFamily="34" charset="0"/>
                  <a:ea typeface="微软雅黑" panose="020B0503020204020204" pitchFamily="34" charset="-122"/>
                </a:rPr>
                <a:t>已识别的</a:t>
              </a:r>
            </a:p>
          </p:txBody>
        </p:sp>
        <p:sp>
          <p:nvSpPr>
            <p:cNvPr id="410633" name="Rectangle 9"/>
            <p:cNvSpPr>
              <a:spLocks noChangeArrowheads="1"/>
            </p:cNvSpPr>
            <p:nvPr/>
          </p:nvSpPr>
          <p:spPr bwMode="auto">
            <a:xfrm>
              <a:off x="2135188" y="3917950"/>
              <a:ext cx="1219200" cy="685800"/>
            </a:xfrm>
            <a:prstGeom prst="rect">
              <a:avLst/>
            </a:prstGeom>
            <a:gradFill rotWithShape="1">
              <a:gsLst>
                <a:gs pos="0">
                  <a:srgbClr val="0066FF"/>
                </a:gs>
                <a:gs pos="50000">
                  <a:srgbClr val="0066FF">
                    <a:gamma/>
                    <a:tint val="0"/>
                    <a:invGamma/>
                  </a:srgbClr>
                </a:gs>
                <a:gs pos="100000">
                  <a:srgbClr val="0066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a:solidFill>
                    <a:schemeClr val="tx1"/>
                  </a:solidFill>
                  <a:latin typeface="Verdana" panose="020B0604030504040204" pitchFamily="34" charset="0"/>
                  <a:ea typeface="微软雅黑" panose="020B0503020204020204" pitchFamily="34" charset="-122"/>
                </a:rPr>
                <a:t>新风险</a:t>
              </a:r>
            </a:p>
          </p:txBody>
        </p:sp>
        <p:sp>
          <p:nvSpPr>
            <p:cNvPr id="410634" name="Line 10"/>
            <p:cNvSpPr>
              <a:spLocks noChangeShapeType="1"/>
            </p:cNvSpPr>
            <p:nvPr/>
          </p:nvSpPr>
          <p:spPr bwMode="auto">
            <a:xfrm>
              <a:off x="3735388" y="1631950"/>
              <a:ext cx="0" cy="13716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400">
                <a:latin typeface="Verdana" panose="020B0604030504040204" pitchFamily="34" charset="0"/>
                <a:ea typeface="微软雅黑" panose="020B0503020204020204" pitchFamily="34" charset="-122"/>
              </a:endParaRPr>
            </a:p>
          </p:txBody>
        </p:sp>
        <p:sp>
          <p:nvSpPr>
            <p:cNvPr id="410635" name="Line 11"/>
            <p:cNvSpPr>
              <a:spLocks noChangeShapeType="1"/>
            </p:cNvSpPr>
            <p:nvPr/>
          </p:nvSpPr>
          <p:spPr bwMode="auto">
            <a:xfrm>
              <a:off x="3735388" y="1631950"/>
              <a:ext cx="228600"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400">
                <a:latin typeface="Verdana" panose="020B0604030504040204" pitchFamily="34" charset="0"/>
                <a:ea typeface="微软雅黑" panose="020B0503020204020204" pitchFamily="34" charset="-122"/>
              </a:endParaRPr>
            </a:p>
          </p:txBody>
        </p:sp>
        <p:sp>
          <p:nvSpPr>
            <p:cNvPr id="410636" name="Line 12"/>
            <p:cNvSpPr>
              <a:spLocks noChangeShapeType="1"/>
            </p:cNvSpPr>
            <p:nvPr/>
          </p:nvSpPr>
          <p:spPr bwMode="auto">
            <a:xfrm>
              <a:off x="3735388" y="3003550"/>
              <a:ext cx="228600"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400">
                <a:latin typeface="Verdana" panose="020B0604030504040204" pitchFamily="34" charset="0"/>
                <a:ea typeface="微软雅黑" panose="020B0503020204020204" pitchFamily="34" charset="-122"/>
              </a:endParaRPr>
            </a:p>
          </p:txBody>
        </p:sp>
        <p:sp>
          <p:nvSpPr>
            <p:cNvPr id="410637" name="Rectangle 13"/>
            <p:cNvSpPr>
              <a:spLocks noChangeArrowheads="1"/>
            </p:cNvSpPr>
            <p:nvPr/>
          </p:nvSpPr>
          <p:spPr bwMode="auto">
            <a:xfrm>
              <a:off x="3963988" y="1403350"/>
              <a:ext cx="1112520" cy="730250"/>
            </a:xfrm>
            <a:prstGeom prst="rect">
              <a:avLst/>
            </a:prstGeom>
            <a:gradFill rotWithShape="1">
              <a:gsLst>
                <a:gs pos="0">
                  <a:srgbClr val="0066FF"/>
                </a:gs>
                <a:gs pos="50000">
                  <a:srgbClr val="0066FF">
                    <a:gamma/>
                    <a:tint val="0"/>
                    <a:invGamma/>
                  </a:srgbClr>
                </a:gs>
                <a:gs pos="100000">
                  <a:srgbClr val="0066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dirty="0">
                  <a:solidFill>
                    <a:schemeClr val="tx1"/>
                  </a:solidFill>
                  <a:latin typeface="Verdana" panose="020B0604030504040204" pitchFamily="34" charset="0"/>
                  <a:ea typeface="微软雅黑" panose="020B0503020204020204" pitchFamily="34" charset="-122"/>
                </a:rPr>
                <a:t>做风险</a:t>
              </a:r>
            </a:p>
            <a:p>
              <a:pPr algn="ctr"/>
              <a:r>
                <a:rPr lang="zh-CN" altLang="en-US" sz="2000" dirty="0">
                  <a:solidFill>
                    <a:schemeClr val="tx1"/>
                  </a:solidFill>
                  <a:latin typeface="Verdana" panose="020B0604030504040204" pitchFamily="34" charset="0"/>
                  <a:ea typeface="微软雅黑" panose="020B0503020204020204" pitchFamily="34" charset="-122"/>
                </a:rPr>
                <a:t>应对计划</a:t>
              </a:r>
            </a:p>
          </p:txBody>
        </p:sp>
        <p:sp>
          <p:nvSpPr>
            <p:cNvPr id="410638" name="Rectangle 14"/>
            <p:cNvSpPr>
              <a:spLocks noChangeArrowheads="1"/>
            </p:cNvSpPr>
            <p:nvPr/>
          </p:nvSpPr>
          <p:spPr bwMode="auto">
            <a:xfrm>
              <a:off x="6707188" y="1188721"/>
              <a:ext cx="609600" cy="2288310"/>
            </a:xfrm>
            <a:prstGeom prst="rect">
              <a:avLst/>
            </a:prstGeom>
            <a:gradFill rotWithShape="1">
              <a:gsLst>
                <a:gs pos="0">
                  <a:srgbClr val="0066FF"/>
                </a:gs>
                <a:gs pos="50000">
                  <a:srgbClr val="0066FF">
                    <a:gamma/>
                    <a:tint val="0"/>
                    <a:invGamma/>
                  </a:srgbClr>
                </a:gs>
                <a:gs pos="100000">
                  <a:srgbClr val="0066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r>
                <a:rPr lang="zh-CN" altLang="en-US" sz="2000" dirty="0">
                  <a:solidFill>
                    <a:schemeClr val="tx1"/>
                  </a:solidFill>
                  <a:latin typeface="Verdana" panose="020B0604030504040204" pitchFamily="34" charset="0"/>
                  <a:ea typeface="微软雅黑" panose="020B0503020204020204" pitchFamily="34" charset="-122"/>
                </a:rPr>
                <a:t>如果不能达到效果</a:t>
              </a:r>
            </a:p>
          </p:txBody>
        </p:sp>
        <p:sp>
          <p:nvSpPr>
            <p:cNvPr id="410639" name="Line 15"/>
            <p:cNvSpPr>
              <a:spLocks noChangeShapeType="1"/>
            </p:cNvSpPr>
            <p:nvPr/>
          </p:nvSpPr>
          <p:spPr bwMode="auto">
            <a:xfrm>
              <a:off x="3735388" y="3613150"/>
              <a:ext cx="0" cy="13716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400">
                <a:latin typeface="Verdana" panose="020B0604030504040204" pitchFamily="34" charset="0"/>
                <a:ea typeface="微软雅黑" panose="020B0503020204020204" pitchFamily="34" charset="-122"/>
              </a:endParaRPr>
            </a:p>
          </p:txBody>
        </p:sp>
        <p:sp>
          <p:nvSpPr>
            <p:cNvPr id="410640" name="Line 16"/>
            <p:cNvSpPr>
              <a:spLocks noChangeShapeType="1"/>
            </p:cNvSpPr>
            <p:nvPr/>
          </p:nvSpPr>
          <p:spPr bwMode="auto">
            <a:xfrm>
              <a:off x="3354388" y="4375150"/>
              <a:ext cx="38100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400">
                <a:latin typeface="Verdana" panose="020B0604030504040204" pitchFamily="34" charset="0"/>
                <a:ea typeface="微软雅黑" panose="020B0503020204020204" pitchFamily="34" charset="-122"/>
              </a:endParaRPr>
            </a:p>
          </p:txBody>
        </p:sp>
        <p:sp>
          <p:nvSpPr>
            <p:cNvPr id="410641" name="Line 17"/>
            <p:cNvSpPr>
              <a:spLocks noChangeShapeType="1"/>
            </p:cNvSpPr>
            <p:nvPr/>
          </p:nvSpPr>
          <p:spPr bwMode="auto">
            <a:xfrm>
              <a:off x="3735388" y="3613150"/>
              <a:ext cx="228600"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400">
                <a:latin typeface="Verdana" panose="020B0604030504040204" pitchFamily="34" charset="0"/>
                <a:ea typeface="微软雅黑" panose="020B0503020204020204" pitchFamily="34" charset="-122"/>
              </a:endParaRPr>
            </a:p>
          </p:txBody>
        </p:sp>
        <p:sp>
          <p:nvSpPr>
            <p:cNvPr id="410642" name="Line 18"/>
            <p:cNvSpPr>
              <a:spLocks noChangeShapeType="1"/>
            </p:cNvSpPr>
            <p:nvPr/>
          </p:nvSpPr>
          <p:spPr bwMode="auto">
            <a:xfrm>
              <a:off x="3735388" y="4984750"/>
              <a:ext cx="228600"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400">
                <a:latin typeface="Verdana" panose="020B0604030504040204" pitchFamily="34" charset="0"/>
                <a:ea typeface="微软雅黑" panose="020B0503020204020204" pitchFamily="34" charset="-122"/>
              </a:endParaRPr>
            </a:p>
          </p:txBody>
        </p:sp>
        <p:sp>
          <p:nvSpPr>
            <p:cNvPr id="410643" name="Rectangle 19"/>
            <p:cNvSpPr>
              <a:spLocks noChangeArrowheads="1"/>
            </p:cNvSpPr>
            <p:nvPr/>
          </p:nvSpPr>
          <p:spPr bwMode="auto">
            <a:xfrm>
              <a:off x="3963988" y="3384550"/>
              <a:ext cx="1979612" cy="457200"/>
            </a:xfrm>
            <a:prstGeom prst="rect">
              <a:avLst/>
            </a:prstGeom>
            <a:gradFill rotWithShape="1">
              <a:gsLst>
                <a:gs pos="0">
                  <a:srgbClr val="0066FF"/>
                </a:gs>
                <a:gs pos="50000">
                  <a:srgbClr val="0066FF">
                    <a:gamma/>
                    <a:tint val="0"/>
                    <a:invGamma/>
                  </a:srgbClr>
                </a:gs>
                <a:gs pos="100000">
                  <a:srgbClr val="0066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dirty="0" smtClean="0">
                  <a:solidFill>
                    <a:schemeClr val="tx1"/>
                  </a:solidFill>
                  <a:latin typeface="Verdana" panose="020B0604030504040204" pitchFamily="34" charset="0"/>
                  <a:ea typeface="微软雅黑" panose="020B0503020204020204" pitchFamily="34" charset="-122"/>
                </a:rPr>
                <a:t>已</a:t>
              </a:r>
              <a:r>
                <a:rPr lang="zh-CN" altLang="en-US" sz="2000" dirty="0">
                  <a:solidFill>
                    <a:schemeClr val="tx1"/>
                  </a:solidFill>
                  <a:latin typeface="Verdana" panose="020B0604030504040204" pitchFamily="34" charset="0"/>
                  <a:ea typeface="微软雅黑" panose="020B0503020204020204" pitchFamily="34" charset="-122"/>
                </a:rPr>
                <a:t>发生负</a:t>
              </a:r>
              <a:r>
                <a:rPr lang="zh-CN" altLang="en-US" sz="2000" dirty="0" smtClean="0">
                  <a:solidFill>
                    <a:schemeClr val="tx1"/>
                  </a:solidFill>
                  <a:latin typeface="Verdana" panose="020B0604030504040204" pitchFamily="34" charset="0"/>
                  <a:ea typeface="微软雅黑" panose="020B0503020204020204" pitchFamily="34" charset="-122"/>
                </a:rPr>
                <a:t>面影响</a:t>
              </a:r>
              <a:endParaRPr lang="zh-CN" altLang="en-US" sz="2000" dirty="0">
                <a:solidFill>
                  <a:schemeClr val="tx1"/>
                </a:solidFill>
                <a:latin typeface="Verdana" panose="020B0604030504040204" pitchFamily="34" charset="0"/>
                <a:ea typeface="微软雅黑" panose="020B0503020204020204" pitchFamily="34" charset="-122"/>
              </a:endParaRPr>
            </a:p>
          </p:txBody>
        </p:sp>
        <p:sp>
          <p:nvSpPr>
            <p:cNvPr id="410644" name="Rectangle 20"/>
            <p:cNvSpPr>
              <a:spLocks noChangeArrowheads="1"/>
            </p:cNvSpPr>
            <p:nvPr/>
          </p:nvSpPr>
          <p:spPr bwMode="auto">
            <a:xfrm>
              <a:off x="3963988" y="4603750"/>
              <a:ext cx="1219200" cy="457200"/>
            </a:xfrm>
            <a:prstGeom prst="rect">
              <a:avLst/>
            </a:prstGeom>
            <a:gradFill rotWithShape="1">
              <a:gsLst>
                <a:gs pos="0">
                  <a:srgbClr val="0066FF"/>
                </a:gs>
                <a:gs pos="50000">
                  <a:srgbClr val="0066FF">
                    <a:gamma/>
                    <a:tint val="0"/>
                    <a:invGamma/>
                  </a:srgbClr>
                </a:gs>
                <a:gs pos="100000">
                  <a:srgbClr val="0066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a:solidFill>
                    <a:schemeClr val="tx1"/>
                  </a:solidFill>
                  <a:latin typeface="Verdana" panose="020B0604030504040204" pitchFamily="34" charset="0"/>
                  <a:ea typeface="微软雅黑" panose="020B0503020204020204" pitchFamily="34" charset="-122"/>
                </a:rPr>
                <a:t>尚未发生</a:t>
              </a:r>
            </a:p>
          </p:txBody>
        </p:sp>
        <p:sp>
          <p:nvSpPr>
            <p:cNvPr id="410645" name="Line 21"/>
            <p:cNvSpPr>
              <a:spLocks noChangeShapeType="1"/>
            </p:cNvSpPr>
            <p:nvPr/>
          </p:nvSpPr>
          <p:spPr bwMode="auto">
            <a:xfrm>
              <a:off x="5183188" y="4852729"/>
              <a:ext cx="9144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400">
                <a:latin typeface="Verdana" panose="020B0604030504040204" pitchFamily="34" charset="0"/>
                <a:ea typeface="微软雅黑" panose="020B0503020204020204" pitchFamily="34" charset="-122"/>
              </a:endParaRPr>
            </a:p>
          </p:txBody>
        </p:sp>
        <p:sp>
          <p:nvSpPr>
            <p:cNvPr id="410646" name="Text Box 22"/>
            <p:cNvSpPr txBox="1">
              <a:spLocks noChangeArrowheads="1"/>
            </p:cNvSpPr>
            <p:nvPr/>
          </p:nvSpPr>
          <p:spPr bwMode="auto">
            <a:xfrm>
              <a:off x="7621588" y="1905000"/>
              <a:ext cx="12954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chemeClr val="tx1"/>
                  </a:solidFill>
                  <a:latin typeface="Verdana" panose="020B0604030504040204" pitchFamily="34" charset="0"/>
                  <a:ea typeface="微软雅黑" panose="020B0503020204020204" pitchFamily="34" charset="-122"/>
                </a:rPr>
                <a:t>执行额外的风险应对规划 </a:t>
              </a:r>
            </a:p>
          </p:txBody>
        </p:sp>
        <p:sp>
          <p:nvSpPr>
            <p:cNvPr id="410647" name="Text Box 23"/>
            <p:cNvSpPr txBox="1">
              <a:spLocks noChangeArrowheads="1"/>
            </p:cNvSpPr>
            <p:nvPr/>
          </p:nvSpPr>
          <p:spPr bwMode="auto">
            <a:xfrm>
              <a:off x="6629400" y="3477031"/>
              <a:ext cx="1295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smtClean="0">
                  <a:solidFill>
                    <a:schemeClr val="tx1"/>
                  </a:solidFill>
                  <a:latin typeface="Verdana" panose="020B0604030504040204" pitchFamily="34" charset="0"/>
                  <a:ea typeface="微软雅黑" panose="020B0503020204020204" pitchFamily="34" charset="-122"/>
                </a:rPr>
                <a:t>应变措</a:t>
              </a:r>
              <a:r>
                <a:rPr lang="zh-CN" altLang="en-US" sz="2000" dirty="0">
                  <a:solidFill>
                    <a:schemeClr val="tx1"/>
                  </a:solidFill>
                  <a:latin typeface="Verdana" panose="020B0604030504040204" pitchFamily="34" charset="0"/>
                  <a:ea typeface="微软雅黑" panose="020B0503020204020204" pitchFamily="34" charset="-122"/>
                </a:rPr>
                <a:t>施</a:t>
              </a:r>
              <a:r>
                <a:rPr lang="zh-CN" altLang="en-US" sz="2000" dirty="0">
                  <a:latin typeface="Verdana" panose="020B0604030504040204" pitchFamily="34" charset="0"/>
                  <a:ea typeface="微软雅黑" panose="020B0503020204020204" pitchFamily="34" charset="-122"/>
                </a:rPr>
                <a:t> </a:t>
              </a:r>
            </a:p>
          </p:txBody>
        </p:sp>
        <p:sp>
          <p:nvSpPr>
            <p:cNvPr id="410648" name="Text Box 24"/>
            <p:cNvSpPr txBox="1">
              <a:spLocks noChangeArrowheads="1"/>
            </p:cNvSpPr>
            <p:nvPr/>
          </p:nvSpPr>
          <p:spPr bwMode="auto">
            <a:xfrm>
              <a:off x="6021388" y="4668579"/>
              <a:ext cx="178149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dirty="0">
                  <a:solidFill>
                    <a:schemeClr val="tx1"/>
                  </a:solidFill>
                  <a:latin typeface="Verdana" panose="020B0604030504040204" pitchFamily="34" charset="0"/>
                  <a:ea typeface="微软雅黑" panose="020B0503020204020204" pitchFamily="34" charset="-122"/>
                </a:rPr>
                <a:t>更新识别、分析、应对规划</a:t>
              </a:r>
              <a:r>
                <a:rPr lang="zh-CN" altLang="en-US" sz="2000" dirty="0">
                  <a:latin typeface="Verdana" panose="020B0604030504040204" pitchFamily="34" charset="0"/>
                  <a:ea typeface="微软雅黑" panose="020B0503020204020204" pitchFamily="34" charset="-122"/>
                </a:rPr>
                <a:t> </a:t>
              </a:r>
            </a:p>
          </p:txBody>
        </p:sp>
        <p:sp>
          <p:nvSpPr>
            <p:cNvPr id="410649" name="Line 25"/>
            <p:cNvSpPr>
              <a:spLocks noChangeShapeType="1"/>
            </p:cNvSpPr>
            <p:nvPr/>
          </p:nvSpPr>
          <p:spPr bwMode="auto">
            <a:xfrm>
              <a:off x="5943600" y="3629431"/>
              <a:ext cx="685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400">
                <a:latin typeface="Verdana" panose="020B0604030504040204" pitchFamily="34" charset="0"/>
                <a:ea typeface="微软雅黑" panose="020B0503020204020204" pitchFamily="34" charset="-122"/>
              </a:endParaRPr>
            </a:p>
          </p:txBody>
        </p:sp>
        <p:sp>
          <p:nvSpPr>
            <p:cNvPr id="410650" name="Rectangle 26"/>
            <p:cNvSpPr>
              <a:spLocks noChangeArrowheads="1"/>
            </p:cNvSpPr>
            <p:nvPr/>
          </p:nvSpPr>
          <p:spPr bwMode="auto">
            <a:xfrm>
              <a:off x="3963988" y="2362200"/>
              <a:ext cx="1112520" cy="762000"/>
            </a:xfrm>
            <a:prstGeom prst="rect">
              <a:avLst/>
            </a:prstGeom>
            <a:gradFill rotWithShape="1">
              <a:gsLst>
                <a:gs pos="0">
                  <a:srgbClr val="0066FF"/>
                </a:gs>
                <a:gs pos="50000">
                  <a:srgbClr val="0066FF">
                    <a:gamma/>
                    <a:tint val="0"/>
                    <a:invGamma/>
                  </a:srgbClr>
                </a:gs>
                <a:gs pos="100000">
                  <a:srgbClr val="0066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dirty="0" smtClean="0">
                  <a:solidFill>
                    <a:schemeClr val="tx1"/>
                  </a:solidFill>
                  <a:latin typeface="Verdana" panose="020B0604030504040204" pitchFamily="34" charset="0"/>
                  <a:ea typeface="微软雅黑" panose="020B0503020204020204" pitchFamily="34" charset="-122"/>
                </a:rPr>
                <a:t>积极接受</a:t>
              </a:r>
              <a:r>
                <a:rPr lang="en-US" altLang="zh-CN" sz="2000" dirty="0" smtClean="0">
                  <a:solidFill>
                    <a:schemeClr val="tx1"/>
                  </a:solidFill>
                  <a:latin typeface="Verdana" panose="020B0604030504040204" pitchFamily="34" charset="0"/>
                  <a:ea typeface="微软雅黑" panose="020B0503020204020204" pitchFamily="34" charset="-122"/>
                </a:rPr>
                <a:t/>
              </a:r>
              <a:br>
                <a:rPr lang="en-US" altLang="zh-CN" sz="2000" dirty="0" smtClean="0">
                  <a:solidFill>
                    <a:schemeClr val="tx1"/>
                  </a:solidFill>
                  <a:latin typeface="Verdana" panose="020B0604030504040204" pitchFamily="34" charset="0"/>
                  <a:ea typeface="微软雅黑" panose="020B0503020204020204" pitchFamily="34" charset="-122"/>
                </a:rPr>
              </a:br>
              <a:r>
                <a:rPr lang="zh-CN" altLang="en-US" sz="2000" dirty="0">
                  <a:latin typeface="Verdana" panose="020B0604030504040204" pitchFamily="34" charset="0"/>
                  <a:ea typeface="微软雅黑" panose="020B0503020204020204" pitchFamily="34" charset="-122"/>
                </a:rPr>
                <a:t>风</a:t>
              </a:r>
              <a:r>
                <a:rPr lang="zh-CN" altLang="en-US" sz="2000" dirty="0" smtClean="0">
                  <a:latin typeface="Verdana" panose="020B0604030504040204" pitchFamily="34" charset="0"/>
                  <a:ea typeface="微软雅黑" panose="020B0503020204020204" pitchFamily="34" charset="-122"/>
                </a:rPr>
                <a:t>险规避</a:t>
              </a:r>
              <a:endParaRPr lang="zh-CN" altLang="en-US" sz="2000" dirty="0">
                <a:solidFill>
                  <a:schemeClr val="tx1"/>
                </a:solidFill>
                <a:latin typeface="Verdana" panose="020B0604030504040204" pitchFamily="34" charset="0"/>
                <a:ea typeface="微软雅黑" panose="020B0503020204020204" pitchFamily="34" charset="-122"/>
              </a:endParaRPr>
            </a:p>
          </p:txBody>
        </p:sp>
        <p:sp>
          <p:nvSpPr>
            <p:cNvPr id="410651" name="Line 27"/>
            <p:cNvSpPr>
              <a:spLocks noChangeShapeType="1"/>
            </p:cNvSpPr>
            <p:nvPr/>
          </p:nvSpPr>
          <p:spPr bwMode="auto">
            <a:xfrm>
              <a:off x="5076508" y="2771775"/>
              <a:ext cx="685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400">
                <a:latin typeface="Verdana" panose="020B0604030504040204" pitchFamily="34" charset="0"/>
                <a:ea typeface="微软雅黑" panose="020B0503020204020204" pitchFamily="34" charset="-122"/>
              </a:endParaRPr>
            </a:p>
          </p:txBody>
        </p:sp>
        <p:sp>
          <p:nvSpPr>
            <p:cNvPr id="410652" name="Text Box 28"/>
            <p:cNvSpPr txBox="1">
              <a:spLocks noChangeArrowheads="1"/>
            </p:cNvSpPr>
            <p:nvPr/>
          </p:nvSpPr>
          <p:spPr bwMode="auto">
            <a:xfrm>
              <a:off x="5716588" y="2286000"/>
              <a:ext cx="10668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chemeClr val="tx1"/>
                  </a:solidFill>
                  <a:latin typeface="Verdana" panose="020B0604030504040204" pitchFamily="34" charset="0"/>
                  <a:ea typeface="微软雅黑" panose="020B0503020204020204" pitchFamily="34" charset="-122"/>
                </a:rPr>
                <a:t>应急计划或风险储备 </a:t>
              </a:r>
            </a:p>
          </p:txBody>
        </p:sp>
        <p:sp>
          <p:nvSpPr>
            <p:cNvPr id="410653" name="Line 29"/>
            <p:cNvSpPr>
              <a:spLocks noChangeShapeType="1"/>
            </p:cNvSpPr>
            <p:nvPr/>
          </p:nvSpPr>
          <p:spPr bwMode="auto">
            <a:xfrm>
              <a:off x="3354388" y="24384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400">
                <a:latin typeface="Verdana" panose="020B0604030504040204" pitchFamily="34" charset="0"/>
                <a:ea typeface="微软雅黑" panose="020B0503020204020204" pitchFamily="34" charset="-122"/>
              </a:endParaRPr>
            </a:p>
          </p:txBody>
        </p:sp>
        <p:sp>
          <p:nvSpPr>
            <p:cNvPr id="410654" name="Line 30"/>
            <p:cNvSpPr>
              <a:spLocks noChangeShapeType="1"/>
            </p:cNvSpPr>
            <p:nvPr/>
          </p:nvSpPr>
          <p:spPr bwMode="auto">
            <a:xfrm>
              <a:off x="5076508" y="1752600"/>
              <a:ext cx="685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400">
                <a:latin typeface="Verdana" panose="020B0604030504040204" pitchFamily="34" charset="0"/>
                <a:ea typeface="微软雅黑" panose="020B0503020204020204" pitchFamily="34" charset="-122"/>
              </a:endParaRPr>
            </a:p>
          </p:txBody>
        </p:sp>
        <p:sp>
          <p:nvSpPr>
            <p:cNvPr id="410655" name="Text Box 31"/>
            <p:cNvSpPr txBox="1">
              <a:spLocks noChangeArrowheads="1"/>
            </p:cNvSpPr>
            <p:nvPr/>
          </p:nvSpPr>
          <p:spPr bwMode="auto">
            <a:xfrm>
              <a:off x="5716588" y="1384300"/>
              <a:ext cx="1066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chemeClr val="tx1"/>
                  </a:solidFill>
                  <a:latin typeface="Verdana" panose="020B0604030504040204" pitchFamily="34" charset="0"/>
                  <a:ea typeface="微软雅黑" panose="020B0503020204020204" pitchFamily="34" charset="-122"/>
                </a:rPr>
                <a:t>执行应对计划 </a:t>
              </a:r>
            </a:p>
          </p:txBody>
        </p:sp>
        <p:sp>
          <p:nvSpPr>
            <p:cNvPr id="410656" name="Line 32"/>
            <p:cNvSpPr>
              <a:spLocks noChangeShapeType="1"/>
            </p:cNvSpPr>
            <p:nvPr/>
          </p:nvSpPr>
          <p:spPr bwMode="auto">
            <a:xfrm>
              <a:off x="7316787" y="2362200"/>
              <a:ext cx="380999"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400">
                <a:latin typeface="Verdana" panose="020B0604030504040204" pitchFamily="34" charset="0"/>
                <a:ea typeface="微软雅黑" panose="020B0503020204020204" pitchFamily="34" charset="-122"/>
              </a:endParaRPr>
            </a:p>
          </p:txBody>
        </p:sp>
      </p:grpSp>
    </p:spTree>
    <p:extLst>
      <p:ext uri="{BB962C8B-B14F-4D97-AF65-F5344CB8AC3E}">
        <p14:creationId xmlns:p14="http://schemas.microsoft.com/office/powerpoint/2010/main" val="11897109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p:cNvSpPr txBox="1">
            <a:spLocks noGrp="1"/>
          </p:cNvSpPr>
          <p:nvPr/>
        </p:nvSpPr>
        <p:spPr bwMode="black">
          <a:xfrm>
            <a:off x="8328025" y="6529388"/>
            <a:ext cx="6731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r" eaLnBrk="1" hangingPunct="1">
              <a:spcBef>
                <a:spcPct val="50000"/>
              </a:spcBef>
            </a:pPr>
            <a:fld id="{93142FB9-569D-4859-A045-37D20F8ADF19}" type="slidenum">
              <a:rPr lang="en-US" altLang="en-US" sz="1000" b="1">
                <a:solidFill>
                  <a:srgbClr val="000000"/>
                </a:solidFill>
              </a:rPr>
              <a:pPr algn="r" eaLnBrk="1" hangingPunct="1">
                <a:spcBef>
                  <a:spcPct val="50000"/>
                </a:spcBef>
              </a:pPr>
              <a:t>48</a:t>
            </a:fld>
            <a:endParaRPr lang="en-US" altLang="en-US" sz="1000" b="1">
              <a:solidFill>
                <a:srgbClr val="000000"/>
              </a:solidFill>
            </a:endParaRPr>
          </a:p>
        </p:txBody>
      </p:sp>
      <p:sp>
        <p:nvSpPr>
          <p:cNvPr id="8195" name="Rectangle 2"/>
          <p:cNvSpPr>
            <a:spLocks noGrp="1" noChangeArrowheads="1"/>
          </p:cNvSpPr>
          <p:nvPr>
            <p:ph type="title"/>
          </p:nvPr>
        </p:nvSpPr>
        <p:spPr/>
        <p:txBody>
          <a:bodyPr/>
          <a:lstStyle/>
          <a:p>
            <a:r>
              <a:rPr lang="zh-CN" altLang="en-US" dirty="0" smtClean="0"/>
              <a:t>本章内容</a:t>
            </a:r>
          </a:p>
        </p:txBody>
      </p:sp>
      <p:sp>
        <p:nvSpPr>
          <p:cNvPr id="8196" name="Rectangle 3"/>
          <p:cNvSpPr>
            <a:spLocks noGrp="1" noChangeArrowheads="1"/>
          </p:cNvSpPr>
          <p:nvPr>
            <p:ph sz="quarter" idx="11"/>
          </p:nvPr>
        </p:nvSpPr>
        <p:spPr/>
        <p:txBody>
          <a:bodyPr/>
          <a:lstStyle/>
          <a:p>
            <a:r>
              <a:rPr lang="zh-CN" altLang="zh-CN" dirty="0" smtClean="0"/>
              <a:t>第</a:t>
            </a:r>
            <a:r>
              <a:rPr lang="en-US" altLang="zh-CN" dirty="0" smtClean="0"/>
              <a:t>7</a:t>
            </a:r>
            <a:r>
              <a:rPr lang="zh-CN" altLang="zh-CN" dirty="0" smtClean="0"/>
              <a:t>章 项目执行</a:t>
            </a:r>
          </a:p>
          <a:p>
            <a:pPr lvl="1"/>
            <a:r>
              <a:rPr lang="en-US" altLang="zh-CN" dirty="0"/>
              <a:t>7.1 </a:t>
            </a:r>
            <a:r>
              <a:rPr lang="zh-CN" altLang="en-US" dirty="0" smtClean="0"/>
              <a:t>变更管理</a:t>
            </a:r>
            <a:endParaRPr lang="zh-CN" altLang="en-US" dirty="0"/>
          </a:p>
          <a:p>
            <a:pPr lvl="1"/>
            <a:r>
              <a:rPr lang="en-US" altLang="zh-CN" dirty="0"/>
              <a:t>7.2 </a:t>
            </a:r>
            <a:r>
              <a:rPr lang="zh-CN" altLang="en-US" dirty="0"/>
              <a:t>进度管理</a:t>
            </a:r>
            <a:r>
              <a:rPr lang="en-US" altLang="zh-CN" dirty="0"/>
              <a:t>(PMBOK)</a:t>
            </a:r>
          </a:p>
          <a:p>
            <a:pPr lvl="1"/>
            <a:r>
              <a:rPr lang="en-US" altLang="zh-CN" dirty="0"/>
              <a:t>7.3 </a:t>
            </a:r>
            <a:r>
              <a:rPr lang="zh-CN" altLang="en-US" dirty="0"/>
              <a:t>风险管理</a:t>
            </a:r>
            <a:r>
              <a:rPr lang="en-US" altLang="zh-CN" dirty="0"/>
              <a:t>(PMBOK)</a:t>
            </a:r>
          </a:p>
          <a:p>
            <a:pPr lvl="1"/>
            <a:r>
              <a:rPr lang="en-US" altLang="zh-CN" dirty="0"/>
              <a:t>7.4 </a:t>
            </a:r>
            <a:r>
              <a:rPr lang="zh-CN" altLang="en-US" dirty="0"/>
              <a:t>敏捷项目执行关键技术</a:t>
            </a:r>
          </a:p>
          <a:p>
            <a:pPr lvl="1"/>
            <a:r>
              <a:rPr lang="en-US" altLang="zh-CN" dirty="0"/>
              <a:t>7.5 </a:t>
            </a:r>
            <a:r>
              <a:rPr lang="zh-CN" altLang="en-US" dirty="0"/>
              <a:t>传统进度评估技</a:t>
            </a:r>
            <a:r>
              <a:rPr lang="zh-CN" altLang="en-US" dirty="0" smtClean="0"/>
              <a:t>术</a:t>
            </a:r>
            <a:endParaRPr lang="en-US" altLang="zh-CN" dirty="0" smtClean="0"/>
          </a:p>
          <a:p>
            <a:pPr lvl="1"/>
            <a:r>
              <a:rPr lang="zh-CN" altLang="zh-CN" dirty="0" smtClean="0"/>
              <a:t>小结</a:t>
            </a:r>
            <a:endParaRPr lang="en-US" altLang="zh-CN" dirty="0" smtClean="0"/>
          </a:p>
          <a:p>
            <a:pPr lvl="1"/>
            <a:r>
              <a:rPr lang="zh-CN" altLang="en-US" dirty="0"/>
              <a:t>思考</a:t>
            </a:r>
            <a:endParaRPr lang="zh-CN" altLang="zh-CN" dirty="0" smtClean="0"/>
          </a:p>
        </p:txBody>
      </p:sp>
      <p:sp>
        <p:nvSpPr>
          <p:cNvPr id="8198" name="灯片编号占位符 5"/>
          <p:cNvSpPr txBox="1">
            <a:spLocks noGrp="1"/>
          </p:cNvSpPr>
          <p:nvPr/>
        </p:nvSpPr>
        <p:spPr bwMode="black">
          <a:xfrm>
            <a:off x="8328025" y="6529388"/>
            <a:ext cx="6731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r" eaLnBrk="1" hangingPunct="1">
              <a:spcBef>
                <a:spcPct val="50000"/>
              </a:spcBef>
            </a:pPr>
            <a:fld id="{BEF57D9E-D475-443D-B103-3F7BE050FC7D}" type="slidenum">
              <a:rPr lang="en-US" altLang="en-US" sz="1000" b="1">
                <a:solidFill>
                  <a:srgbClr val="000000"/>
                </a:solidFill>
              </a:rPr>
              <a:pPr algn="r" eaLnBrk="1" hangingPunct="1">
                <a:spcBef>
                  <a:spcPct val="50000"/>
                </a:spcBef>
              </a:pPr>
              <a:t>48</a:t>
            </a:fld>
            <a:endParaRPr lang="en-US" altLang="en-US" sz="1000" b="1">
              <a:solidFill>
                <a:srgbClr val="000000"/>
              </a:solidFill>
            </a:endParaRPr>
          </a:p>
        </p:txBody>
      </p:sp>
      <p:pic>
        <p:nvPicPr>
          <p:cNvPr id="8199" name="Picture 7" descr="MCj043961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5625" y="4084638"/>
            <a:ext cx="2047875"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AutoShape 2"/>
          <p:cNvSpPr>
            <a:spLocks noChangeArrowheads="1"/>
          </p:cNvSpPr>
          <p:nvPr/>
        </p:nvSpPr>
        <p:spPr bwMode="auto">
          <a:xfrm>
            <a:off x="153987" y="3075782"/>
            <a:ext cx="5265737" cy="471487"/>
          </a:xfrm>
          <a:prstGeom prst="roundRect">
            <a:avLst>
              <a:gd name="adj" fmla="val 16667"/>
            </a:avLst>
          </a:prstGeom>
          <a:gradFill rotWithShape="1">
            <a:gsLst>
              <a:gs pos="0">
                <a:schemeClr val="folHlink">
                  <a:alpha val="46001"/>
                </a:schemeClr>
              </a:gs>
              <a:gs pos="100000">
                <a:schemeClr val="folHlink">
                  <a:gamma/>
                  <a:shade val="46275"/>
                  <a:invGamma/>
                  <a:alpha val="0"/>
                </a:schemeClr>
              </a:gs>
            </a:gsLst>
            <a:lin ang="0" scaled="1"/>
          </a:gradFill>
          <a:ln w="19050" algn="ctr">
            <a:noFill/>
            <a:round/>
            <a:headEnd/>
            <a:tailEnd/>
          </a:ln>
          <a:effectLst/>
        </p:spPr>
        <p:txBody>
          <a:bodyPr wrap="none" lIns="107950" tIns="53975" rIns="107950" bIns="53975" anchor="ctr"/>
          <a:lstStyle/>
          <a:p>
            <a:pPr algn="ctr">
              <a:defRPr/>
            </a:pPr>
            <a:endParaRPr lang="zh-CN" altLang="en-US" sz="900">
              <a:latin typeface="Times New Roman" pitchFamily="18" charset="0"/>
            </a:endParaRPr>
          </a:p>
        </p:txBody>
      </p:sp>
    </p:spTree>
    <p:extLst>
      <p:ext uri="{BB962C8B-B14F-4D97-AF65-F5344CB8AC3E}">
        <p14:creationId xmlns:p14="http://schemas.microsoft.com/office/powerpoint/2010/main" val="4039637477"/>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p>
            <a:r>
              <a:rPr lang="zh-CN" altLang="en-US" dirty="0" smtClean="0"/>
              <a:t>项目执行和监控主要活动</a:t>
            </a:r>
            <a:endParaRPr lang="en-GB" altLang="zh-CN" dirty="0" smtClean="0"/>
          </a:p>
        </p:txBody>
      </p:sp>
      <p:sp>
        <p:nvSpPr>
          <p:cNvPr id="10246" name="Rectangle 5"/>
          <p:cNvSpPr>
            <a:spLocks noChangeArrowheads="1"/>
          </p:cNvSpPr>
          <p:nvPr/>
        </p:nvSpPr>
        <p:spPr bwMode="auto">
          <a:xfrm>
            <a:off x="360363" y="1250950"/>
            <a:ext cx="7756525" cy="2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indent="-22701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nSpc>
                <a:spcPct val="120000"/>
              </a:lnSpc>
              <a:spcBef>
                <a:spcPct val="15000"/>
              </a:spcBef>
              <a:spcAft>
                <a:spcPct val="15000"/>
              </a:spcAft>
              <a:buClr>
                <a:schemeClr val="accent1"/>
              </a:buClr>
              <a:buFont typeface="Webdings" panose="05030102010509060703" pitchFamily="18" charset="2"/>
              <a:buChar char="4"/>
            </a:pPr>
            <a:r>
              <a:rPr lang="zh-CN" altLang="zh-CN" sz="2400" dirty="0">
                <a:latin typeface="Verdana" panose="020B0604030504040204" pitchFamily="34" charset="0"/>
                <a:ea typeface="微软雅黑" panose="020B0503020204020204" pitchFamily="34" charset="-122"/>
              </a:rPr>
              <a:t>每日站立会议(Daily SCRUM) </a:t>
            </a:r>
          </a:p>
          <a:p>
            <a:pPr>
              <a:lnSpc>
                <a:spcPct val="120000"/>
              </a:lnSpc>
              <a:spcBef>
                <a:spcPct val="15000"/>
              </a:spcBef>
              <a:spcAft>
                <a:spcPct val="15000"/>
              </a:spcAft>
              <a:buClr>
                <a:schemeClr val="accent1"/>
              </a:buClr>
              <a:buFont typeface="Webdings" panose="05030102010509060703" pitchFamily="18" charset="2"/>
              <a:buChar char="4"/>
            </a:pPr>
            <a:r>
              <a:rPr lang="zh-CN" altLang="zh-CN" sz="2400" dirty="0" smtClean="0">
                <a:latin typeface="Verdana" panose="020B0604030504040204" pitchFamily="34" charset="0"/>
                <a:ea typeface="微软雅黑" panose="020B0503020204020204" pitchFamily="34" charset="-122"/>
              </a:rPr>
              <a:t>迭</a:t>
            </a:r>
            <a:r>
              <a:rPr lang="zh-CN" altLang="zh-CN" sz="2400" dirty="0">
                <a:latin typeface="Verdana" panose="020B0604030504040204" pitchFamily="34" charset="0"/>
                <a:ea typeface="微软雅黑" panose="020B0503020204020204" pitchFamily="34" charset="-122"/>
              </a:rPr>
              <a:t>代</a:t>
            </a:r>
            <a:r>
              <a:rPr lang="zh-CN" altLang="en-US" sz="2400" dirty="0">
                <a:latin typeface="Verdana" panose="020B0604030504040204" pitchFamily="34" charset="0"/>
                <a:ea typeface="微软雅黑" panose="020B0503020204020204" pitchFamily="34" charset="-122"/>
              </a:rPr>
              <a:t>(</a:t>
            </a:r>
            <a:r>
              <a:rPr lang="zh-CN" altLang="zh-CN" sz="2400" dirty="0">
                <a:latin typeface="Verdana" panose="020B0604030504040204" pitchFamily="34" charset="0"/>
                <a:ea typeface="微软雅黑" panose="020B0503020204020204" pitchFamily="34" charset="-122"/>
              </a:rPr>
              <a:t>冲刺</a:t>
            </a:r>
            <a:r>
              <a:rPr lang="zh-CN" altLang="en-US" sz="2400" dirty="0">
                <a:latin typeface="Verdana" panose="020B0604030504040204" pitchFamily="34" charset="0"/>
                <a:ea typeface="微软雅黑" panose="020B0503020204020204" pitchFamily="34" charset="-122"/>
              </a:rPr>
              <a:t>)</a:t>
            </a:r>
            <a:r>
              <a:rPr lang="zh-CN" altLang="zh-CN" sz="2400" dirty="0">
                <a:latin typeface="Verdana" panose="020B0604030504040204" pitchFamily="34" charset="0"/>
                <a:ea typeface="微软雅黑" panose="020B0503020204020204" pitchFamily="34" charset="-122"/>
              </a:rPr>
              <a:t>复审会</a:t>
            </a:r>
            <a:r>
              <a:rPr lang="zh-CN" altLang="zh-CN" sz="2400" dirty="0" smtClean="0">
                <a:latin typeface="Verdana" panose="020B0604030504040204" pitchFamily="34" charset="0"/>
                <a:ea typeface="微软雅黑" panose="020B0503020204020204" pitchFamily="34" charset="-122"/>
              </a:rPr>
              <a:t>议</a:t>
            </a:r>
            <a:endParaRPr lang="zh-CN" altLang="en-US" sz="2000" b="1" dirty="0">
              <a:latin typeface="Verdana" panose="020B0604030504040204" pitchFamily="34" charset="0"/>
              <a:ea typeface="微软雅黑" panose="020B0503020204020204" pitchFamily="34" charset="-122"/>
            </a:endParaRPr>
          </a:p>
          <a:p>
            <a:pPr>
              <a:lnSpc>
                <a:spcPct val="120000"/>
              </a:lnSpc>
              <a:spcBef>
                <a:spcPct val="15000"/>
              </a:spcBef>
              <a:spcAft>
                <a:spcPct val="15000"/>
              </a:spcAft>
              <a:buClr>
                <a:schemeClr val="accent1"/>
              </a:buClr>
              <a:buFont typeface="Webdings" panose="05030102010509060703" pitchFamily="18" charset="2"/>
              <a:buChar char="4"/>
            </a:pPr>
            <a:r>
              <a:rPr lang="zh-CN" altLang="zh-CN" sz="2400" dirty="0">
                <a:latin typeface="Verdana" panose="020B0604030504040204" pitchFamily="34" charset="0"/>
                <a:ea typeface="微软雅黑" panose="020B0503020204020204" pitchFamily="34" charset="-122"/>
              </a:rPr>
              <a:t>正</a:t>
            </a:r>
            <a:r>
              <a:rPr lang="zh-CN" altLang="zh-CN" sz="2400" dirty="0" smtClean="0">
                <a:latin typeface="Verdana" panose="020B0604030504040204" pitchFamily="34" charset="0"/>
                <a:ea typeface="微软雅黑" panose="020B0503020204020204" pitchFamily="34" charset="-122"/>
              </a:rPr>
              <a:t>式报告</a:t>
            </a:r>
            <a:endParaRPr lang="zh-CN" altLang="en-US" sz="2400" dirty="0">
              <a:latin typeface="Verdana" panose="020B0604030504040204" pitchFamily="34" charset="0"/>
              <a:ea typeface="微软雅黑" panose="020B0503020204020204" pitchFamily="34" charset="-122"/>
            </a:endParaRPr>
          </a:p>
          <a:p>
            <a:pPr lvl="1">
              <a:lnSpc>
                <a:spcPct val="120000"/>
              </a:lnSpc>
              <a:spcBef>
                <a:spcPct val="15000"/>
              </a:spcBef>
              <a:spcAft>
                <a:spcPct val="15000"/>
              </a:spcAft>
              <a:buClr>
                <a:schemeClr val="accent1"/>
              </a:buClr>
              <a:buFont typeface="Webdings" panose="05030102010509060703" pitchFamily="18" charset="2"/>
              <a:buChar char="4"/>
            </a:pPr>
            <a:r>
              <a:rPr lang="zh-CN" altLang="zh-CN" sz="2000" dirty="0">
                <a:latin typeface="Verdana" panose="020B0604030504040204" pitchFamily="34" charset="0"/>
                <a:ea typeface="微软雅黑" panose="020B0503020204020204" pitchFamily="34" charset="-122"/>
              </a:rPr>
              <a:t>每个迭代</a:t>
            </a:r>
            <a:r>
              <a:rPr lang="zh-CN" altLang="en-US" sz="2000" dirty="0">
                <a:latin typeface="Verdana" panose="020B0604030504040204" pitchFamily="34" charset="0"/>
                <a:ea typeface="微软雅黑" panose="020B0503020204020204" pitchFamily="34" charset="-122"/>
              </a:rPr>
              <a:t>(冲刺</a:t>
            </a:r>
            <a:r>
              <a:rPr lang="en-US" altLang="zh-CN" sz="2000" dirty="0">
                <a:latin typeface="Verdana" panose="020B0604030504040204" pitchFamily="34" charset="0"/>
                <a:ea typeface="微软雅黑" panose="020B0503020204020204" pitchFamily="34" charset="-122"/>
              </a:rPr>
              <a:t>)</a:t>
            </a:r>
            <a:r>
              <a:rPr lang="zh-CN" altLang="en-US" sz="2000" dirty="0">
                <a:latin typeface="Verdana" panose="020B0604030504040204" pitchFamily="34" charset="0"/>
                <a:ea typeface="微软雅黑" panose="020B0503020204020204" pitchFamily="34" charset="-122"/>
              </a:rPr>
              <a:t>都会正式提交</a:t>
            </a:r>
            <a:endParaRPr lang="zh-CN" altLang="zh-CN" sz="2000" dirty="0">
              <a:latin typeface="Verdana" panose="020B0604030504040204" pitchFamily="34" charset="0"/>
              <a:ea typeface="微软雅黑" panose="020B0503020204020204" pitchFamily="34" charset="-122"/>
            </a:endParaRPr>
          </a:p>
        </p:txBody>
      </p:sp>
      <p:pic>
        <p:nvPicPr>
          <p:cNvPr id="1024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988" y="3701899"/>
            <a:ext cx="2666420" cy="1906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0248" name="Rectangle 5"/>
          <p:cNvSpPr>
            <a:spLocks noChangeArrowheads="1"/>
          </p:cNvSpPr>
          <p:nvPr/>
        </p:nvSpPr>
        <p:spPr bwMode="auto">
          <a:xfrm>
            <a:off x="2937828" y="3365373"/>
            <a:ext cx="5179060" cy="2579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indent="-22701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Aft>
                <a:spcPct val="15000"/>
              </a:spcAft>
              <a:buClr>
                <a:schemeClr val="accent1"/>
              </a:buClr>
              <a:buFont typeface="WingDings" panose="05000000000000000000" pitchFamily="2" charset="2"/>
              <a:buChar char="§"/>
            </a:pPr>
            <a:r>
              <a:rPr lang="zh-CN" altLang="en-US" sz="2400" dirty="0">
                <a:latin typeface="Verdana" panose="020B0604030504040204" pitchFamily="34" charset="0"/>
                <a:ea typeface="微软雅黑" panose="020B0503020204020204" pitchFamily="34" charset="-122"/>
              </a:rPr>
              <a:t>协作</a:t>
            </a:r>
            <a:endParaRPr lang="en-US" altLang="zh-CN" sz="2400" dirty="0">
              <a:latin typeface="Verdana" panose="020B0604030504040204" pitchFamily="34" charset="0"/>
              <a:ea typeface="微软雅黑" panose="020B0503020204020204" pitchFamily="34" charset="-122"/>
            </a:endParaRPr>
          </a:p>
          <a:p>
            <a:pPr lvl="1">
              <a:spcBef>
                <a:spcPct val="15000"/>
              </a:spcBef>
              <a:spcAft>
                <a:spcPct val="15000"/>
              </a:spcAft>
              <a:buClr>
                <a:schemeClr val="accent1"/>
              </a:buClr>
              <a:buFont typeface="Webdings" panose="05030102010509060703" pitchFamily="18" charset="2"/>
              <a:buChar char="4"/>
            </a:pPr>
            <a:r>
              <a:rPr lang="zh-CN" altLang="en-US" sz="2000" dirty="0">
                <a:latin typeface="Verdana" panose="020B0604030504040204" pitchFamily="34" charset="0"/>
                <a:ea typeface="微软雅黑" panose="020B0503020204020204" pitchFamily="34" charset="-122"/>
              </a:rPr>
              <a:t>每日会议</a:t>
            </a:r>
            <a:r>
              <a:rPr lang="en-US" altLang="zh-CN" sz="2000" dirty="0">
                <a:latin typeface="Verdana" panose="020B0604030504040204" pitchFamily="34" charset="0"/>
                <a:ea typeface="微软雅黑" panose="020B0503020204020204" pitchFamily="34" charset="-122"/>
              </a:rPr>
              <a:t>(Daily meetings)</a:t>
            </a:r>
          </a:p>
          <a:p>
            <a:pPr lvl="1">
              <a:spcBef>
                <a:spcPct val="15000"/>
              </a:spcBef>
              <a:spcAft>
                <a:spcPct val="15000"/>
              </a:spcAft>
              <a:buClr>
                <a:schemeClr val="accent1"/>
              </a:buClr>
              <a:buFont typeface="Webdings" panose="05030102010509060703" pitchFamily="18" charset="2"/>
              <a:buChar char="4"/>
            </a:pPr>
            <a:r>
              <a:rPr lang="zh-CN" altLang="en-US" sz="2000" dirty="0">
                <a:latin typeface="Verdana" panose="020B0604030504040204" pitchFamily="34" charset="0"/>
                <a:ea typeface="微软雅黑" panose="020B0503020204020204" pitchFamily="34" charset="-122"/>
              </a:rPr>
              <a:t>扩展团队</a:t>
            </a:r>
            <a:r>
              <a:rPr lang="en-US" altLang="zh-CN" sz="2000" dirty="0">
                <a:latin typeface="Verdana" panose="020B0604030504040204" pitchFamily="34" charset="0"/>
                <a:ea typeface="微软雅黑" panose="020B0503020204020204" pitchFamily="34" charset="-122"/>
              </a:rPr>
              <a:t>(Extended team)</a:t>
            </a:r>
          </a:p>
          <a:p>
            <a:pPr lvl="1">
              <a:spcBef>
                <a:spcPct val="15000"/>
              </a:spcBef>
              <a:spcAft>
                <a:spcPct val="15000"/>
              </a:spcAft>
              <a:buClr>
                <a:schemeClr val="accent1"/>
              </a:buClr>
              <a:buFont typeface="Webdings" panose="05030102010509060703" pitchFamily="18" charset="2"/>
              <a:buChar char="4"/>
            </a:pPr>
            <a:r>
              <a:rPr lang="zh-CN" altLang="en-US" sz="2000" dirty="0">
                <a:latin typeface="Verdana" panose="020B0604030504040204" pitchFamily="34" charset="0"/>
                <a:ea typeface="微软雅黑" panose="020B0503020204020204" pitchFamily="34" charset="-122"/>
              </a:rPr>
              <a:t>跨职能协作</a:t>
            </a:r>
            <a:endParaRPr lang="en-US" altLang="zh-CN" sz="2000" dirty="0">
              <a:latin typeface="Verdana" panose="020B0604030504040204" pitchFamily="34" charset="0"/>
              <a:ea typeface="微软雅黑" panose="020B0503020204020204" pitchFamily="34" charset="-122"/>
            </a:endParaRPr>
          </a:p>
          <a:p>
            <a:pPr lvl="1">
              <a:spcBef>
                <a:spcPct val="15000"/>
              </a:spcBef>
              <a:spcAft>
                <a:spcPct val="15000"/>
              </a:spcAft>
              <a:buClr>
                <a:schemeClr val="accent1"/>
              </a:buClr>
              <a:buFont typeface="Webdings" panose="05030102010509060703" pitchFamily="18" charset="2"/>
              <a:buChar char="4"/>
            </a:pPr>
            <a:r>
              <a:rPr lang="zh-CN" altLang="en-US" sz="2000" dirty="0">
                <a:latin typeface="Verdana" panose="020B0604030504040204" pitchFamily="34" charset="0"/>
                <a:ea typeface="微软雅黑" panose="020B0503020204020204" pitchFamily="34" charset="-122"/>
              </a:rPr>
              <a:t>透明的协作：明确谁在做什么？</a:t>
            </a:r>
            <a:endParaRPr lang="en-US" altLang="zh-CN" sz="2000" dirty="0">
              <a:latin typeface="Verdana" panose="020B0604030504040204" pitchFamily="34" charset="0"/>
              <a:ea typeface="微软雅黑" panose="020B0503020204020204" pitchFamily="34" charset="-122"/>
            </a:endParaRPr>
          </a:p>
          <a:p>
            <a:pPr>
              <a:spcAft>
                <a:spcPct val="15000"/>
              </a:spcAft>
              <a:buClr>
                <a:schemeClr val="accent1"/>
              </a:buClr>
              <a:buFont typeface="WingDings" panose="05000000000000000000" pitchFamily="2" charset="2"/>
              <a:buChar char="§"/>
            </a:pPr>
            <a:r>
              <a:rPr lang="zh-CN" altLang="en-US" sz="2400" dirty="0">
                <a:latin typeface="Verdana" panose="020B0604030504040204" pitchFamily="34" charset="0"/>
                <a:ea typeface="微软雅黑" panose="020B0503020204020204" pitchFamily="34" charset="-122"/>
              </a:rPr>
              <a:t>可持续</a:t>
            </a:r>
            <a:r>
              <a:rPr lang="zh-CN" altLang="en-US" sz="2400" dirty="0" smtClean="0">
                <a:latin typeface="Verdana" panose="020B0604030504040204" pitchFamily="34" charset="0"/>
                <a:ea typeface="微软雅黑" panose="020B0503020204020204" pitchFamily="34" charset="-122"/>
              </a:rPr>
              <a:t>的节奏</a:t>
            </a:r>
            <a:endParaRPr lang="en-US" altLang="zh-CN" sz="2400" dirty="0">
              <a:latin typeface="Verdana" panose="020B0604030504040204"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p:cNvSpPr txBox="1">
            <a:spLocks noGrp="1"/>
          </p:cNvSpPr>
          <p:nvPr/>
        </p:nvSpPr>
        <p:spPr bwMode="black">
          <a:xfrm>
            <a:off x="8328025" y="6529388"/>
            <a:ext cx="6731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r" eaLnBrk="1" hangingPunct="1">
              <a:spcBef>
                <a:spcPct val="50000"/>
              </a:spcBef>
            </a:pPr>
            <a:fld id="{93142FB9-569D-4859-A045-37D20F8ADF19}" type="slidenum">
              <a:rPr lang="en-US" altLang="en-US" sz="1000" b="1">
                <a:solidFill>
                  <a:srgbClr val="000000"/>
                </a:solidFill>
              </a:rPr>
              <a:pPr algn="r" eaLnBrk="1" hangingPunct="1">
                <a:spcBef>
                  <a:spcPct val="50000"/>
                </a:spcBef>
              </a:pPr>
              <a:t>5</a:t>
            </a:fld>
            <a:endParaRPr lang="en-US" altLang="en-US" sz="1000" b="1">
              <a:solidFill>
                <a:srgbClr val="000000"/>
              </a:solidFill>
            </a:endParaRPr>
          </a:p>
        </p:txBody>
      </p:sp>
      <p:sp>
        <p:nvSpPr>
          <p:cNvPr id="8195" name="Rectangle 2"/>
          <p:cNvSpPr>
            <a:spLocks noGrp="1" noChangeArrowheads="1"/>
          </p:cNvSpPr>
          <p:nvPr>
            <p:ph type="title"/>
          </p:nvPr>
        </p:nvSpPr>
        <p:spPr/>
        <p:txBody>
          <a:bodyPr/>
          <a:lstStyle/>
          <a:p>
            <a:r>
              <a:rPr lang="zh-CN" altLang="en-US" dirty="0" smtClean="0"/>
              <a:t>本章内容</a:t>
            </a:r>
          </a:p>
        </p:txBody>
      </p:sp>
      <p:sp>
        <p:nvSpPr>
          <p:cNvPr id="8196" name="Rectangle 3"/>
          <p:cNvSpPr>
            <a:spLocks noGrp="1" noChangeArrowheads="1"/>
          </p:cNvSpPr>
          <p:nvPr>
            <p:ph sz="quarter" idx="11"/>
          </p:nvPr>
        </p:nvSpPr>
        <p:spPr/>
        <p:txBody>
          <a:bodyPr>
            <a:normAutofit lnSpcReduction="10000"/>
          </a:bodyPr>
          <a:lstStyle/>
          <a:p>
            <a:r>
              <a:rPr lang="zh-CN" altLang="zh-CN" dirty="0" smtClean="0"/>
              <a:t>第</a:t>
            </a:r>
            <a:r>
              <a:rPr lang="en-US" altLang="zh-CN" dirty="0" smtClean="0"/>
              <a:t>7</a:t>
            </a:r>
            <a:r>
              <a:rPr lang="zh-CN" altLang="zh-CN" dirty="0" smtClean="0"/>
              <a:t>章 项目执行</a:t>
            </a:r>
          </a:p>
          <a:p>
            <a:pPr lvl="1"/>
            <a:r>
              <a:rPr lang="en-US" altLang="zh-CN" dirty="0"/>
              <a:t>7.1 </a:t>
            </a:r>
            <a:r>
              <a:rPr lang="zh-CN" altLang="en-US" dirty="0" smtClean="0"/>
              <a:t>变更管理</a:t>
            </a:r>
            <a:endParaRPr lang="zh-CN" altLang="en-US" dirty="0"/>
          </a:p>
          <a:p>
            <a:pPr lvl="2"/>
            <a:r>
              <a:rPr lang="zh-CN" altLang="en-US" dirty="0"/>
              <a:t>引发变更的原因</a:t>
            </a:r>
          </a:p>
          <a:p>
            <a:pPr lvl="2"/>
            <a:r>
              <a:rPr lang="zh-CN" altLang="en-US" dirty="0"/>
              <a:t>变更控制流程</a:t>
            </a:r>
          </a:p>
          <a:p>
            <a:pPr lvl="2"/>
            <a:r>
              <a:rPr lang="zh-CN" altLang="en-US" dirty="0"/>
              <a:t>如何应对变更</a:t>
            </a:r>
            <a:endParaRPr lang="en-US" altLang="zh-CN" dirty="0" smtClean="0"/>
          </a:p>
          <a:p>
            <a:pPr lvl="1"/>
            <a:r>
              <a:rPr lang="en-US" altLang="zh-CN" dirty="0" smtClean="0"/>
              <a:t>7.2 </a:t>
            </a:r>
            <a:r>
              <a:rPr lang="zh-CN" altLang="en-US" dirty="0"/>
              <a:t>进度管理</a:t>
            </a:r>
            <a:r>
              <a:rPr lang="en-US" altLang="zh-CN" dirty="0"/>
              <a:t>(PMBOK)</a:t>
            </a:r>
          </a:p>
          <a:p>
            <a:pPr lvl="1"/>
            <a:r>
              <a:rPr lang="en-US" altLang="zh-CN" dirty="0"/>
              <a:t>7.3 </a:t>
            </a:r>
            <a:r>
              <a:rPr lang="zh-CN" altLang="en-US" dirty="0"/>
              <a:t>风险管理</a:t>
            </a:r>
            <a:r>
              <a:rPr lang="en-US" altLang="zh-CN" dirty="0"/>
              <a:t>(PMBOK)</a:t>
            </a:r>
          </a:p>
          <a:p>
            <a:pPr lvl="1"/>
            <a:r>
              <a:rPr lang="en-US" altLang="zh-CN" dirty="0"/>
              <a:t>7.4 </a:t>
            </a:r>
            <a:r>
              <a:rPr lang="zh-CN" altLang="en-US" dirty="0"/>
              <a:t>敏捷项目执行关键技术</a:t>
            </a:r>
          </a:p>
          <a:p>
            <a:pPr lvl="1"/>
            <a:r>
              <a:rPr lang="en-US" altLang="zh-CN" dirty="0"/>
              <a:t>7.5 </a:t>
            </a:r>
            <a:r>
              <a:rPr lang="zh-CN" altLang="en-US" dirty="0"/>
              <a:t>传统进度评估技</a:t>
            </a:r>
            <a:r>
              <a:rPr lang="zh-CN" altLang="en-US" dirty="0" smtClean="0"/>
              <a:t>术</a:t>
            </a:r>
            <a:endParaRPr lang="en-US" altLang="zh-CN" dirty="0" smtClean="0"/>
          </a:p>
          <a:p>
            <a:pPr lvl="1"/>
            <a:r>
              <a:rPr lang="zh-CN" altLang="zh-CN" dirty="0" smtClean="0"/>
              <a:t>小结</a:t>
            </a:r>
            <a:endParaRPr lang="en-US" altLang="zh-CN" dirty="0" smtClean="0"/>
          </a:p>
          <a:p>
            <a:pPr lvl="1"/>
            <a:r>
              <a:rPr lang="zh-CN" altLang="en-US" dirty="0"/>
              <a:t>思考</a:t>
            </a:r>
            <a:endParaRPr lang="zh-CN" altLang="zh-CN" dirty="0" smtClean="0"/>
          </a:p>
        </p:txBody>
      </p:sp>
      <p:sp>
        <p:nvSpPr>
          <p:cNvPr id="8198" name="灯片编号占位符 5"/>
          <p:cNvSpPr txBox="1">
            <a:spLocks noGrp="1"/>
          </p:cNvSpPr>
          <p:nvPr/>
        </p:nvSpPr>
        <p:spPr bwMode="black">
          <a:xfrm>
            <a:off x="8328025" y="6529388"/>
            <a:ext cx="6731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r" eaLnBrk="1" hangingPunct="1">
              <a:spcBef>
                <a:spcPct val="50000"/>
              </a:spcBef>
            </a:pPr>
            <a:fld id="{BEF57D9E-D475-443D-B103-3F7BE050FC7D}" type="slidenum">
              <a:rPr lang="en-US" altLang="en-US" sz="1000" b="1">
                <a:solidFill>
                  <a:srgbClr val="000000"/>
                </a:solidFill>
              </a:rPr>
              <a:pPr algn="r" eaLnBrk="1" hangingPunct="1">
                <a:spcBef>
                  <a:spcPct val="50000"/>
                </a:spcBef>
              </a:pPr>
              <a:t>5</a:t>
            </a:fld>
            <a:endParaRPr lang="en-US" altLang="en-US" sz="1000" b="1">
              <a:solidFill>
                <a:srgbClr val="000000"/>
              </a:solidFill>
            </a:endParaRPr>
          </a:p>
        </p:txBody>
      </p:sp>
      <p:pic>
        <p:nvPicPr>
          <p:cNvPr id="8199" name="Picture 7" descr="MCj043961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5625" y="4084638"/>
            <a:ext cx="2047875"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AutoShape 2"/>
          <p:cNvSpPr>
            <a:spLocks noChangeArrowheads="1"/>
          </p:cNvSpPr>
          <p:nvPr/>
        </p:nvSpPr>
        <p:spPr bwMode="auto">
          <a:xfrm>
            <a:off x="153987" y="1660032"/>
            <a:ext cx="5265737" cy="471487"/>
          </a:xfrm>
          <a:prstGeom prst="roundRect">
            <a:avLst>
              <a:gd name="adj" fmla="val 16667"/>
            </a:avLst>
          </a:prstGeom>
          <a:gradFill rotWithShape="1">
            <a:gsLst>
              <a:gs pos="0">
                <a:schemeClr val="folHlink">
                  <a:alpha val="46001"/>
                </a:schemeClr>
              </a:gs>
              <a:gs pos="100000">
                <a:schemeClr val="folHlink">
                  <a:gamma/>
                  <a:shade val="46275"/>
                  <a:invGamma/>
                  <a:alpha val="0"/>
                </a:schemeClr>
              </a:gs>
            </a:gsLst>
            <a:lin ang="0" scaled="1"/>
          </a:gradFill>
          <a:ln w="19050" algn="ctr">
            <a:noFill/>
            <a:round/>
            <a:headEnd/>
            <a:tailEnd/>
          </a:ln>
          <a:effectLst/>
        </p:spPr>
        <p:txBody>
          <a:bodyPr wrap="none" lIns="107950" tIns="53975" rIns="107950" bIns="53975" anchor="ctr"/>
          <a:lstStyle/>
          <a:p>
            <a:pPr algn="ctr">
              <a:defRPr/>
            </a:pPr>
            <a:endParaRPr lang="zh-CN" altLang="en-US" sz="900">
              <a:latin typeface="Times New Roman" pitchFamily="18" charset="0"/>
            </a:endParaRPr>
          </a:p>
        </p:txBody>
      </p:sp>
    </p:spTree>
    <p:extLst>
      <p:ext uri="{BB962C8B-B14F-4D97-AF65-F5344CB8AC3E}">
        <p14:creationId xmlns:p14="http://schemas.microsoft.com/office/powerpoint/2010/main" val="1752895217"/>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p:txBody>
          <a:bodyPr/>
          <a:lstStyle/>
          <a:p>
            <a:r>
              <a:rPr lang="zh-CN" altLang="en-US" dirty="0" smtClean="0"/>
              <a:t>主要量化指标</a:t>
            </a:r>
          </a:p>
        </p:txBody>
      </p:sp>
      <p:sp>
        <p:nvSpPr>
          <p:cNvPr id="11269" name="Rectangle 5"/>
          <p:cNvSpPr>
            <a:spLocks noGrp="1" noChangeArrowheads="1"/>
          </p:cNvSpPr>
          <p:nvPr>
            <p:ph type="body" sz="half" idx="4294967295"/>
          </p:nvPr>
        </p:nvSpPr>
        <p:spPr>
          <a:xfrm>
            <a:off x="231617" y="1517013"/>
            <a:ext cx="4588033" cy="4804411"/>
          </a:xfrm>
        </p:spPr>
        <p:txBody>
          <a:bodyPr>
            <a:normAutofit/>
          </a:bodyPr>
          <a:lstStyle/>
          <a:p>
            <a:pPr marL="0" indent="0"/>
            <a:r>
              <a:rPr lang="zh-CN" altLang="en-US" dirty="0" smtClean="0">
                <a:latin typeface="Verdana" panose="020B0604030504040204" pitchFamily="34" charset="0"/>
              </a:rPr>
              <a:t>迭代速度</a:t>
            </a:r>
            <a:endParaRPr lang="en-US" altLang="zh-CN" dirty="0" smtClean="0">
              <a:latin typeface="Verdana" panose="020B0604030504040204" pitchFamily="34" charset="0"/>
            </a:endParaRPr>
          </a:p>
          <a:p>
            <a:pPr marL="630238" lvl="1"/>
            <a:r>
              <a:rPr lang="zh-CN" altLang="en-US" dirty="0" smtClean="0">
                <a:latin typeface="Verdana" panose="020B0604030504040204" pitchFamily="34" charset="0"/>
              </a:rPr>
              <a:t>每个迭代中交付的功能点规模的总和</a:t>
            </a:r>
            <a:endParaRPr lang="en-US" altLang="zh-CN" dirty="0" smtClean="0">
              <a:latin typeface="Verdana" panose="020B0604030504040204" pitchFamily="34" charset="0"/>
            </a:endParaRPr>
          </a:p>
          <a:p>
            <a:pPr marL="630238" lvl="1"/>
            <a:endParaRPr lang="en-US" altLang="zh-CN" sz="1800" b="1" dirty="0" smtClean="0">
              <a:latin typeface="Verdana" panose="020B0604030504040204" pitchFamily="34" charset="0"/>
            </a:endParaRPr>
          </a:p>
          <a:p>
            <a:pPr marL="0" indent="0"/>
            <a:r>
              <a:rPr lang="zh-CN" altLang="en-US" dirty="0" smtClean="0">
                <a:latin typeface="Verdana" panose="020B0604030504040204" pitchFamily="34" charset="0"/>
              </a:rPr>
              <a:t>燃尽速率</a:t>
            </a:r>
          </a:p>
          <a:p>
            <a:pPr marL="630238" lvl="1"/>
            <a:r>
              <a:rPr lang="zh-CN" altLang="en-US" dirty="0" smtClean="0">
                <a:latin typeface="Verdana" panose="020B0604030504040204" pitchFamily="34" charset="0"/>
              </a:rPr>
              <a:t>时间为横坐标，显示每天到迭代结束时的剩余工作量</a:t>
            </a:r>
            <a:endParaRPr lang="en-US" altLang="zh-CN" dirty="0" smtClean="0">
              <a:latin typeface="Verdana" panose="020B0604030504040204" pitchFamily="34" charset="0"/>
            </a:endParaRPr>
          </a:p>
          <a:p>
            <a:pPr marL="630238" lvl="1"/>
            <a:endParaRPr lang="en-US" altLang="zh-CN" sz="1800" dirty="0" smtClean="0">
              <a:latin typeface="Verdana" panose="020B0604030504040204" pitchFamily="34" charset="0"/>
            </a:endParaRPr>
          </a:p>
          <a:p>
            <a:pPr marL="0" indent="0"/>
            <a:r>
              <a:rPr lang="zh-CN" altLang="en-US" dirty="0" smtClean="0">
                <a:latin typeface="Verdana" panose="020B0604030504040204" pitchFamily="34" charset="0"/>
              </a:rPr>
              <a:t>迭代的缺陷率</a:t>
            </a:r>
            <a:endParaRPr lang="en-US" altLang="zh-CN" dirty="0" smtClean="0">
              <a:latin typeface="Verdana" panose="020B0604030504040204" pitchFamily="34" charset="0"/>
            </a:endParaRPr>
          </a:p>
        </p:txBody>
      </p:sp>
      <p:pic>
        <p:nvPicPr>
          <p:cNvPr id="11266" name="Picture 2"/>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a:xfrm>
            <a:off x="4619383" y="1645920"/>
            <a:ext cx="4524617" cy="1621155"/>
          </a:xfrm>
        </p:spPr>
      </p:pic>
      <p:pic>
        <p:nvPicPr>
          <p:cNvPr id="11267" name="Picture 3"/>
          <p:cNvPicPr>
            <a:picLocks noGrp="1" noChangeAspect="1" noChangeArrowheads="1"/>
          </p:cNvPicPr>
          <p:nvPr>
            <p:ph sz="quarter" idx="4294967295"/>
          </p:nvPr>
        </p:nvPicPr>
        <p:blipFill>
          <a:blip r:embed="rId4">
            <a:extLst>
              <a:ext uri="{28A0092B-C50C-407E-A947-70E740481C1C}">
                <a14:useLocalDpi xmlns:a14="http://schemas.microsoft.com/office/drawing/2010/main" val="0"/>
              </a:ext>
            </a:extLst>
          </a:blip>
          <a:srcRect/>
          <a:stretch>
            <a:fillRect/>
          </a:stretch>
        </p:blipFill>
        <p:spPr>
          <a:xfrm>
            <a:off x="4891905" y="3373438"/>
            <a:ext cx="4252095" cy="2006282"/>
          </a:xfrm>
        </p:spPr>
      </p:pic>
      <p:pic>
        <p:nvPicPr>
          <p:cNvPr id="1127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856163"/>
            <a:ext cx="1304925"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主要技术</a:t>
            </a:r>
            <a:endParaRPr lang="zh-CN" altLang="en-US" dirty="0"/>
          </a:p>
        </p:txBody>
      </p:sp>
      <p:sp>
        <p:nvSpPr>
          <p:cNvPr id="3" name="内容占位符 2"/>
          <p:cNvSpPr>
            <a:spLocks noGrp="1"/>
          </p:cNvSpPr>
          <p:nvPr>
            <p:ph sz="quarter" idx="11"/>
          </p:nvPr>
        </p:nvSpPr>
        <p:spPr/>
        <p:txBody>
          <a:bodyPr/>
          <a:lstStyle/>
          <a:p>
            <a:r>
              <a:rPr lang="zh-CN" altLang="en-US" dirty="0"/>
              <a:t>每日站立会议</a:t>
            </a:r>
          </a:p>
          <a:p>
            <a:r>
              <a:rPr lang="zh-CN" altLang="en-US" dirty="0"/>
              <a:t>风暴式建</a:t>
            </a:r>
            <a:r>
              <a:rPr lang="zh-CN" altLang="en-US" dirty="0" smtClean="0"/>
              <a:t>模</a:t>
            </a:r>
            <a:endParaRPr lang="zh-CN" altLang="en-US" dirty="0"/>
          </a:p>
          <a:p>
            <a:r>
              <a:rPr lang="zh-CN" altLang="en-US" dirty="0"/>
              <a:t>重构</a:t>
            </a:r>
          </a:p>
          <a:p>
            <a:r>
              <a:rPr lang="zh-CN" altLang="en-US" dirty="0"/>
              <a:t>持续集成</a:t>
            </a:r>
          </a:p>
          <a:p>
            <a:r>
              <a:rPr lang="zh-CN" altLang="en-US" dirty="0"/>
              <a:t>测试驱动开发（</a:t>
            </a:r>
            <a:r>
              <a:rPr lang="en-US" altLang="zh-CN" dirty="0"/>
              <a:t>TDD)</a:t>
            </a:r>
          </a:p>
          <a:p>
            <a:r>
              <a:rPr lang="zh-CN" altLang="en-US" dirty="0"/>
              <a:t>迭代建模</a:t>
            </a:r>
          </a:p>
          <a:p>
            <a:r>
              <a:rPr lang="zh-CN" altLang="en-US" dirty="0"/>
              <a:t>迭代演示</a:t>
            </a:r>
          </a:p>
        </p:txBody>
      </p:sp>
    </p:spTree>
    <p:extLst>
      <p:ext uri="{BB962C8B-B14F-4D97-AF65-F5344CB8AC3E}">
        <p14:creationId xmlns:p14="http://schemas.microsoft.com/office/powerpoint/2010/main" val="33197872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title"/>
          </p:nvPr>
        </p:nvSpPr>
        <p:spPr/>
        <p:txBody>
          <a:bodyPr/>
          <a:lstStyle/>
          <a:p>
            <a:r>
              <a:rPr lang="en-US" altLang="zh-CN" dirty="0" smtClean="0"/>
              <a:t>Accelerator1</a:t>
            </a:r>
            <a:r>
              <a:rPr lang="zh-CN" altLang="en-US" dirty="0" smtClean="0"/>
              <a:t> ：统一开发标准</a:t>
            </a:r>
            <a:endParaRPr lang="en-US" altLang="zh-CN" dirty="0" smtClean="0"/>
          </a:p>
        </p:txBody>
      </p:sp>
      <p:sp>
        <p:nvSpPr>
          <p:cNvPr id="29699" name="Rectangle 8"/>
          <p:cNvSpPr>
            <a:spLocks noGrp="1" noChangeArrowheads="1"/>
          </p:cNvSpPr>
          <p:nvPr>
            <p:ph sz="quarter" idx="11"/>
          </p:nvPr>
        </p:nvSpPr>
        <p:spPr/>
        <p:txBody>
          <a:bodyPr/>
          <a:lstStyle/>
          <a:p>
            <a:r>
              <a:rPr lang="zh-CN" altLang="en-US" smtClean="0"/>
              <a:t>定义用于架构设计、编程语言等方面的标准和指南，并使团队能方便地获得这些标准和指南</a:t>
            </a:r>
            <a:endParaRPr lang="en-US" altLang="zh-CN" smtClean="0"/>
          </a:p>
          <a:p>
            <a:r>
              <a:rPr lang="zh-CN" altLang="en-US" smtClean="0"/>
              <a:t>目标是保证一致、高质量、可维护的代码</a:t>
            </a:r>
            <a:endParaRPr lang="en-US" altLang="zh-CN" smtClean="0"/>
          </a:p>
          <a:p>
            <a:r>
              <a:rPr lang="zh-CN" altLang="en-US" smtClean="0"/>
              <a:t>应该在项目的早期定义这些标准</a:t>
            </a:r>
            <a:endParaRPr lang="en-US" altLang="zh-CN" smtClean="0"/>
          </a:p>
          <a:p>
            <a:pPr lvl="1"/>
            <a:r>
              <a:rPr lang="zh-CN" altLang="en-US" smtClean="0"/>
              <a:t>不要等到第一个开发迭代来定义</a:t>
            </a:r>
            <a:endParaRPr lang="en-US" altLang="zh-CN" smtClean="0"/>
          </a:p>
          <a:p>
            <a:pPr lvl="1"/>
            <a:r>
              <a:rPr lang="zh-CN" altLang="en-US" smtClean="0"/>
              <a:t>演进式架构和设计允许对标准进行持续优化</a:t>
            </a:r>
            <a:endParaRPr lang="en-US" altLang="zh-CN" dirty="0" smtClean="0"/>
          </a:p>
        </p:txBody>
      </p:sp>
      <p:pic>
        <p:nvPicPr>
          <p:cNvPr id="29700" name="Picture 9" descr="clockwithmoneysymbo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074" y="3514912"/>
            <a:ext cx="2813050"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smtClean="0"/>
              <a:t>Accelerator2</a:t>
            </a:r>
            <a:r>
              <a:rPr lang="zh-CN" altLang="en-US" dirty="0" smtClean="0"/>
              <a:t>：并行独立测试</a:t>
            </a:r>
            <a:endParaRPr lang="en-US" altLang="zh-CN" dirty="0" smtClean="0"/>
          </a:p>
        </p:txBody>
      </p:sp>
      <p:grpSp>
        <p:nvGrpSpPr>
          <p:cNvPr id="33795" name="Group 27"/>
          <p:cNvGrpSpPr>
            <a:grpSpLocks/>
          </p:cNvGrpSpPr>
          <p:nvPr/>
        </p:nvGrpSpPr>
        <p:grpSpPr bwMode="auto">
          <a:xfrm>
            <a:off x="3810000" y="2057400"/>
            <a:ext cx="5043488" cy="2057400"/>
            <a:chOff x="2400" y="1296"/>
            <a:chExt cx="3177" cy="1296"/>
          </a:xfrm>
        </p:grpSpPr>
        <p:sp>
          <p:nvSpPr>
            <p:cNvPr id="33801" name="Rectangle 4"/>
            <p:cNvSpPr>
              <a:spLocks noChangeArrowheads="1"/>
            </p:cNvSpPr>
            <p:nvPr/>
          </p:nvSpPr>
          <p:spPr bwMode="auto">
            <a:xfrm>
              <a:off x="2400" y="2256"/>
              <a:ext cx="2784" cy="336"/>
            </a:xfrm>
            <a:prstGeom prst="rect">
              <a:avLst/>
            </a:prstGeom>
            <a:solidFill>
              <a:srgbClr val="D5EAFF"/>
            </a:solidFill>
            <a:ln w="9525">
              <a:solidFill>
                <a:schemeClr val="tx1"/>
              </a:solidFill>
              <a:miter lim="800000"/>
              <a:headEnd/>
              <a:tailEnd/>
            </a:ln>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zh-CN" altLang="en-US" sz="2000" dirty="0">
                  <a:latin typeface="Verdana" panose="020B0604030504040204" pitchFamily="34" charset="0"/>
                  <a:ea typeface="微软雅黑" panose="020B0503020204020204" pitchFamily="34" charset="-122"/>
                </a:rPr>
                <a:t>独立测试</a:t>
              </a:r>
              <a:endParaRPr lang="en-US" altLang="zh-CN" sz="2000" dirty="0">
                <a:latin typeface="Verdana" panose="020B0604030504040204" pitchFamily="34" charset="0"/>
                <a:ea typeface="微软雅黑" panose="020B0503020204020204" pitchFamily="34" charset="-122"/>
              </a:endParaRPr>
            </a:p>
          </p:txBody>
        </p:sp>
        <p:sp>
          <p:nvSpPr>
            <p:cNvPr id="33802" name="Rectangle 5"/>
            <p:cNvSpPr>
              <a:spLocks noChangeArrowheads="1"/>
            </p:cNvSpPr>
            <p:nvPr/>
          </p:nvSpPr>
          <p:spPr bwMode="auto">
            <a:xfrm>
              <a:off x="2784" y="1296"/>
              <a:ext cx="912" cy="816"/>
            </a:xfrm>
            <a:prstGeom prst="rect">
              <a:avLst/>
            </a:prstGeom>
            <a:solidFill>
              <a:srgbClr val="D5EAFF"/>
            </a:solidFill>
            <a:ln w="9525">
              <a:solidFill>
                <a:schemeClr val="tx1"/>
              </a:solidFill>
              <a:miter lim="800000"/>
              <a:headEnd/>
              <a:tailEnd/>
            </a:ln>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zh-CN" altLang="en-US" sz="2000" dirty="0">
                  <a:latin typeface="Verdana" panose="020B0604030504040204" pitchFamily="34" charset="0"/>
                  <a:ea typeface="微软雅黑" panose="020B0503020204020204" pitchFamily="34" charset="-122"/>
                </a:rPr>
                <a:t>构建迭代</a:t>
              </a:r>
              <a:endParaRPr lang="en-US" altLang="zh-CN" sz="2000" dirty="0">
                <a:latin typeface="Verdana" panose="020B0604030504040204" pitchFamily="34" charset="0"/>
                <a:ea typeface="微软雅黑" panose="020B0503020204020204" pitchFamily="34" charset="-122"/>
              </a:endParaRPr>
            </a:p>
          </p:txBody>
        </p:sp>
        <p:sp>
          <p:nvSpPr>
            <p:cNvPr id="33803" name="Rectangle 6"/>
            <p:cNvSpPr>
              <a:spLocks noChangeArrowheads="1"/>
            </p:cNvSpPr>
            <p:nvPr/>
          </p:nvSpPr>
          <p:spPr bwMode="auto">
            <a:xfrm>
              <a:off x="2400" y="1584"/>
              <a:ext cx="24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zh-CN" sz="2000">
                  <a:latin typeface="Verdana" panose="020B0604030504040204" pitchFamily="34" charset="0"/>
                  <a:ea typeface="微软雅黑" panose="020B0503020204020204" pitchFamily="34" charset="-122"/>
                </a:rPr>
                <a:t>…</a:t>
              </a:r>
            </a:p>
          </p:txBody>
        </p:sp>
        <p:sp>
          <p:nvSpPr>
            <p:cNvPr id="33804" name="Rectangle 7"/>
            <p:cNvSpPr>
              <a:spLocks noChangeArrowheads="1"/>
            </p:cNvSpPr>
            <p:nvPr/>
          </p:nvSpPr>
          <p:spPr bwMode="auto">
            <a:xfrm>
              <a:off x="3744" y="1296"/>
              <a:ext cx="864" cy="816"/>
            </a:xfrm>
            <a:prstGeom prst="rect">
              <a:avLst/>
            </a:prstGeom>
            <a:solidFill>
              <a:srgbClr val="D5EAFF"/>
            </a:solidFill>
            <a:ln w="9525">
              <a:solidFill>
                <a:schemeClr val="tx1"/>
              </a:solidFill>
              <a:miter lim="800000"/>
              <a:headEnd/>
              <a:tailEnd/>
            </a:ln>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zh-CN" altLang="en-US" sz="2000" dirty="0">
                  <a:latin typeface="Verdana" panose="020B0604030504040204" pitchFamily="34" charset="0"/>
                  <a:ea typeface="微软雅黑" panose="020B0503020204020204" pitchFamily="34" charset="-122"/>
                </a:rPr>
                <a:t>构建迭代</a:t>
              </a:r>
              <a:endParaRPr lang="en-US" altLang="zh-CN" sz="2000" dirty="0">
                <a:latin typeface="Verdana" panose="020B0604030504040204" pitchFamily="34" charset="0"/>
                <a:ea typeface="微软雅黑" panose="020B0503020204020204" pitchFamily="34" charset="-122"/>
              </a:endParaRPr>
            </a:p>
          </p:txBody>
        </p:sp>
        <p:sp>
          <p:nvSpPr>
            <p:cNvPr id="33805" name="Rectangle 8"/>
            <p:cNvSpPr>
              <a:spLocks noChangeArrowheads="1"/>
            </p:cNvSpPr>
            <p:nvPr/>
          </p:nvSpPr>
          <p:spPr bwMode="auto">
            <a:xfrm>
              <a:off x="4656" y="1296"/>
              <a:ext cx="921" cy="816"/>
            </a:xfrm>
            <a:prstGeom prst="rect">
              <a:avLst/>
            </a:prstGeom>
            <a:solidFill>
              <a:srgbClr val="D5EAFF"/>
            </a:solidFill>
            <a:ln w="9525">
              <a:solidFill>
                <a:schemeClr val="tx1"/>
              </a:solidFill>
              <a:miter lim="800000"/>
              <a:headEnd/>
              <a:tailEnd/>
            </a:ln>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zh-CN" altLang="en-US" sz="2000">
                  <a:latin typeface="Verdana" panose="020B0604030504040204" pitchFamily="34" charset="0"/>
                  <a:ea typeface="微软雅黑" panose="020B0503020204020204" pitchFamily="34" charset="-122"/>
                </a:rPr>
                <a:t>产品化迭代</a:t>
              </a:r>
              <a:endParaRPr lang="en-US" altLang="zh-CN" sz="2000">
                <a:latin typeface="Verdana" panose="020B0604030504040204" pitchFamily="34" charset="0"/>
                <a:ea typeface="微软雅黑" panose="020B0503020204020204" pitchFamily="34" charset="-122"/>
              </a:endParaRPr>
            </a:p>
          </p:txBody>
        </p:sp>
        <p:sp>
          <p:nvSpPr>
            <p:cNvPr id="33806" name="Line 9"/>
            <p:cNvSpPr>
              <a:spLocks noChangeShapeType="1"/>
            </p:cNvSpPr>
            <p:nvPr/>
          </p:nvSpPr>
          <p:spPr bwMode="auto">
            <a:xfrm>
              <a:off x="3024" y="2112"/>
              <a:ext cx="9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latin typeface="Verdana" panose="020B0604030504040204" pitchFamily="34" charset="0"/>
                <a:ea typeface="微软雅黑" panose="020B0503020204020204" pitchFamily="34" charset="-122"/>
              </a:endParaRPr>
            </a:p>
          </p:txBody>
        </p:sp>
        <p:sp>
          <p:nvSpPr>
            <p:cNvPr id="33807" name="Line 10"/>
            <p:cNvSpPr>
              <a:spLocks noChangeShapeType="1"/>
            </p:cNvSpPr>
            <p:nvPr/>
          </p:nvSpPr>
          <p:spPr bwMode="auto">
            <a:xfrm>
              <a:off x="3360" y="2112"/>
              <a:ext cx="9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latin typeface="Verdana" panose="020B0604030504040204" pitchFamily="34" charset="0"/>
                <a:ea typeface="微软雅黑" panose="020B0503020204020204" pitchFamily="34" charset="-122"/>
              </a:endParaRPr>
            </a:p>
          </p:txBody>
        </p:sp>
        <p:sp>
          <p:nvSpPr>
            <p:cNvPr id="33808" name="Line 11"/>
            <p:cNvSpPr>
              <a:spLocks noChangeShapeType="1"/>
            </p:cNvSpPr>
            <p:nvPr/>
          </p:nvSpPr>
          <p:spPr bwMode="auto">
            <a:xfrm>
              <a:off x="3648" y="2112"/>
              <a:ext cx="9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latin typeface="Verdana" panose="020B0604030504040204" pitchFamily="34" charset="0"/>
                <a:ea typeface="微软雅黑" panose="020B0503020204020204" pitchFamily="34" charset="-122"/>
              </a:endParaRPr>
            </a:p>
          </p:txBody>
        </p:sp>
        <p:sp>
          <p:nvSpPr>
            <p:cNvPr id="33809" name="Line 12"/>
            <p:cNvSpPr>
              <a:spLocks noChangeShapeType="1"/>
            </p:cNvSpPr>
            <p:nvPr/>
          </p:nvSpPr>
          <p:spPr bwMode="auto">
            <a:xfrm flipV="1">
              <a:off x="3216" y="2112"/>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latin typeface="Verdana" panose="020B0604030504040204" pitchFamily="34" charset="0"/>
                <a:ea typeface="微软雅黑" panose="020B0503020204020204" pitchFamily="34" charset="-122"/>
              </a:endParaRPr>
            </a:p>
          </p:txBody>
        </p:sp>
        <p:sp>
          <p:nvSpPr>
            <p:cNvPr id="33810" name="Line 13"/>
            <p:cNvSpPr>
              <a:spLocks noChangeShapeType="1"/>
            </p:cNvSpPr>
            <p:nvPr/>
          </p:nvSpPr>
          <p:spPr bwMode="auto">
            <a:xfrm flipV="1">
              <a:off x="3552" y="2112"/>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latin typeface="Verdana" panose="020B0604030504040204" pitchFamily="34" charset="0"/>
                <a:ea typeface="微软雅黑" panose="020B0503020204020204" pitchFamily="34" charset="-122"/>
              </a:endParaRPr>
            </a:p>
          </p:txBody>
        </p:sp>
        <p:sp>
          <p:nvSpPr>
            <p:cNvPr id="33811" name="Line 14"/>
            <p:cNvSpPr>
              <a:spLocks noChangeShapeType="1"/>
            </p:cNvSpPr>
            <p:nvPr/>
          </p:nvSpPr>
          <p:spPr bwMode="auto">
            <a:xfrm flipV="1">
              <a:off x="3792" y="2112"/>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latin typeface="Verdana" panose="020B0604030504040204" pitchFamily="34" charset="0"/>
                <a:ea typeface="微软雅黑" panose="020B0503020204020204" pitchFamily="34" charset="-122"/>
              </a:endParaRPr>
            </a:p>
          </p:txBody>
        </p:sp>
        <p:sp>
          <p:nvSpPr>
            <p:cNvPr id="33812" name="Line 15"/>
            <p:cNvSpPr>
              <a:spLocks noChangeShapeType="1"/>
            </p:cNvSpPr>
            <p:nvPr/>
          </p:nvSpPr>
          <p:spPr bwMode="auto">
            <a:xfrm>
              <a:off x="2688" y="2112"/>
              <a:ext cx="9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latin typeface="Verdana" panose="020B0604030504040204" pitchFamily="34" charset="0"/>
                <a:ea typeface="微软雅黑" panose="020B0503020204020204" pitchFamily="34" charset="-122"/>
              </a:endParaRPr>
            </a:p>
          </p:txBody>
        </p:sp>
        <p:sp>
          <p:nvSpPr>
            <p:cNvPr id="33813" name="Line 16"/>
            <p:cNvSpPr>
              <a:spLocks noChangeShapeType="1"/>
            </p:cNvSpPr>
            <p:nvPr/>
          </p:nvSpPr>
          <p:spPr bwMode="auto">
            <a:xfrm flipV="1">
              <a:off x="2880" y="2112"/>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latin typeface="Verdana" panose="020B0604030504040204" pitchFamily="34" charset="0"/>
                <a:ea typeface="微软雅黑" panose="020B0503020204020204" pitchFamily="34" charset="-122"/>
              </a:endParaRPr>
            </a:p>
          </p:txBody>
        </p:sp>
        <p:sp>
          <p:nvSpPr>
            <p:cNvPr id="33814" name="Line 17"/>
            <p:cNvSpPr>
              <a:spLocks noChangeShapeType="1"/>
            </p:cNvSpPr>
            <p:nvPr/>
          </p:nvSpPr>
          <p:spPr bwMode="auto">
            <a:xfrm>
              <a:off x="3936" y="2112"/>
              <a:ext cx="9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latin typeface="Verdana" panose="020B0604030504040204" pitchFamily="34" charset="0"/>
                <a:ea typeface="微软雅黑" panose="020B0503020204020204" pitchFamily="34" charset="-122"/>
              </a:endParaRPr>
            </a:p>
          </p:txBody>
        </p:sp>
        <p:sp>
          <p:nvSpPr>
            <p:cNvPr id="33815" name="Line 18"/>
            <p:cNvSpPr>
              <a:spLocks noChangeShapeType="1"/>
            </p:cNvSpPr>
            <p:nvPr/>
          </p:nvSpPr>
          <p:spPr bwMode="auto">
            <a:xfrm>
              <a:off x="4272" y="2112"/>
              <a:ext cx="9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latin typeface="Verdana" panose="020B0604030504040204" pitchFamily="34" charset="0"/>
                <a:ea typeface="微软雅黑" panose="020B0503020204020204" pitchFamily="34" charset="-122"/>
              </a:endParaRPr>
            </a:p>
          </p:txBody>
        </p:sp>
        <p:sp>
          <p:nvSpPr>
            <p:cNvPr id="33816" name="Line 19"/>
            <p:cNvSpPr>
              <a:spLocks noChangeShapeType="1"/>
            </p:cNvSpPr>
            <p:nvPr/>
          </p:nvSpPr>
          <p:spPr bwMode="auto">
            <a:xfrm>
              <a:off x="4560" y="2112"/>
              <a:ext cx="9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latin typeface="Verdana" panose="020B0604030504040204" pitchFamily="34" charset="0"/>
                <a:ea typeface="微软雅黑" panose="020B0503020204020204" pitchFamily="34" charset="-122"/>
              </a:endParaRPr>
            </a:p>
          </p:txBody>
        </p:sp>
        <p:sp>
          <p:nvSpPr>
            <p:cNvPr id="33817" name="Line 20"/>
            <p:cNvSpPr>
              <a:spLocks noChangeShapeType="1"/>
            </p:cNvSpPr>
            <p:nvPr/>
          </p:nvSpPr>
          <p:spPr bwMode="auto">
            <a:xfrm flipV="1">
              <a:off x="4128" y="2112"/>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latin typeface="Verdana" panose="020B0604030504040204" pitchFamily="34" charset="0"/>
                <a:ea typeface="微软雅黑" panose="020B0503020204020204" pitchFamily="34" charset="-122"/>
              </a:endParaRPr>
            </a:p>
          </p:txBody>
        </p:sp>
        <p:sp>
          <p:nvSpPr>
            <p:cNvPr id="33818" name="Line 21"/>
            <p:cNvSpPr>
              <a:spLocks noChangeShapeType="1"/>
            </p:cNvSpPr>
            <p:nvPr/>
          </p:nvSpPr>
          <p:spPr bwMode="auto">
            <a:xfrm flipV="1">
              <a:off x="4464" y="2112"/>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latin typeface="Verdana" panose="020B0604030504040204" pitchFamily="34" charset="0"/>
                <a:ea typeface="微软雅黑" panose="020B0503020204020204" pitchFamily="34" charset="-122"/>
              </a:endParaRPr>
            </a:p>
          </p:txBody>
        </p:sp>
        <p:sp>
          <p:nvSpPr>
            <p:cNvPr id="33819" name="Line 22"/>
            <p:cNvSpPr>
              <a:spLocks noChangeShapeType="1"/>
            </p:cNvSpPr>
            <p:nvPr/>
          </p:nvSpPr>
          <p:spPr bwMode="auto">
            <a:xfrm flipV="1">
              <a:off x="4704" y="2112"/>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latin typeface="Verdana" panose="020B0604030504040204" pitchFamily="34" charset="0"/>
                <a:ea typeface="微软雅黑" panose="020B0503020204020204" pitchFamily="34" charset="-122"/>
              </a:endParaRPr>
            </a:p>
          </p:txBody>
        </p:sp>
        <p:sp>
          <p:nvSpPr>
            <p:cNvPr id="33820" name="Line 23"/>
            <p:cNvSpPr>
              <a:spLocks noChangeShapeType="1"/>
            </p:cNvSpPr>
            <p:nvPr/>
          </p:nvSpPr>
          <p:spPr bwMode="auto">
            <a:xfrm>
              <a:off x="4800" y="2112"/>
              <a:ext cx="9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latin typeface="Verdana" panose="020B0604030504040204" pitchFamily="34" charset="0"/>
                <a:ea typeface="微软雅黑" panose="020B0503020204020204" pitchFamily="34" charset="-122"/>
              </a:endParaRPr>
            </a:p>
          </p:txBody>
        </p:sp>
        <p:sp>
          <p:nvSpPr>
            <p:cNvPr id="33821" name="Line 24"/>
            <p:cNvSpPr>
              <a:spLocks noChangeShapeType="1"/>
            </p:cNvSpPr>
            <p:nvPr/>
          </p:nvSpPr>
          <p:spPr bwMode="auto">
            <a:xfrm flipV="1">
              <a:off x="4944" y="2112"/>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latin typeface="Verdana" panose="020B0604030504040204" pitchFamily="34" charset="0"/>
                <a:ea typeface="微软雅黑" panose="020B0503020204020204" pitchFamily="34" charset="-122"/>
              </a:endParaRPr>
            </a:p>
          </p:txBody>
        </p:sp>
      </p:grpSp>
      <p:sp>
        <p:nvSpPr>
          <p:cNvPr id="33796" name="Rectangle 25"/>
          <p:cNvSpPr>
            <a:spLocks noChangeArrowheads="1"/>
          </p:cNvSpPr>
          <p:nvPr/>
        </p:nvSpPr>
        <p:spPr bwMode="auto">
          <a:xfrm rot="-5400000">
            <a:off x="-202247" y="1565593"/>
            <a:ext cx="4246562" cy="3534092"/>
          </a:xfrm>
          <a:prstGeom prst="rect">
            <a:avLst/>
          </a:prstGeom>
          <a:gradFill rotWithShape="1">
            <a:gsLst>
              <a:gs pos="0">
                <a:srgbClr val="A5E1EB">
                  <a:alpha val="75000"/>
                </a:srgbClr>
              </a:gs>
              <a:gs pos="100000">
                <a:srgbClr val="FFFFFF">
                  <a:alpha val="75000"/>
                </a:srgbClr>
              </a:gs>
            </a:gsLst>
            <a:lin ang="0" scaled="1"/>
          </a:gradFill>
          <a:ln w="12700" algn="ctr">
            <a:solidFill>
              <a:srgbClr val="66CCDC"/>
            </a:solidFill>
            <a:miter lim="800000"/>
            <a:headEnd/>
            <a:tailEnd/>
          </a:ln>
        </p:spPr>
        <p:txBody>
          <a:bodyPr wrap="none" lIns="640080" tIns="18288" rIns="18288" bIns="18288"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Verdana" panose="020B0604030504040204" pitchFamily="34" charset="0"/>
              <a:ea typeface="微软雅黑" panose="020B0503020204020204" pitchFamily="34" charset="-122"/>
            </a:endParaRPr>
          </a:p>
        </p:txBody>
      </p:sp>
      <p:sp>
        <p:nvSpPr>
          <p:cNvPr id="33797" name="Rectangle 26"/>
          <p:cNvSpPr>
            <a:spLocks noChangeArrowheads="1"/>
          </p:cNvSpPr>
          <p:nvPr/>
        </p:nvSpPr>
        <p:spPr bwMode="auto">
          <a:xfrm>
            <a:off x="206374" y="1407795"/>
            <a:ext cx="335841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marL="225425" indent="-22542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Clr>
                <a:schemeClr val="accent2"/>
              </a:buClr>
              <a:buFont typeface="WingDings" panose="05000000000000000000" pitchFamily="2" charset="2"/>
              <a:buChar char="§"/>
            </a:pPr>
            <a:r>
              <a:rPr lang="zh-CN" altLang="en-US" sz="2000" b="1" dirty="0" smtClean="0">
                <a:solidFill>
                  <a:schemeClr val="tx2"/>
                </a:solidFill>
                <a:latin typeface="Verdana" panose="020B0604030504040204" pitchFamily="34" charset="0"/>
                <a:ea typeface="微软雅黑" panose="020B0503020204020204" pitchFamily="34" charset="-122"/>
              </a:rPr>
              <a:t>定</a:t>
            </a:r>
            <a:r>
              <a:rPr lang="zh-CN" altLang="en-US" sz="2000" b="1" dirty="0">
                <a:solidFill>
                  <a:schemeClr val="tx2"/>
                </a:solidFill>
                <a:latin typeface="Verdana" panose="020B0604030504040204" pitchFamily="34" charset="0"/>
                <a:ea typeface="微软雅黑" panose="020B0503020204020204" pitchFamily="34" charset="-122"/>
              </a:rPr>
              <a:t>期</a:t>
            </a:r>
            <a:r>
              <a:rPr lang="zh-CN" altLang="en-US" sz="2000" dirty="0">
                <a:latin typeface="Verdana" panose="020B0604030504040204" pitchFamily="34" charset="0"/>
                <a:ea typeface="微软雅黑" panose="020B0503020204020204" pitchFamily="34" charset="-122"/>
              </a:rPr>
              <a:t>将可工作</a:t>
            </a:r>
            <a:r>
              <a:rPr lang="zh-CN" altLang="en-US" sz="2000" dirty="0" smtClean="0">
                <a:latin typeface="Verdana" panose="020B0604030504040204" pitchFamily="34" charset="0"/>
                <a:ea typeface="微软雅黑" panose="020B0503020204020204" pitchFamily="34" charset="-122"/>
              </a:rPr>
              <a:t>的结</a:t>
            </a:r>
            <a:r>
              <a:rPr lang="zh-CN" altLang="en-US" sz="2000" dirty="0">
                <a:latin typeface="Verdana" panose="020B0604030504040204" pitchFamily="34" charset="0"/>
                <a:ea typeface="微软雅黑" panose="020B0503020204020204" pitchFamily="34" charset="-122"/>
              </a:rPr>
              <a:t>果发送到一个独立的测试团队，由他们执行探索性测试</a:t>
            </a:r>
            <a:endParaRPr lang="en-US" altLang="zh-CN" sz="2000" dirty="0">
              <a:latin typeface="Verdana" panose="020B0604030504040204" pitchFamily="34" charset="0"/>
              <a:ea typeface="微软雅黑" panose="020B0503020204020204" pitchFamily="34" charset="-122"/>
            </a:endParaRPr>
          </a:p>
          <a:p>
            <a:pPr eaLnBrk="1" hangingPunct="1">
              <a:spcBef>
                <a:spcPct val="50000"/>
              </a:spcBef>
              <a:buClr>
                <a:schemeClr val="accent2"/>
              </a:buClr>
              <a:buFont typeface="WingDings" panose="05000000000000000000" pitchFamily="2" charset="2"/>
              <a:buChar char="§"/>
            </a:pPr>
            <a:r>
              <a:rPr lang="zh-CN" altLang="en-US" sz="2000" dirty="0">
                <a:latin typeface="Verdana" panose="020B0604030504040204" pitchFamily="34" charset="0"/>
                <a:ea typeface="微软雅黑" panose="020B0503020204020204" pitchFamily="34" charset="-122"/>
              </a:rPr>
              <a:t>测试发现的缺</a:t>
            </a:r>
            <a:r>
              <a:rPr lang="zh-CN" altLang="en-US" sz="2000" dirty="0" smtClean="0">
                <a:latin typeface="Verdana" panose="020B0604030504040204" pitchFamily="34" charset="0"/>
                <a:ea typeface="微软雅黑" panose="020B0503020204020204" pitchFamily="34" charset="-122"/>
              </a:rPr>
              <a:t>陷划</a:t>
            </a:r>
            <a:r>
              <a:rPr lang="zh-CN" altLang="en-US" sz="2000" dirty="0">
                <a:latin typeface="Verdana" panose="020B0604030504040204" pitchFamily="34" charset="0"/>
                <a:ea typeface="微软雅黑" panose="020B0503020204020204" pitchFamily="34" charset="-122"/>
              </a:rPr>
              <a:t>分优先级，并放回到敏捷团队的待完成工作项中</a:t>
            </a:r>
            <a:endParaRPr lang="en-US" altLang="zh-CN" sz="2000" dirty="0">
              <a:latin typeface="Verdana" panose="020B0604030504040204" pitchFamily="34" charset="0"/>
              <a:ea typeface="微软雅黑" panose="020B0503020204020204" pitchFamily="34" charset="-122"/>
            </a:endParaRPr>
          </a:p>
          <a:p>
            <a:pPr eaLnBrk="1" hangingPunct="1">
              <a:spcBef>
                <a:spcPct val="50000"/>
              </a:spcBef>
              <a:buClr>
                <a:schemeClr val="accent2"/>
              </a:buClr>
              <a:buFont typeface="WingDings" panose="05000000000000000000" pitchFamily="2" charset="2"/>
              <a:buChar char="§"/>
            </a:pPr>
            <a:r>
              <a:rPr lang="en-US" altLang="zh-CN" sz="2000" dirty="0" smtClean="0">
                <a:latin typeface="Verdana" panose="020B0604030504040204" pitchFamily="34" charset="0"/>
                <a:ea typeface="微软雅黑" panose="020B0503020204020204" pitchFamily="34" charset="-122"/>
              </a:rPr>
              <a:t>TDD</a:t>
            </a:r>
            <a:r>
              <a:rPr lang="zh-CN" altLang="en-US" sz="2000" dirty="0" smtClean="0">
                <a:latin typeface="Verdana" panose="020B0604030504040204" pitchFamily="34" charset="0"/>
                <a:ea typeface="微软雅黑" panose="020B0503020204020204" pitchFamily="34" charset="-122"/>
              </a:rPr>
              <a:t>不</a:t>
            </a:r>
            <a:r>
              <a:rPr lang="zh-CN" altLang="en-US" sz="2000" dirty="0">
                <a:latin typeface="Verdana" panose="020B0604030504040204" pitchFamily="34" charset="0"/>
                <a:ea typeface="微软雅黑" panose="020B0503020204020204" pitchFamily="34" charset="-122"/>
              </a:rPr>
              <a:t>代表全部测试</a:t>
            </a:r>
            <a:endParaRPr lang="en-US" altLang="zh-CN" sz="2000" dirty="0">
              <a:latin typeface="Verdana" panose="020B0604030504040204" pitchFamily="34" charset="0"/>
              <a:ea typeface="微软雅黑" panose="020B0503020204020204" pitchFamily="34" charset="-122"/>
            </a:endParaRPr>
          </a:p>
          <a:p>
            <a:pPr eaLnBrk="1" hangingPunct="1">
              <a:spcBef>
                <a:spcPct val="50000"/>
              </a:spcBef>
              <a:buClr>
                <a:schemeClr val="accent2"/>
              </a:buClr>
              <a:buFont typeface="WingDings" panose="05000000000000000000" pitchFamily="2" charset="2"/>
              <a:buChar char="§"/>
            </a:pPr>
            <a:r>
              <a:rPr lang="zh-CN" altLang="en-US" sz="2000" dirty="0">
                <a:latin typeface="Verdana" panose="020B0604030504040204" pitchFamily="34" charset="0"/>
                <a:ea typeface="微软雅黑" panose="020B0503020204020204" pitchFamily="34" charset="-122"/>
              </a:rPr>
              <a:t>并行独立测试是满足非功能需求的关键策略</a:t>
            </a:r>
            <a:endParaRPr lang="en-US" altLang="zh-CN" sz="2000" dirty="0">
              <a:latin typeface="Verdana" panose="020B0604030504040204"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p:txBody>
          <a:bodyPr/>
          <a:lstStyle/>
          <a:p>
            <a:r>
              <a:rPr lang="en-US" altLang="zh-CN" dirty="0" smtClean="0"/>
              <a:t>Accelerator3</a:t>
            </a:r>
            <a:r>
              <a:rPr lang="zh-CN" altLang="en-US" dirty="0" smtClean="0"/>
              <a:t> ：</a:t>
            </a:r>
            <a:r>
              <a:rPr lang="en-US" altLang="zh-CN" dirty="0" smtClean="0"/>
              <a:t> </a:t>
            </a:r>
            <a:r>
              <a:rPr lang="zh-CN" altLang="en-US" dirty="0" smtClean="0"/>
              <a:t>敏捷文档策略</a:t>
            </a:r>
            <a:endParaRPr lang="en-US" altLang="zh-CN" dirty="0" smtClean="0"/>
          </a:p>
        </p:txBody>
      </p:sp>
      <p:sp>
        <p:nvSpPr>
          <p:cNvPr id="34819" name="Rectangle 5"/>
          <p:cNvSpPr>
            <a:spLocks noGrp="1" noChangeArrowheads="1"/>
          </p:cNvSpPr>
          <p:nvPr>
            <p:ph sz="quarter" idx="11"/>
          </p:nvPr>
        </p:nvSpPr>
        <p:spPr/>
        <p:txBody>
          <a:bodyPr/>
          <a:lstStyle/>
          <a:p>
            <a:r>
              <a:rPr lang="zh-CN" altLang="en-US" smtClean="0"/>
              <a:t>文档也是演化的</a:t>
            </a:r>
            <a:endParaRPr lang="en-US" altLang="zh-CN" smtClean="0"/>
          </a:p>
          <a:p>
            <a:r>
              <a:rPr lang="zh-CN" altLang="en-US" smtClean="0"/>
              <a:t>文档是必备的</a:t>
            </a:r>
            <a:endParaRPr lang="en-US" altLang="zh-CN" smtClean="0"/>
          </a:p>
          <a:p>
            <a:r>
              <a:rPr lang="zh-CN" altLang="en-US" smtClean="0"/>
              <a:t>努力找到更好的方法来获取信息，例如：</a:t>
            </a:r>
            <a:endParaRPr lang="en-US" altLang="zh-CN" smtClean="0"/>
          </a:p>
          <a:p>
            <a:pPr lvl="1"/>
            <a:r>
              <a:rPr lang="zh-CN" altLang="en-US" smtClean="0"/>
              <a:t>有没有可用工具？</a:t>
            </a:r>
            <a:r>
              <a:rPr lang="en-US" altLang="zh-CN" smtClean="0"/>
              <a:t>(such as IBM® Rational® Publishing Engine)</a:t>
            </a:r>
          </a:p>
          <a:p>
            <a:pPr lvl="1"/>
            <a:r>
              <a:rPr lang="zh-CN" altLang="en-US" smtClean="0"/>
              <a:t>文档中的技术细节可由代码提取</a:t>
            </a:r>
            <a:endParaRPr lang="en-US" altLang="zh-CN" smtClean="0"/>
          </a:p>
          <a:p>
            <a:pPr lvl="1"/>
            <a:r>
              <a:rPr lang="zh-CN" altLang="en-US" smtClean="0"/>
              <a:t>用迭代开发而不是基于文档的开发</a:t>
            </a:r>
            <a:endParaRPr lang="en-US" altLang="zh-CN" smtClean="0"/>
          </a:p>
          <a:p>
            <a:r>
              <a:rPr lang="zh-CN" altLang="en-US" smtClean="0"/>
              <a:t>记录确定的信息而不是推测的想法</a:t>
            </a:r>
            <a:endParaRPr lang="en-US" altLang="zh-CN" smtClean="0"/>
          </a:p>
          <a:p>
            <a:r>
              <a:rPr lang="zh-CN" altLang="en-US" smtClean="0"/>
              <a:t>保持简练</a:t>
            </a:r>
            <a:endParaRPr lang="en-US" altLang="zh-CN" smtClean="0"/>
          </a:p>
          <a:p>
            <a:r>
              <a:rPr lang="zh-CN" altLang="en-US" smtClean="0"/>
              <a:t>足够好就行</a:t>
            </a:r>
            <a:endParaRPr lang="en-US" altLang="zh-CN" dirty="0" smtClean="0"/>
          </a:p>
        </p:txBody>
      </p:sp>
      <p:pic>
        <p:nvPicPr>
          <p:cNvPr id="34820" name="Picture 6" descr="clockwithmoneysymbo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0950" y="1038225"/>
            <a:ext cx="2813050"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1"/>
          </p:nvPr>
        </p:nvSpPr>
        <p:spPr/>
        <p:txBody>
          <a:bodyPr/>
          <a:lstStyle/>
          <a:p>
            <a:r>
              <a:rPr lang="zh-CN" altLang="en-US" dirty="0"/>
              <a:t>何时编写文档？</a:t>
            </a:r>
          </a:p>
          <a:p>
            <a:pPr lvl="1"/>
            <a:r>
              <a:rPr lang="zh-CN" altLang="en-US" dirty="0"/>
              <a:t>与开发过程并行</a:t>
            </a:r>
          </a:p>
          <a:p>
            <a:pPr lvl="1"/>
            <a:r>
              <a:rPr lang="zh-CN" altLang="en-US" dirty="0" smtClean="0"/>
              <a:t>一</a:t>
            </a:r>
            <a:r>
              <a:rPr lang="zh-CN" altLang="en-US" dirty="0"/>
              <a:t>旦信息</a:t>
            </a:r>
            <a:r>
              <a:rPr lang="zh-CN" altLang="en-US"/>
              <a:t>稳</a:t>
            </a:r>
            <a:r>
              <a:rPr lang="zh-CN" altLang="en-US" smtClean="0"/>
              <a:t>定就在</a:t>
            </a:r>
            <a:r>
              <a:rPr lang="zh-CN" altLang="en-US" dirty="0"/>
              <a:t>产品化迭代</a:t>
            </a:r>
            <a:r>
              <a:rPr lang="zh-CN" altLang="en-US" dirty="0" smtClean="0"/>
              <a:t>中体现</a:t>
            </a:r>
            <a:endParaRPr lang="zh-CN" altLang="en-US" dirty="0"/>
          </a:p>
          <a:p>
            <a:r>
              <a:rPr lang="zh-CN" altLang="en-US" dirty="0"/>
              <a:t>确认写文档的理由：</a:t>
            </a:r>
          </a:p>
          <a:p>
            <a:pPr lvl="1"/>
            <a:r>
              <a:rPr lang="zh-CN" altLang="en-US" dirty="0"/>
              <a:t>项目的涉众需要它</a:t>
            </a:r>
          </a:p>
          <a:p>
            <a:pPr lvl="1"/>
            <a:r>
              <a:rPr lang="zh-CN" altLang="en-US" dirty="0"/>
              <a:t>用来定义</a:t>
            </a:r>
            <a:r>
              <a:rPr lang="en-US" altLang="zh-CN" dirty="0"/>
              <a:t>API</a:t>
            </a:r>
          </a:p>
          <a:p>
            <a:pPr lvl="1"/>
            <a:r>
              <a:rPr lang="zh-CN" altLang="en-US" dirty="0"/>
              <a:t>用来支持与外部团队的交流</a:t>
            </a:r>
          </a:p>
        </p:txBody>
      </p:sp>
    </p:spTree>
    <p:extLst>
      <p:ext uri="{BB962C8B-B14F-4D97-AF65-F5344CB8AC3E}">
        <p14:creationId xmlns:p14="http://schemas.microsoft.com/office/powerpoint/2010/main" val="177984736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p:txBody>
          <a:bodyPr/>
          <a:lstStyle/>
          <a:p>
            <a:r>
              <a:rPr lang="en-US" altLang="zh-CN" smtClean="0"/>
              <a:t>Accelerator4</a:t>
            </a:r>
            <a:r>
              <a:rPr lang="zh-CN" altLang="en-US" smtClean="0"/>
              <a:t>：</a:t>
            </a:r>
            <a:r>
              <a:rPr lang="en-US" altLang="zh-CN" smtClean="0"/>
              <a:t> </a:t>
            </a:r>
            <a:r>
              <a:rPr lang="zh-CN" altLang="en-US" smtClean="0"/>
              <a:t>系统随着时间演进</a:t>
            </a:r>
            <a:endParaRPr lang="en-US" altLang="zh-CN" dirty="0" smtClean="0"/>
          </a:p>
        </p:txBody>
      </p:sp>
      <p:sp>
        <p:nvSpPr>
          <p:cNvPr id="36867" name="Rectangle 5"/>
          <p:cNvSpPr>
            <a:spLocks noGrp="1" noChangeArrowheads="1"/>
          </p:cNvSpPr>
          <p:nvPr>
            <p:ph sz="quarter" idx="11"/>
          </p:nvPr>
        </p:nvSpPr>
        <p:spPr/>
        <p:txBody>
          <a:bodyPr>
            <a:normAutofit/>
          </a:bodyPr>
          <a:lstStyle/>
          <a:p>
            <a:r>
              <a:rPr lang="zh-CN" altLang="en-US" dirty="0" smtClean="0"/>
              <a:t>每个迭代增加新的功能或修正现有功能中的缺陷</a:t>
            </a:r>
            <a:endParaRPr lang="en-US" altLang="zh-CN" dirty="0" smtClean="0"/>
          </a:p>
          <a:p>
            <a:r>
              <a:rPr lang="zh-CN" altLang="en-US" dirty="0" smtClean="0"/>
              <a:t>值得注意的是：</a:t>
            </a:r>
            <a:endParaRPr lang="en-US" altLang="zh-CN" dirty="0" smtClean="0"/>
          </a:p>
          <a:p>
            <a:pPr lvl="1"/>
            <a:r>
              <a:rPr lang="zh-CN" altLang="en-US" dirty="0" smtClean="0"/>
              <a:t>需求也会随着时间演进</a:t>
            </a:r>
            <a:endParaRPr lang="en-US" altLang="zh-CN" dirty="0" smtClean="0"/>
          </a:p>
          <a:p>
            <a:pPr lvl="1"/>
            <a:r>
              <a:rPr lang="zh-CN" altLang="en-US" dirty="0" smtClean="0"/>
              <a:t>在高质量的代码上工作比在低质量代码上更容易</a:t>
            </a:r>
            <a:endParaRPr lang="en-US" altLang="zh-CN" dirty="0" smtClean="0"/>
          </a:p>
          <a:p>
            <a:pPr lvl="1"/>
            <a:r>
              <a:rPr lang="zh-CN" altLang="en-US" dirty="0" smtClean="0"/>
              <a:t>如果拥有完整的回归测试套件将会减少变更带来的风险</a:t>
            </a:r>
            <a:endParaRPr lang="en-US" altLang="zh-CN" dirty="0" smtClean="0"/>
          </a:p>
          <a:p>
            <a:pPr lvl="1"/>
            <a:r>
              <a:rPr lang="zh-CN" altLang="en-US" dirty="0" smtClean="0"/>
              <a:t>现有的代码往往不是完美的，因此要有改进它的思想准备</a:t>
            </a:r>
            <a:endParaRPr lang="en-US" altLang="zh-CN" dirty="0" smtClean="0"/>
          </a:p>
          <a:p>
            <a:r>
              <a:rPr lang="zh-CN" altLang="en-US" dirty="0" smtClean="0"/>
              <a:t>这意味着：</a:t>
            </a:r>
            <a:endParaRPr lang="en-US" altLang="zh-CN" dirty="0" smtClean="0"/>
          </a:p>
          <a:p>
            <a:pPr lvl="1"/>
            <a:r>
              <a:rPr lang="zh-CN" altLang="en-US" dirty="0" smtClean="0"/>
              <a:t>你必须灵活</a:t>
            </a:r>
            <a:endParaRPr lang="en-US" altLang="zh-CN" dirty="0" smtClean="0"/>
          </a:p>
          <a:p>
            <a:pPr lvl="1"/>
            <a:r>
              <a:rPr lang="zh-CN" altLang="en-US" dirty="0" smtClean="0"/>
              <a:t>你必须有纪律</a:t>
            </a:r>
            <a:endParaRPr lang="en-US" altLang="zh-CN" dirty="0" smtClean="0"/>
          </a:p>
          <a:p>
            <a:pPr lvl="1"/>
            <a:r>
              <a:rPr lang="zh-CN" altLang="en-US" dirty="0" smtClean="0"/>
              <a:t>你必须具有必要的技能</a:t>
            </a:r>
            <a:endParaRPr lang="en-US" altLang="zh-CN" dirty="0" smtClean="0"/>
          </a:p>
        </p:txBody>
      </p:sp>
      <p:pic>
        <p:nvPicPr>
          <p:cNvPr id="36868" name="Picture 6" descr="clockwithmoneysymbo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075" y="3753643"/>
            <a:ext cx="2813050"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p:cNvSpPr txBox="1">
            <a:spLocks noGrp="1"/>
          </p:cNvSpPr>
          <p:nvPr/>
        </p:nvSpPr>
        <p:spPr bwMode="black">
          <a:xfrm>
            <a:off x="8328025" y="6529388"/>
            <a:ext cx="6731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r" eaLnBrk="1" hangingPunct="1">
              <a:spcBef>
                <a:spcPct val="50000"/>
              </a:spcBef>
            </a:pPr>
            <a:fld id="{93142FB9-569D-4859-A045-37D20F8ADF19}" type="slidenum">
              <a:rPr lang="en-US" altLang="en-US" sz="1000" b="1">
                <a:solidFill>
                  <a:srgbClr val="000000"/>
                </a:solidFill>
              </a:rPr>
              <a:pPr algn="r" eaLnBrk="1" hangingPunct="1">
                <a:spcBef>
                  <a:spcPct val="50000"/>
                </a:spcBef>
              </a:pPr>
              <a:t>57</a:t>
            </a:fld>
            <a:endParaRPr lang="en-US" altLang="en-US" sz="1000" b="1">
              <a:solidFill>
                <a:srgbClr val="000000"/>
              </a:solidFill>
            </a:endParaRPr>
          </a:p>
        </p:txBody>
      </p:sp>
      <p:sp>
        <p:nvSpPr>
          <p:cNvPr id="8195" name="Rectangle 2"/>
          <p:cNvSpPr>
            <a:spLocks noGrp="1" noChangeArrowheads="1"/>
          </p:cNvSpPr>
          <p:nvPr>
            <p:ph type="title"/>
          </p:nvPr>
        </p:nvSpPr>
        <p:spPr/>
        <p:txBody>
          <a:bodyPr/>
          <a:lstStyle/>
          <a:p>
            <a:r>
              <a:rPr lang="zh-CN" altLang="en-US" dirty="0" smtClean="0"/>
              <a:t>本章内容</a:t>
            </a:r>
          </a:p>
        </p:txBody>
      </p:sp>
      <p:sp>
        <p:nvSpPr>
          <p:cNvPr id="8196" name="Rectangle 3"/>
          <p:cNvSpPr>
            <a:spLocks noGrp="1" noChangeArrowheads="1"/>
          </p:cNvSpPr>
          <p:nvPr>
            <p:ph sz="quarter" idx="11"/>
          </p:nvPr>
        </p:nvSpPr>
        <p:spPr/>
        <p:txBody>
          <a:bodyPr/>
          <a:lstStyle/>
          <a:p>
            <a:r>
              <a:rPr lang="zh-CN" altLang="zh-CN" dirty="0" smtClean="0"/>
              <a:t>第</a:t>
            </a:r>
            <a:r>
              <a:rPr lang="en-US" altLang="zh-CN" dirty="0" smtClean="0"/>
              <a:t>7</a:t>
            </a:r>
            <a:r>
              <a:rPr lang="zh-CN" altLang="zh-CN" dirty="0" smtClean="0"/>
              <a:t>章 项目执行</a:t>
            </a:r>
          </a:p>
          <a:p>
            <a:pPr lvl="1"/>
            <a:r>
              <a:rPr lang="en-US" altLang="zh-CN" dirty="0"/>
              <a:t>7.1 </a:t>
            </a:r>
            <a:r>
              <a:rPr lang="zh-CN" altLang="en-US" dirty="0" smtClean="0"/>
              <a:t>变更管理</a:t>
            </a:r>
            <a:endParaRPr lang="zh-CN" altLang="en-US" dirty="0"/>
          </a:p>
          <a:p>
            <a:pPr lvl="1"/>
            <a:r>
              <a:rPr lang="en-US" altLang="zh-CN" dirty="0"/>
              <a:t>7.2 </a:t>
            </a:r>
            <a:r>
              <a:rPr lang="zh-CN" altLang="en-US" dirty="0"/>
              <a:t>进度管理</a:t>
            </a:r>
            <a:r>
              <a:rPr lang="en-US" altLang="zh-CN" dirty="0"/>
              <a:t>(PMBOK)</a:t>
            </a:r>
          </a:p>
          <a:p>
            <a:pPr lvl="1"/>
            <a:r>
              <a:rPr lang="en-US" altLang="zh-CN" dirty="0"/>
              <a:t>7.3 </a:t>
            </a:r>
            <a:r>
              <a:rPr lang="zh-CN" altLang="en-US" dirty="0"/>
              <a:t>风险管理</a:t>
            </a:r>
            <a:r>
              <a:rPr lang="en-US" altLang="zh-CN" dirty="0"/>
              <a:t>(PMBOK)</a:t>
            </a:r>
          </a:p>
          <a:p>
            <a:pPr lvl="1"/>
            <a:r>
              <a:rPr lang="en-US" altLang="zh-CN" dirty="0"/>
              <a:t>7.4 </a:t>
            </a:r>
            <a:r>
              <a:rPr lang="zh-CN" altLang="en-US" dirty="0"/>
              <a:t>敏捷项目执行关键技术</a:t>
            </a:r>
          </a:p>
          <a:p>
            <a:pPr lvl="1"/>
            <a:r>
              <a:rPr lang="en-US" altLang="zh-CN" dirty="0"/>
              <a:t>7.5 </a:t>
            </a:r>
            <a:r>
              <a:rPr lang="zh-CN" altLang="en-US" dirty="0"/>
              <a:t>传统进度评估技</a:t>
            </a:r>
            <a:r>
              <a:rPr lang="zh-CN" altLang="en-US" dirty="0" smtClean="0"/>
              <a:t>术</a:t>
            </a:r>
            <a:endParaRPr lang="en-US" altLang="zh-CN" dirty="0" smtClean="0"/>
          </a:p>
          <a:p>
            <a:pPr lvl="1"/>
            <a:r>
              <a:rPr lang="zh-CN" altLang="zh-CN" dirty="0" smtClean="0"/>
              <a:t>小结</a:t>
            </a:r>
            <a:endParaRPr lang="en-US" altLang="zh-CN" dirty="0" smtClean="0"/>
          </a:p>
          <a:p>
            <a:pPr lvl="1"/>
            <a:r>
              <a:rPr lang="zh-CN" altLang="en-US" dirty="0"/>
              <a:t>思考</a:t>
            </a:r>
            <a:endParaRPr lang="zh-CN" altLang="zh-CN" dirty="0" smtClean="0"/>
          </a:p>
        </p:txBody>
      </p:sp>
      <p:sp>
        <p:nvSpPr>
          <p:cNvPr id="8198" name="灯片编号占位符 5"/>
          <p:cNvSpPr txBox="1">
            <a:spLocks noGrp="1"/>
          </p:cNvSpPr>
          <p:nvPr/>
        </p:nvSpPr>
        <p:spPr bwMode="black">
          <a:xfrm>
            <a:off x="8328025" y="6529388"/>
            <a:ext cx="6731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r" eaLnBrk="1" hangingPunct="1">
              <a:spcBef>
                <a:spcPct val="50000"/>
              </a:spcBef>
            </a:pPr>
            <a:fld id="{BEF57D9E-D475-443D-B103-3F7BE050FC7D}" type="slidenum">
              <a:rPr lang="en-US" altLang="en-US" sz="1000" b="1">
                <a:solidFill>
                  <a:srgbClr val="000000"/>
                </a:solidFill>
              </a:rPr>
              <a:pPr algn="r" eaLnBrk="1" hangingPunct="1">
                <a:spcBef>
                  <a:spcPct val="50000"/>
                </a:spcBef>
              </a:pPr>
              <a:t>57</a:t>
            </a:fld>
            <a:endParaRPr lang="en-US" altLang="en-US" sz="1000" b="1">
              <a:solidFill>
                <a:srgbClr val="000000"/>
              </a:solidFill>
            </a:endParaRPr>
          </a:p>
        </p:txBody>
      </p:sp>
      <p:pic>
        <p:nvPicPr>
          <p:cNvPr id="8199" name="Picture 7" descr="MCj043961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5625" y="4084638"/>
            <a:ext cx="2047875"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AutoShape 2"/>
          <p:cNvSpPr>
            <a:spLocks noChangeArrowheads="1"/>
          </p:cNvSpPr>
          <p:nvPr/>
        </p:nvSpPr>
        <p:spPr bwMode="auto">
          <a:xfrm>
            <a:off x="153987" y="3509168"/>
            <a:ext cx="5265737" cy="471487"/>
          </a:xfrm>
          <a:prstGeom prst="roundRect">
            <a:avLst>
              <a:gd name="adj" fmla="val 16667"/>
            </a:avLst>
          </a:prstGeom>
          <a:gradFill rotWithShape="1">
            <a:gsLst>
              <a:gs pos="0">
                <a:schemeClr val="folHlink">
                  <a:alpha val="46001"/>
                </a:schemeClr>
              </a:gs>
              <a:gs pos="100000">
                <a:schemeClr val="folHlink">
                  <a:gamma/>
                  <a:shade val="46275"/>
                  <a:invGamma/>
                  <a:alpha val="0"/>
                </a:schemeClr>
              </a:gs>
            </a:gsLst>
            <a:lin ang="0" scaled="1"/>
          </a:gradFill>
          <a:ln w="19050" algn="ctr">
            <a:noFill/>
            <a:round/>
            <a:headEnd/>
            <a:tailEnd/>
          </a:ln>
          <a:effectLst/>
        </p:spPr>
        <p:txBody>
          <a:bodyPr wrap="none" lIns="107950" tIns="53975" rIns="107950" bIns="53975" anchor="ctr"/>
          <a:lstStyle/>
          <a:p>
            <a:pPr algn="ctr">
              <a:defRPr/>
            </a:pPr>
            <a:endParaRPr lang="zh-CN" altLang="en-US" sz="900">
              <a:latin typeface="Times New Roman" pitchFamily="18" charset="0"/>
            </a:endParaRPr>
          </a:p>
        </p:txBody>
      </p:sp>
    </p:spTree>
    <p:extLst>
      <p:ext uri="{BB962C8B-B14F-4D97-AF65-F5344CB8AC3E}">
        <p14:creationId xmlns:p14="http://schemas.microsoft.com/office/powerpoint/2010/main" val="226036807"/>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PERT</a:t>
            </a:r>
            <a:endParaRPr lang="zh-CN" altLang="en-US" dirty="0"/>
          </a:p>
        </p:txBody>
      </p:sp>
      <p:sp>
        <p:nvSpPr>
          <p:cNvPr id="3" name="内容占位符 2"/>
          <p:cNvSpPr>
            <a:spLocks noGrp="1"/>
          </p:cNvSpPr>
          <p:nvPr>
            <p:ph sz="quarter" idx="11"/>
          </p:nvPr>
        </p:nvSpPr>
        <p:spPr>
          <a:xfrm>
            <a:off x="153987" y="1142813"/>
            <a:ext cx="8847137" cy="3733987"/>
          </a:xfrm>
        </p:spPr>
        <p:txBody>
          <a:bodyPr>
            <a:normAutofit/>
          </a:bodyPr>
          <a:lstStyle/>
          <a:p>
            <a:r>
              <a:rPr lang="en-US" altLang="zh-CN" sz="2400" dirty="0"/>
              <a:t>PERT</a:t>
            </a:r>
            <a:r>
              <a:rPr lang="zh-CN" altLang="en-US" sz="2400" dirty="0"/>
              <a:t>（</a:t>
            </a:r>
            <a:r>
              <a:rPr lang="en-US" altLang="zh-CN" sz="2400" dirty="0"/>
              <a:t>Program Evaluation and Review Technique</a:t>
            </a:r>
            <a:r>
              <a:rPr lang="zh-CN" altLang="en-US" sz="2400" dirty="0"/>
              <a:t>，程序评价和评审技术</a:t>
            </a:r>
            <a:r>
              <a:rPr lang="zh-CN" altLang="en-US" sz="2400" dirty="0" smtClean="0"/>
              <a:t>）</a:t>
            </a:r>
            <a:endParaRPr lang="en-US" altLang="zh-CN" sz="2400" dirty="0" smtClean="0"/>
          </a:p>
          <a:p>
            <a:pPr lvl="1"/>
            <a:r>
              <a:rPr lang="zh-CN" altLang="en-US" sz="2000" dirty="0" smtClean="0"/>
              <a:t>最</a:t>
            </a:r>
            <a:r>
              <a:rPr lang="zh-CN" altLang="en-US" sz="2000" dirty="0"/>
              <a:t>早是由美国海军</a:t>
            </a:r>
            <a:r>
              <a:rPr lang="zh-CN" altLang="en-US" sz="2000" dirty="0" smtClean="0"/>
              <a:t>在研制潜艇“北</a:t>
            </a:r>
            <a:r>
              <a:rPr lang="zh-CN" altLang="en-US" sz="2000" dirty="0"/>
              <a:t>极星导</a:t>
            </a:r>
            <a:r>
              <a:rPr lang="zh-CN" altLang="en-US" sz="2000" dirty="0" smtClean="0"/>
              <a:t>弹”计划时</a:t>
            </a:r>
            <a:r>
              <a:rPr lang="zh-CN" altLang="en-US" sz="2000" dirty="0"/>
              <a:t>发展起来的。</a:t>
            </a:r>
            <a:r>
              <a:rPr lang="en-US" altLang="zh-CN" sz="2000" dirty="0"/>
              <a:t>PERT</a:t>
            </a:r>
            <a:r>
              <a:rPr lang="zh-CN" altLang="en-US" sz="2000" dirty="0"/>
              <a:t>技术使原先估计的研制时间缩短了两年</a:t>
            </a:r>
            <a:r>
              <a:rPr lang="zh-CN" altLang="en-US" sz="2000" dirty="0" smtClean="0"/>
              <a:t>。</a:t>
            </a:r>
            <a:endParaRPr lang="en-US" altLang="zh-CN" sz="2000" dirty="0" smtClean="0"/>
          </a:p>
          <a:p>
            <a:r>
              <a:rPr lang="en-US" altLang="zh-CN" sz="2400" dirty="0" smtClean="0"/>
              <a:t>PERT</a:t>
            </a:r>
            <a:r>
              <a:rPr lang="zh-CN" altLang="en-US" sz="2400" dirty="0" smtClean="0"/>
              <a:t>要求对每个任务的周期做三次估计，然后辨认潜在的问题，分析制定计划：</a:t>
            </a:r>
          </a:p>
          <a:p>
            <a:pPr lvl="1"/>
            <a:r>
              <a:rPr lang="zh-CN" altLang="en-US" sz="2000" dirty="0" smtClean="0"/>
              <a:t>最可能的时间：期望任务在正常情况下所花的时间</a:t>
            </a:r>
            <a:endParaRPr lang="en-US" altLang="zh-CN" sz="2000" dirty="0" smtClean="0"/>
          </a:p>
          <a:p>
            <a:pPr lvl="1"/>
            <a:r>
              <a:rPr lang="zh-CN" altLang="en-US" sz="2000" dirty="0" smtClean="0"/>
              <a:t>乐</a:t>
            </a:r>
            <a:r>
              <a:rPr lang="zh-CN" altLang="en-US" sz="2000" dirty="0"/>
              <a:t>观的时间：期望完成任务的最短时</a:t>
            </a:r>
            <a:r>
              <a:rPr lang="zh-CN" altLang="en-US" sz="2000" dirty="0" smtClean="0"/>
              <a:t>间</a:t>
            </a:r>
            <a:endParaRPr lang="en-US" altLang="zh-CN" sz="2000" dirty="0" smtClean="0"/>
          </a:p>
          <a:p>
            <a:pPr lvl="1"/>
            <a:r>
              <a:rPr lang="zh-CN" altLang="en-US" sz="2000" dirty="0" smtClean="0"/>
              <a:t>悲观</a:t>
            </a:r>
            <a:r>
              <a:rPr lang="zh-CN" altLang="en-US" sz="2000" dirty="0"/>
              <a:t>的时间：考虑所有合理的可能情况的最坏时</a:t>
            </a:r>
            <a:r>
              <a:rPr lang="zh-CN" altLang="en-US" sz="2000" dirty="0" smtClean="0"/>
              <a:t>间</a:t>
            </a:r>
            <a:endParaRPr lang="zh-CN" altLang="en-US" sz="2000" dirty="0"/>
          </a:p>
        </p:txBody>
      </p:sp>
      <p:sp>
        <p:nvSpPr>
          <p:cNvPr id="4" name="圆角矩形 3"/>
          <p:cNvSpPr>
            <a:spLocks noChangeArrowheads="1"/>
          </p:cNvSpPr>
          <p:nvPr/>
        </p:nvSpPr>
        <p:spPr bwMode="auto">
          <a:xfrm>
            <a:off x="270353" y="4982975"/>
            <a:ext cx="8614404" cy="869185"/>
          </a:xfrm>
          <a:prstGeom prst="roundRect">
            <a:avLst>
              <a:gd name="adj" fmla="val 16667"/>
            </a:avLst>
          </a:prstGeom>
          <a:noFill/>
          <a:ln w="22225" algn="ctr">
            <a:solidFill>
              <a:srgbClr val="7030A0"/>
            </a:solidFill>
            <a:round/>
            <a:headEnd/>
            <a:tailEnd/>
          </a:ln>
          <a:extLst>
            <a:ext uri="{909E8E84-426E-40DD-AFC4-6F175D3DCCD1}">
              <a14:hiddenFill xmlns:a14="http://schemas.microsoft.com/office/drawing/2010/main">
                <a:solidFill>
                  <a:srgbClr val="FFFFFF"/>
                </a:solidFill>
              </a14:hiddenFill>
            </a:ext>
          </a:extLst>
        </p:spPr>
        <p:txBody>
          <a:bodyPr/>
          <a:lstStyle/>
          <a:p>
            <a:r>
              <a:rPr lang="zh-CN" altLang="en-US" sz="2000" dirty="0" smtClean="0">
                <a:solidFill>
                  <a:srgbClr val="C00000"/>
                </a:solidFill>
                <a:latin typeface="微软雅黑" panose="020B0503020204020204" pitchFamily="34" charset="-122"/>
                <a:ea typeface="微软雅黑" panose="020B0503020204020204" pitchFamily="34" charset="-122"/>
              </a:rPr>
              <a:t>与三点估算法类似，小区别在于粒度不同：</a:t>
            </a:r>
            <a:r>
              <a:rPr lang="en-US" altLang="zh-CN" sz="2000" dirty="0" smtClean="0">
                <a:solidFill>
                  <a:srgbClr val="C00000"/>
                </a:solidFill>
                <a:latin typeface="微软雅黑" panose="020B0503020204020204" pitchFamily="34" charset="-122"/>
                <a:ea typeface="微软雅黑" panose="020B0503020204020204" pitchFamily="34" charset="-122"/>
              </a:rPr>
              <a:t>PERT</a:t>
            </a:r>
            <a:r>
              <a:rPr lang="zh-CN" altLang="en-US" sz="2000" dirty="0" smtClean="0">
                <a:solidFill>
                  <a:srgbClr val="C00000"/>
                </a:solidFill>
                <a:latin typeface="微软雅黑" panose="020B0503020204020204" pitchFamily="34" charset="-122"/>
                <a:ea typeface="微软雅黑" panose="020B0503020204020204" pitchFamily="34" charset="-122"/>
              </a:rPr>
              <a:t>针对整个项目；三点估算针对具体活动</a:t>
            </a:r>
            <a:endParaRPr lang="en-US" altLang="zh-CN" sz="2000"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5007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zh-CN" altLang="en-US" dirty="0" smtClean="0"/>
              <a:t>关键链法</a:t>
            </a:r>
            <a:endParaRPr lang="zh-CN" altLang="en-US" dirty="0"/>
          </a:p>
        </p:txBody>
      </p:sp>
      <p:sp>
        <p:nvSpPr>
          <p:cNvPr id="3" name="内容占位符 2"/>
          <p:cNvSpPr>
            <a:spLocks noGrp="1"/>
          </p:cNvSpPr>
          <p:nvPr>
            <p:ph sz="quarter" idx="11"/>
          </p:nvPr>
        </p:nvSpPr>
        <p:spPr/>
        <p:txBody>
          <a:bodyPr/>
          <a:lstStyle/>
          <a:p>
            <a:r>
              <a:rPr lang="zh-CN" altLang="en-US" dirty="0" smtClean="0"/>
              <a:t>见第六章</a:t>
            </a:r>
            <a:endParaRPr lang="zh-CN" altLang="en-US" dirty="0"/>
          </a:p>
        </p:txBody>
      </p:sp>
    </p:spTree>
    <p:extLst>
      <p:ext uri="{BB962C8B-B14F-4D97-AF65-F5344CB8AC3E}">
        <p14:creationId xmlns:p14="http://schemas.microsoft.com/office/powerpoint/2010/main" val="12175008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r>
              <a:rPr lang="zh-CN" altLang="en-US" dirty="0" smtClean="0"/>
              <a:t>常见的引发变更请求的原因</a:t>
            </a:r>
            <a:endParaRPr lang="zh-CN" altLang="en-US" dirty="0"/>
          </a:p>
        </p:txBody>
      </p:sp>
      <p:graphicFrame>
        <p:nvGraphicFramePr>
          <p:cNvPr id="431132" name="Group 28"/>
          <p:cNvGraphicFramePr>
            <a:graphicFrameLocks noGrp="1"/>
          </p:cNvGraphicFramePr>
          <p:nvPr>
            <p:ph type="tbl" idx="4294967295"/>
            <p:extLst>
              <p:ext uri="{D42A27DB-BD31-4B8C-83A1-F6EECF244321}">
                <p14:modId xmlns:p14="http://schemas.microsoft.com/office/powerpoint/2010/main" val="1068820781"/>
              </p:ext>
            </p:extLst>
          </p:nvPr>
        </p:nvGraphicFramePr>
        <p:xfrm>
          <a:off x="153988" y="1173480"/>
          <a:ext cx="8635365" cy="4558792"/>
        </p:xfrm>
        <a:graphic>
          <a:graphicData uri="http://schemas.openxmlformats.org/drawingml/2006/table">
            <a:tbl>
              <a:tblPr/>
              <a:tblGrid>
                <a:gridCol w="3869372">
                  <a:extLst>
                    <a:ext uri="{9D8B030D-6E8A-4147-A177-3AD203B41FA5}">
                      <a16:colId xmlns:a16="http://schemas.microsoft.com/office/drawing/2014/main" val="20000"/>
                    </a:ext>
                  </a:extLst>
                </a:gridCol>
                <a:gridCol w="4765993">
                  <a:extLst>
                    <a:ext uri="{9D8B030D-6E8A-4147-A177-3AD203B41FA5}">
                      <a16:colId xmlns:a16="http://schemas.microsoft.com/office/drawing/2014/main" val="20001"/>
                    </a:ext>
                  </a:extLst>
                </a:gridCol>
              </a:tblGrid>
              <a:tr h="441052">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20000"/>
                        </a:spcBef>
                        <a:spcAft>
                          <a:spcPct val="0"/>
                        </a:spcAft>
                        <a:buClrTx/>
                        <a:buSzTx/>
                        <a:buFont typeface="Wingdings" panose="05000000000000000000" pitchFamily="2" charset="2"/>
                        <a:buNone/>
                        <a:tabLst/>
                      </a:pPr>
                      <a:r>
                        <a:rPr kumimoji="0" lang="zh-CN" altLang="en-US" sz="2400" b="1" i="0" u="none" strike="noStrike" cap="none" normalizeH="0" baseline="0" dirty="0" smtClean="0">
                          <a:ln>
                            <a:noFill/>
                          </a:ln>
                          <a:solidFill>
                            <a:srgbClr val="FF6600"/>
                          </a:solidFill>
                          <a:effectLst/>
                          <a:latin typeface="Verdana" panose="020B0604030504040204" pitchFamily="34" charset="0"/>
                          <a:ea typeface="微软雅黑" panose="020B0503020204020204" pitchFamily="34" charset="-122"/>
                        </a:rPr>
                        <a:t>状况</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20000"/>
                        </a:spcBef>
                        <a:spcAft>
                          <a:spcPct val="0"/>
                        </a:spcAft>
                        <a:buClrTx/>
                        <a:buSzTx/>
                        <a:buFont typeface="Wingdings" panose="05000000000000000000" pitchFamily="2" charset="2"/>
                        <a:buNone/>
                        <a:tabLst/>
                      </a:pPr>
                      <a:r>
                        <a:rPr kumimoji="0" lang="zh-CN" altLang="en-US" sz="2400" b="1" i="0" u="none" strike="noStrike" cap="none" normalizeH="0" baseline="0" dirty="0" smtClean="0">
                          <a:ln>
                            <a:noFill/>
                          </a:ln>
                          <a:solidFill>
                            <a:srgbClr val="FF6600"/>
                          </a:solidFill>
                          <a:effectLst/>
                          <a:latin typeface="Verdana" panose="020B0604030504040204" pitchFamily="34" charset="0"/>
                          <a:ea typeface="微软雅黑" panose="020B0503020204020204" pitchFamily="34" charset="-122"/>
                        </a:rPr>
                        <a:t>举例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extLst>
                  <a:ext uri="{0D108BD9-81ED-4DB2-BD59-A6C34878D82A}">
                    <a16:rowId xmlns:a16="http://schemas.microsoft.com/office/drawing/2014/main" val="10000"/>
                  </a:ext>
                </a:extLst>
              </a:tr>
              <a:tr h="784384">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ts val="0"/>
                        </a:spcBef>
                        <a:spcAft>
                          <a:spcPct val="0"/>
                        </a:spcAft>
                        <a:buClrTx/>
                        <a:buSzTx/>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某个</a:t>
                      </a:r>
                      <a:r>
                        <a:rPr kumimoji="0" lang="zh-CN" altLang="en-US" sz="2000" b="0" i="0" u="none" strike="noStrike" cap="none" normalizeH="0" baseline="0" dirty="0" smtClean="0">
                          <a:ln>
                            <a:noFill/>
                          </a:ln>
                          <a:solidFill>
                            <a:schemeClr val="tx2"/>
                          </a:solidFill>
                          <a:effectLst/>
                          <a:latin typeface="Verdana" panose="020B0604030504040204" pitchFamily="34" charset="0"/>
                          <a:ea typeface="微软雅黑" panose="020B0503020204020204" pitchFamily="34" charset="-122"/>
                        </a:rPr>
                        <a:t>外部事件</a:t>
                      </a:r>
                      <a:endParaRPr kumimoji="0" lang="en-US" altLang="zh-CN" sz="2000" b="0" i="0" u="none" strike="noStrike" cap="none" normalizeH="0" baseline="0" dirty="0" smtClean="0">
                        <a:ln>
                          <a:noFill/>
                        </a:ln>
                        <a:solidFill>
                          <a:schemeClr val="tx2"/>
                        </a:solidFill>
                        <a:effectLst/>
                        <a:latin typeface="Verdana" panose="020B0604030504040204" pitchFamily="34" charset="0"/>
                        <a:ea typeface="微软雅黑" panose="020B0503020204020204"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ts val="0"/>
                        </a:spcBef>
                        <a:spcAft>
                          <a:spcPct val="0"/>
                        </a:spcAft>
                        <a:buClrTx/>
                        <a:buSzTx/>
                        <a:buFont typeface="Wingdings" panose="05000000000000000000" pitchFamily="2" charset="2"/>
                        <a:buNone/>
                        <a:tabLst/>
                      </a:pPr>
                      <a:r>
                        <a:rPr kumimoji="0" lang="zh-CN" altLang="en-US" sz="2000" b="1"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市场环境发生变化，因为竞争对手的举动而引发的变更</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93894">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ts val="0"/>
                        </a:spcBef>
                        <a:spcAft>
                          <a:spcPct val="0"/>
                        </a:spcAft>
                        <a:buClrTx/>
                        <a:buSzTx/>
                        <a:buFont typeface="Wingdings" panose="05000000000000000000" pitchFamily="2" charset="2"/>
                        <a:buNone/>
                        <a:tabLst/>
                      </a:pPr>
                      <a:r>
                        <a:rPr kumimoji="0" lang="zh-CN" altLang="en-US" sz="2000" b="0" i="0" u="none" strike="noStrike" cap="none" normalizeH="0" baseline="0" dirty="0" smtClean="0">
                          <a:ln>
                            <a:noFill/>
                          </a:ln>
                          <a:solidFill>
                            <a:schemeClr val="tx2"/>
                          </a:solidFill>
                          <a:effectLst/>
                          <a:latin typeface="Verdana" panose="020B0604030504040204" pitchFamily="34" charset="0"/>
                          <a:ea typeface="微软雅黑" panose="020B0503020204020204" pitchFamily="34" charset="-122"/>
                        </a:rPr>
                        <a:t>产品范围定义</a:t>
                      </a: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的过失或者疏忽</a:t>
                      </a:r>
                      <a:endParaRPr kumimoji="1"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ts val="0"/>
                        </a:spcBef>
                        <a:spcAft>
                          <a:spcPct val="0"/>
                        </a:spcAft>
                        <a:buClrTx/>
                        <a:buSzTx/>
                        <a:buFont typeface="Wingdings" panose="05000000000000000000" pitchFamily="2" charset="2"/>
                        <a:buNone/>
                        <a:tabLst/>
                      </a:pPr>
                      <a:r>
                        <a:rPr kumimoji="0" lang="zh-CN" altLang="en-US" sz="2000" b="1"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软件需求分析时，对某个模块定义不清楚</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06306">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ts val="0"/>
                        </a:spcBef>
                        <a:spcAft>
                          <a:spcPct val="0"/>
                        </a:spcAft>
                        <a:buClrTx/>
                        <a:buSzTx/>
                        <a:buFont typeface="Wingdings" panose="05000000000000000000" pitchFamily="2" charset="2"/>
                        <a:buNone/>
                        <a:tabLst/>
                      </a:pPr>
                      <a:r>
                        <a:rPr kumimoji="0" lang="zh-CN" altLang="en-US" sz="2000" b="0" i="0" u="none" strike="noStrike" cap="none" normalizeH="0" baseline="0" dirty="0" smtClean="0">
                          <a:ln>
                            <a:noFill/>
                          </a:ln>
                          <a:solidFill>
                            <a:schemeClr val="tx2"/>
                          </a:solidFill>
                          <a:effectLst/>
                          <a:latin typeface="Verdana" panose="020B0604030504040204" pitchFamily="34" charset="0"/>
                          <a:ea typeface="微软雅黑" panose="020B0503020204020204" pitchFamily="34" charset="-122"/>
                        </a:rPr>
                        <a:t>技术路线</a:t>
                      </a: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的过失或者疏忽</a:t>
                      </a:r>
                      <a:endParaRPr kumimoji="1"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ts val="0"/>
                        </a:spcBef>
                        <a:spcAft>
                          <a:spcPct val="0"/>
                        </a:spcAft>
                        <a:buClrTx/>
                        <a:buSzTx/>
                        <a:buFont typeface="Wingdings" panose="05000000000000000000" pitchFamily="2" charset="2"/>
                        <a:buNone/>
                        <a:tabLst/>
                      </a:pPr>
                      <a:r>
                        <a:rPr kumimoji="0" lang="zh-CN" altLang="en-US" sz="2000" b="1"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原来考虑的项目实施方法遇到了技术问题，不能如期执行</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93894">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ts val="0"/>
                        </a:spcBef>
                        <a:spcAft>
                          <a:spcPct val="0"/>
                        </a:spcAft>
                        <a:buClrTx/>
                        <a:buSzTx/>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一个有</a:t>
                      </a:r>
                      <a:r>
                        <a:rPr kumimoji="0" lang="zh-CN" altLang="en-US" sz="2000" b="0" i="0" u="none" strike="noStrike" cap="none" normalizeH="0" baseline="0" dirty="0" smtClean="0">
                          <a:ln>
                            <a:noFill/>
                          </a:ln>
                          <a:solidFill>
                            <a:srgbClr val="C00000"/>
                          </a:solidFill>
                          <a:effectLst/>
                          <a:latin typeface="Verdana" panose="020B0604030504040204" pitchFamily="34" charset="0"/>
                          <a:ea typeface="微软雅黑" panose="020B0503020204020204" pitchFamily="34" charset="-122"/>
                        </a:rPr>
                        <a:t>增值</a:t>
                      </a: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的变更</a:t>
                      </a:r>
                      <a: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
                      </a:r>
                      <a:b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br>
                      <a:r>
                        <a:rPr kumimoji="0"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a:t>
                      </a:r>
                      <a:r>
                        <a:rPr kumimoji="1" lang="en-US" altLang="zh-CN"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Value-adding change)</a:t>
                      </a:r>
                      <a:r>
                        <a:rPr kumimoji="1" lang="en-US" altLang="zh-CN" sz="2000" b="1"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 </a:t>
                      </a:r>
                      <a:endPar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ts val="0"/>
                        </a:spcBef>
                        <a:spcAft>
                          <a:spcPct val="0"/>
                        </a:spcAft>
                        <a:buClrTx/>
                        <a:buSzTx/>
                        <a:buFont typeface="Wingdings" panose="05000000000000000000" pitchFamily="2" charset="2"/>
                        <a:buNone/>
                        <a:tabLst/>
                      </a:pPr>
                      <a:r>
                        <a:rPr kumimoji="0" lang="zh-CN" altLang="en-US" sz="2000" b="1"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市场研发出了新的材料，可以替代原来材料，而且成本低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55938">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ts val="0"/>
                        </a:spcBef>
                        <a:spcAft>
                          <a:spcPct val="0"/>
                        </a:spcAft>
                        <a:buClrTx/>
                        <a:buSzTx/>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应对风险的</a:t>
                      </a:r>
                      <a:r>
                        <a:rPr kumimoji="0" lang="zh-CN" altLang="en-US" sz="2000" b="0" i="0" u="none" strike="noStrike" cap="none" normalizeH="0" baseline="0" dirty="0" smtClean="0">
                          <a:ln>
                            <a:noFill/>
                          </a:ln>
                          <a:solidFill>
                            <a:schemeClr val="tx2"/>
                          </a:solidFill>
                          <a:effectLst/>
                          <a:latin typeface="Verdana" panose="020B0604030504040204" pitchFamily="34" charset="0"/>
                          <a:ea typeface="微软雅黑" panose="020B0503020204020204" pitchFamily="34" charset="-122"/>
                        </a:rPr>
                        <a:t>紧急计划或回避计划</a:t>
                      </a:r>
                      <a:endParaRPr kumimoji="1" lang="en-US" altLang="zh-CN" sz="2000" b="0" i="0" u="none" strike="noStrike" cap="none" normalizeH="0" baseline="0" dirty="0" smtClean="0">
                        <a:ln>
                          <a:noFill/>
                        </a:ln>
                        <a:solidFill>
                          <a:schemeClr val="tx2"/>
                        </a:solidFill>
                        <a:effectLst/>
                        <a:latin typeface="Verdana" panose="020B0604030504040204" pitchFamily="34" charset="0"/>
                        <a:ea typeface="微软雅黑" panose="020B0503020204020204" pitchFamily="34" charset="-122"/>
                        <a:sym typeface="Wingdings" panose="05000000000000000000" pitchFamily="2" charset="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ts val="0"/>
                        </a:spcBef>
                        <a:spcAft>
                          <a:spcPct val="0"/>
                        </a:spcAft>
                        <a:buClrTx/>
                        <a:buSzTx/>
                        <a:buFont typeface="Wingdings" panose="05000000000000000000" pitchFamily="2" charset="2"/>
                        <a:buNone/>
                        <a:tabLst/>
                      </a:pPr>
                      <a:r>
                        <a:rPr kumimoji="0" lang="zh-CN" altLang="en-US" sz="2000" b="1"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rPr>
                        <a:t>由于发生特定风险，需要调整项目计划</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004326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zh-CN" altLang="en-US" smtClean="0"/>
              <a:t>小结</a:t>
            </a:r>
            <a:endParaRPr lang="en-US" altLang="zh-CN" smtClean="0"/>
          </a:p>
        </p:txBody>
      </p:sp>
      <p:sp>
        <p:nvSpPr>
          <p:cNvPr id="76803" name="Rectangle 3"/>
          <p:cNvSpPr>
            <a:spLocks noGrp="1" noChangeArrowheads="1"/>
          </p:cNvSpPr>
          <p:nvPr>
            <p:ph sz="quarter" idx="11"/>
          </p:nvPr>
        </p:nvSpPr>
        <p:spPr/>
        <p:txBody>
          <a:bodyPr>
            <a:normAutofit/>
          </a:bodyPr>
          <a:lstStyle/>
          <a:p>
            <a:r>
              <a:rPr lang="zh-CN" altLang="en-US" sz="2400" dirty="0">
                <a:solidFill>
                  <a:srgbClr val="C00000"/>
                </a:solidFill>
              </a:rPr>
              <a:t>三点估算法</a:t>
            </a:r>
            <a:r>
              <a:rPr lang="zh-CN" altLang="en-US" sz="2400" dirty="0"/>
              <a:t>、</a:t>
            </a:r>
            <a:r>
              <a:rPr lang="en-US" altLang="zh-CN" sz="2400" dirty="0">
                <a:solidFill>
                  <a:srgbClr val="C00000"/>
                </a:solidFill>
              </a:rPr>
              <a:t>PERT</a:t>
            </a:r>
            <a:r>
              <a:rPr lang="zh-CN" altLang="en-US" sz="2400" dirty="0">
                <a:solidFill>
                  <a:srgbClr val="C00000"/>
                </a:solidFill>
              </a:rPr>
              <a:t>法</a:t>
            </a:r>
            <a:r>
              <a:rPr lang="zh-CN" altLang="en-US" sz="2400" dirty="0"/>
              <a:t>基于悲观、乐观和最可能时间来估算任务</a:t>
            </a:r>
          </a:p>
          <a:p>
            <a:r>
              <a:rPr lang="zh-CN" altLang="en-US" sz="2400" dirty="0" smtClean="0"/>
              <a:t>风险</a:t>
            </a:r>
            <a:r>
              <a:rPr lang="zh-CN" altLang="en-US" sz="2400" dirty="0"/>
              <a:t>也可</a:t>
            </a:r>
            <a:r>
              <a:rPr lang="zh-CN" altLang="en-US" sz="2400" dirty="0" smtClean="0"/>
              <a:t>以应用逐层分解的方法</a:t>
            </a:r>
            <a:r>
              <a:rPr lang="en-US" altLang="zh-CN" sz="2400" dirty="0" smtClean="0"/>
              <a:t>(RBS)</a:t>
            </a:r>
            <a:endParaRPr lang="zh-CN" altLang="en-US" sz="2400" dirty="0"/>
          </a:p>
          <a:p>
            <a:r>
              <a:rPr lang="zh-CN" altLang="en-US" sz="2400" dirty="0">
                <a:solidFill>
                  <a:srgbClr val="C00000"/>
                </a:solidFill>
              </a:rPr>
              <a:t>概率和影响矩阵</a:t>
            </a:r>
            <a:r>
              <a:rPr lang="zh-CN" altLang="en-US" sz="2400" dirty="0"/>
              <a:t>、</a:t>
            </a:r>
            <a:r>
              <a:rPr lang="zh-CN" altLang="en-US" sz="2400" dirty="0">
                <a:solidFill>
                  <a:srgbClr val="C00000"/>
                </a:solidFill>
              </a:rPr>
              <a:t>敏感性分析</a:t>
            </a:r>
            <a:r>
              <a:rPr lang="zh-CN" altLang="en-US" sz="2400" dirty="0"/>
              <a:t>、</a:t>
            </a:r>
            <a:r>
              <a:rPr lang="zh-CN" altLang="en-US" sz="2400" dirty="0">
                <a:solidFill>
                  <a:srgbClr val="C00000"/>
                </a:solidFill>
              </a:rPr>
              <a:t>龙卷风图</a:t>
            </a:r>
            <a:r>
              <a:rPr lang="zh-CN" altLang="en-US" sz="2400" dirty="0"/>
              <a:t>、</a:t>
            </a:r>
            <a:r>
              <a:rPr lang="en-US" altLang="zh-CN" sz="2400" dirty="0" smtClean="0">
                <a:solidFill>
                  <a:srgbClr val="C00000"/>
                </a:solidFill>
              </a:rPr>
              <a:t>EMV</a:t>
            </a:r>
            <a:r>
              <a:rPr lang="zh-CN" altLang="en-US" sz="2400" dirty="0" smtClean="0">
                <a:solidFill>
                  <a:srgbClr val="C00000"/>
                </a:solidFill>
              </a:rPr>
              <a:t>法</a:t>
            </a:r>
            <a:r>
              <a:rPr lang="zh-CN" altLang="en-US" sz="2400" dirty="0" smtClean="0">
                <a:solidFill>
                  <a:schemeClr val="tx1"/>
                </a:solidFill>
              </a:rPr>
              <a:t>是用来</a:t>
            </a:r>
            <a:r>
              <a:rPr lang="zh-CN" altLang="en-US" sz="2400" dirty="0" smtClean="0"/>
              <a:t>分</a:t>
            </a:r>
            <a:r>
              <a:rPr lang="zh-CN" altLang="en-US" sz="2400" dirty="0"/>
              <a:t>析风</a:t>
            </a:r>
            <a:r>
              <a:rPr lang="zh-CN" altLang="en-US" sz="2400" dirty="0" smtClean="0"/>
              <a:t>险的几种方法</a:t>
            </a:r>
            <a:endParaRPr lang="zh-CN" altLang="en-US" sz="2400" dirty="0"/>
          </a:p>
        </p:txBody>
      </p:sp>
    </p:spTree>
    <p:custDataLst>
      <p:tags r:id="rId1"/>
    </p:custDataLst>
    <p:extLst>
      <p:ext uri="{BB962C8B-B14F-4D97-AF65-F5344CB8AC3E}">
        <p14:creationId xmlns:p14="http://schemas.microsoft.com/office/powerpoint/2010/main" val="336149841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descr="review_arro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1006" y="3293913"/>
            <a:ext cx="3120118" cy="3053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79" name="Rectangle 3"/>
          <p:cNvSpPr>
            <a:spLocks noGrp="1" noChangeArrowheads="1"/>
          </p:cNvSpPr>
          <p:nvPr>
            <p:ph type="title"/>
          </p:nvPr>
        </p:nvSpPr>
        <p:spPr/>
        <p:txBody>
          <a:bodyPr/>
          <a:lstStyle/>
          <a:p>
            <a:r>
              <a:rPr lang="zh-CN" altLang="en-US" dirty="0"/>
              <a:t>思考</a:t>
            </a:r>
            <a:endParaRPr lang="zh-CN" altLang="en-US" dirty="0" smtClean="0"/>
          </a:p>
        </p:txBody>
      </p:sp>
      <p:sp>
        <p:nvSpPr>
          <p:cNvPr id="75780" name="Rectangle 4"/>
          <p:cNvSpPr>
            <a:spLocks noGrp="1" noChangeArrowheads="1"/>
          </p:cNvSpPr>
          <p:nvPr>
            <p:ph sz="quarter" idx="11"/>
          </p:nvPr>
        </p:nvSpPr>
        <p:spPr>
          <a:xfrm>
            <a:off x="153987" y="1142814"/>
            <a:ext cx="8847137" cy="3458216"/>
          </a:xfrm>
        </p:spPr>
        <p:txBody>
          <a:bodyPr>
            <a:normAutofit/>
          </a:bodyPr>
          <a:lstStyle/>
          <a:p>
            <a:r>
              <a:rPr lang="zh-CN" altLang="en-US" sz="2400" dirty="0"/>
              <a:t>试描述变更控制的一般流程</a:t>
            </a:r>
          </a:p>
          <a:p>
            <a:r>
              <a:rPr lang="zh-CN" altLang="en-US" sz="2400" dirty="0" smtClean="0"/>
              <a:t>请用</a:t>
            </a:r>
            <a:r>
              <a:rPr lang="en-US" altLang="zh-CN" sz="2400" dirty="0" smtClean="0"/>
              <a:t>SWOT</a:t>
            </a:r>
            <a:r>
              <a:rPr lang="zh-CN" altLang="en-US" sz="2400" dirty="0" smtClean="0"/>
              <a:t>方法分析本团</a:t>
            </a:r>
            <a:r>
              <a:rPr lang="zh-CN" altLang="en-US" sz="2400" dirty="0"/>
              <a:t>队项</a:t>
            </a:r>
            <a:r>
              <a:rPr lang="zh-CN" altLang="en-US" sz="2400" dirty="0" smtClean="0"/>
              <a:t>目</a:t>
            </a:r>
            <a:endParaRPr lang="en-US" altLang="zh-CN" sz="2400" dirty="0" smtClean="0"/>
          </a:p>
          <a:p>
            <a:r>
              <a:rPr lang="zh-CN" altLang="en-US" sz="2400" dirty="0"/>
              <a:t>你的项目中是否出现了风险事件</a:t>
            </a:r>
            <a:r>
              <a:rPr lang="zh-CN" altLang="en-US" sz="2400" dirty="0" smtClean="0"/>
              <a:t>？能否应用概</a:t>
            </a:r>
            <a:r>
              <a:rPr lang="zh-CN" altLang="en-US" sz="2400" dirty="0"/>
              <a:t>率和影响矩</a:t>
            </a:r>
            <a:r>
              <a:rPr lang="zh-CN" altLang="en-US" sz="2400" dirty="0" smtClean="0"/>
              <a:t>阵、敏</a:t>
            </a:r>
            <a:r>
              <a:rPr lang="zh-CN" altLang="en-US" sz="2400" dirty="0"/>
              <a:t>感性分</a:t>
            </a:r>
            <a:r>
              <a:rPr lang="zh-CN" altLang="en-US" sz="2400" dirty="0" smtClean="0"/>
              <a:t>析、</a:t>
            </a:r>
            <a:r>
              <a:rPr lang="en-US" altLang="zh-CN" sz="2400" dirty="0" smtClean="0"/>
              <a:t>EMV</a:t>
            </a:r>
            <a:r>
              <a:rPr lang="zh-CN" altLang="en-US" sz="2400" dirty="0"/>
              <a:t>（风险预期货币值</a:t>
            </a:r>
            <a:r>
              <a:rPr lang="zh-CN" altLang="en-US" sz="2400" dirty="0" smtClean="0"/>
              <a:t>）等方法进行分析？</a:t>
            </a:r>
            <a:endParaRPr lang="zh-CN" altLang="en-US" sz="2400" dirty="0"/>
          </a:p>
        </p:txBody>
      </p:sp>
    </p:spTree>
    <p:extLst>
      <p:ext uri="{BB962C8B-B14F-4D97-AF65-F5344CB8AC3E}">
        <p14:creationId xmlns:p14="http://schemas.microsoft.com/office/powerpoint/2010/main" val="146693840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1" name="Picture 2" descr="ThankYou_Graphic_White"/>
          <p:cNvPicPr>
            <a:picLocks noChangeAspect="1" noChangeArrowheads="1"/>
          </p:cNvPicPr>
          <p:nvPr/>
        </p:nvPicPr>
        <p:blipFill>
          <a:blip r:embed="rId3">
            <a:lum bright="18000" contrast="-6000"/>
            <a:extLst>
              <a:ext uri="{28A0092B-C50C-407E-A947-70E740481C1C}">
                <a14:useLocalDpi xmlns:a14="http://schemas.microsoft.com/office/drawing/2010/main" val="0"/>
              </a:ext>
            </a:extLst>
          </a:blip>
          <a:srcRect/>
          <a:stretch>
            <a:fillRect/>
          </a:stretch>
        </p:blipFill>
        <p:spPr bwMode="auto">
          <a:xfrm>
            <a:off x="725488" y="1300163"/>
            <a:ext cx="7515225"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2" name="AutoShape 3"/>
          <p:cNvSpPr>
            <a:spLocks noChangeArrowheads="1"/>
          </p:cNvSpPr>
          <p:nvPr/>
        </p:nvSpPr>
        <p:spPr bwMode="auto">
          <a:xfrm>
            <a:off x="7848600" y="1854200"/>
            <a:ext cx="279400" cy="279400"/>
          </a:xfrm>
          <a:prstGeom prst="star4">
            <a:avLst>
              <a:gd name="adj" fmla="val 12500"/>
            </a:avLst>
          </a:prstGeom>
          <a:solidFill>
            <a:schemeClr val="bg1"/>
          </a:solidFill>
          <a:ln w="9525">
            <a:solidFill>
              <a:schemeClr val="tx2"/>
            </a:solidFill>
            <a:miter lim="800000"/>
            <a:headEnd/>
            <a:tailEnd/>
          </a:ln>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spTree>
    <p:extLst>
      <p:ext uri="{BB962C8B-B14F-4D97-AF65-F5344CB8AC3E}">
        <p14:creationId xmlns:p14="http://schemas.microsoft.com/office/powerpoint/2010/main" val="2782313162"/>
      </p:ext>
    </p:extLst>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zh-CN" altLang="en-US" dirty="0" smtClean="0"/>
              <a:t>变更控制流程图</a:t>
            </a:r>
            <a:endParaRPr lang="zh-CN" altLang="en-US" dirty="0"/>
          </a:p>
        </p:txBody>
      </p:sp>
      <p:grpSp>
        <p:nvGrpSpPr>
          <p:cNvPr id="3" name="组合 2"/>
          <p:cNvGrpSpPr/>
          <p:nvPr/>
        </p:nvGrpSpPr>
        <p:grpSpPr>
          <a:xfrm>
            <a:off x="900113" y="1215572"/>
            <a:ext cx="7416800" cy="4468813"/>
            <a:chOff x="900113" y="1215572"/>
            <a:chExt cx="7416800" cy="4468813"/>
          </a:xfrm>
        </p:grpSpPr>
        <p:sp>
          <p:nvSpPr>
            <p:cNvPr id="375811" name="Rectangle 3"/>
            <p:cNvSpPr>
              <a:spLocks noChangeArrowheads="1"/>
            </p:cNvSpPr>
            <p:nvPr/>
          </p:nvSpPr>
          <p:spPr bwMode="auto">
            <a:xfrm>
              <a:off x="900113" y="2012497"/>
              <a:ext cx="1584325" cy="863600"/>
            </a:xfrm>
            <a:prstGeom prst="rect">
              <a:avLst/>
            </a:prstGeom>
            <a:gradFill rotWithShape="1">
              <a:gsLst>
                <a:gs pos="0">
                  <a:srgbClr val="0066FF"/>
                </a:gs>
                <a:gs pos="50000">
                  <a:srgbClr val="0066FF">
                    <a:gamma/>
                    <a:tint val="0"/>
                    <a:invGamma/>
                  </a:srgbClr>
                </a:gs>
                <a:gs pos="100000">
                  <a:srgbClr val="0066FF"/>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100000"/>
                </a:lnSpc>
                <a:spcBef>
                  <a:spcPct val="0"/>
                </a:spcBef>
                <a:buFontTx/>
                <a:buNone/>
              </a:pPr>
              <a:r>
                <a:rPr lang="en-US" altLang="zh-CN" sz="2000" b="0" dirty="0">
                  <a:latin typeface="Verdana" panose="020B0604030504040204" pitchFamily="34" charset="0"/>
                  <a:ea typeface="微软雅黑" panose="020B0503020204020204" pitchFamily="34" charset="-122"/>
                  <a:cs typeface="Arial" panose="020B0604020202020204" pitchFamily="34" charset="0"/>
                </a:rPr>
                <a:t>1 </a:t>
              </a:r>
              <a:r>
                <a:rPr lang="zh-CN" altLang="en-US" sz="2000" b="0" dirty="0">
                  <a:latin typeface="Verdana" panose="020B0604030504040204" pitchFamily="34" charset="0"/>
                  <a:ea typeface="微软雅黑" panose="020B0503020204020204" pitchFamily="34" charset="-122"/>
                  <a:cs typeface="Arial" panose="020B0604020202020204" pitchFamily="34" charset="0"/>
                </a:rPr>
                <a:t>产生变更想法</a:t>
              </a:r>
            </a:p>
          </p:txBody>
        </p:sp>
        <p:sp>
          <p:nvSpPr>
            <p:cNvPr id="375812" name="Rectangle 4"/>
            <p:cNvSpPr>
              <a:spLocks noChangeArrowheads="1"/>
            </p:cNvSpPr>
            <p:nvPr/>
          </p:nvSpPr>
          <p:spPr bwMode="auto">
            <a:xfrm>
              <a:off x="2916238" y="2012497"/>
              <a:ext cx="1584325" cy="863600"/>
            </a:xfrm>
            <a:prstGeom prst="rect">
              <a:avLst/>
            </a:prstGeom>
            <a:gradFill rotWithShape="1">
              <a:gsLst>
                <a:gs pos="0">
                  <a:srgbClr val="0066FF"/>
                </a:gs>
                <a:gs pos="50000">
                  <a:srgbClr val="0066FF">
                    <a:gamma/>
                    <a:tint val="0"/>
                    <a:invGamma/>
                  </a:srgbClr>
                </a:gs>
                <a:gs pos="100000">
                  <a:srgbClr val="0066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100000"/>
                </a:lnSpc>
                <a:spcBef>
                  <a:spcPct val="0"/>
                </a:spcBef>
                <a:buFontTx/>
                <a:buNone/>
              </a:pPr>
              <a:r>
                <a:rPr lang="en-US" altLang="zh-CN" sz="2000" b="0" dirty="0">
                  <a:latin typeface="Verdana" panose="020B0604030504040204" pitchFamily="34" charset="0"/>
                  <a:ea typeface="微软雅黑" panose="020B0503020204020204" pitchFamily="34" charset="-122"/>
                  <a:cs typeface="Arial" panose="020B0604020202020204" pitchFamily="34" charset="0"/>
                </a:rPr>
                <a:t>2 PM</a:t>
              </a:r>
              <a:r>
                <a:rPr lang="zh-CN" altLang="en-US" sz="2000" b="0" dirty="0">
                  <a:latin typeface="Verdana" panose="020B0604030504040204" pitchFamily="34" charset="0"/>
                  <a:ea typeface="微软雅黑" panose="020B0503020204020204" pitchFamily="34" charset="-122"/>
                  <a:cs typeface="Arial" panose="020B0604020202020204" pitchFamily="34" charset="0"/>
                </a:rPr>
                <a:t>和团队分析影响</a:t>
              </a:r>
            </a:p>
          </p:txBody>
        </p:sp>
        <p:sp>
          <p:nvSpPr>
            <p:cNvPr id="375813" name="Rectangle 5"/>
            <p:cNvSpPr>
              <a:spLocks noChangeArrowheads="1"/>
            </p:cNvSpPr>
            <p:nvPr/>
          </p:nvSpPr>
          <p:spPr bwMode="auto">
            <a:xfrm>
              <a:off x="5003800" y="3955597"/>
              <a:ext cx="1584325" cy="863600"/>
            </a:xfrm>
            <a:prstGeom prst="rect">
              <a:avLst/>
            </a:prstGeom>
            <a:gradFill rotWithShape="1">
              <a:gsLst>
                <a:gs pos="0">
                  <a:srgbClr val="0066FF"/>
                </a:gs>
                <a:gs pos="50000">
                  <a:srgbClr val="0066FF">
                    <a:gamma/>
                    <a:tint val="0"/>
                    <a:invGamma/>
                  </a:srgbClr>
                </a:gs>
                <a:gs pos="100000">
                  <a:srgbClr val="0066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100000"/>
                </a:lnSpc>
                <a:spcBef>
                  <a:spcPct val="0"/>
                </a:spcBef>
                <a:buFontTx/>
                <a:buNone/>
              </a:pPr>
              <a:r>
                <a:rPr lang="en-US" altLang="zh-CN" sz="2000" b="0" dirty="0">
                  <a:latin typeface="Verdana" panose="020B0604030504040204" pitchFamily="34" charset="0"/>
                  <a:ea typeface="微软雅黑" panose="020B0503020204020204" pitchFamily="34" charset="-122"/>
                  <a:cs typeface="Arial" panose="020B0604020202020204" pitchFamily="34" charset="0"/>
                </a:rPr>
                <a:t>5 </a:t>
              </a:r>
              <a:r>
                <a:rPr lang="zh-CN" altLang="en-US" sz="2000" b="0" dirty="0">
                  <a:latin typeface="Verdana" panose="020B0604030504040204" pitchFamily="34" charset="0"/>
                  <a:ea typeface="微软雅黑" panose="020B0503020204020204" pitchFamily="34" charset="-122"/>
                  <a:cs typeface="Arial" panose="020B0604020202020204" pitchFamily="34" charset="0"/>
                </a:rPr>
                <a:t>执行变更</a:t>
              </a:r>
            </a:p>
          </p:txBody>
        </p:sp>
        <p:sp>
          <p:nvSpPr>
            <p:cNvPr id="375814" name="Rectangle 6"/>
            <p:cNvSpPr>
              <a:spLocks noChangeArrowheads="1"/>
            </p:cNvSpPr>
            <p:nvPr/>
          </p:nvSpPr>
          <p:spPr bwMode="auto">
            <a:xfrm>
              <a:off x="4932363" y="2012497"/>
              <a:ext cx="1584325" cy="863600"/>
            </a:xfrm>
            <a:prstGeom prst="rect">
              <a:avLst/>
            </a:prstGeom>
            <a:gradFill rotWithShape="1">
              <a:gsLst>
                <a:gs pos="0">
                  <a:srgbClr val="0066FF"/>
                </a:gs>
                <a:gs pos="50000">
                  <a:srgbClr val="0066FF">
                    <a:gamma/>
                    <a:tint val="0"/>
                    <a:invGamma/>
                  </a:srgbClr>
                </a:gs>
                <a:gs pos="100000">
                  <a:srgbClr val="0066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100000"/>
                </a:lnSpc>
                <a:spcBef>
                  <a:spcPct val="0"/>
                </a:spcBef>
                <a:buFontTx/>
                <a:buNone/>
              </a:pPr>
              <a:r>
                <a:rPr lang="en-US" altLang="zh-CN" sz="2000" b="0" dirty="0">
                  <a:latin typeface="Verdana" panose="020B0604030504040204" pitchFamily="34" charset="0"/>
                  <a:ea typeface="微软雅黑" panose="020B0503020204020204" pitchFamily="34" charset="-122"/>
                  <a:cs typeface="Arial" panose="020B0604020202020204" pitchFamily="34" charset="0"/>
                </a:rPr>
                <a:t>3 </a:t>
              </a:r>
              <a:r>
                <a:rPr lang="zh-CN" altLang="en-US" sz="2000" b="0" dirty="0">
                  <a:latin typeface="Verdana" panose="020B0604030504040204" pitchFamily="34" charset="0"/>
                  <a:ea typeface="微软雅黑" panose="020B0503020204020204" pitchFamily="34" charset="-122"/>
                  <a:cs typeface="Arial" panose="020B0604020202020204" pitchFamily="34" charset="0"/>
                </a:rPr>
                <a:t>将评估结果通知变更发起</a:t>
              </a:r>
              <a:r>
                <a:rPr lang="zh-CN" altLang="en-US" sz="2000" b="0" dirty="0" smtClean="0">
                  <a:latin typeface="Verdana" panose="020B0604030504040204" pitchFamily="34" charset="0"/>
                  <a:ea typeface="微软雅黑" panose="020B0503020204020204" pitchFamily="34" charset="-122"/>
                  <a:cs typeface="Arial" panose="020B0604020202020204" pitchFamily="34" charset="0"/>
                </a:rPr>
                <a:t>人</a:t>
              </a:r>
              <a:endParaRPr lang="zh-CN" altLang="en-US" sz="2000" b="0" dirty="0">
                <a:latin typeface="Verdana" panose="020B0604030504040204" pitchFamily="34" charset="0"/>
                <a:ea typeface="微软雅黑" panose="020B0503020204020204" pitchFamily="34" charset="-122"/>
                <a:cs typeface="Arial" panose="020B0604020202020204" pitchFamily="34" charset="0"/>
              </a:endParaRPr>
            </a:p>
          </p:txBody>
        </p:sp>
        <p:sp>
          <p:nvSpPr>
            <p:cNvPr id="375815" name="Rectangle 7"/>
            <p:cNvSpPr>
              <a:spLocks noChangeArrowheads="1"/>
            </p:cNvSpPr>
            <p:nvPr/>
          </p:nvSpPr>
          <p:spPr bwMode="auto">
            <a:xfrm>
              <a:off x="6877050" y="1291772"/>
              <a:ext cx="1366838" cy="431800"/>
            </a:xfrm>
            <a:prstGeom prst="rect">
              <a:avLst/>
            </a:prstGeom>
            <a:gradFill rotWithShape="1">
              <a:gsLst>
                <a:gs pos="0">
                  <a:srgbClr val="0066FF"/>
                </a:gs>
                <a:gs pos="50000">
                  <a:srgbClr val="0066FF">
                    <a:gamma/>
                    <a:tint val="0"/>
                    <a:invGamma/>
                  </a:srgbClr>
                </a:gs>
                <a:gs pos="100000">
                  <a:srgbClr val="0066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100000"/>
                </a:lnSpc>
                <a:spcBef>
                  <a:spcPct val="0"/>
                </a:spcBef>
                <a:buFontTx/>
                <a:buNone/>
              </a:pPr>
              <a:r>
                <a:rPr lang="zh-CN" altLang="en-US" sz="2000" b="0">
                  <a:latin typeface="Verdana" panose="020B0604030504040204" pitchFamily="34" charset="0"/>
                  <a:ea typeface="微软雅黑" panose="020B0503020204020204" pitchFamily="34" charset="-122"/>
                  <a:cs typeface="Arial" panose="020B0604020202020204" pitchFamily="34" charset="0"/>
                </a:rPr>
                <a:t>取消</a:t>
              </a:r>
            </a:p>
          </p:txBody>
        </p:sp>
        <p:sp>
          <p:nvSpPr>
            <p:cNvPr id="375816" name="Rectangle 8"/>
            <p:cNvSpPr>
              <a:spLocks noChangeArrowheads="1"/>
            </p:cNvSpPr>
            <p:nvPr/>
          </p:nvSpPr>
          <p:spPr bwMode="auto">
            <a:xfrm>
              <a:off x="2916238" y="3955597"/>
              <a:ext cx="1584325" cy="863600"/>
            </a:xfrm>
            <a:prstGeom prst="rect">
              <a:avLst/>
            </a:prstGeom>
            <a:gradFill rotWithShape="1">
              <a:gsLst>
                <a:gs pos="0">
                  <a:srgbClr val="0066FF"/>
                </a:gs>
                <a:gs pos="50000">
                  <a:srgbClr val="0066FF">
                    <a:gamma/>
                    <a:tint val="0"/>
                    <a:invGamma/>
                  </a:srgbClr>
                </a:gs>
                <a:gs pos="100000">
                  <a:srgbClr val="0066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100000"/>
                </a:lnSpc>
                <a:spcBef>
                  <a:spcPct val="0"/>
                </a:spcBef>
                <a:buFontTx/>
                <a:buNone/>
              </a:pPr>
              <a:r>
                <a:rPr lang="en-US" altLang="zh-CN" sz="2000" b="0" dirty="0">
                  <a:latin typeface="Verdana" panose="020B0604030504040204" pitchFamily="34" charset="0"/>
                  <a:ea typeface="微软雅黑" panose="020B0503020204020204" pitchFamily="34" charset="-122"/>
                  <a:cs typeface="Arial" panose="020B0604020202020204" pitchFamily="34" charset="0"/>
                </a:rPr>
                <a:t>6 </a:t>
              </a:r>
              <a:r>
                <a:rPr lang="zh-CN" altLang="en-US" sz="2000" b="0" dirty="0">
                  <a:latin typeface="Verdana" panose="020B0604030504040204" pitchFamily="34" charset="0"/>
                  <a:ea typeface="微软雅黑" panose="020B0503020204020204" pitchFamily="34" charset="-122"/>
                  <a:cs typeface="Arial" panose="020B0604020202020204" pitchFamily="34" charset="0"/>
                </a:rPr>
                <a:t>记录变更</a:t>
              </a:r>
            </a:p>
            <a:p>
              <a:pPr algn="ctr">
                <a:lnSpc>
                  <a:spcPct val="100000"/>
                </a:lnSpc>
                <a:spcBef>
                  <a:spcPct val="0"/>
                </a:spcBef>
                <a:buFontTx/>
                <a:buNone/>
              </a:pPr>
              <a:r>
                <a:rPr lang="zh-CN" altLang="en-US" sz="2000" b="0" dirty="0">
                  <a:latin typeface="Verdana" panose="020B0604030504040204" pitchFamily="34" charset="0"/>
                  <a:ea typeface="微软雅黑" panose="020B0503020204020204" pitchFamily="34" charset="-122"/>
                  <a:cs typeface="Arial" panose="020B0604020202020204" pitchFamily="34" charset="0"/>
                </a:rPr>
                <a:t>实施情况</a:t>
              </a:r>
            </a:p>
          </p:txBody>
        </p:sp>
        <p:sp>
          <p:nvSpPr>
            <p:cNvPr id="375817" name="Rectangle 9"/>
            <p:cNvSpPr>
              <a:spLocks noChangeArrowheads="1"/>
            </p:cNvSpPr>
            <p:nvPr/>
          </p:nvSpPr>
          <p:spPr bwMode="auto">
            <a:xfrm>
              <a:off x="971550" y="3955597"/>
              <a:ext cx="1584325" cy="863600"/>
            </a:xfrm>
            <a:prstGeom prst="rect">
              <a:avLst/>
            </a:prstGeom>
            <a:gradFill rotWithShape="1">
              <a:gsLst>
                <a:gs pos="0">
                  <a:srgbClr val="0066FF"/>
                </a:gs>
                <a:gs pos="50000">
                  <a:srgbClr val="0066FF">
                    <a:gamma/>
                    <a:tint val="0"/>
                    <a:invGamma/>
                  </a:srgbClr>
                </a:gs>
                <a:gs pos="100000">
                  <a:srgbClr val="0066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100000"/>
                </a:lnSpc>
                <a:spcBef>
                  <a:spcPct val="0"/>
                </a:spcBef>
                <a:buFontTx/>
                <a:buNone/>
              </a:pPr>
              <a:r>
                <a:rPr lang="en-US" altLang="zh-CN" sz="2000" b="0" dirty="0">
                  <a:latin typeface="Verdana" panose="020B0604030504040204" pitchFamily="34" charset="0"/>
                  <a:ea typeface="微软雅黑" panose="020B0503020204020204" pitchFamily="34" charset="-122"/>
                  <a:cs typeface="Arial" panose="020B0604020202020204" pitchFamily="34" charset="0"/>
                </a:rPr>
                <a:t>7 </a:t>
              </a:r>
              <a:r>
                <a:rPr lang="zh-CN" altLang="en-US" sz="2000" b="0" dirty="0">
                  <a:latin typeface="Verdana" panose="020B0604030504040204" pitchFamily="34" charset="0"/>
                  <a:ea typeface="微软雅黑" panose="020B0503020204020204" pitchFamily="34" charset="-122"/>
                  <a:cs typeface="Arial" panose="020B0604020202020204" pitchFamily="34" charset="0"/>
                </a:rPr>
                <a:t>分发新文档</a:t>
              </a:r>
            </a:p>
          </p:txBody>
        </p:sp>
        <p:sp>
          <p:nvSpPr>
            <p:cNvPr id="375818" name="Rectangle 10"/>
            <p:cNvSpPr>
              <a:spLocks noChangeArrowheads="1"/>
            </p:cNvSpPr>
            <p:nvPr/>
          </p:nvSpPr>
          <p:spPr bwMode="auto">
            <a:xfrm>
              <a:off x="971550" y="5252585"/>
              <a:ext cx="1584325" cy="431800"/>
            </a:xfrm>
            <a:prstGeom prst="rect">
              <a:avLst/>
            </a:prstGeom>
            <a:gradFill rotWithShape="1">
              <a:gsLst>
                <a:gs pos="0">
                  <a:srgbClr val="FF6600"/>
                </a:gs>
                <a:gs pos="50000">
                  <a:srgbClr val="FF6600">
                    <a:gamma/>
                    <a:tint val="0"/>
                    <a:invGamma/>
                  </a:srgbClr>
                </a:gs>
                <a:gs pos="100000">
                  <a:srgbClr val="FF6600"/>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100000"/>
                </a:lnSpc>
                <a:spcBef>
                  <a:spcPct val="0"/>
                </a:spcBef>
                <a:buFontTx/>
                <a:buNone/>
              </a:pPr>
              <a:r>
                <a:rPr lang="zh-CN" altLang="en-US" sz="2000" b="0">
                  <a:latin typeface="Verdana" panose="020B0604030504040204" pitchFamily="34" charset="0"/>
                  <a:ea typeface="微软雅黑" panose="020B0503020204020204" pitchFamily="34" charset="-122"/>
                  <a:cs typeface="Arial" panose="020B0604020202020204" pitchFamily="34" charset="0"/>
                </a:rPr>
                <a:t>结束</a:t>
              </a:r>
            </a:p>
          </p:txBody>
        </p:sp>
        <p:sp>
          <p:nvSpPr>
            <p:cNvPr id="375819" name="Line 11"/>
            <p:cNvSpPr>
              <a:spLocks noChangeShapeType="1"/>
            </p:cNvSpPr>
            <p:nvPr/>
          </p:nvSpPr>
          <p:spPr bwMode="auto">
            <a:xfrm>
              <a:off x="2484438" y="2444297"/>
              <a:ext cx="431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Verdana" panose="020B0604030504040204" pitchFamily="34" charset="0"/>
                <a:ea typeface="微软雅黑" panose="020B0503020204020204" pitchFamily="34" charset="-122"/>
              </a:endParaRPr>
            </a:p>
          </p:txBody>
        </p:sp>
        <p:sp>
          <p:nvSpPr>
            <p:cNvPr id="375820" name="Line 12"/>
            <p:cNvSpPr>
              <a:spLocks noChangeShapeType="1"/>
            </p:cNvSpPr>
            <p:nvPr/>
          </p:nvSpPr>
          <p:spPr bwMode="auto">
            <a:xfrm>
              <a:off x="4500563" y="2444297"/>
              <a:ext cx="431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Verdana" panose="020B0604030504040204" pitchFamily="34" charset="0"/>
                <a:ea typeface="微软雅黑" panose="020B0503020204020204" pitchFamily="34" charset="-122"/>
              </a:endParaRPr>
            </a:p>
          </p:txBody>
        </p:sp>
        <p:sp>
          <p:nvSpPr>
            <p:cNvPr id="375821" name="Line 13"/>
            <p:cNvSpPr>
              <a:spLocks noChangeShapeType="1"/>
            </p:cNvSpPr>
            <p:nvPr/>
          </p:nvSpPr>
          <p:spPr bwMode="auto">
            <a:xfrm>
              <a:off x="5724525" y="2876097"/>
              <a:ext cx="0" cy="576263"/>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Verdana" panose="020B0604030504040204" pitchFamily="34" charset="0"/>
                <a:ea typeface="微软雅黑" panose="020B0503020204020204" pitchFamily="34" charset="-122"/>
              </a:endParaRPr>
            </a:p>
          </p:txBody>
        </p:sp>
        <p:sp>
          <p:nvSpPr>
            <p:cNvPr id="375822" name="Line 14"/>
            <p:cNvSpPr>
              <a:spLocks noChangeShapeType="1"/>
            </p:cNvSpPr>
            <p:nvPr/>
          </p:nvSpPr>
          <p:spPr bwMode="auto">
            <a:xfrm>
              <a:off x="5724525" y="3452360"/>
              <a:ext cx="10795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Verdana" panose="020B0604030504040204" pitchFamily="34" charset="0"/>
                <a:ea typeface="微软雅黑" panose="020B0503020204020204" pitchFamily="34" charset="-122"/>
              </a:endParaRPr>
            </a:p>
          </p:txBody>
        </p:sp>
        <p:sp>
          <p:nvSpPr>
            <p:cNvPr id="375823" name="Line 15"/>
            <p:cNvSpPr>
              <a:spLocks noChangeShapeType="1"/>
            </p:cNvSpPr>
            <p:nvPr/>
          </p:nvSpPr>
          <p:spPr bwMode="auto">
            <a:xfrm flipH="1">
              <a:off x="6588125" y="4388985"/>
              <a:ext cx="936625"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Verdana" panose="020B0604030504040204" pitchFamily="34" charset="0"/>
                <a:ea typeface="微软雅黑" panose="020B0503020204020204" pitchFamily="34" charset="-122"/>
              </a:endParaRPr>
            </a:p>
          </p:txBody>
        </p:sp>
        <p:sp>
          <p:nvSpPr>
            <p:cNvPr id="375824" name="Line 16"/>
            <p:cNvSpPr>
              <a:spLocks noChangeShapeType="1"/>
            </p:cNvSpPr>
            <p:nvPr/>
          </p:nvSpPr>
          <p:spPr bwMode="auto">
            <a:xfrm flipH="1">
              <a:off x="4500563" y="4388985"/>
              <a:ext cx="503237"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Verdana" panose="020B0604030504040204" pitchFamily="34" charset="0"/>
                <a:ea typeface="微软雅黑" panose="020B0503020204020204" pitchFamily="34" charset="-122"/>
              </a:endParaRPr>
            </a:p>
          </p:txBody>
        </p:sp>
        <p:sp>
          <p:nvSpPr>
            <p:cNvPr id="375825" name="Line 17"/>
            <p:cNvSpPr>
              <a:spLocks noChangeShapeType="1"/>
            </p:cNvSpPr>
            <p:nvPr/>
          </p:nvSpPr>
          <p:spPr bwMode="auto">
            <a:xfrm flipH="1">
              <a:off x="2555875" y="4388985"/>
              <a:ext cx="360363"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Verdana" panose="020B0604030504040204" pitchFamily="34" charset="0"/>
                <a:ea typeface="微软雅黑" panose="020B0503020204020204" pitchFamily="34" charset="-122"/>
              </a:endParaRPr>
            </a:p>
          </p:txBody>
        </p:sp>
        <p:sp>
          <p:nvSpPr>
            <p:cNvPr id="375826" name="Line 18"/>
            <p:cNvSpPr>
              <a:spLocks noChangeShapeType="1"/>
            </p:cNvSpPr>
            <p:nvPr/>
          </p:nvSpPr>
          <p:spPr bwMode="auto">
            <a:xfrm>
              <a:off x="1692275" y="4820785"/>
              <a:ext cx="0" cy="431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Verdana" panose="020B0604030504040204" pitchFamily="34" charset="0"/>
                <a:ea typeface="微软雅黑" panose="020B0503020204020204" pitchFamily="34" charset="-122"/>
              </a:endParaRPr>
            </a:p>
          </p:txBody>
        </p:sp>
        <p:sp>
          <p:nvSpPr>
            <p:cNvPr id="375827" name="Text Box 19"/>
            <p:cNvSpPr txBox="1">
              <a:spLocks noChangeArrowheads="1"/>
            </p:cNvSpPr>
            <p:nvPr/>
          </p:nvSpPr>
          <p:spPr bwMode="auto">
            <a:xfrm>
              <a:off x="7720013" y="1960110"/>
              <a:ext cx="57900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FontTx/>
                <a:buNone/>
              </a:pPr>
              <a:r>
                <a:rPr lang="en-US" altLang="zh-CN" sz="2000" b="0">
                  <a:latin typeface="Verdana" panose="020B0604030504040204" pitchFamily="34" charset="0"/>
                  <a:ea typeface="微软雅黑" panose="020B0503020204020204" pitchFamily="34" charset="-122"/>
                  <a:cs typeface="Arial" panose="020B0604020202020204" pitchFamily="34" charset="0"/>
                </a:rPr>
                <a:t>NO</a:t>
              </a:r>
            </a:p>
          </p:txBody>
        </p:sp>
        <p:sp>
          <p:nvSpPr>
            <p:cNvPr id="375828" name="Text Box 20"/>
            <p:cNvSpPr txBox="1">
              <a:spLocks noChangeArrowheads="1"/>
            </p:cNvSpPr>
            <p:nvPr/>
          </p:nvSpPr>
          <p:spPr bwMode="auto">
            <a:xfrm>
              <a:off x="7000875" y="4408035"/>
              <a:ext cx="6783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FontTx/>
                <a:buNone/>
              </a:pPr>
              <a:r>
                <a:rPr lang="en-US" altLang="zh-CN" sz="2000" b="0">
                  <a:latin typeface="Verdana" panose="020B0604030504040204" pitchFamily="34" charset="0"/>
                  <a:ea typeface="微软雅黑" panose="020B0503020204020204" pitchFamily="34" charset="-122"/>
                  <a:cs typeface="Arial" panose="020B0604020202020204" pitchFamily="34" charset="0"/>
                </a:rPr>
                <a:t>YES</a:t>
              </a:r>
            </a:p>
          </p:txBody>
        </p:sp>
        <p:sp>
          <p:nvSpPr>
            <p:cNvPr id="375829" name="AutoShape 21"/>
            <p:cNvSpPr>
              <a:spLocks noChangeArrowheads="1"/>
            </p:cNvSpPr>
            <p:nvPr/>
          </p:nvSpPr>
          <p:spPr bwMode="auto">
            <a:xfrm>
              <a:off x="6732588" y="2515735"/>
              <a:ext cx="1584325" cy="1871662"/>
            </a:xfrm>
            <a:prstGeom prst="diamond">
              <a:avLst/>
            </a:prstGeom>
            <a:gradFill rotWithShape="1">
              <a:gsLst>
                <a:gs pos="0">
                  <a:srgbClr val="0066FF"/>
                </a:gs>
                <a:gs pos="50000">
                  <a:srgbClr val="0066FF">
                    <a:gamma/>
                    <a:tint val="0"/>
                    <a:invGamma/>
                  </a:srgbClr>
                </a:gs>
                <a:gs pos="100000">
                  <a:srgbClr val="0066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100000"/>
                </a:lnSpc>
                <a:spcBef>
                  <a:spcPct val="0"/>
                </a:spcBef>
                <a:buFontTx/>
                <a:buNone/>
              </a:pPr>
              <a:r>
                <a:rPr lang="en-US" altLang="zh-CN" sz="2000" b="0" dirty="0">
                  <a:latin typeface="Verdana" panose="020B0604030504040204" pitchFamily="34" charset="0"/>
                  <a:ea typeface="微软雅黑" panose="020B0503020204020204" pitchFamily="34" charset="-122"/>
                  <a:cs typeface="Arial" panose="020B0604020202020204" pitchFamily="34" charset="0"/>
                </a:rPr>
                <a:t>4 CCB</a:t>
              </a:r>
              <a:r>
                <a:rPr lang="zh-CN" altLang="en-US" sz="2000" b="0" dirty="0">
                  <a:latin typeface="Verdana" panose="020B0604030504040204" pitchFamily="34" charset="0"/>
                  <a:ea typeface="微软雅黑" panose="020B0503020204020204" pitchFamily="34" charset="-122"/>
                  <a:cs typeface="Arial" panose="020B0604020202020204" pitchFamily="34" charset="0"/>
                </a:rPr>
                <a:t>审批</a:t>
              </a:r>
            </a:p>
          </p:txBody>
        </p:sp>
        <p:sp>
          <p:nvSpPr>
            <p:cNvPr id="375830" name="Line 22"/>
            <p:cNvSpPr>
              <a:spLocks noChangeShapeType="1"/>
            </p:cNvSpPr>
            <p:nvPr/>
          </p:nvSpPr>
          <p:spPr bwMode="auto">
            <a:xfrm flipV="1">
              <a:off x="7524750" y="1723572"/>
              <a:ext cx="0" cy="792163"/>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Verdana" panose="020B0604030504040204" pitchFamily="34" charset="0"/>
                <a:ea typeface="微软雅黑" panose="020B0503020204020204" pitchFamily="34" charset="-122"/>
              </a:endParaRPr>
            </a:p>
          </p:txBody>
        </p:sp>
        <p:sp>
          <p:nvSpPr>
            <p:cNvPr id="375831" name="Rectangle 23"/>
            <p:cNvSpPr>
              <a:spLocks noChangeArrowheads="1"/>
            </p:cNvSpPr>
            <p:nvPr/>
          </p:nvSpPr>
          <p:spPr bwMode="auto">
            <a:xfrm>
              <a:off x="914400" y="1215572"/>
              <a:ext cx="1584325" cy="431800"/>
            </a:xfrm>
            <a:prstGeom prst="rect">
              <a:avLst/>
            </a:prstGeom>
            <a:gradFill rotWithShape="1">
              <a:gsLst>
                <a:gs pos="0">
                  <a:srgbClr val="FF6600"/>
                </a:gs>
                <a:gs pos="50000">
                  <a:srgbClr val="FF6600">
                    <a:gamma/>
                    <a:tint val="0"/>
                    <a:invGamma/>
                  </a:srgbClr>
                </a:gs>
                <a:gs pos="100000">
                  <a:srgbClr val="FF6600"/>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100000"/>
                </a:lnSpc>
                <a:spcBef>
                  <a:spcPct val="0"/>
                </a:spcBef>
                <a:buFontTx/>
                <a:buNone/>
              </a:pPr>
              <a:r>
                <a:rPr lang="zh-CN" altLang="en-US" sz="2000" b="0">
                  <a:latin typeface="Verdana" panose="020B0604030504040204" pitchFamily="34" charset="0"/>
                  <a:ea typeface="微软雅黑" panose="020B0503020204020204" pitchFamily="34" charset="-122"/>
                  <a:cs typeface="Arial" panose="020B0604020202020204" pitchFamily="34" charset="0"/>
                </a:rPr>
                <a:t>开始</a:t>
              </a:r>
            </a:p>
          </p:txBody>
        </p:sp>
        <p:sp>
          <p:nvSpPr>
            <p:cNvPr id="375832" name="Line 24"/>
            <p:cNvSpPr>
              <a:spLocks noChangeShapeType="1"/>
            </p:cNvSpPr>
            <p:nvPr/>
          </p:nvSpPr>
          <p:spPr bwMode="auto">
            <a:xfrm>
              <a:off x="1676400" y="1596572"/>
              <a:ext cx="0" cy="431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Verdana" panose="020B0604030504040204" pitchFamily="34" charset="0"/>
                <a:ea typeface="微软雅黑" panose="020B0503020204020204" pitchFamily="34" charset="-122"/>
              </a:endParaRPr>
            </a:p>
          </p:txBody>
        </p:sp>
      </p:grpSp>
      <p:sp>
        <p:nvSpPr>
          <p:cNvPr id="2" name="文本框 1"/>
          <p:cNvSpPr txBox="1"/>
          <p:nvPr/>
        </p:nvSpPr>
        <p:spPr>
          <a:xfrm>
            <a:off x="6516688" y="6076271"/>
            <a:ext cx="2667718" cy="338554"/>
          </a:xfrm>
          <a:prstGeom prst="rect">
            <a:avLst/>
          </a:prstGeom>
          <a:noFill/>
        </p:spPr>
        <p:txBody>
          <a:bodyPr wrap="none" rtlCol="0">
            <a:spAutoFit/>
          </a:bodyPr>
          <a:lstStyle/>
          <a:p>
            <a:r>
              <a:rPr lang="zh-CN" altLang="en-US" sz="1600" dirty="0" smtClean="0"/>
              <a:t>注：</a:t>
            </a:r>
            <a:r>
              <a:rPr lang="en-US" altLang="zh-CN" sz="1600" dirty="0" smtClean="0"/>
              <a:t>CCB</a:t>
            </a:r>
            <a:r>
              <a:rPr lang="zh-CN" altLang="en-US" sz="1600" dirty="0" smtClean="0"/>
              <a:t>：变更控制委员会</a:t>
            </a:r>
            <a:endParaRPr lang="zh-CN" altLang="en-US" sz="1600" dirty="0"/>
          </a:p>
        </p:txBody>
      </p:sp>
    </p:spTree>
    <p:extLst>
      <p:ext uri="{BB962C8B-B14F-4D97-AF65-F5344CB8AC3E}">
        <p14:creationId xmlns:p14="http://schemas.microsoft.com/office/powerpoint/2010/main" val="13911828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r>
              <a:rPr lang="zh-CN" altLang="en-US" dirty="0" smtClean="0"/>
              <a:t>如何应对变更</a:t>
            </a:r>
            <a:r>
              <a:rPr lang="en-US" altLang="zh-CN" dirty="0" smtClean="0"/>
              <a:t>——</a:t>
            </a:r>
            <a:r>
              <a:rPr lang="zh-CN" altLang="en-US" dirty="0" smtClean="0"/>
              <a:t>应对分析表</a:t>
            </a:r>
            <a:endParaRPr lang="zh-CN" altLang="en-US" dirty="0"/>
          </a:p>
        </p:txBody>
      </p:sp>
      <p:graphicFrame>
        <p:nvGraphicFramePr>
          <p:cNvPr id="434179" name="Group 3"/>
          <p:cNvGraphicFramePr>
            <a:graphicFrameLocks noGrp="1"/>
          </p:cNvGraphicFramePr>
          <p:nvPr>
            <p:ph type="tbl" idx="4294967295"/>
            <p:extLst>
              <p:ext uri="{D42A27DB-BD31-4B8C-83A1-F6EECF244321}">
                <p14:modId xmlns:p14="http://schemas.microsoft.com/office/powerpoint/2010/main" val="3799855690"/>
              </p:ext>
            </p:extLst>
          </p:nvPr>
        </p:nvGraphicFramePr>
        <p:xfrm>
          <a:off x="624114" y="1161142"/>
          <a:ext cx="8044548" cy="5057095"/>
        </p:xfrm>
        <a:graphic>
          <a:graphicData uri="http://schemas.openxmlformats.org/drawingml/2006/table">
            <a:tbl>
              <a:tblPr/>
              <a:tblGrid>
                <a:gridCol w="1489731">
                  <a:extLst>
                    <a:ext uri="{9D8B030D-6E8A-4147-A177-3AD203B41FA5}">
                      <a16:colId xmlns:a16="http://schemas.microsoft.com/office/drawing/2014/main" val="20000"/>
                    </a:ext>
                  </a:extLst>
                </a:gridCol>
                <a:gridCol w="2234597">
                  <a:extLst>
                    <a:ext uri="{9D8B030D-6E8A-4147-A177-3AD203B41FA5}">
                      <a16:colId xmlns:a16="http://schemas.microsoft.com/office/drawing/2014/main" val="20001"/>
                    </a:ext>
                  </a:extLst>
                </a:gridCol>
                <a:gridCol w="2681516">
                  <a:extLst>
                    <a:ext uri="{9D8B030D-6E8A-4147-A177-3AD203B41FA5}">
                      <a16:colId xmlns:a16="http://schemas.microsoft.com/office/drawing/2014/main" val="20002"/>
                    </a:ext>
                  </a:extLst>
                </a:gridCol>
                <a:gridCol w="1638704">
                  <a:extLst>
                    <a:ext uri="{9D8B030D-6E8A-4147-A177-3AD203B41FA5}">
                      <a16:colId xmlns:a16="http://schemas.microsoft.com/office/drawing/2014/main" val="20003"/>
                    </a:ext>
                  </a:extLst>
                </a:gridCol>
              </a:tblGrid>
              <a:tr h="880034">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20000"/>
                        </a:spcBef>
                        <a:spcAft>
                          <a:spcPct val="0"/>
                        </a:spcAft>
                        <a:buClrTx/>
                        <a:buSzTx/>
                        <a:buFont typeface="Wingdings" panose="05000000000000000000" pitchFamily="2" charset="2"/>
                        <a:buNone/>
                        <a:tabLst/>
                      </a:pPr>
                      <a:r>
                        <a:rPr kumimoji="0" lang="zh-CN" altLang="en-US" sz="24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变更申请</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20000"/>
                        </a:spcBef>
                        <a:spcAft>
                          <a:spcPct val="0"/>
                        </a:spcAft>
                        <a:buClrTx/>
                        <a:buSzTx/>
                        <a:buFont typeface="Wingdings" panose="05000000000000000000" pitchFamily="2" charset="2"/>
                        <a:buNone/>
                        <a:tabLst/>
                      </a:pPr>
                      <a:r>
                        <a:rPr kumimoji="0" lang="zh-CN" altLang="en-US" sz="24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项目阶段</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20000"/>
                        </a:spcBef>
                        <a:spcAft>
                          <a:spcPct val="0"/>
                        </a:spcAft>
                        <a:buClrTx/>
                        <a:buSzTx/>
                        <a:buFont typeface="Wingdings" panose="05000000000000000000" pitchFamily="2" charset="2"/>
                        <a:buNone/>
                        <a:tabLst/>
                      </a:pPr>
                      <a:r>
                        <a:rPr kumimoji="0" lang="zh-CN" altLang="en-US" sz="24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变更影响大小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20000"/>
                        </a:spcBef>
                        <a:spcAft>
                          <a:spcPct val="0"/>
                        </a:spcAft>
                        <a:buClrTx/>
                        <a:buSzTx/>
                        <a:buFont typeface="Wingdings" panose="05000000000000000000" pitchFamily="2" charset="2"/>
                        <a:buNone/>
                        <a:tabLst/>
                      </a:pPr>
                      <a:r>
                        <a:rPr kumimoji="0" lang="zh-CN" altLang="en-US" sz="24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应对策略</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extLst>
                  <a:ext uri="{0D108BD9-81ED-4DB2-BD59-A6C34878D82A}">
                    <a16:rowId xmlns:a16="http://schemas.microsoft.com/office/drawing/2014/main" val="10000"/>
                  </a:ext>
                </a:extLst>
              </a:tr>
              <a:tr h="4177061">
                <a:tc gridSpan="4">
                  <a:txBody>
                    <a:bodyPr/>
                    <a:lstStyle>
                      <a:lvl1pPr algn="l">
                        <a:lnSpc>
                          <a:spcPct val="150000"/>
                        </a:lnSpc>
                        <a:defRPr>
                          <a:solidFill>
                            <a:schemeClr val="tx1"/>
                          </a:solidFill>
                          <a:latin typeface="Arial" panose="020B0604020202020204" pitchFamily="34" charset="0"/>
                          <a:ea typeface="黑体" panose="02010609060101010101" pitchFamily="49" charset="-122"/>
                        </a:defRPr>
                      </a:lvl1pPr>
                      <a:lvl2pPr algn="l">
                        <a:lnSpc>
                          <a:spcPct val="150000"/>
                        </a:lnSpc>
                        <a:buClr>
                          <a:srgbClr val="FF0000"/>
                        </a:buClr>
                        <a:defRPr sz="1600">
                          <a:solidFill>
                            <a:schemeClr val="tx1"/>
                          </a:solidFill>
                          <a:latin typeface="Arial" panose="020B0604020202020204" pitchFamily="34" charset="0"/>
                          <a:ea typeface="黑体" panose="02010609060101010101" pitchFamily="49" charset="-122"/>
                        </a:defRPr>
                      </a:lvl2pPr>
                      <a:lvl3pPr algn="l">
                        <a:lnSpc>
                          <a:spcPct val="150000"/>
                        </a:lnSpc>
                        <a:buClr>
                          <a:srgbClr val="FFCC00"/>
                        </a:buClr>
                        <a:defRPr sz="1600">
                          <a:solidFill>
                            <a:schemeClr val="tx1"/>
                          </a:solidFill>
                          <a:latin typeface="Arial" panose="020B0604020202020204" pitchFamily="34" charset="0"/>
                          <a:ea typeface="黑体" panose="02010609060101010101" pitchFamily="49"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20000"/>
                        </a:spcBef>
                        <a:spcAft>
                          <a:spcPct val="0"/>
                        </a:spcAft>
                        <a:buClrTx/>
                        <a:buSzTx/>
                        <a:buFont typeface="Wingdings" panose="05000000000000000000" pitchFamily="2" charset="2"/>
                        <a:buNone/>
                        <a:tabLst/>
                      </a:pPr>
                      <a:endParaRPr kumimoji="0" lang="zh-CN" altLang="zh-CN" sz="8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bl>
          </a:graphicData>
        </a:graphic>
      </p:graphicFrame>
      <p:grpSp>
        <p:nvGrpSpPr>
          <p:cNvPr id="3" name="组合 2"/>
          <p:cNvGrpSpPr/>
          <p:nvPr/>
        </p:nvGrpSpPr>
        <p:grpSpPr>
          <a:xfrm>
            <a:off x="899885" y="2140634"/>
            <a:ext cx="7590971" cy="3984486"/>
            <a:chOff x="914400" y="1713596"/>
            <a:chExt cx="7366602" cy="3984486"/>
          </a:xfrm>
        </p:grpSpPr>
        <p:sp>
          <p:nvSpPr>
            <p:cNvPr id="434193" name="Line 17"/>
            <p:cNvSpPr>
              <a:spLocks noChangeShapeType="1"/>
            </p:cNvSpPr>
            <p:nvPr/>
          </p:nvSpPr>
          <p:spPr bwMode="auto">
            <a:xfrm>
              <a:off x="1295400" y="3810000"/>
              <a:ext cx="3810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000">
                <a:ea typeface="微软雅黑" panose="020B0503020204020204" pitchFamily="34" charset="-122"/>
              </a:endParaRPr>
            </a:p>
          </p:txBody>
        </p:sp>
        <p:sp>
          <p:nvSpPr>
            <p:cNvPr id="434194" name="Rectangle 18"/>
            <p:cNvSpPr>
              <a:spLocks noChangeArrowheads="1"/>
            </p:cNvSpPr>
            <p:nvPr/>
          </p:nvSpPr>
          <p:spPr bwMode="auto">
            <a:xfrm>
              <a:off x="914400" y="3429000"/>
              <a:ext cx="1219200" cy="685800"/>
            </a:xfrm>
            <a:prstGeom prst="rect">
              <a:avLst/>
            </a:prstGeom>
            <a:gradFill rotWithShape="1">
              <a:gsLst>
                <a:gs pos="0">
                  <a:srgbClr val="0066FF"/>
                </a:gs>
                <a:gs pos="50000">
                  <a:srgbClr val="0066FF">
                    <a:gamma/>
                    <a:tint val="0"/>
                    <a:invGamma/>
                  </a:srgbClr>
                </a:gs>
                <a:gs pos="100000">
                  <a:srgbClr val="0066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FontTx/>
                <a:buNone/>
              </a:pPr>
              <a:r>
                <a:rPr lang="zh-CN" altLang="en-US" sz="2000" dirty="0">
                  <a:latin typeface="Arial" panose="020B0604020202020204" pitchFamily="34" charset="0"/>
                  <a:ea typeface="微软雅黑" panose="020B0503020204020204" pitchFamily="34" charset="-122"/>
                </a:rPr>
                <a:t>提</a:t>
              </a:r>
              <a:r>
                <a:rPr lang="zh-CN" altLang="en-US" sz="2000" dirty="0" smtClean="0">
                  <a:latin typeface="Arial" panose="020B0604020202020204" pitchFamily="34" charset="0"/>
                  <a:ea typeface="微软雅黑" panose="020B0503020204020204" pitchFamily="34" charset="-122"/>
                </a:rPr>
                <a:t>交</a:t>
              </a:r>
              <a:r>
                <a:rPr lang="en-US" altLang="zh-CN" sz="2000" dirty="0" smtClean="0">
                  <a:latin typeface="Arial" panose="020B0604020202020204" pitchFamily="34" charset="0"/>
                  <a:ea typeface="微软雅黑" panose="020B0503020204020204" pitchFamily="34" charset="-122"/>
                </a:rPr>
                <a:t/>
              </a:r>
              <a:br>
                <a:rPr lang="en-US" altLang="zh-CN" sz="2000" dirty="0" smtClean="0">
                  <a:latin typeface="Arial" panose="020B0604020202020204" pitchFamily="34" charset="0"/>
                  <a:ea typeface="微软雅黑" panose="020B0503020204020204" pitchFamily="34" charset="-122"/>
                </a:rPr>
              </a:br>
              <a:r>
                <a:rPr lang="zh-CN" altLang="en-US" sz="2000" dirty="0" smtClean="0">
                  <a:latin typeface="Arial" panose="020B0604020202020204" pitchFamily="34" charset="0"/>
                  <a:ea typeface="微软雅黑" panose="020B0503020204020204" pitchFamily="34" charset="-122"/>
                </a:rPr>
                <a:t>变</a:t>
              </a:r>
              <a:r>
                <a:rPr lang="zh-CN" altLang="en-US" sz="2000" dirty="0">
                  <a:latin typeface="Arial" panose="020B0604020202020204" pitchFamily="34" charset="0"/>
                  <a:ea typeface="微软雅黑" panose="020B0503020204020204" pitchFamily="34" charset="-122"/>
                </a:rPr>
                <a:t>更申请</a:t>
              </a:r>
            </a:p>
          </p:txBody>
        </p:sp>
        <p:sp>
          <p:nvSpPr>
            <p:cNvPr id="434195" name="Line 19"/>
            <p:cNvSpPr>
              <a:spLocks noChangeShapeType="1"/>
            </p:cNvSpPr>
            <p:nvPr/>
          </p:nvSpPr>
          <p:spPr bwMode="auto">
            <a:xfrm>
              <a:off x="2133600" y="2819400"/>
              <a:ext cx="0" cy="18288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000">
                <a:ea typeface="微软雅黑" panose="020B0503020204020204" pitchFamily="34" charset="-122"/>
              </a:endParaRPr>
            </a:p>
          </p:txBody>
        </p:sp>
        <p:sp>
          <p:nvSpPr>
            <p:cNvPr id="434196" name="Line 20"/>
            <p:cNvSpPr>
              <a:spLocks noChangeShapeType="1"/>
            </p:cNvSpPr>
            <p:nvPr/>
          </p:nvSpPr>
          <p:spPr bwMode="auto">
            <a:xfrm>
              <a:off x="2133600" y="4648200"/>
              <a:ext cx="7620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000">
                <a:ea typeface="微软雅黑" panose="020B0503020204020204" pitchFamily="34" charset="-122"/>
              </a:endParaRPr>
            </a:p>
          </p:txBody>
        </p:sp>
        <p:sp>
          <p:nvSpPr>
            <p:cNvPr id="434197" name="Line 21"/>
            <p:cNvSpPr>
              <a:spLocks noChangeShapeType="1"/>
            </p:cNvSpPr>
            <p:nvPr/>
          </p:nvSpPr>
          <p:spPr bwMode="auto">
            <a:xfrm>
              <a:off x="2133600" y="2819400"/>
              <a:ext cx="7620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000">
                <a:ea typeface="微软雅黑" panose="020B0503020204020204" pitchFamily="34" charset="-122"/>
              </a:endParaRPr>
            </a:p>
          </p:txBody>
        </p:sp>
        <p:sp>
          <p:nvSpPr>
            <p:cNvPr id="434198" name="Rectangle 22"/>
            <p:cNvSpPr>
              <a:spLocks noChangeArrowheads="1"/>
            </p:cNvSpPr>
            <p:nvPr/>
          </p:nvSpPr>
          <p:spPr bwMode="auto">
            <a:xfrm>
              <a:off x="2895600" y="2438400"/>
              <a:ext cx="1219200" cy="685800"/>
            </a:xfrm>
            <a:prstGeom prst="rect">
              <a:avLst/>
            </a:prstGeom>
            <a:gradFill rotWithShape="1">
              <a:gsLst>
                <a:gs pos="0">
                  <a:srgbClr val="0066FF"/>
                </a:gs>
                <a:gs pos="50000">
                  <a:srgbClr val="0066FF">
                    <a:gamma/>
                    <a:tint val="0"/>
                    <a:invGamma/>
                  </a:srgbClr>
                </a:gs>
                <a:gs pos="100000">
                  <a:srgbClr val="0066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FontTx/>
                <a:buNone/>
              </a:pPr>
              <a:r>
                <a:rPr lang="zh-CN" altLang="en-US" sz="2000" dirty="0">
                  <a:latin typeface="Arial" panose="020B0604020202020204" pitchFamily="34" charset="0"/>
                  <a:ea typeface="微软雅黑" panose="020B0503020204020204" pitchFamily="34" charset="-122"/>
                </a:rPr>
                <a:t>计</a:t>
              </a:r>
              <a:r>
                <a:rPr lang="zh-CN" altLang="en-US" sz="2000" dirty="0" smtClean="0">
                  <a:latin typeface="Arial" panose="020B0604020202020204" pitchFamily="34" charset="0"/>
                  <a:ea typeface="微软雅黑" panose="020B0503020204020204" pitchFamily="34" charset="-122"/>
                </a:rPr>
                <a:t>划和</a:t>
              </a:r>
              <a:r>
                <a:rPr lang="en-US" altLang="zh-CN" sz="2000" dirty="0" smtClean="0">
                  <a:latin typeface="Arial" panose="020B0604020202020204" pitchFamily="34" charset="0"/>
                  <a:ea typeface="微软雅黑" panose="020B0503020204020204" pitchFamily="34" charset="-122"/>
                </a:rPr>
                <a:t/>
              </a:r>
              <a:br>
                <a:rPr lang="en-US" altLang="zh-CN" sz="2000" dirty="0" smtClean="0">
                  <a:latin typeface="Arial" panose="020B0604020202020204" pitchFamily="34" charset="0"/>
                  <a:ea typeface="微软雅黑" panose="020B0503020204020204" pitchFamily="34" charset="-122"/>
                </a:rPr>
              </a:br>
              <a:r>
                <a:rPr lang="zh-CN" altLang="en-US" sz="2000" dirty="0" smtClean="0">
                  <a:latin typeface="Arial" panose="020B0604020202020204" pitchFamily="34" charset="0"/>
                  <a:ea typeface="微软雅黑" panose="020B0503020204020204" pitchFamily="34" charset="-122"/>
                </a:rPr>
                <a:t>执</a:t>
              </a:r>
              <a:r>
                <a:rPr lang="zh-CN" altLang="en-US" sz="2000" dirty="0">
                  <a:latin typeface="Arial" panose="020B0604020202020204" pitchFamily="34" charset="0"/>
                  <a:ea typeface="微软雅黑" panose="020B0503020204020204" pitchFamily="34" charset="-122"/>
                </a:rPr>
                <a:t>行期</a:t>
              </a:r>
            </a:p>
          </p:txBody>
        </p:sp>
        <p:sp>
          <p:nvSpPr>
            <p:cNvPr id="434199" name="Rectangle 23"/>
            <p:cNvSpPr>
              <a:spLocks noChangeArrowheads="1"/>
            </p:cNvSpPr>
            <p:nvPr/>
          </p:nvSpPr>
          <p:spPr bwMode="auto">
            <a:xfrm>
              <a:off x="2895600" y="4343400"/>
              <a:ext cx="1219200" cy="685800"/>
            </a:xfrm>
            <a:prstGeom prst="rect">
              <a:avLst/>
            </a:prstGeom>
            <a:gradFill rotWithShape="1">
              <a:gsLst>
                <a:gs pos="0">
                  <a:srgbClr val="0066FF"/>
                </a:gs>
                <a:gs pos="50000">
                  <a:srgbClr val="0066FF">
                    <a:gamma/>
                    <a:tint val="0"/>
                    <a:invGamma/>
                  </a:srgbClr>
                </a:gs>
                <a:gs pos="100000">
                  <a:srgbClr val="0066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FontTx/>
                <a:buNone/>
              </a:pPr>
              <a:r>
                <a:rPr lang="zh-CN" altLang="en-US" sz="2000" dirty="0">
                  <a:latin typeface="Arial" panose="020B0604020202020204" pitchFamily="34" charset="0"/>
                  <a:ea typeface="微软雅黑" panose="020B0503020204020204" pitchFamily="34" charset="-122"/>
                </a:rPr>
                <a:t>后</a:t>
              </a:r>
              <a:r>
                <a:rPr lang="zh-CN" altLang="en-US" sz="2000" dirty="0" smtClean="0">
                  <a:latin typeface="Arial" panose="020B0604020202020204" pitchFamily="34" charset="0"/>
                  <a:ea typeface="微软雅黑" panose="020B0503020204020204" pitchFamily="34" charset="-122"/>
                </a:rPr>
                <a:t>期</a:t>
              </a:r>
              <a:r>
                <a:rPr lang="en-US" altLang="zh-CN" sz="2000" dirty="0" smtClean="0">
                  <a:latin typeface="Arial" panose="020B0604020202020204" pitchFamily="34" charset="0"/>
                  <a:ea typeface="微软雅黑" panose="020B0503020204020204" pitchFamily="34" charset="-122"/>
                </a:rPr>
                <a:t/>
              </a:r>
              <a:br>
                <a:rPr lang="en-US" altLang="zh-CN" sz="2000" dirty="0" smtClean="0">
                  <a:latin typeface="Arial" panose="020B0604020202020204" pitchFamily="34" charset="0"/>
                  <a:ea typeface="微软雅黑" panose="020B0503020204020204" pitchFamily="34" charset="-122"/>
                </a:rPr>
              </a:br>
              <a:r>
                <a:rPr lang="zh-CN" altLang="en-US" sz="2000" dirty="0" smtClean="0">
                  <a:latin typeface="Arial" panose="020B0604020202020204" pitchFamily="34" charset="0"/>
                  <a:ea typeface="微软雅黑" panose="020B0503020204020204" pitchFamily="34" charset="-122"/>
                </a:rPr>
                <a:t>或</a:t>
              </a:r>
              <a:r>
                <a:rPr lang="zh-CN" altLang="en-US" sz="2000" dirty="0">
                  <a:latin typeface="Arial" panose="020B0604020202020204" pitchFamily="34" charset="0"/>
                  <a:ea typeface="微软雅黑" panose="020B0503020204020204" pitchFamily="34" charset="-122"/>
                </a:rPr>
                <a:t>收尾</a:t>
              </a:r>
            </a:p>
          </p:txBody>
        </p:sp>
        <p:sp>
          <p:nvSpPr>
            <p:cNvPr id="434200" name="Line 24"/>
            <p:cNvSpPr>
              <a:spLocks noChangeShapeType="1"/>
            </p:cNvSpPr>
            <p:nvPr/>
          </p:nvSpPr>
          <p:spPr bwMode="auto">
            <a:xfrm>
              <a:off x="4495800" y="2057400"/>
              <a:ext cx="0" cy="13716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000">
                <a:ea typeface="微软雅黑" panose="020B0503020204020204" pitchFamily="34" charset="-122"/>
              </a:endParaRPr>
            </a:p>
          </p:txBody>
        </p:sp>
        <p:sp>
          <p:nvSpPr>
            <p:cNvPr id="434201" name="Line 25"/>
            <p:cNvSpPr>
              <a:spLocks noChangeShapeType="1"/>
            </p:cNvSpPr>
            <p:nvPr/>
          </p:nvSpPr>
          <p:spPr bwMode="auto">
            <a:xfrm>
              <a:off x="4114800" y="2819400"/>
              <a:ext cx="38100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000">
                <a:ea typeface="微软雅黑" panose="020B0503020204020204" pitchFamily="34" charset="-122"/>
              </a:endParaRPr>
            </a:p>
          </p:txBody>
        </p:sp>
        <p:sp>
          <p:nvSpPr>
            <p:cNvPr id="434202" name="Line 26"/>
            <p:cNvSpPr>
              <a:spLocks noChangeShapeType="1"/>
            </p:cNvSpPr>
            <p:nvPr/>
          </p:nvSpPr>
          <p:spPr bwMode="auto">
            <a:xfrm>
              <a:off x="4495800" y="2057400"/>
              <a:ext cx="228600"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000">
                <a:ea typeface="微软雅黑" panose="020B0503020204020204" pitchFamily="34" charset="-122"/>
              </a:endParaRPr>
            </a:p>
          </p:txBody>
        </p:sp>
        <p:sp>
          <p:nvSpPr>
            <p:cNvPr id="434203" name="Line 27"/>
            <p:cNvSpPr>
              <a:spLocks noChangeShapeType="1"/>
            </p:cNvSpPr>
            <p:nvPr/>
          </p:nvSpPr>
          <p:spPr bwMode="auto">
            <a:xfrm>
              <a:off x="4495800" y="3429000"/>
              <a:ext cx="228600"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000">
                <a:ea typeface="微软雅黑" panose="020B0503020204020204" pitchFamily="34" charset="-122"/>
              </a:endParaRPr>
            </a:p>
          </p:txBody>
        </p:sp>
        <p:sp>
          <p:nvSpPr>
            <p:cNvPr id="434204" name="Rectangle 28"/>
            <p:cNvSpPr>
              <a:spLocks noChangeArrowheads="1"/>
            </p:cNvSpPr>
            <p:nvPr/>
          </p:nvSpPr>
          <p:spPr bwMode="auto">
            <a:xfrm>
              <a:off x="4724400" y="1828800"/>
              <a:ext cx="1219200" cy="457200"/>
            </a:xfrm>
            <a:prstGeom prst="rect">
              <a:avLst/>
            </a:prstGeom>
            <a:gradFill rotWithShape="1">
              <a:gsLst>
                <a:gs pos="0">
                  <a:srgbClr val="0066FF"/>
                </a:gs>
                <a:gs pos="50000">
                  <a:srgbClr val="0066FF">
                    <a:gamma/>
                    <a:tint val="0"/>
                    <a:invGamma/>
                  </a:srgbClr>
                </a:gs>
                <a:gs pos="100000">
                  <a:srgbClr val="0066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FontTx/>
                <a:buNone/>
              </a:pPr>
              <a:r>
                <a:rPr lang="zh-CN" altLang="en-US" sz="2000">
                  <a:latin typeface="Arial" panose="020B0604020202020204" pitchFamily="34" charset="0"/>
                  <a:ea typeface="微软雅黑" panose="020B0503020204020204" pitchFamily="34" charset="-122"/>
                </a:rPr>
                <a:t>大</a:t>
              </a:r>
            </a:p>
          </p:txBody>
        </p:sp>
        <p:sp>
          <p:nvSpPr>
            <p:cNvPr id="434205" name="Rectangle 29"/>
            <p:cNvSpPr>
              <a:spLocks noChangeArrowheads="1"/>
            </p:cNvSpPr>
            <p:nvPr/>
          </p:nvSpPr>
          <p:spPr bwMode="auto">
            <a:xfrm>
              <a:off x="4724400" y="3048000"/>
              <a:ext cx="1219200" cy="457200"/>
            </a:xfrm>
            <a:prstGeom prst="rect">
              <a:avLst/>
            </a:prstGeom>
            <a:gradFill rotWithShape="1">
              <a:gsLst>
                <a:gs pos="0">
                  <a:srgbClr val="0066FF"/>
                </a:gs>
                <a:gs pos="50000">
                  <a:srgbClr val="0066FF">
                    <a:gamma/>
                    <a:tint val="0"/>
                    <a:invGamma/>
                  </a:srgbClr>
                </a:gs>
                <a:gs pos="100000">
                  <a:srgbClr val="0066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FontTx/>
                <a:buNone/>
              </a:pPr>
              <a:r>
                <a:rPr lang="zh-CN" altLang="en-US" sz="2000">
                  <a:latin typeface="Arial" panose="020B0604020202020204" pitchFamily="34" charset="0"/>
                  <a:ea typeface="微软雅黑" panose="020B0503020204020204" pitchFamily="34" charset="-122"/>
                </a:rPr>
                <a:t>小</a:t>
              </a:r>
            </a:p>
          </p:txBody>
        </p:sp>
        <p:sp>
          <p:nvSpPr>
            <p:cNvPr id="434206" name="Line 30"/>
            <p:cNvSpPr>
              <a:spLocks noChangeShapeType="1"/>
            </p:cNvSpPr>
            <p:nvPr/>
          </p:nvSpPr>
          <p:spPr bwMode="auto">
            <a:xfrm>
              <a:off x="5943600" y="2057400"/>
              <a:ext cx="9144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000">
                <a:ea typeface="微软雅黑" panose="020B0503020204020204" pitchFamily="34" charset="-122"/>
              </a:endParaRPr>
            </a:p>
          </p:txBody>
        </p:sp>
        <p:sp>
          <p:nvSpPr>
            <p:cNvPr id="434207" name="Line 31"/>
            <p:cNvSpPr>
              <a:spLocks noChangeShapeType="1"/>
            </p:cNvSpPr>
            <p:nvPr/>
          </p:nvSpPr>
          <p:spPr bwMode="auto">
            <a:xfrm>
              <a:off x="5943600" y="3352800"/>
              <a:ext cx="9144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000">
                <a:ea typeface="微软雅黑" panose="020B0503020204020204" pitchFamily="34" charset="-122"/>
              </a:endParaRPr>
            </a:p>
          </p:txBody>
        </p:sp>
        <p:sp>
          <p:nvSpPr>
            <p:cNvPr id="434208" name="Line 32"/>
            <p:cNvSpPr>
              <a:spLocks noChangeShapeType="1"/>
            </p:cNvSpPr>
            <p:nvPr/>
          </p:nvSpPr>
          <p:spPr bwMode="auto">
            <a:xfrm>
              <a:off x="4495800" y="4038600"/>
              <a:ext cx="0" cy="13716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000">
                <a:ea typeface="微软雅黑" panose="020B0503020204020204" pitchFamily="34" charset="-122"/>
              </a:endParaRPr>
            </a:p>
          </p:txBody>
        </p:sp>
        <p:sp>
          <p:nvSpPr>
            <p:cNvPr id="434209" name="Line 33"/>
            <p:cNvSpPr>
              <a:spLocks noChangeShapeType="1"/>
            </p:cNvSpPr>
            <p:nvPr/>
          </p:nvSpPr>
          <p:spPr bwMode="auto">
            <a:xfrm>
              <a:off x="4114800" y="4800600"/>
              <a:ext cx="38100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000">
                <a:ea typeface="微软雅黑" panose="020B0503020204020204" pitchFamily="34" charset="-122"/>
              </a:endParaRPr>
            </a:p>
          </p:txBody>
        </p:sp>
        <p:sp>
          <p:nvSpPr>
            <p:cNvPr id="434210" name="Line 34"/>
            <p:cNvSpPr>
              <a:spLocks noChangeShapeType="1"/>
            </p:cNvSpPr>
            <p:nvPr/>
          </p:nvSpPr>
          <p:spPr bwMode="auto">
            <a:xfrm>
              <a:off x="4495800" y="4038600"/>
              <a:ext cx="228600"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000">
                <a:ea typeface="微软雅黑" panose="020B0503020204020204" pitchFamily="34" charset="-122"/>
              </a:endParaRPr>
            </a:p>
          </p:txBody>
        </p:sp>
        <p:sp>
          <p:nvSpPr>
            <p:cNvPr id="434211" name="Line 35"/>
            <p:cNvSpPr>
              <a:spLocks noChangeShapeType="1"/>
            </p:cNvSpPr>
            <p:nvPr/>
          </p:nvSpPr>
          <p:spPr bwMode="auto">
            <a:xfrm>
              <a:off x="4495800" y="5410200"/>
              <a:ext cx="228600"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000">
                <a:ea typeface="微软雅黑" panose="020B0503020204020204" pitchFamily="34" charset="-122"/>
              </a:endParaRPr>
            </a:p>
          </p:txBody>
        </p:sp>
        <p:sp>
          <p:nvSpPr>
            <p:cNvPr id="434212" name="Rectangle 36"/>
            <p:cNvSpPr>
              <a:spLocks noChangeArrowheads="1"/>
            </p:cNvSpPr>
            <p:nvPr/>
          </p:nvSpPr>
          <p:spPr bwMode="auto">
            <a:xfrm>
              <a:off x="4724400" y="3810000"/>
              <a:ext cx="1219200" cy="457200"/>
            </a:xfrm>
            <a:prstGeom prst="rect">
              <a:avLst/>
            </a:prstGeom>
            <a:gradFill rotWithShape="1">
              <a:gsLst>
                <a:gs pos="0">
                  <a:srgbClr val="0066FF"/>
                </a:gs>
                <a:gs pos="50000">
                  <a:srgbClr val="0066FF">
                    <a:gamma/>
                    <a:tint val="0"/>
                    <a:invGamma/>
                  </a:srgbClr>
                </a:gs>
                <a:gs pos="100000">
                  <a:srgbClr val="0066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FontTx/>
                <a:buNone/>
              </a:pPr>
              <a:r>
                <a:rPr lang="zh-CN" altLang="en-US" sz="2000">
                  <a:latin typeface="Arial" panose="020B0604020202020204" pitchFamily="34" charset="0"/>
                  <a:ea typeface="微软雅黑" panose="020B0503020204020204" pitchFamily="34" charset="-122"/>
                </a:rPr>
                <a:t>大</a:t>
              </a:r>
            </a:p>
          </p:txBody>
        </p:sp>
        <p:sp>
          <p:nvSpPr>
            <p:cNvPr id="434213" name="Rectangle 37"/>
            <p:cNvSpPr>
              <a:spLocks noChangeArrowheads="1"/>
            </p:cNvSpPr>
            <p:nvPr/>
          </p:nvSpPr>
          <p:spPr bwMode="auto">
            <a:xfrm>
              <a:off x="4724400" y="5029200"/>
              <a:ext cx="1219200" cy="457200"/>
            </a:xfrm>
            <a:prstGeom prst="rect">
              <a:avLst/>
            </a:prstGeom>
            <a:gradFill rotWithShape="1">
              <a:gsLst>
                <a:gs pos="0">
                  <a:srgbClr val="0066FF"/>
                </a:gs>
                <a:gs pos="50000">
                  <a:srgbClr val="0066FF">
                    <a:gamma/>
                    <a:tint val="0"/>
                    <a:invGamma/>
                  </a:srgbClr>
                </a:gs>
                <a:gs pos="100000">
                  <a:srgbClr val="0066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FontTx/>
                <a:buNone/>
              </a:pPr>
              <a:r>
                <a:rPr lang="zh-CN" altLang="en-US" sz="2000">
                  <a:latin typeface="Arial" panose="020B0604020202020204" pitchFamily="34" charset="0"/>
                  <a:ea typeface="微软雅黑" panose="020B0503020204020204" pitchFamily="34" charset="-122"/>
                </a:rPr>
                <a:t>小</a:t>
              </a:r>
            </a:p>
          </p:txBody>
        </p:sp>
        <p:sp>
          <p:nvSpPr>
            <p:cNvPr id="434214" name="Line 38"/>
            <p:cNvSpPr>
              <a:spLocks noChangeShapeType="1"/>
            </p:cNvSpPr>
            <p:nvPr/>
          </p:nvSpPr>
          <p:spPr bwMode="auto">
            <a:xfrm>
              <a:off x="5943600" y="4038600"/>
              <a:ext cx="9144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000">
                <a:ea typeface="微软雅黑" panose="020B0503020204020204" pitchFamily="34" charset="-122"/>
              </a:endParaRPr>
            </a:p>
          </p:txBody>
        </p:sp>
        <p:sp>
          <p:nvSpPr>
            <p:cNvPr id="434215" name="Line 39"/>
            <p:cNvSpPr>
              <a:spLocks noChangeShapeType="1"/>
            </p:cNvSpPr>
            <p:nvPr/>
          </p:nvSpPr>
          <p:spPr bwMode="auto">
            <a:xfrm>
              <a:off x="5943600" y="5334000"/>
              <a:ext cx="9144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000">
                <a:ea typeface="微软雅黑" panose="020B0503020204020204" pitchFamily="34" charset="-122"/>
              </a:endParaRPr>
            </a:p>
          </p:txBody>
        </p:sp>
        <p:sp>
          <p:nvSpPr>
            <p:cNvPr id="434216" name="Text Box 40"/>
            <p:cNvSpPr txBox="1">
              <a:spLocks noChangeArrowheads="1"/>
            </p:cNvSpPr>
            <p:nvPr/>
          </p:nvSpPr>
          <p:spPr bwMode="auto">
            <a:xfrm>
              <a:off x="6985002" y="1713596"/>
              <a:ext cx="1296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buFontTx/>
                <a:buNone/>
              </a:pPr>
              <a:r>
                <a:rPr lang="zh-CN" altLang="en-US" sz="2000" dirty="0" smtClean="0">
                  <a:solidFill>
                    <a:schemeClr val="tx2"/>
                  </a:solidFill>
                  <a:latin typeface="Arial" panose="020B0604020202020204" pitchFamily="34" charset="0"/>
                  <a:ea typeface="微软雅黑" panose="020B0503020204020204" pitchFamily="34" charset="-122"/>
                </a:rPr>
                <a:t>遵循变更</a:t>
              </a:r>
              <a:r>
                <a:rPr lang="en-US" altLang="zh-CN" sz="2000" dirty="0" smtClean="0">
                  <a:solidFill>
                    <a:schemeClr val="tx2"/>
                  </a:solidFill>
                  <a:latin typeface="Arial" panose="020B0604020202020204" pitchFamily="34" charset="0"/>
                  <a:ea typeface="微软雅黑" panose="020B0503020204020204" pitchFamily="34" charset="-122"/>
                </a:rPr>
                <a:t/>
              </a:r>
              <a:br>
                <a:rPr lang="en-US" altLang="zh-CN" sz="2000" dirty="0" smtClean="0">
                  <a:solidFill>
                    <a:schemeClr val="tx2"/>
                  </a:solidFill>
                  <a:latin typeface="Arial" panose="020B0604020202020204" pitchFamily="34" charset="0"/>
                  <a:ea typeface="微软雅黑" panose="020B0503020204020204" pitchFamily="34" charset="-122"/>
                </a:rPr>
              </a:br>
              <a:r>
                <a:rPr lang="zh-CN" altLang="en-US" sz="2000" dirty="0" smtClean="0">
                  <a:solidFill>
                    <a:schemeClr val="tx2"/>
                  </a:solidFill>
                  <a:latin typeface="Arial" panose="020B0604020202020204" pitchFamily="34" charset="0"/>
                  <a:ea typeface="微软雅黑" panose="020B0503020204020204" pitchFamily="34" charset="-122"/>
                </a:rPr>
                <a:t>控</a:t>
              </a:r>
              <a:r>
                <a:rPr lang="zh-CN" altLang="en-US" sz="2000" dirty="0">
                  <a:solidFill>
                    <a:schemeClr val="tx2"/>
                  </a:solidFill>
                  <a:latin typeface="Arial" panose="020B0604020202020204" pitchFamily="34" charset="0"/>
                  <a:ea typeface="微软雅黑" panose="020B0503020204020204" pitchFamily="34" charset="-122"/>
                </a:rPr>
                <a:t>制程序 </a:t>
              </a:r>
            </a:p>
          </p:txBody>
        </p:sp>
        <p:sp>
          <p:nvSpPr>
            <p:cNvPr id="434217" name="Text Box 41"/>
            <p:cNvSpPr txBox="1">
              <a:spLocks noChangeArrowheads="1"/>
            </p:cNvSpPr>
            <p:nvPr/>
          </p:nvSpPr>
          <p:spPr bwMode="auto">
            <a:xfrm>
              <a:off x="6985002" y="3008996"/>
              <a:ext cx="1296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buFontTx/>
                <a:buNone/>
              </a:pPr>
              <a:r>
                <a:rPr lang="zh-CN" altLang="en-US" sz="2000" dirty="0">
                  <a:solidFill>
                    <a:schemeClr val="tx2"/>
                  </a:solidFill>
                  <a:latin typeface="Arial" panose="020B0604020202020204" pitchFamily="34" charset="0"/>
                  <a:ea typeface="微软雅黑" panose="020B0503020204020204" pitchFamily="34" charset="-122"/>
                </a:rPr>
                <a:t>遵循变</a:t>
              </a:r>
              <a:r>
                <a:rPr lang="zh-CN" altLang="en-US" sz="2000" dirty="0" smtClean="0">
                  <a:solidFill>
                    <a:schemeClr val="tx2"/>
                  </a:solidFill>
                  <a:latin typeface="Arial" panose="020B0604020202020204" pitchFamily="34" charset="0"/>
                  <a:ea typeface="微软雅黑" panose="020B0503020204020204" pitchFamily="34" charset="-122"/>
                </a:rPr>
                <a:t>更</a:t>
              </a:r>
              <a:r>
                <a:rPr lang="en-US" altLang="zh-CN" sz="2000" dirty="0" smtClean="0">
                  <a:solidFill>
                    <a:schemeClr val="tx2"/>
                  </a:solidFill>
                  <a:latin typeface="Arial" panose="020B0604020202020204" pitchFamily="34" charset="0"/>
                  <a:ea typeface="微软雅黑" panose="020B0503020204020204" pitchFamily="34" charset="-122"/>
                </a:rPr>
                <a:t/>
              </a:r>
              <a:br>
                <a:rPr lang="en-US" altLang="zh-CN" sz="2000" dirty="0" smtClean="0">
                  <a:solidFill>
                    <a:schemeClr val="tx2"/>
                  </a:solidFill>
                  <a:latin typeface="Arial" panose="020B0604020202020204" pitchFamily="34" charset="0"/>
                  <a:ea typeface="微软雅黑" panose="020B0503020204020204" pitchFamily="34" charset="-122"/>
                </a:rPr>
              </a:br>
              <a:r>
                <a:rPr lang="zh-CN" altLang="en-US" sz="2000" dirty="0" smtClean="0">
                  <a:solidFill>
                    <a:schemeClr val="tx2"/>
                  </a:solidFill>
                  <a:latin typeface="Arial" panose="020B0604020202020204" pitchFamily="34" charset="0"/>
                  <a:ea typeface="微软雅黑" panose="020B0503020204020204" pitchFamily="34" charset="-122"/>
                </a:rPr>
                <a:t>控</a:t>
              </a:r>
              <a:r>
                <a:rPr lang="zh-CN" altLang="en-US" sz="2000" dirty="0">
                  <a:solidFill>
                    <a:schemeClr val="tx2"/>
                  </a:solidFill>
                  <a:latin typeface="Arial" panose="020B0604020202020204" pitchFamily="34" charset="0"/>
                  <a:ea typeface="微软雅黑" panose="020B0503020204020204" pitchFamily="34" charset="-122"/>
                </a:rPr>
                <a:t>制程序 </a:t>
              </a:r>
            </a:p>
          </p:txBody>
        </p:sp>
        <p:sp>
          <p:nvSpPr>
            <p:cNvPr id="434218" name="Text Box 42"/>
            <p:cNvSpPr txBox="1">
              <a:spLocks noChangeArrowheads="1"/>
            </p:cNvSpPr>
            <p:nvPr/>
          </p:nvSpPr>
          <p:spPr bwMode="auto">
            <a:xfrm>
              <a:off x="6985002" y="3694796"/>
              <a:ext cx="1296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buFontTx/>
                <a:buNone/>
              </a:pPr>
              <a:r>
                <a:rPr lang="zh-CN" altLang="en-US" sz="2000" dirty="0">
                  <a:solidFill>
                    <a:srgbClr val="C00000"/>
                  </a:solidFill>
                  <a:latin typeface="Arial" panose="020B0604020202020204" pitchFamily="34" charset="0"/>
                  <a:ea typeface="微软雅黑" panose="020B0503020204020204" pitchFamily="34" charset="-122"/>
                </a:rPr>
                <a:t>签</a:t>
              </a:r>
              <a:r>
                <a:rPr lang="zh-CN" altLang="en-US" sz="2000" dirty="0" smtClean="0">
                  <a:solidFill>
                    <a:srgbClr val="C00000"/>
                  </a:solidFill>
                  <a:latin typeface="Arial" panose="020B0604020202020204" pitchFamily="34" charset="0"/>
                  <a:ea typeface="微软雅黑" panose="020B0503020204020204" pitchFamily="34" charset="-122"/>
                </a:rPr>
                <a:t>订</a:t>
              </a:r>
              <a:r>
                <a:rPr lang="en-US" altLang="zh-CN" sz="2000" dirty="0" smtClean="0">
                  <a:solidFill>
                    <a:srgbClr val="C00000"/>
                  </a:solidFill>
                  <a:latin typeface="Arial" panose="020B0604020202020204" pitchFamily="34" charset="0"/>
                  <a:ea typeface="微软雅黑" panose="020B0503020204020204" pitchFamily="34" charset="-122"/>
                </a:rPr>
                <a:t/>
              </a:r>
              <a:br>
                <a:rPr lang="en-US" altLang="zh-CN" sz="2000" dirty="0" smtClean="0">
                  <a:solidFill>
                    <a:srgbClr val="C00000"/>
                  </a:solidFill>
                  <a:latin typeface="Arial" panose="020B0604020202020204" pitchFamily="34" charset="0"/>
                  <a:ea typeface="微软雅黑" panose="020B0503020204020204" pitchFamily="34" charset="-122"/>
                </a:rPr>
              </a:br>
              <a:r>
                <a:rPr lang="zh-CN" altLang="en-US" sz="2000" dirty="0" smtClean="0">
                  <a:solidFill>
                    <a:srgbClr val="C00000"/>
                  </a:solidFill>
                  <a:latin typeface="Arial" panose="020B0604020202020204" pitchFamily="34" charset="0"/>
                  <a:ea typeface="微软雅黑" panose="020B0503020204020204" pitchFamily="34" charset="-122"/>
                </a:rPr>
                <a:t>新</a:t>
              </a:r>
              <a:r>
                <a:rPr lang="zh-CN" altLang="en-US" sz="2000" dirty="0">
                  <a:solidFill>
                    <a:srgbClr val="C00000"/>
                  </a:solidFill>
                  <a:latin typeface="Arial" panose="020B0604020202020204" pitchFamily="34" charset="0"/>
                  <a:ea typeface="微软雅黑" panose="020B0503020204020204" pitchFamily="34" charset="-122"/>
                </a:rPr>
                <a:t>合同 </a:t>
              </a:r>
            </a:p>
          </p:txBody>
        </p:sp>
        <p:sp>
          <p:nvSpPr>
            <p:cNvPr id="434219" name="Text Box 43"/>
            <p:cNvSpPr txBox="1">
              <a:spLocks noChangeArrowheads="1"/>
            </p:cNvSpPr>
            <p:nvPr/>
          </p:nvSpPr>
          <p:spPr bwMode="auto">
            <a:xfrm>
              <a:off x="6985002" y="4990196"/>
              <a:ext cx="1296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00000"/>
                </a:lnSpc>
                <a:spcBef>
                  <a:spcPct val="50000"/>
                </a:spcBef>
                <a:buFontTx/>
                <a:buNone/>
              </a:pPr>
              <a:r>
                <a:rPr lang="zh-CN" altLang="en-US" sz="2000" dirty="0">
                  <a:solidFill>
                    <a:srgbClr val="FF6600"/>
                  </a:solidFill>
                  <a:latin typeface="Arial" panose="020B0604020202020204" pitchFamily="34" charset="0"/>
                  <a:ea typeface="微软雅黑" panose="020B0503020204020204" pitchFamily="34" charset="-122"/>
                </a:rPr>
                <a:t>说服客</a:t>
              </a:r>
              <a:r>
                <a:rPr lang="zh-CN" altLang="en-US" sz="2000" dirty="0" smtClean="0">
                  <a:solidFill>
                    <a:srgbClr val="FF6600"/>
                  </a:solidFill>
                  <a:latin typeface="Arial" panose="020B0604020202020204" pitchFamily="34" charset="0"/>
                  <a:ea typeface="微软雅黑" panose="020B0503020204020204" pitchFamily="34" charset="-122"/>
                </a:rPr>
                <a:t>户</a:t>
              </a:r>
              <a:r>
                <a:rPr lang="en-US" altLang="zh-CN" sz="2000" dirty="0" smtClean="0">
                  <a:solidFill>
                    <a:srgbClr val="FF6600"/>
                  </a:solidFill>
                  <a:latin typeface="Arial" panose="020B0604020202020204" pitchFamily="34" charset="0"/>
                  <a:ea typeface="微软雅黑" panose="020B0503020204020204" pitchFamily="34" charset="-122"/>
                </a:rPr>
                <a:t/>
              </a:r>
              <a:br>
                <a:rPr lang="en-US" altLang="zh-CN" sz="2000" dirty="0" smtClean="0">
                  <a:solidFill>
                    <a:srgbClr val="FF6600"/>
                  </a:solidFill>
                  <a:latin typeface="Arial" panose="020B0604020202020204" pitchFamily="34" charset="0"/>
                  <a:ea typeface="微软雅黑" panose="020B0503020204020204" pitchFamily="34" charset="-122"/>
                </a:rPr>
              </a:br>
              <a:r>
                <a:rPr lang="zh-CN" altLang="en-US" sz="2000" dirty="0" smtClean="0">
                  <a:solidFill>
                    <a:srgbClr val="FF6600"/>
                  </a:solidFill>
                  <a:latin typeface="Arial" panose="020B0604020202020204" pitchFamily="34" charset="0"/>
                  <a:ea typeface="微软雅黑" panose="020B0503020204020204" pitchFamily="34" charset="-122"/>
                </a:rPr>
                <a:t>取</a:t>
              </a:r>
              <a:r>
                <a:rPr lang="zh-CN" altLang="en-US" sz="2000" dirty="0">
                  <a:solidFill>
                    <a:srgbClr val="FF6600"/>
                  </a:solidFill>
                  <a:latin typeface="Arial" panose="020B0604020202020204" pitchFamily="34" charset="0"/>
                  <a:ea typeface="微软雅黑" panose="020B0503020204020204" pitchFamily="34" charset="-122"/>
                </a:rPr>
                <a:t>消</a:t>
              </a:r>
            </a:p>
          </p:txBody>
        </p:sp>
      </p:grpSp>
    </p:spTree>
    <p:extLst>
      <p:ext uri="{BB962C8B-B14F-4D97-AF65-F5344CB8AC3E}">
        <p14:creationId xmlns:p14="http://schemas.microsoft.com/office/powerpoint/2010/main" val="16656023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a:lstStyle/>
          <a:p>
            <a:r>
              <a:rPr lang="zh-CN" altLang="en-US" dirty="0"/>
              <a:t>练</a:t>
            </a:r>
            <a:r>
              <a:rPr lang="zh-CN" altLang="en-US" dirty="0" smtClean="0"/>
              <a:t>习</a:t>
            </a:r>
            <a:r>
              <a:rPr lang="en-US" altLang="zh-CN" dirty="0" smtClean="0"/>
              <a:t>1</a:t>
            </a:r>
            <a:endParaRPr lang="zh-CN" altLang="en-US" dirty="0"/>
          </a:p>
        </p:txBody>
      </p:sp>
      <p:sp>
        <p:nvSpPr>
          <p:cNvPr id="433155" name="Rectangle 3"/>
          <p:cNvSpPr>
            <a:spLocks noGrp="1" noChangeArrowheads="1"/>
          </p:cNvSpPr>
          <p:nvPr>
            <p:ph sz="quarter" idx="11"/>
          </p:nvPr>
        </p:nvSpPr>
        <p:spPr>
          <a:xfrm>
            <a:off x="153987" y="1142813"/>
            <a:ext cx="8847137" cy="3744497"/>
          </a:xfrm>
          <a:noFill/>
          <a:ln/>
        </p:spPr>
        <p:txBody>
          <a:bodyPr>
            <a:noAutofit/>
          </a:bodyPr>
          <a:lstStyle/>
          <a:p>
            <a:pPr>
              <a:spcBef>
                <a:spcPts val="0"/>
              </a:spcBef>
            </a:pPr>
            <a:r>
              <a:rPr lang="zh-CN" altLang="en-US" sz="2400" dirty="0" smtClean="0">
                <a:latin typeface="Verdana" panose="020B0604030504040204" pitchFamily="34" charset="0"/>
              </a:rPr>
              <a:t>你被分配为某软件项目的项目经理，这个项目此前有过两任项目经理。你发现一个可交付成果会被推迟交付，幸运的是只是完成日期会受到影响，但这样会影响项目进度，推迟</a:t>
            </a:r>
            <a:r>
              <a:rPr lang="en-US" altLang="zh-CN" sz="2400" dirty="0" smtClean="0">
                <a:latin typeface="Verdana" panose="020B0604030504040204" pitchFamily="34" charset="0"/>
              </a:rPr>
              <a:t>4</a:t>
            </a:r>
            <a:r>
              <a:rPr lang="zh-CN" altLang="en-US" sz="2400" dirty="0" smtClean="0">
                <a:latin typeface="Verdana" panose="020B0604030504040204" pitchFamily="34" charset="0"/>
              </a:rPr>
              <a:t>周。你的分析表明这项工件可以从其它软件商那以较高的价格采购而不会影响项目进度。你目前最应该做的是什么？ </a:t>
            </a:r>
            <a:endParaRPr lang="zh-CN" altLang="en-US" sz="2400" dirty="0">
              <a:latin typeface="Verdana" panose="020B0604030504040204" pitchFamily="34" charset="0"/>
            </a:endParaRPr>
          </a:p>
          <a:p>
            <a:pPr marL="344488" lvl="1" indent="0">
              <a:spcBef>
                <a:spcPts val="0"/>
              </a:spcBef>
              <a:buNone/>
            </a:pPr>
            <a:r>
              <a:rPr lang="en-US" altLang="zh-CN" dirty="0" smtClean="0">
                <a:solidFill>
                  <a:srgbClr val="000099"/>
                </a:solidFill>
                <a:latin typeface="Verdana" panose="020B0604030504040204" pitchFamily="34" charset="0"/>
              </a:rPr>
              <a:t>A</a:t>
            </a:r>
            <a:r>
              <a:rPr lang="zh-CN" altLang="en-US" dirty="0" smtClean="0">
                <a:solidFill>
                  <a:srgbClr val="000099"/>
                </a:solidFill>
                <a:latin typeface="Verdana" panose="020B0604030504040204" pitchFamily="34" charset="0"/>
              </a:rPr>
              <a:t>． 评估此决定的影响 </a:t>
            </a:r>
          </a:p>
          <a:p>
            <a:pPr marL="344488" lvl="1" indent="0">
              <a:spcBef>
                <a:spcPts val="0"/>
              </a:spcBef>
              <a:buNone/>
            </a:pPr>
            <a:r>
              <a:rPr lang="en-US" altLang="zh-CN" dirty="0" smtClean="0">
                <a:solidFill>
                  <a:srgbClr val="000099"/>
                </a:solidFill>
                <a:latin typeface="Verdana" panose="020B0604030504040204" pitchFamily="34" charset="0"/>
              </a:rPr>
              <a:t>B</a:t>
            </a:r>
            <a:r>
              <a:rPr lang="zh-CN" altLang="en-US" dirty="0" smtClean="0">
                <a:solidFill>
                  <a:srgbClr val="000099"/>
                </a:solidFill>
                <a:latin typeface="Verdana" panose="020B0604030504040204" pitchFamily="34" charset="0"/>
              </a:rPr>
              <a:t>． 为了做出决定和客户讨论影响 </a:t>
            </a:r>
          </a:p>
          <a:p>
            <a:pPr marL="344488" lvl="1" indent="0">
              <a:spcBef>
                <a:spcPts val="0"/>
              </a:spcBef>
              <a:buNone/>
            </a:pPr>
            <a:r>
              <a:rPr lang="en-US" altLang="zh-CN" dirty="0" smtClean="0">
                <a:solidFill>
                  <a:srgbClr val="000099"/>
                </a:solidFill>
                <a:latin typeface="Verdana" panose="020B0604030504040204" pitchFamily="34" charset="0"/>
              </a:rPr>
              <a:t>C</a:t>
            </a:r>
            <a:r>
              <a:rPr lang="zh-CN" altLang="en-US" dirty="0" smtClean="0">
                <a:solidFill>
                  <a:srgbClr val="000099"/>
                </a:solidFill>
                <a:latin typeface="Verdana" panose="020B0604030504040204" pitchFamily="34" charset="0"/>
              </a:rPr>
              <a:t>． 赶工或快速跟进这个项目 </a:t>
            </a:r>
          </a:p>
          <a:p>
            <a:pPr marL="344488" lvl="1" indent="0">
              <a:spcBef>
                <a:spcPts val="0"/>
              </a:spcBef>
              <a:buNone/>
            </a:pPr>
            <a:r>
              <a:rPr lang="en-US" altLang="zh-CN" dirty="0" smtClean="0">
                <a:solidFill>
                  <a:srgbClr val="000099"/>
                </a:solidFill>
                <a:latin typeface="Verdana" panose="020B0604030504040204" pitchFamily="34" charset="0"/>
              </a:rPr>
              <a:t>D</a:t>
            </a:r>
            <a:r>
              <a:rPr lang="zh-CN" altLang="en-US" dirty="0" smtClean="0">
                <a:solidFill>
                  <a:srgbClr val="000099"/>
                </a:solidFill>
                <a:latin typeface="Verdana" panose="020B0604030504040204" pitchFamily="34" charset="0"/>
              </a:rPr>
              <a:t>． 修改项目计划，把新的计划交付日期推迟</a:t>
            </a:r>
            <a:r>
              <a:rPr lang="en-US" altLang="zh-CN" dirty="0" smtClean="0">
                <a:solidFill>
                  <a:srgbClr val="000099"/>
                </a:solidFill>
                <a:latin typeface="Verdana" panose="020B0604030504040204" pitchFamily="34" charset="0"/>
              </a:rPr>
              <a:t>4</a:t>
            </a:r>
            <a:r>
              <a:rPr lang="zh-CN" altLang="en-US" dirty="0" smtClean="0">
                <a:solidFill>
                  <a:srgbClr val="000099"/>
                </a:solidFill>
                <a:latin typeface="Verdana" panose="020B0604030504040204" pitchFamily="34" charset="0"/>
              </a:rPr>
              <a:t>周</a:t>
            </a:r>
            <a:endParaRPr lang="zh-CN" altLang="en-US" dirty="0">
              <a:solidFill>
                <a:srgbClr val="000099"/>
              </a:solidFill>
              <a:latin typeface="Verdana" panose="020B0604030504040204" pitchFamily="34" charset="0"/>
            </a:endParaRPr>
          </a:p>
        </p:txBody>
      </p:sp>
      <p:sp>
        <p:nvSpPr>
          <p:cNvPr id="433156" name="Rectangle 4" descr="花束"/>
          <p:cNvSpPr>
            <a:spLocks noChangeArrowheads="1"/>
          </p:cNvSpPr>
          <p:nvPr/>
        </p:nvSpPr>
        <p:spPr bwMode="auto">
          <a:xfrm>
            <a:off x="457200" y="4887310"/>
            <a:ext cx="8229600" cy="137948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CC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lnSpc>
                <a:spcPct val="150000"/>
              </a:lnSpc>
              <a:buChar char="n"/>
              <a:defRPr sz="2000">
                <a:solidFill>
                  <a:schemeClr val="tx1"/>
                </a:solidFill>
                <a:latin typeface="Arial" panose="020B0604020202020204" pitchFamily="34" charset="0"/>
                <a:ea typeface="黑体" panose="02010609060101010101" pitchFamily="49" charset="-122"/>
              </a:defRPr>
            </a:lvl1pPr>
            <a:lvl2pPr marL="742950" indent="-285750" algn="l">
              <a:lnSpc>
                <a:spcPct val="150000"/>
              </a:lnSpc>
              <a:buClr>
                <a:srgbClr val="FF0000"/>
              </a:buClr>
              <a:buChar char="p"/>
              <a:defRPr>
                <a:solidFill>
                  <a:schemeClr val="tx1"/>
                </a:solidFill>
                <a:latin typeface="Arial" panose="020B0604020202020204" pitchFamily="34" charset="0"/>
                <a:ea typeface="黑体" panose="02010609060101010101" pitchFamily="49" charset="-122"/>
              </a:defRPr>
            </a:lvl2pPr>
            <a:lvl3pPr marL="1143000" indent="-228600" algn="l">
              <a:lnSpc>
                <a:spcPct val="150000"/>
              </a:lnSpc>
              <a:buClr>
                <a:srgbClr val="FFCC00"/>
              </a:buClr>
              <a:buChar char="u"/>
              <a:defRPr>
                <a:solidFill>
                  <a:schemeClr val="tx1"/>
                </a:solidFill>
                <a:latin typeface="Arial" panose="020B0604020202020204" pitchFamily="34" charset="0"/>
                <a:ea typeface="黑体" panose="02010609060101010101" pitchFamily="49" charset="-122"/>
              </a:defRPr>
            </a:lvl3pPr>
            <a:lvl4pPr marL="1600200" indent="-228600" algn="l">
              <a:buChar char="–"/>
              <a:defRPr sz="2000">
                <a:solidFill>
                  <a:schemeClr val="tx1"/>
                </a:solidFill>
                <a:latin typeface="Arial" panose="020B0604020202020204" pitchFamily="34" charset="0"/>
                <a:ea typeface="宋体" panose="02010600030101010101" pitchFamily="2" charset="-122"/>
              </a:defRPr>
            </a:lvl4pPr>
            <a:lvl5pPr marL="2057400" indent="-228600" algn="l">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00000"/>
              </a:lnSpc>
              <a:buFont typeface="Wingdings" panose="05000000000000000000" pitchFamily="2" charset="2"/>
              <a:buNone/>
            </a:pPr>
            <a:r>
              <a:rPr lang="zh-CN" altLang="en-US" dirty="0">
                <a:latin typeface="Verdana" panose="020B0604030504040204" pitchFamily="34" charset="0"/>
                <a:ea typeface="微软雅黑" panose="020B0503020204020204" pitchFamily="34" charset="-122"/>
              </a:rPr>
              <a:t>答案：</a:t>
            </a:r>
            <a:r>
              <a:rPr lang="en-US" altLang="zh-CN" dirty="0">
                <a:latin typeface="Verdana" panose="020B0604030504040204" pitchFamily="34" charset="0"/>
                <a:ea typeface="微软雅黑" panose="020B0503020204020204" pitchFamily="34" charset="-122"/>
              </a:rPr>
              <a:t>B</a:t>
            </a:r>
          </a:p>
          <a:p>
            <a:pPr>
              <a:lnSpc>
                <a:spcPct val="100000"/>
              </a:lnSpc>
              <a:buFont typeface="Wingdings" panose="05000000000000000000" pitchFamily="2" charset="2"/>
              <a:buNone/>
            </a:pPr>
            <a:r>
              <a:rPr lang="zh-CN" altLang="en-US" dirty="0">
                <a:latin typeface="Verdana" panose="020B0604030504040204" pitchFamily="34" charset="0"/>
                <a:ea typeface="微软雅黑" panose="020B0503020204020204" pitchFamily="34" charset="-122"/>
              </a:rPr>
              <a:t>解释：当前情况是刚评估完变更的影响，接下来需要和客户交流</a:t>
            </a:r>
            <a:r>
              <a:rPr lang="zh-CN" altLang="en-US" dirty="0" smtClean="0">
                <a:latin typeface="Verdana" panose="020B0604030504040204" pitchFamily="34" charset="0"/>
                <a:ea typeface="微软雅黑" panose="020B0503020204020204" pitchFamily="34" charset="-122"/>
              </a:rPr>
              <a:t>。</a:t>
            </a:r>
            <a:r>
              <a:rPr lang="en-US" altLang="zh-CN" dirty="0" smtClean="0">
                <a:latin typeface="Verdana" panose="020B0604030504040204" pitchFamily="34" charset="0"/>
                <a:ea typeface="微软雅黑" panose="020B0503020204020204" pitchFamily="34" charset="-122"/>
              </a:rPr>
              <a:t/>
            </a:r>
            <a:br>
              <a:rPr lang="en-US" altLang="zh-CN" dirty="0" smtClean="0">
                <a:latin typeface="Verdana" panose="020B0604030504040204" pitchFamily="34" charset="0"/>
                <a:ea typeface="微软雅黑" panose="020B0503020204020204" pitchFamily="34" charset="-122"/>
              </a:rPr>
            </a:br>
            <a:r>
              <a:rPr lang="zh-CN" altLang="en-US" dirty="0" smtClean="0">
                <a:latin typeface="Verdana" panose="020B0604030504040204" pitchFamily="34" charset="0"/>
                <a:ea typeface="微软雅黑" panose="020B0503020204020204" pitchFamily="34" charset="-122"/>
              </a:rPr>
              <a:t>不</a:t>
            </a:r>
            <a:r>
              <a:rPr lang="zh-CN" altLang="en-US" dirty="0">
                <a:latin typeface="Verdana" panose="020B0604030504040204" pitchFamily="34" charset="0"/>
                <a:ea typeface="微软雅黑" panose="020B0503020204020204" pitchFamily="34" charset="-122"/>
              </a:rPr>
              <a:t>能选</a:t>
            </a:r>
            <a:r>
              <a:rPr lang="en-US" altLang="zh-CN" dirty="0">
                <a:latin typeface="Verdana" panose="020B0604030504040204" pitchFamily="34" charset="0"/>
                <a:ea typeface="微软雅黑" panose="020B0503020204020204" pitchFamily="34" charset="-122"/>
              </a:rPr>
              <a:t>A</a:t>
            </a:r>
            <a:r>
              <a:rPr lang="zh-CN" altLang="en-US" dirty="0">
                <a:latin typeface="Verdana" panose="020B0604030504040204" pitchFamily="34" charset="0"/>
                <a:ea typeface="微软雅黑" panose="020B0503020204020204" pitchFamily="34" charset="-122"/>
              </a:rPr>
              <a:t>，</a:t>
            </a:r>
            <a:r>
              <a:rPr lang="en-US" altLang="zh-CN" dirty="0">
                <a:latin typeface="Verdana" panose="020B0604030504040204" pitchFamily="34" charset="0"/>
                <a:ea typeface="微软雅黑" panose="020B0503020204020204" pitchFamily="34" charset="-122"/>
              </a:rPr>
              <a:t>A</a:t>
            </a:r>
            <a:r>
              <a:rPr lang="zh-CN" altLang="en-US" dirty="0">
                <a:latin typeface="Verdana" panose="020B0604030504040204" pitchFamily="34" charset="0"/>
                <a:ea typeface="微软雅黑" panose="020B0503020204020204" pitchFamily="34" charset="-122"/>
              </a:rPr>
              <a:t>已经做完了“幸运的是只是完成日期会受到影响</a:t>
            </a:r>
            <a:r>
              <a:rPr lang="zh-CN" altLang="en-US" dirty="0" smtClean="0">
                <a:latin typeface="Verdana" panose="020B0604030504040204" pitchFamily="34" charset="0"/>
                <a:ea typeface="微软雅黑" panose="020B0503020204020204" pitchFamily="34" charset="-122"/>
              </a:rPr>
              <a:t>”；</a:t>
            </a:r>
            <a:r>
              <a:rPr lang="en-US" altLang="zh-CN" dirty="0" smtClean="0">
                <a:latin typeface="Verdana" panose="020B0604030504040204" pitchFamily="34" charset="0"/>
                <a:ea typeface="微软雅黑" panose="020B0503020204020204" pitchFamily="34" charset="-122"/>
              </a:rPr>
              <a:t/>
            </a:r>
            <a:br>
              <a:rPr lang="en-US" altLang="zh-CN" dirty="0" smtClean="0">
                <a:latin typeface="Verdana" panose="020B0604030504040204" pitchFamily="34" charset="0"/>
                <a:ea typeface="微软雅黑" panose="020B0503020204020204" pitchFamily="34" charset="-122"/>
              </a:rPr>
            </a:br>
            <a:r>
              <a:rPr lang="zh-CN" altLang="en-US" dirty="0" smtClean="0">
                <a:latin typeface="Verdana" panose="020B0604030504040204" pitchFamily="34" charset="0"/>
                <a:ea typeface="微软雅黑" panose="020B0503020204020204" pitchFamily="34" charset="-122"/>
              </a:rPr>
              <a:t>不</a:t>
            </a:r>
            <a:r>
              <a:rPr lang="zh-CN" altLang="en-US" dirty="0">
                <a:latin typeface="Verdana" panose="020B0604030504040204" pitchFamily="34" charset="0"/>
                <a:ea typeface="微软雅黑" panose="020B0503020204020204" pitchFamily="34" charset="-122"/>
              </a:rPr>
              <a:t>能选</a:t>
            </a:r>
            <a:r>
              <a:rPr lang="en-US" altLang="zh-CN" dirty="0">
                <a:latin typeface="Verdana" panose="020B0604030504040204" pitchFamily="34" charset="0"/>
                <a:ea typeface="微软雅黑" panose="020B0503020204020204" pitchFamily="34" charset="-122"/>
              </a:rPr>
              <a:t>C</a:t>
            </a:r>
            <a:r>
              <a:rPr lang="zh-CN" altLang="en-US" dirty="0">
                <a:latin typeface="Verdana" panose="020B0604030504040204" pitchFamily="34" charset="0"/>
                <a:ea typeface="微软雅黑" panose="020B0503020204020204" pitchFamily="34" charset="-122"/>
              </a:rPr>
              <a:t>、</a:t>
            </a:r>
            <a:r>
              <a:rPr lang="en-US" altLang="zh-CN" dirty="0">
                <a:latin typeface="Verdana" panose="020B0604030504040204" pitchFamily="34" charset="0"/>
                <a:ea typeface="微软雅黑" panose="020B0503020204020204" pitchFamily="34" charset="-122"/>
              </a:rPr>
              <a:t>D</a:t>
            </a:r>
            <a:r>
              <a:rPr lang="zh-CN" altLang="en-US" dirty="0">
                <a:latin typeface="Verdana" panose="020B0604030504040204" pitchFamily="34" charset="0"/>
                <a:ea typeface="微软雅黑" panose="020B0503020204020204" pitchFamily="34" charset="-122"/>
              </a:rPr>
              <a:t>，这两个都是变更以后的事情</a:t>
            </a:r>
            <a:r>
              <a:rPr lang="zh-CN" altLang="en-US" dirty="0" smtClean="0">
                <a:latin typeface="Verdana" panose="020B0604030504040204" pitchFamily="34" charset="0"/>
                <a:ea typeface="微软雅黑" panose="020B0503020204020204" pitchFamily="34" charset="-122"/>
              </a:rPr>
              <a:t>。</a:t>
            </a:r>
            <a:endParaRPr lang="en-US" altLang="zh-CN" sz="2000" dirty="0">
              <a:latin typeface="Verdana" panose="020B0604030504040204" pitchFamily="34" charset="0"/>
              <a:ea typeface="微软雅黑" panose="020B0503020204020204" pitchFamily="34" charset="-122"/>
            </a:endParaRPr>
          </a:p>
        </p:txBody>
      </p:sp>
    </p:spTree>
    <p:extLst>
      <p:ext uri="{BB962C8B-B14F-4D97-AF65-F5344CB8AC3E}">
        <p14:creationId xmlns:p14="http://schemas.microsoft.com/office/powerpoint/2010/main" val="26347535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33156"/>
                                        </p:tgtEl>
                                        <p:attrNameLst>
                                          <p:attrName>style.visibility</p:attrName>
                                        </p:attrNameLst>
                                      </p:cBhvr>
                                      <p:to>
                                        <p:strVal val="visible"/>
                                      </p:to>
                                    </p:set>
                                    <p:animEffect transition="in" filter="wipe(up)">
                                      <p:cBhvr>
                                        <p:cTn id="7" dur="500"/>
                                        <p:tgtEl>
                                          <p:spTgt spid="433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OC" val="Module summary"/>
</p:tagLst>
</file>

<file path=ppt/theme/theme1.xml><?xml version="1.0" encoding="utf-8"?>
<a:theme xmlns:a="http://schemas.openxmlformats.org/drawingml/2006/main" name="Ch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IBM Rational模板V1.0">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2_IBM Rational模板V1.0 1">
        <a:dk1>
          <a:srgbClr val="000000"/>
        </a:dk1>
        <a:lt1>
          <a:srgbClr val="FFFFFF"/>
        </a:lt1>
        <a:dk2>
          <a:srgbClr val="7889FB"/>
        </a:dk2>
        <a:lt2>
          <a:srgbClr val="808080"/>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 id="{9E0DA79B-A8CD-4BEC-9BBC-7C34B7629206}" vid="{7DD2B464-BB51-4EB4-90BA-ABBB0589314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Ch1</Template>
  <TotalTime>14289</TotalTime>
  <Words>5520</Words>
  <Application>Microsoft Office PowerPoint</Application>
  <PresentationFormat>全屏显示(4:3)</PresentationFormat>
  <Paragraphs>1124</Paragraphs>
  <Slides>62</Slides>
  <Notes>32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62</vt:i4>
      </vt:variant>
    </vt:vector>
  </HeadingPairs>
  <TitlesOfParts>
    <vt:vector size="77" baseType="lpstr">
      <vt:lpstr>Arial Unicode MS</vt:lpstr>
      <vt:lpstr>Franklin Gothic Heavy</vt:lpstr>
      <vt:lpstr>ZapfHumnst BT</vt:lpstr>
      <vt:lpstr>黑体</vt:lpstr>
      <vt:lpstr>华文彩云</vt:lpstr>
      <vt:lpstr>宋体</vt:lpstr>
      <vt:lpstr>微软雅黑</vt:lpstr>
      <vt:lpstr>Arial</vt:lpstr>
      <vt:lpstr>Arial Narrow</vt:lpstr>
      <vt:lpstr>Times New Roman</vt:lpstr>
      <vt:lpstr>Verdana</vt:lpstr>
      <vt:lpstr>Webdings</vt:lpstr>
      <vt:lpstr>WingDings</vt:lpstr>
      <vt:lpstr>WingDings</vt:lpstr>
      <vt:lpstr>Ch1</vt:lpstr>
      <vt:lpstr>《软件项目管理》         ——敏捷规模化案例教程</vt:lpstr>
      <vt:lpstr>本章内容</vt:lpstr>
      <vt:lpstr>项目开发过程中的位置和任务</vt:lpstr>
      <vt:lpstr>项目管理过程中的位置和任务</vt:lpstr>
      <vt:lpstr>本章内容</vt:lpstr>
      <vt:lpstr>常见的引发变更请求的原因</vt:lpstr>
      <vt:lpstr>变更控制流程图</vt:lpstr>
      <vt:lpstr>如何应对变更——应对分析表</vt:lpstr>
      <vt:lpstr>练习1</vt:lpstr>
      <vt:lpstr>练习2</vt:lpstr>
      <vt:lpstr>本章内容</vt:lpstr>
      <vt:lpstr>PowerPoint 演示文稿</vt:lpstr>
      <vt:lpstr>PMBOK中项目进度管理的主要活动</vt:lpstr>
      <vt:lpstr>6.1 定义活动</vt:lpstr>
      <vt:lpstr>PowerPoint 演示文稿</vt:lpstr>
      <vt:lpstr>6.4 估算活动历时</vt:lpstr>
      <vt:lpstr>PowerPoint 演示文稿</vt:lpstr>
      <vt:lpstr>【例1】</vt:lpstr>
      <vt:lpstr>【例2】</vt:lpstr>
      <vt:lpstr>PowerPoint 演示文稿</vt:lpstr>
      <vt:lpstr>本章内容</vt:lpstr>
      <vt:lpstr>PowerPoint 演示文稿</vt:lpstr>
      <vt:lpstr>PMBOK中项目风险管理的主要活动</vt:lpstr>
      <vt:lpstr>11.1规划风险管理</vt:lpstr>
      <vt:lpstr>风险因素分解：RBS(Risk Breakdown Structure)</vt:lpstr>
      <vt:lpstr>11.2 风险识别</vt:lpstr>
      <vt:lpstr>以信息搜集技术识别风险</vt:lpstr>
      <vt:lpstr>SWOT分析识别风险——优劣分析法</vt:lpstr>
      <vt:lpstr>SWOT思想</vt:lpstr>
      <vt:lpstr>过程跟踪分析法—例：酒店预订网的商务模式</vt:lpstr>
      <vt:lpstr>风险列表——基本信息表</vt:lpstr>
      <vt:lpstr>11.3 实施定性风险分析</vt:lpstr>
      <vt:lpstr>风险列表——风险分析表</vt:lpstr>
      <vt:lpstr>概率和影响矩阵</vt:lpstr>
      <vt:lpstr>11.4 实施定量风险分析</vt:lpstr>
      <vt:lpstr>敏感性分析</vt:lpstr>
      <vt:lpstr>龙卷风图</vt:lpstr>
      <vt:lpstr>EMV定义</vt:lpstr>
      <vt:lpstr>计算EMV（风险预期货币值）</vt:lpstr>
      <vt:lpstr>决策树分析与EMV计算</vt:lpstr>
      <vt:lpstr>决策树分析示例</vt:lpstr>
      <vt:lpstr>11.5规划风险应对</vt:lpstr>
      <vt:lpstr>风险应对主要措施</vt:lpstr>
      <vt:lpstr>风险列表——风险应对计划</vt:lpstr>
      <vt:lpstr>11.6 风险监控</vt:lpstr>
      <vt:lpstr>风险列表-风险监控表</vt:lpstr>
      <vt:lpstr>风险监控</vt:lpstr>
      <vt:lpstr>本章内容</vt:lpstr>
      <vt:lpstr>项目执行和监控主要活动</vt:lpstr>
      <vt:lpstr>主要量化指标</vt:lpstr>
      <vt:lpstr>主要技术</vt:lpstr>
      <vt:lpstr>Accelerator1 ：统一开发标准</vt:lpstr>
      <vt:lpstr>Accelerator2：并行独立测试</vt:lpstr>
      <vt:lpstr>Accelerator3 ： 敏捷文档策略</vt:lpstr>
      <vt:lpstr>PowerPoint 演示文稿</vt:lpstr>
      <vt:lpstr>Accelerator4： 系统随着时间演进</vt:lpstr>
      <vt:lpstr>本章内容</vt:lpstr>
      <vt:lpstr>1. PERT</vt:lpstr>
      <vt:lpstr>2. 关键链法</vt:lpstr>
      <vt:lpstr>小结</vt:lpstr>
      <vt:lpstr>思考</vt:lpstr>
      <vt:lpstr>PowerPoint 演示文稿</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规划和管理迭代</dc:title>
  <dc:subject>大规模敏捷项目管理</dc:subject>
  <dc:creator>DJ Ning</dc:creator>
  <cp:keywords>敏捷开发</cp:keywords>
  <dc:description>Copyright@DJ Ning</dc:description>
  <cp:lastModifiedBy>Goei</cp:lastModifiedBy>
  <cp:revision>479</cp:revision>
  <dcterms:created xsi:type="dcterms:W3CDTF">2009-12-08T21:13:39Z</dcterms:created>
  <dcterms:modified xsi:type="dcterms:W3CDTF">2018-07-04T11:44:22Z</dcterms:modified>
  <cp:category>6</cp:category>
</cp:coreProperties>
</file>