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2"/>
  </p:notesMasterIdLst>
  <p:sldIdLst>
    <p:sldId id="265" r:id="rId2"/>
    <p:sldId id="266" r:id="rId3"/>
    <p:sldId id="267" r:id="rId4"/>
    <p:sldId id="268" r:id="rId5"/>
    <p:sldId id="278" r:id="rId6"/>
    <p:sldId id="270" r:id="rId7"/>
    <p:sldId id="271" r:id="rId8"/>
    <p:sldId id="272" r:id="rId9"/>
    <p:sldId id="273" r:id="rId10"/>
    <p:sldId id="279" r:id="rId11"/>
    <p:sldId id="280" r:id="rId12"/>
    <p:sldId id="281" r:id="rId13"/>
    <p:sldId id="274" r:id="rId14"/>
    <p:sldId id="275" r:id="rId15"/>
    <p:sldId id="276" r:id="rId16"/>
    <p:sldId id="284" r:id="rId17"/>
    <p:sldId id="287" r:id="rId18"/>
    <p:sldId id="288" r:id="rId19"/>
    <p:sldId id="282" r:id="rId20"/>
    <p:sldId id="283" r:id="rId21"/>
    <p:sldId id="289" r:id="rId22"/>
    <p:sldId id="290" r:id="rId23"/>
    <p:sldId id="291" r:id="rId24"/>
    <p:sldId id="292" r:id="rId25"/>
    <p:sldId id="285" r:id="rId26"/>
    <p:sldId id="286" r:id="rId27"/>
    <p:sldId id="293" r:id="rId28"/>
    <p:sldId id="295" r:id="rId29"/>
    <p:sldId id="296" r:id="rId30"/>
    <p:sldId id="294" r:id="rId3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424" autoAdjust="0"/>
  </p:normalViewPr>
  <p:slideViewPr>
    <p:cSldViewPr>
      <p:cViewPr varScale="1">
        <p:scale>
          <a:sx n="70" d="100"/>
          <a:sy n="70" d="100"/>
        </p:scale>
        <p:origin x="120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30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30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pitchFamily="2" charset="-122"/>
              </a:defRPr>
            </a:lvl1pPr>
          </a:lstStyle>
          <a:p>
            <a:pPr>
              <a:defRPr/>
            </a:pPr>
            <a:endParaRPr lang="en-US" altLang="zh-CN"/>
          </a:p>
        </p:txBody>
      </p:sp>
      <p:sp>
        <p:nvSpPr>
          <p:cNvPr id="130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B52B7BA-D4EA-4AAA-9EC4-ECFF96BA8D5E}" type="slidenum">
              <a:rPr lang="en-US" altLang="zh-CN"/>
              <a:pPr>
                <a:defRPr/>
              </a:pPr>
              <a:t>‹#›</a:t>
            </a:fld>
            <a:endParaRPr lang="en-US" altLang="zh-CN"/>
          </a:p>
        </p:txBody>
      </p:sp>
    </p:spTree>
    <p:extLst>
      <p:ext uri="{BB962C8B-B14F-4D97-AF65-F5344CB8AC3E}">
        <p14:creationId xmlns:p14="http://schemas.microsoft.com/office/powerpoint/2010/main" val="156111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57263">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57263">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57263">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57263">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79E8F25-A598-4387-96A2-85C435088404}" type="slidenum">
              <a:rPr lang="zh-CN" altLang="en-US" smtClean="0"/>
              <a:pPr>
                <a:spcBef>
                  <a:spcPct val="0"/>
                </a:spcBef>
              </a:pPr>
              <a:t>1</a:t>
            </a:fld>
            <a:endParaRPr lang="en-US" altLang="zh-CN" smtClean="0"/>
          </a:p>
        </p:txBody>
      </p:sp>
      <p:sp>
        <p:nvSpPr>
          <p:cNvPr id="5123" name="Rectangle 2"/>
          <p:cNvSpPr>
            <a:spLocks noGrp="1" noRot="1" noChangeAspect="1" noChangeArrowheads="1" noTextEdit="1"/>
          </p:cNvSpPr>
          <p:nvPr>
            <p:ph type="sldImg"/>
          </p:nvPr>
        </p:nvSpPr>
        <p:spPr>
          <a:xfrm>
            <a:off x="963613" y="741363"/>
            <a:ext cx="4957762" cy="3717925"/>
          </a:xfrm>
          <a:ln/>
        </p:spPr>
      </p:sp>
      <p:sp>
        <p:nvSpPr>
          <p:cNvPr id="5124" name="Rectangle 3"/>
          <p:cNvSpPr>
            <a:spLocks noGrp="1" noChangeArrowheads="1"/>
          </p:cNvSpPr>
          <p:nvPr>
            <p:ph type="body" idx="1"/>
          </p:nvPr>
        </p:nvSpPr>
        <p:spPr>
          <a:xfrm>
            <a:off x="687388" y="4705350"/>
            <a:ext cx="5508625" cy="44592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1431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背景：</a:t>
            </a:r>
          </a:p>
          <a:p>
            <a:r>
              <a:rPr lang="zh-CN" altLang="en-US" dirty="0" smtClean="0"/>
              <a:t>一百多年前清朝五口通商时期，中国的茶叶和瓷器通过商船运往欧洲。为了增加商船的稳定性，蓄水舱中都灌满压舱水，压舱水是直接从长江水系里抽上来的，大闸蟹卵和蟹苗就随着压舱水到了欧洲，商船到达荷兰的港口后又排出压舱水。</a:t>
            </a:r>
          </a:p>
          <a:p>
            <a:r>
              <a:rPr lang="zh-CN" altLang="en-US" dirty="0" smtClean="0"/>
              <a:t>原产大陆江南的大闸蟹，近年来随着往来货轮逐渐渗入英国水域。特别是在泰晤士河中上游，因为没有天敌大量繁殖，但因他们有什么吃什么，水草、鱼卵、钉螺，对河川的生态平衡构成了严重威胁，成为英国环保人士的眼中钉。</a:t>
            </a:r>
          </a:p>
          <a:p>
            <a:r>
              <a:rPr lang="zh-CN" altLang="en-US" dirty="0" smtClean="0"/>
              <a:t>英国人吃水产很偏执，几乎只吃少数几种海产鱼，淡水海鲜更被视为低劣的食物，所以绝对不能指望英国人来吃掉这些泰晤士河的大闸蟹，那么，卖给中国？  </a:t>
            </a:r>
          </a:p>
          <a:p>
            <a:endParaRPr lang="zh-CN" altLang="en-US" dirty="0" smtClean="0"/>
          </a:p>
          <a:p>
            <a:r>
              <a:rPr lang="zh-CN" altLang="en-US" dirty="0" smtClean="0"/>
              <a:t>成功案例：德国</a:t>
            </a:r>
          </a:p>
          <a:p>
            <a:r>
              <a:rPr lang="en-US" altLang="zh-CN" dirty="0" smtClean="0"/>
              <a:t>1)</a:t>
            </a:r>
            <a:r>
              <a:rPr lang="zh-CN" altLang="en-US" dirty="0" smtClean="0"/>
              <a:t>一些德国渔民另辟蹊径，开始以捕大闸蟹为业。廉价出售给中餐馆</a:t>
            </a:r>
          </a:p>
          <a:p>
            <a:r>
              <a:rPr lang="en-US" altLang="zh-CN" dirty="0" smtClean="0"/>
              <a:t>2)“</a:t>
            </a:r>
            <a:r>
              <a:rPr lang="zh-CN" altLang="en-US" dirty="0" smtClean="0"/>
              <a:t>史坦菲”，第一个敢吃螃蟹的人，大闸蟹烧烤一条街</a:t>
            </a:r>
          </a:p>
          <a:p>
            <a:r>
              <a:rPr lang="en-US" altLang="zh-CN" dirty="0" smtClean="0"/>
              <a:t>3)“</a:t>
            </a:r>
            <a:r>
              <a:rPr lang="zh-CN" altLang="en-US" dirty="0" smtClean="0"/>
              <a:t>纯种大闸蟹”，没有其他品种的大闸蟹，所以纯种。一些机灵的中国商人开始将德国的大闸蟹运回中国繁殖</a:t>
            </a:r>
          </a:p>
          <a:p>
            <a:endParaRPr lang="zh-CN" altLang="en-US" dirty="0" smtClean="0"/>
          </a:p>
          <a:p>
            <a:endParaRPr lang="zh-CN" altLang="en-US" dirty="0" smtClean="0"/>
          </a:p>
          <a:p>
            <a:r>
              <a:rPr lang="zh-CN" altLang="en-US" dirty="0" smtClean="0"/>
              <a:t>失败案例：英国</a:t>
            </a:r>
          </a:p>
          <a:p>
            <a:r>
              <a:rPr lang="zh-CN" altLang="en-US" dirty="0" smtClean="0"/>
              <a:t>英国人忍无可忍了</a:t>
            </a:r>
          </a:p>
          <a:p>
            <a:r>
              <a:rPr lang="zh-CN" altLang="en-US" dirty="0" smtClean="0"/>
              <a:t>方法</a:t>
            </a:r>
            <a:r>
              <a:rPr lang="en-US" altLang="zh-CN" dirty="0" smtClean="0"/>
              <a:t>1</a:t>
            </a:r>
            <a:r>
              <a:rPr lang="zh-CN" altLang="en-US" dirty="0" smtClean="0"/>
              <a:t>：美国人处理大闸蟹的方法是投毒，结果自己的水生物死了不少，大闸蟹倒是没死几个。</a:t>
            </a:r>
          </a:p>
          <a:p>
            <a:r>
              <a:rPr lang="zh-CN" altLang="en-US" dirty="0" smtClean="0"/>
              <a:t>方法</a:t>
            </a:r>
            <a:r>
              <a:rPr lang="en-US" altLang="zh-CN" dirty="0" smtClean="0"/>
              <a:t>2</a:t>
            </a:r>
            <a:r>
              <a:rPr lang="zh-CN" altLang="en-US" dirty="0" smtClean="0"/>
              <a:t>：大家快来吃掉它</a:t>
            </a:r>
          </a:p>
          <a:p>
            <a:r>
              <a:rPr lang="zh-CN" altLang="en-US" dirty="0" smtClean="0"/>
              <a:t>他们研究了一年，终于发现此物无毒，人可以放心食用。</a:t>
            </a:r>
          </a:p>
          <a:p>
            <a:r>
              <a:rPr lang="zh-CN" altLang="en-US" dirty="0" smtClean="0"/>
              <a:t>于是</a:t>
            </a:r>
            <a:r>
              <a:rPr lang="en-US" altLang="zh-CN" dirty="0" smtClean="0"/>
              <a:t>《</a:t>
            </a:r>
            <a:r>
              <a:rPr lang="zh-CN" altLang="en-US" dirty="0" smtClean="0"/>
              <a:t>独立报</a:t>
            </a:r>
            <a:r>
              <a:rPr lang="en-US" altLang="zh-CN" dirty="0" smtClean="0"/>
              <a:t>》</a:t>
            </a:r>
            <a:r>
              <a:rPr lang="zh-CN" altLang="en-US" dirty="0" smtClean="0"/>
              <a:t>有个专栏记者</a:t>
            </a:r>
            <a:r>
              <a:rPr lang="en-US" altLang="zh-CN" dirty="0" smtClean="0"/>
              <a:t>2009</a:t>
            </a:r>
            <a:r>
              <a:rPr lang="zh-CN" altLang="en-US" dirty="0" smtClean="0"/>
              <a:t>年时主动做了英国吃大闸蟹第一人，但是评论为</a:t>
            </a:r>
            <a:r>
              <a:rPr lang="en-US" altLang="zh-CN" dirty="0" smtClean="0"/>
              <a:t>0</a:t>
            </a:r>
          </a:p>
          <a:p>
            <a:r>
              <a:rPr lang="zh-CN" altLang="en-US" dirty="0" smtClean="0"/>
              <a:t>方法</a:t>
            </a:r>
            <a:r>
              <a:rPr lang="en-US" altLang="zh-CN" dirty="0" smtClean="0"/>
              <a:t>3</a:t>
            </a:r>
            <a:r>
              <a:rPr lang="zh-CN" altLang="en-US" dirty="0" smtClean="0"/>
              <a:t>：我们卖给中国吧？英国人民完全不受诱惑，没人吃它，既然中国人那么喜欢我们把它们都送回去吧，英国人决定把大闸蟹都捉上来卖回中国，于是他们欢喜的去捉了，可以一网下去，上来的除了螃蟹，还有一种濒临绝种的淡水鳗鱼，看英国人又呆掉了，绝逼不能捉螃蟹了，再捉鳗鱼也木有了</a:t>
            </a:r>
            <a:r>
              <a:rPr lang="en-US" altLang="zh-CN" dirty="0" smtClean="0"/>
              <a:t>……</a:t>
            </a:r>
            <a:r>
              <a:rPr lang="zh-CN" altLang="en-US" dirty="0" smtClean="0"/>
              <a:t>为了我们的鳗鱼</a:t>
            </a:r>
            <a:r>
              <a:rPr lang="en-US" altLang="zh-CN" dirty="0" smtClean="0"/>
              <a:t>……“</a:t>
            </a:r>
            <a:r>
              <a:rPr lang="zh-CN" altLang="en-US" dirty="0" smtClean="0"/>
              <a:t>卖给中国”也宣告失败！！</a:t>
            </a:r>
          </a:p>
          <a:p>
            <a:r>
              <a:rPr lang="zh-CN" altLang="en-US" dirty="0" smtClean="0"/>
              <a:t>方法</a:t>
            </a:r>
            <a:r>
              <a:rPr lang="en-US" altLang="zh-CN" dirty="0" smtClean="0"/>
              <a:t>4</a:t>
            </a:r>
            <a:r>
              <a:rPr lang="zh-CN" altLang="en-US" dirty="0" smtClean="0"/>
              <a:t>：小面积捕捞，卖给当地中国人</a:t>
            </a:r>
          </a:p>
          <a:p>
            <a:r>
              <a:rPr lang="en-US" altLang="zh-CN" dirty="0" smtClean="0"/>
              <a:t>2009</a:t>
            </a:r>
            <a:r>
              <a:rPr lang="zh-CN" altLang="en-US" dirty="0" smtClean="0"/>
              <a:t>年还专门在伦敦开了一个会，研究到后能不能商业化“中国大闸蟹”，会上有人问：如果中国人吃上瘾了，会不会有商家在英国别的河里养起更多的蟹？英国人又呆掉了</a:t>
            </a:r>
            <a:r>
              <a:rPr lang="en-US" altLang="zh-CN" dirty="0" smtClean="0"/>
              <a:t>……</a:t>
            </a:r>
            <a:r>
              <a:rPr lang="zh-CN" altLang="en-US" dirty="0" smtClean="0"/>
              <a:t>于是他们决定散会，中国大闸蟹的事情就这样算了吧！</a:t>
            </a:r>
          </a:p>
          <a:p>
            <a:r>
              <a:rPr lang="zh-CN" altLang="en-US" dirty="0" smtClean="0"/>
              <a:t>所以现状就是：泰晤士河有上百万的纯种中国大闸蟹，但是没有人吃！还木有开放大面积捕捞，为了他们的鳗鱼</a:t>
            </a:r>
            <a:r>
              <a:rPr lang="en-US" altLang="zh-CN" dirty="0" smtClean="0"/>
              <a:t>~ </a:t>
            </a:r>
            <a:r>
              <a:rPr lang="zh-CN" altLang="en-US" dirty="0" smtClean="0"/>
              <a:t>捕捞大闸蟹需要</a:t>
            </a:r>
            <a:r>
              <a:rPr lang="en-US" altLang="zh-CN" dirty="0" smtClean="0"/>
              <a:t>permission</a:t>
            </a:r>
            <a:r>
              <a:rPr lang="zh-CN" altLang="en-US" dirty="0" smtClean="0"/>
              <a:t>（获准），不是你想逮就能逮！</a:t>
            </a:r>
          </a:p>
          <a:p>
            <a:r>
              <a:rPr lang="zh-CN" altLang="en-US" dirty="0" smtClean="0"/>
              <a:t>没办法“地狱就是英国人做饭，意大利人制定交规，德国人拍综艺节目的地方。”</a:t>
            </a:r>
            <a:endParaRPr lang="zh-CN" altLang="en-US" dirty="0"/>
          </a:p>
        </p:txBody>
      </p:sp>
      <p:sp>
        <p:nvSpPr>
          <p:cNvPr id="4" name="灯片编号占位符 3"/>
          <p:cNvSpPr>
            <a:spLocks noGrp="1"/>
          </p:cNvSpPr>
          <p:nvPr>
            <p:ph type="sldNum" sz="quarter" idx="10"/>
          </p:nvPr>
        </p:nvSpPr>
        <p:spPr/>
        <p:txBody>
          <a:bodyPr/>
          <a:lstStyle/>
          <a:p>
            <a:pPr>
              <a:defRPr/>
            </a:pPr>
            <a:fld id="{DB52B7BA-D4EA-4AAA-9EC4-ECFF96BA8D5E}" type="slidenum">
              <a:rPr lang="en-US" altLang="zh-CN" smtClean="0"/>
              <a:pPr>
                <a:defRPr/>
              </a:pPr>
              <a:t>17</a:t>
            </a:fld>
            <a:endParaRPr lang="en-US" altLang="zh-CN"/>
          </a:p>
        </p:txBody>
      </p:sp>
    </p:spTree>
    <p:extLst>
      <p:ext uri="{BB962C8B-B14F-4D97-AF65-F5344CB8AC3E}">
        <p14:creationId xmlns:p14="http://schemas.microsoft.com/office/powerpoint/2010/main" val="649981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布拉格是捷克首都</a:t>
            </a:r>
            <a:endParaRPr lang="zh-CN" altLang="en-US" dirty="0"/>
          </a:p>
        </p:txBody>
      </p:sp>
      <p:sp>
        <p:nvSpPr>
          <p:cNvPr id="4" name="灯片编号占位符 3"/>
          <p:cNvSpPr>
            <a:spLocks noGrp="1"/>
          </p:cNvSpPr>
          <p:nvPr>
            <p:ph type="sldNum" sz="quarter" idx="10"/>
          </p:nvPr>
        </p:nvSpPr>
        <p:spPr/>
        <p:txBody>
          <a:bodyPr/>
          <a:lstStyle/>
          <a:p>
            <a:pPr>
              <a:defRPr/>
            </a:pPr>
            <a:fld id="{DB52B7BA-D4EA-4AAA-9EC4-ECFF96BA8D5E}" type="slidenum">
              <a:rPr lang="en-US" altLang="zh-CN" smtClean="0"/>
              <a:pPr>
                <a:defRPr/>
              </a:pPr>
              <a:t>21</a:t>
            </a:fld>
            <a:endParaRPr lang="en-US" altLang="zh-CN"/>
          </a:p>
        </p:txBody>
      </p:sp>
    </p:spTree>
    <p:extLst>
      <p:ext uri="{BB962C8B-B14F-4D97-AF65-F5344CB8AC3E}">
        <p14:creationId xmlns:p14="http://schemas.microsoft.com/office/powerpoint/2010/main" val="2728800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xfrm>
            <a:off x="3900488" y="9407525"/>
            <a:ext cx="2981325" cy="4968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DFAA13-B33B-417C-81B1-049720976C46}" type="slidenum">
              <a:rPr lang="zh-CN" altLang="en-US"/>
              <a:pPr eaLnBrk="1" hangingPunct="1"/>
              <a:t>30</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69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参考集团</a:t>
            </a:r>
            <a:r>
              <a:rPr lang="en-US" altLang="zh-CN" smtClean="0">
                <a:latin typeface="Arial" panose="020B0604020202020204" pitchFamily="34" charset="0"/>
              </a:rPr>
              <a:t>《</a:t>
            </a:r>
            <a:r>
              <a:rPr lang="zh-CN" altLang="en-US" smtClean="0">
                <a:latin typeface="Arial" panose="020B0604020202020204" pitchFamily="34" charset="0"/>
              </a:rPr>
              <a:t>管理工具</a:t>
            </a:r>
            <a:r>
              <a:rPr lang="en-US" altLang="zh-CN" smtClean="0">
                <a:latin typeface="Arial" panose="020B0604020202020204" pitchFamily="34" charset="0"/>
              </a:rPr>
              <a:t>》</a:t>
            </a:r>
            <a:endParaRPr lang="zh-CN" altLang="en-US" smtClean="0">
              <a:latin typeface="Arial" panose="020B0604020202020204" pitchFamily="34" charset="0"/>
            </a:endParaRPr>
          </a:p>
        </p:txBody>
      </p:sp>
      <p:sp>
        <p:nvSpPr>
          <p:cNvPr id="665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4FE483E7-36E7-4FED-9E87-5DCF66FCB989}" type="slidenum">
              <a:rPr lang="en-US" altLang="zh-CN" sz="1200"/>
              <a:pPr eaLnBrk="1" hangingPunct="1"/>
              <a:t>5</a:t>
            </a:fld>
            <a:endParaRPr lang="en-US" altLang="zh-CN" sz="1200"/>
          </a:p>
        </p:txBody>
      </p:sp>
    </p:spTree>
    <p:extLst>
      <p:ext uri="{BB962C8B-B14F-4D97-AF65-F5344CB8AC3E}">
        <p14:creationId xmlns:p14="http://schemas.microsoft.com/office/powerpoint/2010/main" val="2881871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54B64-6A3A-4246-9316-4036C3D2BF14}" type="slidenum">
              <a:rPr lang="en-US" altLang="ja-JP"/>
              <a:pPr/>
              <a:t>6</a:t>
            </a:fld>
            <a:endParaRPr lang="en-US" altLang="ja-JP"/>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a:xfrm>
            <a:off x="458788" y="4572000"/>
            <a:ext cx="6045200" cy="4333875"/>
          </a:xfrm>
        </p:spPr>
        <p:txBody>
          <a:bodyPr lIns="88615" tIns="44307" rIns="88615" bIns="44307"/>
          <a:lstStyle/>
          <a:p>
            <a:pPr>
              <a:spcBef>
                <a:spcPct val="10000"/>
              </a:spcBef>
            </a:pPr>
            <a:r>
              <a:rPr lang="ja-JP" altLang="en-US" sz="1400">
                <a:latin typeface="ＭＳ Ｐゴシック" panose="020B0600070205080204" pitchFamily="34" charset="-128"/>
                <a:ea typeface="ＭＳ Ｐゴシック" panose="020B0600070205080204" pitchFamily="34" charset="-128"/>
              </a:rPr>
              <a:t>　それでは、ＰＤＣＡサイクルの最初のＰＬＡＮについてもう少し詳しく説明を</a:t>
            </a:r>
          </a:p>
          <a:p>
            <a:pPr>
              <a:spcBef>
                <a:spcPct val="10000"/>
              </a:spcBef>
            </a:pPr>
            <a:r>
              <a:rPr lang="ja-JP" altLang="en-US" sz="1400">
                <a:latin typeface="ＭＳ Ｐゴシック" panose="020B0600070205080204" pitchFamily="34" charset="-128"/>
                <a:ea typeface="ＭＳ Ｐゴシック" panose="020B0600070205080204" pitchFamily="34" charset="-128"/>
              </a:rPr>
              <a:t>致します。</a:t>
            </a:r>
          </a:p>
          <a:p>
            <a:pPr>
              <a:spcBef>
                <a:spcPct val="10000"/>
              </a:spcBef>
            </a:pPr>
            <a:r>
              <a:rPr lang="ja-JP" altLang="en-US" sz="1400">
                <a:latin typeface="ＭＳ Ｐゴシック" panose="020B0600070205080204" pitchFamily="34" charset="-128"/>
                <a:ea typeface="ＭＳ Ｐゴシック" panose="020B0600070205080204" pitchFamily="34" charset="-128"/>
              </a:rPr>
              <a:t>　プランは、計画を立てるステップで更に三つに別れております。</a:t>
            </a:r>
          </a:p>
          <a:p>
            <a:pPr>
              <a:spcBef>
                <a:spcPct val="10000"/>
              </a:spcBef>
            </a:pPr>
            <a:r>
              <a:rPr lang="ja-JP" altLang="en-US" sz="1400">
                <a:latin typeface="ＭＳ Ｐゴシック" panose="020B0600070205080204" pitchFamily="34" charset="-128"/>
                <a:ea typeface="ＭＳ Ｐゴシック" panose="020B0600070205080204" pitchFamily="34" charset="-128"/>
              </a:rPr>
              <a:t>・一つ目は、目標を決める事です。</a:t>
            </a:r>
          </a:p>
          <a:p>
            <a:pPr>
              <a:spcBef>
                <a:spcPct val="10000"/>
              </a:spcBef>
            </a:pPr>
            <a:r>
              <a:rPr lang="ja-JP" altLang="en-US" sz="1400">
                <a:latin typeface="ＭＳ Ｐゴシック" panose="020B0600070205080204" pitchFamily="34" charset="-128"/>
                <a:ea typeface="ＭＳ Ｐゴシック" panose="020B0600070205080204" pitchFamily="34" charset="-128"/>
              </a:rPr>
              <a:t>　この目標は、「何を何時までにどうする。」を明確にする事です。</a:t>
            </a:r>
          </a:p>
          <a:p>
            <a:pPr>
              <a:spcBef>
                <a:spcPct val="10000"/>
              </a:spcBef>
            </a:pPr>
            <a:endParaRPr lang="ja-JP" altLang="en-US" sz="1400">
              <a:latin typeface="ＭＳ Ｐゴシック" panose="020B0600070205080204" pitchFamily="34" charset="-128"/>
              <a:ea typeface="ＭＳ Ｐゴシック" panose="020B0600070205080204" pitchFamily="34" charset="-128"/>
            </a:endParaRPr>
          </a:p>
          <a:p>
            <a:pPr>
              <a:spcBef>
                <a:spcPct val="10000"/>
              </a:spcBef>
            </a:pPr>
            <a:r>
              <a:rPr lang="ja-JP" altLang="en-US" sz="1400">
                <a:latin typeface="ＭＳ Ｐゴシック" panose="020B0600070205080204" pitchFamily="34" charset="-128"/>
                <a:ea typeface="ＭＳ Ｐゴシック" panose="020B0600070205080204" pitchFamily="34" charset="-128"/>
              </a:rPr>
              <a:t>・二つ目は、目標を達成するための施策（しさく）を決める事です。</a:t>
            </a:r>
          </a:p>
          <a:p>
            <a:pPr>
              <a:spcBef>
                <a:spcPct val="10000"/>
              </a:spcBef>
            </a:pPr>
            <a:r>
              <a:rPr lang="ja-JP" altLang="en-US" sz="1400">
                <a:latin typeface="ＭＳ Ｐゴシック" panose="020B0600070205080204" pitchFamily="34" charset="-128"/>
                <a:ea typeface="ＭＳ Ｐゴシック" panose="020B0600070205080204" pitchFamily="34" charset="-128"/>
              </a:rPr>
              <a:t>　この施策とは、「どうやって目標を達成するか」の</a:t>
            </a:r>
            <a:r>
              <a:rPr lang="ja-JP" altLang="en-US" sz="1400" u="sng">
                <a:latin typeface="ＭＳ Ｐゴシック" panose="020B0600070205080204" pitchFamily="34" charset="-128"/>
                <a:ea typeface="ＭＳ Ｐゴシック" panose="020B0600070205080204" pitchFamily="34" charset="-128"/>
              </a:rPr>
              <a:t>手段</a:t>
            </a:r>
            <a:r>
              <a:rPr lang="ja-JP" altLang="en-US" sz="1400">
                <a:latin typeface="ＭＳ Ｐゴシック" panose="020B0600070205080204" pitchFamily="34" charset="-128"/>
                <a:ea typeface="ＭＳ Ｐゴシック" panose="020B0600070205080204" pitchFamily="34" charset="-128"/>
              </a:rPr>
              <a:t>の事を言います。</a:t>
            </a:r>
          </a:p>
          <a:p>
            <a:pPr>
              <a:spcBef>
                <a:spcPct val="10000"/>
              </a:spcBef>
            </a:pPr>
            <a:r>
              <a:rPr lang="ja-JP" altLang="en-US" sz="1400">
                <a:latin typeface="ＭＳ Ｐゴシック" panose="020B0600070205080204" pitchFamily="34" charset="-128"/>
                <a:ea typeface="ＭＳ Ｐゴシック" panose="020B0600070205080204" pitchFamily="34" charset="-128"/>
              </a:rPr>
              <a:t>一般的には、目標達成の手段を方策と言っていますが、ホンダではこの施策</a:t>
            </a:r>
          </a:p>
          <a:p>
            <a:pPr>
              <a:spcBef>
                <a:spcPct val="10000"/>
              </a:spcBef>
            </a:pPr>
            <a:r>
              <a:rPr lang="ja-JP" altLang="en-US" sz="1400">
                <a:latin typeface="ＭＳ Ｐゴシック" panose="020B0600070205080204" pitchFamily="34" charset="-128"/>
                <a:ea typeface="ＭＳ Ｐゴシック" panose="020B0600070205080204" pitchFamily="34" charset="-128"/>
              </a:rPr>
              <a:t>（しさく）という言葉を使います。</a:t>
            </a:r>
          </a:p>
          <a:p>
            <a:pPr>
              <a:spcBef>
                <a:spcPct val="10000"/>
              </a:spcBef>
            </a:pPr>
            <a:endParaRPr lang="ja-JP" altLang="en-US" sz="1400">
              <a:latin typeface="ＭＳ Ｐゴシック" panose="020B0600070205080204" pitchFamily="34" charset="-128"/>
              <a:ea typeface="ＭＳ Ｐゴシック" panose="020B0600070205080204" pitchFamily="34" charset="-128"/>
            </a:endParaRPr>
          </a:p>
          <a:p>
            <a:pPr>
              <a:spcBef>
                <a:spcPct val="10000"/>
              </a:spcBef>
            </a:pPr>
            <a:r>
              <a:rPr lang="ja-JP" altLang="en-US" sz="1400">
                <a:latin typeface="ＭＳ Ｐゴシック" panose="020B0600070205080204" pitchFamily="34" charset="-128"/>
                <a:ea typeface="ＭＳ Ｐゴシック" panose="020B0600070205080204" pitchFamily="34" charset="-128"/>
              </a:rPr>
              <a:t>・三つ目は、管理項目の選定と管理の仕方を決める事です。</a:t>
            </a:r>
          </a:p>
          <a:p>
            <a:pPr>
              <a:spcBef>
                <a:spcPct val="10000"/>
              </a:spcBef>
            </a:pPr>
            <a:r>
              <a:rPr lang="ja-JP" altLang="en-US" sz="1400">
                <a:latin typeface="ＭＳ Ｐゴシック" panose="020B0600070205080204" pitchFamily="34" charset="-128"/>
                <a:ea typeface="ＭＳ Ｐゴシック" panose="020B0600070205080204" pitchFamily="34" charset="-128"/>
              </a:rPr>
              <a:t>　管理項目と管理は、「目標が達成しつつあるかどうか」をどうやって確認して</a:t>
            </a:r>
          </a:p>
          <a:p>
            <a:pPr>
              <a:spcBef>
                <a:spcPct val="10000"/>
              </a:spcBef>
            </a:pPr>
            <a:r>
              <a:rPr lang="ja-JP" altLang="en-US" sz="1400">
                <a:latin typeface="ＭＳ Ｐゴシック" panose="020B0600070205080204" pitchFamily="34" charset="-128"/>
                <a:ea typeface="ＭＳ Ｐゴシック" panose="020B0600070205080204" pitchFamily="34" charset="-128"/>
              </a:rPr>
              <a:t>いくのか、という事です。何をどの位のインターバルで見て行くのかを決めます。</a:t>
            </a:r>
          </a:p>
          <a:p>
            <a:pPr>
              <a:spcBef>
                <a:spcPct val="10000"/>
              </a:spcBef>
            </a:pPr>
            <a:endParaRPr lang="ja-JP" altLang="en-US" sz="1400">
              <a:latin typeface="ＭＳ Ｐゴシック" panose="020B0600070205080204" pitchFamily="34" charset="-128"/>
              <a:ea typeface="ＭＳ Ｐゴシック" panose="020B0600070205080204" pitchFamily="34" charset="-128"/>
            </a:endParaRPr>
          </a:p>
          <a:p>
            <a:pPr>
              <a:spcBef>
                <a:spcPct val="10000"/>
              </a:spcBef>
            </a:pPr>
            <a:r>
              <a:rPr lang="ja-JP" altLang="en-US" sz="1400">
                <a:latin typeface="ＭＳ Ｐゴシック" panose="020B0600070205080204" pitchFamily="34" charset="-128"/>
                <a:ea typeface="ＭＳ Ｐゴシック" panose="020B0600070205080204" pitchFamily="34" charset="-128"/>
              </a:rPr>
              <a:t>以上がプランの中身です。このプラン（計画）は、リーダーとメンバーが一緒に</a:t>
            </a:r>
          </a:p>
          <a:p>
            <a:pPr>
              <a:spcBef>
                <a:spcPct val="10000"/>
              </a:spcBef>
            </a:pPr>
            <a:r>
              <a:rPr lang="ja-JP" altLang="en-US" sz="1400">
                <a:latin typeface="ＭＳ Ｐゴシック" panose="020B0600070205080204" pitchFamily="34" charset="-128"/>
                <a:ea typeface="ＭＳ Ｐゴシック" panose="020B0600070205080204" pitchFamily="34" charset="-128"/>
              </a:rPr>
              <a:t>２ＷＡＹで決めて行くことが非常に大切です。</a:t>
            </a:r>
          </a:p>
        </p:txBody>
      </p:sp>
    </p:spTree>
    <p:extLst>
      <p:ext uri="{BB962C8B-B14F-4D97-AF65-F5344CB8AC3E}">
        <p14:creationId xmlns:p14="http://schemas.microsoft.com/office/powerpoint/2010/main" val="2301460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DC767-B0D5-4057-BAE8-F7B3F32314B9}" type="slidenum">
              <a:rPr lang="en-US" altLang="ja-JP"/>
              <a:pPr/>
              <a:t>7</a:t>
            </a:fld>
            <a:endParaRPr lang="en-US" altLang="ja-JP"/>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a:xfrm>
            <a:off x="228600" y="4572000"/>
            <a:ext cx="6275388" cy="4573588"/>
          </a:xfrm>
        </p:spPr>
        <p:txBody>
          <a:bodyPr lIns="88615" tIns="44307" rIns="88615" bIns="44307"/>
          <a:lstStyle/>
          <a:p>
            <a:r>
              <a:rPr lang="ja-JP" altLang="en-US" sz="1400">
                <a:latin typeface="ＭＳ Ｐ明朝" panose="02020600040205080304" pitchFamily="18" charset="-128"/>
              </a:rPr>
              <a:t>続きましてＰＤＣＡサイクルの二つめのドゥについて説明します。</a:t>
            </a:r>
          </a:p>
          <a:p>
            <a:r>
              <a:rPr lang="ja-JP" altLang="en-US" sz="1400">
                <a:latin typeface="ＭＳ Ｐ明朝" panose="02020600040205080304" pitchFamily="18" charset="-128"/>
              </a:rPr>
              <a:t>先程のプラン・</a:t>
            </a:r>
            <a:r>
              <a:rPr lang="ja-JP" altLang="en-US" sz="1400" u="sng">
                <a:latin typeface="ＭＳ Ｐ明朝" panose="02020600040205080304" pitchFamily="18" charset="-128"/>
              </a:rPr>
              <a:t>計画を実行するステップ</a:t>
            </a:r>
            <a:r>
              <a:rPr lang="ja-JP" altLang="en-US" sz="1400">
                <a:latin typeface="ＭＳ Ｐ明朝" panose="02020600040205080304" pitchFamily="18" charset="-128"/>
              </a:rPr>
              <a:t>が、このドゥで更に二つに別れております。</a:t>
            </a:r>
          </a:p>
          <a:p>
            <a:endParaRPr lang="ja-JP" altLang="en-US" sz="1400">
              <a:latin typeface="ＭＳ Ｐ明朝" panose="02020600040205080304" pitchFamily="18" charset="-128"/>
            </a:endParaRPr>
          </a:p>
          <a:p>
            <a:r>
              <a:rPr lang="ja-JP" altLang="en-US" sz="1400">
                <a:latin typeface="ＭＳ Ｐ明朝" panose="02020600040205080304" pitchFamily="18" charset="-128"/>
              </a:rPr>
              <a:t>・一つめは、教育訓練をする事です。</a:t>
            </a:r>
          </a:p>
          <a:p>
            <a:r>
              <a:rPr lang="ja-JP" altLang="en-US" sz="1400">
                <a:latin typeface="ＭＳ Ｐ明朝" panose="02020600040205080304" pitchFamily="18" charset="-128"/>
              </a:rPr>
              <a:t>　この教育訓練とは、計画の中身を実行してもらう人達に教える事です。　「何を何時までにどうやって〇〇する。」そして「何を管理項目にしてどうやって確認して行く」と一連の目標を達成する為の計画を共有化する事です。</a:t>
            </a:r>
          </a:p>
          <a:p>
            <a:r>
              <a:rPr lang="ja-JP" altLang="en-US" sz="1400">
                <a:latin typeface="ＭＳ Ｐ明朝" panose="02020600040205080304" pitchFamily="18" charset="-128"/>
              </a:rPr>
              <a:t>　言い換えると「従来からの仕事のやり方の何処をどのように変えるのか」を関係者に知らせる事です。</a:t>
            </a:r>
          </a:p>
          <a:p>
            <a:r>
              <a:rPr lang="ja-JP" altLang="en-US" sz="1400">
                <a:latin typeface="ＭＳ Ｐ明朝" panose="02020600040205080304" pitchFamily="18" charset="-128"/>
              </a:rPr>
              <a:t>・二つめは、</a:t>
            </a:r>
            <a:r>
              <a:rPr lang="ja-JP" altLang="en-US" sz="1400">
                <a:solidFill>
                  <a:srgbClr val="CA0000"/>
                </a:solidFill>
                <a:latin typeface="ＭＳ Ｐ明朝" panose="02020600040205080304" pitchFamily="18" charset="-128"/>
              </a:rPr>
              <a:t>プラン・</a:t>
            </a:r>
            <a:r>
              <a:rPr lang="ja-JP" altLang="en-US" sz="1400">
                <a:latin typeface="ＭＳ Ｐ明朝" panose="02020600040205080304" pitchFamily="18" charset="-128"/>
              </a:rPr>
              <a:t>計画を実行する事です。</a:t>
            </a:r>
          </a:p>
          <a:p>
            <a:r>
              <a:rPr lang="ja-JP" altLang="en-US" sz="1400">
                <a:latin typeface="ＭＳ Ｐ明朝" panose="02020600040205080304" pitchFamily="18" charset="-128"/>
              </a:rPr>
              <a:t>　　目標を達成する為の施策と管理を計画通りに実行する事です。</a:t>
            </a:r>
          </a:p>
          <a:p>
            <a:r>
              <a:rPr lang="ja-JP" altLang="en-US" sz="1400">
                <a:latin typeface="ＭＳ Ｐ明朝" panose="02020600040205080304" pitchFamily="18" charset="-128"/>
              </a:rPr>
              <a:t>　　計画だけ立てて実行しない人もいるようです。</a:t>
            </a:r>
          </a:p>
          <a:p>
            <a:r>
              <a:rPr lang="ja-JP" altLang="en-US" sz="1400">
                <a:latin typeface="ＭＳ Ｐ明朝" panose="02020600040205080304" pitchFamily="18" charset="-128"/>
              </a:rPr>
              <a:t>　　　　　　こう言う人を称して「</a:t>
            </a:r>
            <a:r>
              <a:rPr lang="ja-JP" altLang="en-US" sz="1400" i="1">
                <a:latin typeface="ＭＳ Ｐ明朝" panose="02020600040205080304" pitchFamily="18" charset="-128"/>
              </a:rPr>
              <a:t>プランプランな人</a:t>
            </a:r>
            <a:r>
              <a:rPr lang="ja-JP" altLang="en-US" sz="1400">
                <a:latin typeface="ＭＳ Ｐ明朝" panose="02020600040205080304" pitchFamily="18" charset="-128"/>
              </a:rPr>
              <a:t>」と言います。</a:t>
            </a:r>
          </a:p>
          <a:p>
            <a:r>
              <a:rPr lang="ja-JP" altLang="en-US" sz="1400">
                <a:latin typeface="ＭＳ Ｐ明朝" panose="02020600040205080304" pitchFamily="18" charset="-128"/>
              </a:rPr>
              <a:t>　　皆さんは、このセミナーを受けたのですから</a:t>
            </a:r>
            <a:r>
              <a:rPr lang="ja-JP" altLang="en-US" sz="1400" i="1">
                <a:latin typeface="ＭＳ Ｐ明朝" panose="02020600040205080304" pitchFamily="18" charset="-128"/>
              </a:rPr>
              <a:t>プランプラン</a:t>
            </a:r>
            <a:r>
              <a:rPr lang="ja-JP" altLang="en-US" sz="1400">
                <a:latin typeface="ＭＳ Ｐ明朝" panose="02020600040205080304" pitchFamily="18" charset="-128"/>
              </a:rPr>
              <a:t>な人と</a:t>
            </a:r>
          </a:p>
          <a:p>
            <a:r>
              <a:rPr lang="ja-JP" altLang="en-US" sz="1400">
                <a:latin typeface="ＭＳ Ｐ明朝" panose="02020600040205080304" pitchFamily="18" charset="-128"/>
              </a:rPr>
              <a:t>　　言われないように、計画通りに是非実行して下さい。</a:t>
            </a:r>
          </a:p>
          <a:p>
            <a:r>
              <a:rPr lang="ja-JP" altLang="en-US" sz="1400">
                <a:latin typeface="ＭＳ Ｐ明朝" panose="02020600040205080304" pitchFamily="18" charset="-128"/>
              </a:rPr>
              <a:t>　　　　　計画を立て実行する事で事実がだんだん見えてきます。</a:t>
            </a:r>
          </a:p>
        </p:txBody>
      </p:sp>
    </p:spTree>
    <p:extLst>
      <p:ext uri="{BB962C8B-B14F-4D97-AF65-F5344CB8AC3E}">
        <p14:creationId xmlns:p14="http://schemas.microsoft.com/office/powerpoint/2010/main" val="2754046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F9D594-2136-4C73-B730-C1F035F909DF}" type="slidenum">
              <a:rPr lang="en-US" altLang="ja-JP"/>
              <a:pPr/>
              <a:t>8</a:t>
            </a:fld>
            <a:endParaRPr lang="en-US" altLang="ja-JP"/>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ja-JP" altLang="en-US" dirty="0">
              <a:latin typeface="ＭＳ Ｐゴシック" panose="020B0600070205080204" pitchFamily="34" charset="-128"/>
              <a:ea typeface="ＭＳ Ｐゴシック" panose="020B0600070205080204" pitchFamily="34" charset="-128"/>
            </a:endParaRPr>
          </a:p>
        </p:txBody>
      </p:sp>
    </p:spTree>
    <p:extLst>
      <p:ext uri="{BB962C8B-B14F-4D97-AF65-F5344CB8AC3E}">
        <p14:creationId xmlns:p14="http://schemas.microsoft.com/office/powerpoint/2010/main" val="1622296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0AF673-F3F5-41FD-ACBF-E678A09094F2}" type="slidenum">
              <a:rPr lang="en-US" altLang="ja-JP"/>
              <a:pPr/>
              <a:t>9</a:t>
            </a:fld>
            <a:endParaRPr lang="en-US" altLang="ja-JP"/>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a:xfrm>
            <a:off x="382588" y="4813300"/>
            <a:ext cx="5969000" cy="4332288"/>
          </a:xfrm>
        </p:spPr>
        <p:txBody>
          <a:bodyPr lIns="88615" tIns="44307" rIns="88615" bIns="44307"/>
          <a:lstStyle/>
          <a:p>
            <a:pPr>
              <a:lnSpc>
                <a:spcPct val="85000"/>
              </a:lnSpc>
              <a:spcBef>
                <a:spcPct val="10000"/>
              </a:spcBef>
            </a:pPr>
            <a:r>
              <a:rPr lang="ja-JP" altLang="en-US" sz="1400">
                <a:latin typeface="ＭＳ Ｐゴシック" panose="020B0600070205080204" pitchFamily="34" charset="-128"/>
                <a:ea typeface="ＭＳ Ｐゴシック" panose="020B0600070205080204" pitchFamily="34" charset="-128"/>
              </a:rPr>
              <a:t>ＰＤＣＡサイクルの最後は、アクション、これは改善のステップです。</a:t>
            </a:r>
          </a:p>
          <a:p>
            <a:pPr>
              <a:lnSpc>
                <a:spcPct val="85000"/>
              </a:lnSpc>
              <a:spcBef>
                <a:spcPct val="10000"/>
              </a:spcBef>
            </a:pPr>
            <a:r>
              <a:rPr lang="ja-JP" altLang="en-US" sz="1400">
                <a:latin typeface="ＭＳ Ｐゴシック" panose="020B0600070205080204" pitchFamily="34" charset="-128"/>
                <a:ea typeface="ＭＳ Ｐゴシック" panose="020B0600070205080204" pitchFamily="34" charset="-128"/>
              </a:rPr>
              <a:t>　実施の結果で計画を分析して学んだ事を仕事の仕方に反映をするステップです。少しづつ問題が解決され目標に近づいた訳ですから、これを継続して</a:t>
            </a:r>
          </a:p>
          <a:p>
            <a:pPr>
              <a:lnSpc>
                <a:spcPct val="85000"/>
              </a:lnSpc>
              <a:spcBef>
                <a:spcPct val="10000"/>
              </a:spcBef>
            </a:pPr>
            <a:r>
              <a:rPr lang="ja-JP" altLang="en-US" sz="1400">
                <a:latin typeface="ＭＳ Ｐゴシック" panose="020B0600070205080204" pitchFamily="34" charset="-128"/>
                <a:ea typeface="ＭＳ Ｐゴシック" panose="020B0600070205080204" pitchFamily="34" charset="-128"/>
              </a:rPr>
              <a:t>行くために仕事の仕方を改善しておきます。</a:t>
            </a:r>
          </a:p>
          <a:p>
            <a:pPr>
              <a:lnSpc>
                <a:spcPct val="85000"/>
              </a:lnSpc>
              <a:spcBef>
                <a:spcPct val="10000"/>
              </a:spcBef>
            </a:pPr>
            <a:endParaRPr lang="ja-JP" altLang="en-US" sz="1400">
              <a:latin typeface="ＭＳ Ｐゴシック" panose="020B0600070205080204" pitchFamily="34" charset="-128"/>
              <a:ea typeface="ＭＳ Ｐゴシック" panose="020B0600070205080204" pitchFamily="34" charset="-128"/>
            </a:endParaRPr>
          </a:p>
          <a:p>
            <a:pPr>
              <a:lnSpc>
                <a:spcPct val="85000"/>
              </a:lnSpc>
              <a:spcBef>
                <a:spcPct val="10000"/>
              </a:spcBef>
            </a:pPr>
            <a:r>
              <a:rPr lang="ja-JP" altLang="en-US" sz="1400">
                <a:latin typeface="ＭＳ Ｐゴシック" panose="020B0600070205080204" pitchFamily="34" charset="-128"/>
                <a:ea typeface="ＭＳ Ｐゴシック" panose="020B0600070205080204" pitchFamily="34" charset="-128"/>
              </a:rPr>
              <a:t>言い換えると今回のＰＤＣＡを回す前に存在していた問題（目標と現状の差）を二度と体験しないで済むようにする事です。同じ問題を再発させない為の再発防止です。これをキチンとやっておかないと次に回すＰＤＣＡのスタート</a:t>
            </a:r>
          </a:p>
          <a:p>
            <a:pPr>
              <a:lnSpc>
                <a:spcPct val="85000"/>
              </a:lnSpc>
              <a:spcBef>
                <a:spcPct val="10000"/>
              </a:spcBef>
            </a:pPr>
            <a:r>
              <a:rPr lang="ja-JP" altLang="en-US" sz="1400">
                <a:latin typeface="ＭＳ Ｐゴシック" panose="020B0600070205080204" pitchFamily="34" charset="-128"/>
                <a:ea typeface="ＭＳ Ｐゴシック" panose="020B0600070205080204" pitchFamily="34" charset="-128"/>
              </a:rPr>
              <a:t>レベルが、前回と同じになってしまいます。先程の「プランプランの堂々巡り」になってしまいます。</a:t>
            </a:r>
          </a:p>
          <a:p>
            <a:pPr>
              <a:lnSpc>
                <a:spcPct val="85000"/>
              </a:lnSpc>
              <a:spcBef>
                <a:spcPct val="10000"/>
              </a:spcBef>
            </a:pPr>
            <a:endParaRPr lang="ja-JP" altLang="en-US" sz="1400">
              <a:latin typeface="ＭＳ Ｐゴシック" panose="020B0600070205080204" pitchFamily="34" charset="-128"/>
              <a:ea typeface="ＭＳ Ｐゴシック" panose="020B0600070205080204" pitchFamily="34" charset="-128"/>
            </a:endParaRPr>
          </a:p>
          <a:p>
            <a:pPr>
              <a:lnSpc>
                <a:spcPct val="85000"/>
              </a:lnSpc>
              <a:spcBef>
                <a:spcPct val="10000"/>
              </a:spcBef>
            </a:pPr>
            <a:r>
              <a:rPr lang="ja-JP" altLang="en-US" sz="1400">
                <a:latin typeface="ＭＳ Ｐゴシック" panose="020B0600070205080204" pitchFamily="34" charset="-128"/>
                <a:ea typeface="ＭＳ Ｐゴシック" panose="020B0600070205080204" pitchFamily="34" charset="-128"/>
              </a:rPr>
              <a:t>　このステップでは、施策毎の分析結果に合せて改善の内容・方法が、異なっております。</a:t>
            </a:r>
          </a:p>
          <a:p>
            <a:pPr>
              <a:lnSpc>
                <a:spcPct val="85000"/>
              </a:lnSpc>
              <a:spcBef>
                <a:spcPct val="10000"/>
              </a:spcBef>
            </a:pPr>
            <a:r>
              <a:rPr lang="ja-JP" altLang="en-US" sz="1400">
                <a:latin typeface="ＭＳ Ｐゴシック" panose="020B0600070205080204" pitchFamily="34" charset="-128"/>
                <a:ea typeface="ＭＳ Ｐゴシック" panose="020B0600070205080204" pitchFamily="34" charset="-128"/>
              </a:rPr>
              <a:t>　・プラン通り実行出来なかった項目</a:t>
            </a:r>
          </a:p>
          <a:p>
            <a:pPr>
              <a:lnSpc>
                <a:spcPct val="85000"/>
              </a:lnSpc>
              <a:spcBef>
                <a:spcPct val="10000"/>
              </a:spcBef>
            </a:pPr>
            <a:r>
              <a:rPr lang="ja-JP" altLang="en-US" sz="1400">
                <a:latin typeface="ＭＳ Ｐゴシック" panose="020B0600070205080204" pitchFamily="34" charset="-128"/>
                <a:ea typeface="ＭＳ Ｐゴシック" panose="020B0600070205080204" pitchFamily="34" charset="-128"/>
              </a:rPr>
              <a:t>　・プラン通り実行したが成果が得られなかった項目</a:t>
            </a:r>
          </a:p>
          <a:p>
            <a:pPr>
              <a:lnSpc>
                <a:spcPct val="85000"/>
              </a:lnSpc>
              <a:spcBef>
                <a:spcPct val="10000"/>
              </a:spcBef>
            </a:pPr>
            <a:r>
              <a:rPr lang="ja-JP" altLang="en-US" sz="1400">
                <a:latin typeface="ＭＳ Ｐゴシック" panose="020B0600070205080204" pitchFamily="34" charset="-128"/>
                <a:ea typeface="ＭＳ Ｐゴシック" panose="020B0600070205080204" pitchFamily="34" charset="-128"/>
              </a:rPr>
              <a:t>　・プラン通り実行して成果が上がった項目</a:t>
            </a:r>
          </a:p>
        </p:txBody>
      </p:sp>
    </p:spTree>
    <p:extLst>
      <p:ext uri="{BB962C8B-B14F-4D97-AF65-F5344CB8AC3E}">
        <p14:creationId xmlns:p14="http://schemas.microsoft.com/office/powerpoint/2010/main" val="3871335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rPr>
              <a:t>出自</a:t>
            </a:r>
            <a:r>
              <a:rPr lang="en-US" altLang="zh-CN" smtClean="0">
                <a:latin typeface="Arial" panose="020B0604020202020204" pitchFamily="34" charset="0"/>
              </a:rPr>
              <a:t>《</a:t>
            </a:r>
            <a:r>
              <a:rPr lang="zh-CN" altLang="en-US" smtClean="0">
                <a:latin typeface="Arial" panose="020B0604020202020204" pitchFamily="34" charset="0"/>
              </a:rPr>
              <a:t>管理工具</a:t>
            </a:r>
            <a:r>
              <a:rPr lang="en-US" altLang="zh-CN" smtClean="0">
                <a:latin typeface="Arial" panose="020B0604020202020204" pitchFamily="34" charset="0"/>
              </a:rPr>
              <a:t>》</a:t>
            </a:r>
            <a:endParaRPr lang="zh-CN" altLang="en-US" smtClean="0">
              <a:latin typeface="Arial" panose="020B0604020202020204" pitchFamily="34" charset="0"/>
            </a:endParaRPr>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fld id="{747B75E4-CDDA-4CC3-A055-35BEA63194BF}" type="slidenum">
              <a:rPr lang="en-US" altLang="zh-CN" sz="1200"/>
              <a:pPr eaLnBrk="1" hangingPunct="1"/>
              <a:t>10</a:t>
            </a:fld>
            <a:endParaRPr lang="en-US" altLang="zh-CN" sz="1200"/>
          </a:p>
        </p:txBody>
      </p:sp>
    </p:spTree>
    <p:extLst>
      <p:ext uri="{BB962C8B-B14F-4D97-AF65-F5344CB8AC3E}">
        <p14:creationId xmlns:p14="http://schemas.microsoft.com/office/powerpoint/2010/main" val="3415042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154672-D76A-47F6-B3C3-8FA2FA439409}" type="slidenum">
              <a:rPr lang="en-US" altLang="ja-JP"/>
              <a:pPr/>
              <a:t>13</a:t>
            </a:fld>
            <a:endParaRPr lang="en-US" altLang="ja-JP"/>
          </a:p>
        </p:txBody>
      </p:sp>
      <p:sp>
        <p:nvSpPr>
          <p:cNvPr id="437250" name="Rectangle 2"/>
          <p:cNvSpPr>
            <a:spLocks noGrp="1" noRot="1" noChangeAspect="1" noChangeArrowheads="1"/>
          </p:cNvSpPr>
          <p:nvPr>
            <p:ph type="sldImg"/>
          </p:nvPr>
        </p:nvSpPr>
        <p:spPr bwMode="auto">
          <a:xfrm>
            <a:off x="1035050" y="720725"/>
            <a:ext cx="4816475" cy="3611563"/>
          </a:xfrm>
          <a:prstGeom prst="rect">
            <a:avLst/>
          </a:prstGeom>
          <a:solidFill>
            <a:srgbClr val="FFFFFF"/>
          </a:solidFill>
          <a:ln>
            <a:solidFill>
              <a:srgbClr val="000000"/>
            </a:solidFill>
            <a:miter lim="800000"/>
            <a:headEnd/>
            <a:tailEnd/>
          </a:ln>
        </p:spPr>
      </p:sp>
      <p:sp>
        <p:nvSpPr>
          <p:cNvPr id="437251" name="Rectangle 3"/>
          <p:cNvSpPr>
            <a:spLocks noGrp="1" noChangeArrowheads="1"/>
          </p:cNvSpPr>
          <p:nvPr>
            <p:ph type="body" idx="1"/>
          </p:nvPr>
        </p:nvSpPr>
        <p:spPr bwMode="auto">
          <a:xfrm>
            <a:off x="306388" y="4573588"/>
            <a:ext cx="6273800" cy="4732337"/>
          </a:xfrm>
          <a:prstGeom prst="rect">
            <a:avLst/>
          </a:prstGeom>
          <a:solidFill>
            <a:srgbClr val="FFFFFF"/>
          </a:solidFill>
          <a:ln>
            <a:solidFill>
              <a:srgbClr val="000000"/>
            </a:solidFill>
            <a:miter lim="800000"/>
            <a:headEnd/>
            <a:tailEnd/>
          </a:ln>
        </p:spPr>
        <p:txBody>
          <a:bodyPr lIns="88571" tIns="44285" rIns="88571" bIns="44285"/>
          <a:lstStyle/>
          <a:p>
            <a:pPr>
              <a:spcBef>
                <a:spcPct val="10000"/>
              </a:spcBef>
            </a:pPr>
            <a:r>
              <a:rPr lang="ja-JP" altLang="en-US" sz="1400">
                <a:latin typeface="ＭＳ Ｐ明朝" panose="02020600040205080304" pitchFamily="18" charset="-128"/>
              </a:rPr>
              <a:t>　</a:t>
            </a:r>
          </a:p>
        </p:txBody>
      </p:sp>
    </p:spTree>
    <p:extLst>
      <p:ext uri="{BB962C8B-B14F-4D97-AF65-F5344CB8AC3E}">
        <p14:creationId xmlns:p14="http://schemas.microsoft.com/office/powerpoint/2010/main" val="3463428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24EAADE-33DB-44C2-85C7-D17E05E53D9A}" type="slidenum">
              <a:rPr lang="en-US" altLang="ja-JP"/>
              <a:pPr/>
              <a:t>14</a:t>
            </a:fld>
            <a:endParaRPr lang="en-US" altLang="ja-JP"/>
          </a:p>
        </p:txBody>
      </p:sp>
      <p:sp>
        <p:nvSpPr>
          <p:cNvPr id="68610" name="Rectangle 2"/>
          <p:cNvSpPr>
            <a:spLocks noGrp="1" noRot="1" noChangeAspect="1" noChangeArrowheads="1" noTextEdit="1"/>
          </p:cNvSpPr>
          <p:nvPr>
            <p:ph type="sldImg"/>
          </p:nvPr>
        </p:nvSpPr>
        <p:spPr>
          <a:xfrm>
            <a:off x="1509713" y="727075"/>
            <a:ext cx="3960812" cy="2970213"/>
          </a:xfrm>
          <a:ln w="12700" cap="flat">
            <a:solidFill>
              <a:schemeClr val="tx1"/>
            </a:solidFill>
          </a:ln>
          <a:extLst>
            <a:ext uri="{909E8E84-426E-40DD-AFC4-6F175D3DCCD1}">
              <a14:hiddenFill xmlns:a14="http://schemas.microsoft.com/office/drawing/2010/main">
                <a:noFill/>
              </a14:hiddenFill>
            </a:ext>
          </a:extLst>
        </p:spPr>
      </p:sp>
      <p:sp>
        <p:nvSpPr>
          <p:cNvPr id="68611" name="Rectangle 3"/>
          <p:cNvSpPr>
            <a:spLocks noGrp="1" noChangeArrowheads="1"/>
          </p:cNvSpPr>
          <p:nvPr>
            <p:ph type="body" idx="1"/>
          </p:nvPr>
        </p:nvSpPr>
        <p:spPr>
          <a:xfrm>
            <a:off x="546100" y="4573588"/>
            <a:ext cx="6002338" cy="3676650"/>
          </a:xfrm>
        </p:spPr>
        <p:txBody>
          <a:bodyPr lIns="88564" tIns="44281" rIns="88564" bIns="44281"/>
          <a:lstStyle/>
          <a:p>
            <a:endParaRPr lang="en-US" altLang="zh-CN" sz="1400">
              <a:latin typeface="ＭＳ Ｐ明朝" panose="02020600040205080304" pitchFamily="18" charset="-128"/>
            </a:endParaRPr>
          </a:p>
        </p:txBody>
      </p:sp>
      <p:sp>
        <p:nvSpPr>
          <p:cNvPr id="68612" name="Line 4"/>
          <p:cNvSpPr>
            <a:spLocks noChangeShapeType="1"/>
          </p:cNvSpPr>
          <p:nvPr/>
        </p:nvSpPr>
        <p:spPr bwMode="auto">
          <a:xfrm flipH="1">
            <a:off x="917575" y="5214938"/>
            <a:ext cx="5202238" cy="2644775"/>
          </a:xfrm>
          <a:prstGeom prst="line">
            <a:avLst/>
          </a:prstGeom>
          <a:noFill/>
          <a:ln w="12700">
            <a:solidFill>
              <a:srgbClr val="E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3" name="Text Box 5"/>
          <p:cNvSpPr txBox="1">
            <a:spLocks noChangeArrowheads="1"/>
          </p:cNvSpPr>
          <p:nvPr/>
        </p:nvSpPr>
        <p:spPr bwMode="auto">
          <a:xfrm>
            <a:off x="3397250" y="7504113"/>
            <a:ext cx="2249488"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380" tIns="45689" rIns="91380" bIns="45689" anchor="ctr">
            <a:spAutoFit/>
          </a:bodyP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a:defRPr kumimoji="1" sz="2400">
                <a:solidFill>
                  <a:schemeClr val="tx1"/>
                </a:solidFill>
                <a:latin typeface="Times New Roman" panose="02020603050405020304" pitchFamily="18" charset="0"/>
                <a:ea typeface="ＭＳ Ｐゴシック" panose="020B0600070205080204" pitchFamily="34" charset="-128"/>
              </a:defRPr>
            </a:lvl2pPr>
            <a:lvl3pPr>
              <a:defRPr kumimoji="1" sz="2400">
                <a:solidFill>
                  <a:schemeClr val="tx1"/>
                </a:solidFill>
                <a:latin typeface="Times New Roman" panose="02020603050405020304" pitchFamily="18" charset="0"/>
                <a:ea typeface="ＭＳ Ｐゴシック" panose="020B0600070205080204" pitchFamily="34" charset="-128"/>
              </a:defRPr>
            </a:lvl3pPr>
            <a:lvl4pPr marL="1368425">
              <a:defRPr kumimoji="1" sz="2400">
                <a:solidFill>
                  <a:schemeClr val="tx1"/>
                </a:solidFill>
                <a:latin typeface="Times New Roman" panose="02020603050405020304" pitchFamily="18" charset="0"/>
                <a:ea typeface="ＭＳ Ｐゴシック" panose="020B0600070205080204" pitchFamily="34" charset="-128"/>
              </a:defRPr>
            </a:lvl4pPr>
            <a:lvl5pPr marL="1827213">
              <a:defRPr kumimoji="1" sz="2400">
                <a:solidFill>
                  <a:schemeClr val="tx1"/>
                </a:solidFill>
                <a:latin typeface="Times New Roman" panose="02020603050405020304" pitchFamily="18" charset="0"/>
                <a:ea typeface="ＭＳ Ｐゴシック" panose="020B0600070205080204" pitchFamily="34" charset="-128"/>
              </a:defRPr>
            </a:lvl5pPr>
            <a:lvl6pPr marL="2284413"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741613"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198813"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656013" fontAlgn="base">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spcBef>
                <a:spcPct val="50000"/>
              </a:spcBef>
            </a:pPr>
            <a:r>
              <a:rPr lang="ja-JP" altLang="en-US" sz="5400">
                <a:solidFill>
                  <a:srgbClr val="CA0000"/>
                </a:solidFill>
              </a:rPr>
              <a:t>見直し</a:t>
            </a:r>
          </a:p>
        </p:txBody>
      </p:sp>
    </p:spTree>
    <p:extLst>
      <p:ext uri="{BB962C8B-B14F-4D97-AF65-F5344CB8AC3E}">
        <p14:creationId xmlns:p14="http://schemas.microsoft.com/office/powerpoint/2010/main" val="2765323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blackWhite">
          <a:xfrm>
            <a:off x="0" y="5153025"/>
            <a:ext cx="9144000" cy="17605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buClr>
                <a:schemeClr val="accent2"/>
              </a:buClr>
              <a:buFont typeface="Wingdings" panose="05000000000000000000" pitchFamily="2" charset="2"/>
              <a:buNone/>
            </a:pPr>
            <a:endParaRPr lang="zh-CN" altLang="en-US"/>
          </a:p>
        </p:txBody>
      </p:sp>
      <p:pic>
        <p:nvPicPr>
          <p:cNvPr id="5" name="Picture 3" descr="ONDmndBsLckp_KO_4C_S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5" y="5214938"/>
            <a:ext cx="2162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76788"/>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rational_logo_wh_matte"/>
          <p:cNvPicPr>
            <a:picLocks noChangeAspect="1" noChangeArrowheads="1"/>
          </p:cNvPicPr>
          <p:nvPr/>
        </p:nvPicPr>
        <p:blipFill>
          <a:blip r:embed="rId4">
            <a:extLst>
              <a:ext uri="{28A0092B-C50C-407E-A947-70E740481C1C}">
                <a14:useLocalDpi xmlns:a14="http://schemas.microsoft.com/office/drawing/2010/main" val="0"/>
              </a:ext>
            </a:extLst>
          </a:blip>
          <a:srcRect r="-112094" b="-72021"/>
          <a:stretch>
            <a:fillRect/>
          </a:stretch>
        </p:blipFill>
        <p:spPr bwMode="blackGray">
          <a:xfrm>
            <a:off x="477838" y="4149725"/>
            <a:ext cx="3508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buClr>
                <a:schemeClr val="accent2"/>
              </a:buClr>
              <a:buFont typeface="Wingdings" panose="05000000000000000000" pitchFamily="2" charset="2"/>
              <a:buNone/>
            </a:pPr>
            <a:endParaRPr lang="zh-CN" altLang="en-US"/>
          </a:p>
        </p:txBody>
      </p:sp>
      <p:grpSp>
        <p:nvGrpSpPr>
          <p:cNvPr id="9" name="Group 7"/>
          <p:cNvGrpSpPr>
            <a:grpSpLocks/>
          </p:cNvGrpSpPr>
          <p:nvPr/>
        </p:nvGrpSpPr>
        <p:grpSpPr bwMode="auto">
          <a:xfrm>
            <a:off x="7673975" y="687388"/>
            <a:ext cx="1162050" cy="558800"/>
            <a:chOff x="4738" y="433"/>
            <a:chExt cx="732" cy="352"/>
          </a:xfrm>
        </p:grpSpPr>
        <p:pic>
          <p:nvPicPr>
            <p:cNvPr id="10" name="Picture 8" descr="ibm_white_logo_300dpi"/>
            <p:cNvPicPr>
              <a:picLocks noChangeAspect="1" noChangeArrowheads="1"/>
            </p:cNvPicPr>
            <p:nvPr/>
          </p:nvPicPr>
          <p:blipFill>
            <a:blip r:embed="rId5">
              <a:clrChange>
                <a:clrFrom>
                  <a:srgbClr val="7889FB"/>
                </a:clrFrom>
                <a:clrTo>
                  <a:srgbClr val="7889FB">
                    <a:alpha val="0"/>
                  </a:srgbClr>
                </a:clrTo>
              </a:clrChange>
              <a:extLst>
                <a:ext uri="{28A0092B-C50C-407E-A947-70E740481C1C}">
                  <a14:useLocalDpi xmlns:a14="http://schemas.microsoft.com/office/drawing/2010/main" val="0"/>
                </a:ext>
              </a:extLst>
            </a:blip>
            <a:srcRect r="6470"/>
            <a:stretch>
              <a:fillRect/>
            </a:stretch>
          </p:blipFill>
          <p:spPr bwMode="invGray">
            <a:xfrm>
              <a:off x="4738" y="433"/>
              <a:ext cx="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9"/>
            <p:cNvSpPr>
              <a:spLocks noChangeArrowheads="1"/>
            </p:cNvSpPr>
            <p:nvPr/>
          </p:nvSpPr>
          <p:spPr bwMode="black">
            <a:xfrm>
              <a:off x="5325" y="611"/>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en-US" sz="600">
                  <a:solidFill>
                    <a:schemeClr val="bg1"/>
                  </a:solidFill>
                </a:rPr>
                <a:t>®</a:t>
              </a:r>
            </a:p>
            <a:p>
              <a:pPr algn="r"/>
              <a:endParaRPr lang="en-US" altLang="en-US" sz="600">
                <a:solidFill>
                  <a:schemeClr val="bg1"/>
                </a:solidFill>
              </a:endParaRPr>
            </a:p>
          </p:txBody>
        </p:sp>
      </p:grpSp>
      <p:sp>
        <p:nvSpPr>
          <p:cNvPr id="12" name="Rectangle 12"/>
          <p:cNvSpPr>
            <a:spLocks noChangeArrowheads="1"/>
          </p:cNvSpPr>
          <p:nvPr/>
        </p:nvSpPr>
        <p:spPr bwMode="black">
          <a:xfrm>
            <a:off x="2032000" y="1301750"/>
            <a:ext cx="410368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288" tIns="18288" rIns="18288" bIns="18288" anchor="ct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8000"/>
              </a:lnSpc>
              <a:spcBef>
                <a:spcPct val="20000"/>
              </a:spcBef>
            </a:pPr>
            <a:r>
              <a:rPr lang="en-US" altLang="en-US">
                <a:solidFill>
                  <a:srgbClr val="FFFFFF"/>
                </a:solidFill>
              </a:rPr>
              <a:t>IBM Software Group</a:t>
            </a:r>
          </a:p>
        </p:txBody>
      </p:sp>
      <p:sp>
        <p:nvSpPr>
          <p:cNvPr id="13" name="Line 13"/>
          <p:cNvSpPr>
            <a:spLocks noChangeShapeType="1"/>
          </p:cNvSpPr>
          <p:nvPr/>
        </p:nvSpPr>
        <p:spPr bwMode="black">
          <a:xfrm flipV="1">
            <a:off x="1887538" y="1362075"/>
            <a:ext cx="0" cy="328613"/>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14"/>
          <p:cNvSpPr>
            <a:spLocks noChangeArrowheads="1"/>
          </p:cNvSpPr>
          <p:nvPr/>
        </p:nvSpPr>
        <p:spPr bwMode="black">
          <a:xfrm>
            <a:off x="7239000" y="6248400"/>
            <a:ext cx="16398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en-US" sz="1000">
                <a:solidFill>
                  <a:srgbClr val="FFFFFF"/>
                </a:solidFill>
              </a:rPr>
              <a:t>© 200</a:t>
            </a:r>
            <a:r>
              <a:rPr lang="en-US" altLang="zh-CN" sz="1000">
                <a:solidFill>
                  <a:srgbClr val="FFFFFF"/>
                </a:solidFill>
              </a:rPr>
              <a:t>6</a:t>
            </a:r>
            <a:r>
              <a:rPr lang="en-US" altLang="en-US" sz="1000">
                <a:solidFill>
                  <a:srgbClr val="FFFFFF"/>
                </a:solidFill>
              </a:rPr>
              <a:t> IBM Corporation</a:t>
            </a:r>
          </a:p>
        </p:txBody>
      </p:sp>
      <p:pic>
        <p:nvPicPr>
          <p:cNvPr id="15" name="Picture 16" descr="plaque desig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425" y="1700213"/>
            <a:ext cx="2568575"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5" name="Rectangle 7"/>
          <p:cNvSpPr>
            <a:spLocks noGrp="1" noChangeArrowheads="1"/>
          </p:cNvSpPr>
          <p:nvPr>
            <p:ph type="subTitle" idx="1"/>
          </p:nvPr>
        </p:nvSpPr>
        <p:spPr>
          <a:xfrm>
            <a:off x="174625" y="3407221"/>
            <a:ext cx="6276975" cy="461665"/>
          </a:xfrm>
          <a:prstGeom prst="rect">
            <a:avLst/>
          </a:prstGeom>
        </p:spPr>
        <p:txBody>
          <a:bodyPr/>
          <a:lstStyle>
            <a:lvl1pPr marL="0" indent="0" algn="l" rtl="0" eaLnBrk="1" fontAlgn="base" hangingPunct="1">
              <a:spcBef>
                <a:spcPct val="25000"/>
              </a:spcBef>
              <a:spcAft>
                <a:spcPct val="15000"/>
              </a:spcAft>
              <a:buClr>
                <a:schemeClr val="accent1"/>
              </a:buClr>
              <a:buFont typeface="Wingdings" pitchFamily="2" charset="2"/>
              <a:buNone/>
              <a:defRPr lang="zh-CN" altLang="en-US" sz="2400" i="1"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smtClean="0"/>
              <a:t>单击此处编辑母版副标题样式</a:t>
            </a:r>
            <a:endParaRPr lang="zh-CN" altLang="en-US" dirty="0"/>
          </a:p>
        </p:txBody>
      </p:sp>
      <p:sp>
        <p:nvSpPr>
          <p:cNvPr id="16" name="标题 15"/>
          <p:cNvSpPr>
            <a:spLocks noGrp="1"/>
          </p:cNvSpPr>
          <p:nvPr>
            <p:ph type="title"/>
          </p:nvPr>
        </p:nvSpPr>
        <p:spPr>
          <a:xfrm>
            <a:off x="138114" y="2087562"/>
            <a:ext cx="6313486" cy="535531"/>
          </a:xfrm>
        </p:spPr>
        <p:txBody>
          <a:bodyPr/>
          <a:lstStyle>
            <a:lvl1pPr algn="l" rtl="0" eaLnBrk="0" fontAlgn="base" hangingPunct="0">
              <a:lnSpc>
                <a:spcPct val="90000"/>
              </a:lnSpc>
              <a:spcBef>
                <a:spcPct val="0"/>
              </a:spcBef>
              <a:spcAft>
                <a:spcPct val="0"/>
              </a:spcAft>
              <a:defRPr lang="zh-CN" altLang="en-US" sz="3200" kern="0" dirty="0">
                <a:solidFill>
                  <a:schemeClr val="tx2"/>
                </a:solidFill>
                <a:latin typeface="黑体" panose="02010609060101010101" pitchFamily="49" charset="-122"/>
                <a:ea typeface="黑体" panose="02010609060101010101" pitchFamily="49" charset="-122"/>
                <a:cs typeface="+mj-cs"/>
              </a:defRPr>
            </a:lvl1pPr>
          </a:lstStyle>
          <a:p>
            <a:r>
              <a:rPr lang="zh-CN" altLang="en-US" smtClean="0"/>
              <a:t>单击此处编辑母版标题样式</a:t>
            </a:r>
            <a:endParaRPr lang="zh-CN" altLang="en-US" dirty="0"/>
          </a:p>
        </p:txBody>
      </p:sp>
      <p:sp>
        <p:nvSpPr>
          <p:cNvPr id="17" name="灯片编号占位符 14"/>
          <p:cNvSpPr>
            <a:spLocks noGrp="1"/>
          </p:cNvSpPr>
          <p:nvPr>
            <p:ph type="sldNum" sz="quarter" idx="10"/>
          </p:nvPr>
        </p:nvSpPr>
        <p:spPr/>
        <p:txBody>
          <a:bodyPr/>
          <a:lstStyle>
            <a:lvl1pPr>
              <a:defRPr/>
            </a:lvl1pPr>
          </a:lstStyle>
          <a:p>
            <a:pPr>
              <a:defRPr/>
            </a:pPr>
            <a:fld id="{A0595C60-7C41-4FDF-8574-507AEC61ECEE}" type="slidenum">
              <a:rPr lang="en-US" altLang="en-US"/>
              <a:pPr>
                <a:defRPr/>
              </a:pPr>
              <a:t>‹#›</a:t>
            </a:fld>
            <a:endParaRPr lang="en-US" altLang="en-US"/>
          </a:p>
        </p:txBody>
      </p:sp>
    </p:spTree>
    <p:extLst>
      <p:ext uri="{BB962C8B-B14F-4D97-AF65-F5344CB8AC3E}">
        <p14:creationId xmlns:p14="http://schemas.microsoft.com/office/powerpoint/2010/main" val="71360568"/>
      </p:ext>
    </p:extLst>
  </p:cSld>
  <p:clrMapOvr>
    <a:masterClrMapping/>
  </p:clrMapOvr>
  <p:transition>
    <p:fade/>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7" name="内容占位符 6"/>
          <p:cNvSpPr>
            <a:spLocks noGrp="1"/>
          </p:cNvSpPr>
          <p:nvPr>
            <p:ph sz="quarter" idx="11"/>
          </p:nvPr>
        </p:nvSpPr>
        <p:spPr>
          <a:xfrm>
            <a:off x="153987" y="1142813"/>
            <a:ext cx="8847137" cy="5204199"/>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灯片编号占位符 5"/>
          <p:cNvSpPr>
            <a:spLocks noGrp="1"/>
          </p:cNvSpPr>
          <p:nvPr>
            <p:ph type="sldNum" sz="quarter" idx="12"/>
          </p:nvPr>
        </p:nvSpPr>
        <p:spPr>
          <a:ln/>
        </p:spPr>
        <p:txBody>
          <a:bodyPr/>
          <a:lstStyle>
            <a:lvl1pPr>
              <a:defRPr/>
            </a:lvl1pPr>
          </a:lstStyle>
          <a:p>
            <a:pPr>
              <a:defRPr/>
            </a:pPr>
            <a:fld id="{4A8ED14E-27B2-465D-AF5E-81A3015C899C}" type="slidenum">
              <a:rPr lang="en-US" altLang="en-US"/>
              <a:pPr>
                <a:defRPr/>
              </a:pPr>
              <a:t>‹#›</a:t>
            </a:fld>
            <a:endParaRPr lang="en-US" altLang="en-US"/>
          </a:p>
        </p:txBody>
      </p:sp>
    </p:spTree>
    <p:extLst>
      <p:ext uri="{BB962C8B-B14F-4D97-AF65-F5344CB8AC3E}">
        <p14:creationId xmlns:p14="http://schemas.microsoft.com/office/powerpoint/2010/main" val="172159905"/>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53988" y="1144033"/>
            <a:ext cx="4252912" cy="5202977"/>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521200" y="1144032"/>
            <a:ext cx="4479925" cy="5202980"/>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lvl="0"/>
            <a:r>
              <a:rPr lang="zh-CN" altLang="en-US" smtClean="0"/>
              <a:t>单击此处编辑母版标题样式</a:t>
            </a:r>
            <a:endParaRPr lang="en-US" altLang="en-US" dirty="0" smtClean="0"/>
          </a:p>
        </p:txBody>
      </p:sp>
      <p:sp>
        <p:nvSpPr>
          <p:cNvPr id="5" name="灯片编号占位符 5"/>
          <p:cNvSpPr>
            <a:spLocks noGrp="1"/>
          </p:cNvSpPr>
          <p:nvPr>
            <p:ph type="sldNum" sz="quarter" idx="10"/>
          </p:nvPr>
        </p:nvSpPr>
        <p:spPr>
          <a:ln/>
        </p:spPr>
        <p:txBody>
          <a:bodyPr/>
          <a:lstStyle>
            <a:lvl1pPr>
              <a:defRPr/>
            </a:lvl1pPr>
          </a:lstStyle>
          <a:p>
            <a:pPr>
              <a:defRPr/>
            </a:pPr>
            <a:fld id="{BCBD0A51-04BF-4D90-A805-8DB9E9BB4AA3}" type="slidenum">
              <a:rPr lang="en-US" altLang="en-US"/>
              <a:pPr>
                <a:defRPr/>
              </a:pPr>
              <a:t>‹#›</a:t>
            </a:fld>
            <a:endParaRPr lang="en-US" altLang="en-US"/>
          </a:p>
        </p:txBody>
      </p:sp>
    </p:spTree>
    <p:extLst>
      <p:ext uri="{BB962C8B-B14F-4D97-AF65-F5344CB8AC3E}">
        <p14:creationId xmlns:p14="http://schemas.microsoft.com/office/powerpoint/2010/main" val="389311664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内容">
    <p:spTree>
      <p:nvGrpSpPr>
        <p:cNvPr id="1" name=""/>
        <p:cNvGrpSpPr/>
        <p:nvPr/>
      </p:nvGrpSpPr>
      <p:grpSpPr>
        <a:xfrm>
          <a:off x="0" y="0"/>
          <a:ext cx="0" cy="0"/>
          <a:chOff x="0" y="0"/>
          <a:chExt cx="0" cy="0"/>
        </a:xfrm>
      </p:grpSpPr>
      <p:sp>
        <p:nvSpPr>
          <p:cNvPr id="5" name="内容占位符 4"/>
          <p:cNvSpPr>
            <a:spLocks noGrp="1"/>
          </p:cNvSpPr>
          <p:nvPr>
            <p:ph sz="quarter" idx="11"/>
          </p:nvPr>
        </p:nvSpPr>
        <p:spPr>
          <a:xfrm>
            <a:off x="153988" y="748145"/>
            <a:ext cx="8847137" cy="56392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3" name="灯片编号占位符 5"/>
          <p:cNvSpPr>
            <a:spLocks noGrp="1"/>
          </p:cNvSpPr>
          <p:nvPr>
            <p:ph type="sldNum" sz="quarter" idx="12"/>
          </p:nvPr>
        </p:nvSpPr>
        <p:spPr>
          <a:ln/>
        </p:spPr>
        <p:txBody>
          <a:bodyPr/>
          <a:lstStyle>
            <a:lvl1pPr>
              <a:defRPr/>
            </a:lvl1pPr>
          </a:lstStyle>
          <a:p>
            <a:pPr>
              <a:defRPr/>
            </a:pPr>
            <a:fld id="{1523D03F-FECD-43E7-9BF9-F61AC47E33E4}" type="slidenum">
              <a:rPr lang="en-US" altLang="en-US"/>
              <a:pPr>
                <a:defRPr/>
              </a:pPr>
              <a:t>‹#›</a:t>
            </a:fld>
            <a:endParaRPr lang="en-US" altLang="en-US"/>
          </a:p>
        </p:txBody>
      </p:sp>
    </p:spTree>
    <p:extLst>
      <p:ext uri="{BB962C8B-B14F-4D97-AF65-F5344CB8AC3E}">
        <p14:creationId xmlns:p14="http://schemas.microsoft.com/office/powerpoint/2010/main" val="427940330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5"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lvl="0"/>
            <a:r>
              <a:rPr lang="zh-CN" altLang="en-US" smtClean="0"/>
              <a:t>单击此处编辑母版标题样式</a:t>
            </a:r>
            <a:endParaRPr lang="en-US" altLang="en-US" dirty="0" smtClean="0"/>
          </a:p>
        </p:txBody>
      </p:sp>
      <p:sp>
        <p:nvSpPr>
          <p:cNvPr id="3" name="灯片编号占位符 5"/>
          <p:cNvSpPr>
            <a:spLocks noGrp="1"/>
          </p:cNvSpPr>
          <p:nvPr>
            <p:ph type="sldNum" sz="quarter" idx="10"/>
          </p:nvPr>
        </p:nvSpPr>
        <p:spPr>
          <a:ln/>
        </p:spPr>
        <p:txBody>
          <a:bodyPr/>
          <a:lstStyle>
            <a:lvl1pPr>
              <a:defRPr/>
            </a:lvl1pPr>
          </a:lstStyle>
          <a:p>
            <a:pPr>
              <a:defRPr/>
            </a:pPr>
            <a:fld id="{60EA937E-F52B-46CE-884F-E76692E62824}" type="slidenum">
              <a:rPr lang="en-US" altLang="en-US"/>
              <a:pPr>
                <a:defRPr/>
              </a:pPr>
              <a:t>‹#›</a:t>
            </a:fld>
            <a:endParaRPr lang="en-US" altLang="en-US"/>
          </a:p>
        </p:txBody>
      </p:sp>
    </p:spTree>
    <p:extLst>
      <p:ext uri="{BB962C8B-B14F-4D97-AF65-F5344CB8AC3E}">
        <p14:creationId xmlns:p14="http://schemas.microsoft.com/office/powerpoint/2010/main" val="168690627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a:ln/>
        </p:spPr>
        <p:txBody>
          <a:bodyPr/>
          <a:lstStyle>
            <a:lvl1pPr>
              <a:defRPr/>
            </a:lvl1pPr>
          </a:lstStyle>
          <a:p>
            <a:pPr>
              <a:defRPr/>
            </a:pPr>
            <a:fld id="{1A33C711-2E8A-4697-A40A-92B1218366FF}" type="slidenum">
              <a:rPr lang="en-US" altLang="en-US"/>
              <a:pPr>
                <a:defRPr/>
              </a:pPr>
              <a:t>‹#›</a:t>
            </a:fld>
            <a:endParaRPr lang="en-US" altLang="en-US"/>
          </a:p>
        </p:txBody>
      </p:sp>
    </p:spTree>
    <p:extLst>
      <p:ext uri="{BB962C8B-B14F-4D97-AF65-F5344CB8AC3E}">
        <p14:creationId xmlns:p14="http://schemas.microsoft.com/office/powerpoint/2010/main" val="9230164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5464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902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blackWhite">
          <a:xfrm>
            <a:off x="0" y="6470650"/>
            <a:ext cx="9144000" cy="387350"/>
          </a:xfrm>
          <a:prstGeom prst="rect">
            <a:avLst/>
          </a:prstGeom>
          <a:solidFill>
            <a:schemeClr val="accent1"/>
          </a:solidFill>
          <a:ln w="3175">
            <a:solidFill>
              <a:schemeClr val="accent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buClr>
                <a:schemeClr val="accent2"/>
              </a:buClr>
              <a:buFont typeface="Wingdings" panose="05000000000000000000" pitchFamily="2" charset="2"/>
              <a:buNone/>
            </a:pPr>
            <a:endParaRPr lang="zh-CN" altLang="en-US"/>
          </a:p>
        </p:txBody>
      </p:sp>
      <p:pic>
        <p:nvPicPr>
          <p:cNvPr id="1027"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8" y="6438900"/>
            <a:ext cx="914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ChangeArrowheads="1"/>
          </p:cNvSpPr>
          <p:nvPr/>
        </p:nvSpPr>
        <p:spPr bwMode="blackWhite">
          <a:xfrm>
            <a:off x="0" y="0"/>
            <a:ext cx="9144000" cy="438150"/>
          </a:xfrm>
          <a:prstGeom prst="rect">
            <a:avLst/>
          </a:prstGeom>
          <a:solidFill>
            <a:schemeClr val="accent1"/>
          </a:solidFill>
          <a:ln>
            <a:noFill/>
          </a:ln>
          <a:extLst>
            <a:ext uri="{91240B29-F687-4F45-9708-019B960494DF}">
              <a14:hiddenLine xmlns:a14="http://schemas.microsoft.com/office/drawing/2010/main" w="3175" algn="ctr">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buClr>
                <a:schemeClr val="accent2"/>
              </a:buClr>
              <a:buFont typeface="Wingdings" panose="05000000000000000000" pitchFamily="2" charset="2"/>
              <a:buNone/>
            </a:pPr>
            <a:endParaRPr lang="zh-CN" altLang="en-US"/>
          </a:p>
        </p:txBody>
      </p:sp>
      <p:pic>
        <p:nvPicPr>
          <p:cNvPr id="1029" name="Picture 5" descr="ibm_light_gray_logo_300dpi"/>
          <p:cNvPicPr>
            <a:picLocks noChangeAspect="1" noChangeArrowheads="1"/>
          </p:cNvPicPr>
          <p:nvPr/>
        </p:nvPicPr>
        <p:blipFill>
          <a:blip r:embed="rId11">
            <a:clrChange>
              <a:clrFrom>
                <a:srgbClr val="7889FB"/>
              </a:clrFrom>
              <a:clrTo>
                <a:srgbClr val="7889FB">
                  <a:alpha val="0"/>
                </a:srgbClr>
              </a:clrTo>
            </a:clrChange>
            <a:lum bright="100000" contrast="100000"/>
            <a:extLst>
              <a:ext uri="{28A0092B-C50C-407E-A947-70E740481C1C}">
                <a14:useLocalDpi xmlns:a14="http://schemas.microsoft.com/office/drawing/2010/main" val="0"/>
              </a:ext>
            </a:extLst>
          </a:blip>
          <a:srcRect r="6470"/>
          <a:stretch>
            <a:fillRect/>
          </a:stretch>
        </p:blipFill>
        <p:spPr bwMode="invGray">
          <a:xfrm>
            <a:off x="8370888" y="100013"/>
            <a:ext cx="6238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030" name="Text Box 8"/>
          <p:cNvSpPr txBox="1">
            <a:spLocks noChangeArrowheads="1"/>
          </p:cNvSpPr>
          <p:nvPr/>
        </p:nvSpPr>
        <p:spPr bwMode="black">
          <a:xfrm>
            <a:off x="1435100" y="123825"/>
            <a:ext cx="330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sz="1400">
                <a:solidFill>
                  <a:srgbClr val="FFFFFF"/>
                </a:solidFill>
              </a:rPr>
              <a:t>IBM Software Group | Rational software</a:t>
            </a:r>
          </a:p>
        </p:txBody>
      </p:sp>
      <p:sp>
        <p:nvSpPr>
          <p:cNvPr id="1031" name="Line 10"/>
          <p:cNvSpPr>
            <a:spLocks noChangeShapeType="1"/>
          </p:cNvSpPr>
          <p:nvPr/>
        </p:nvSpPr>
        <p:spPr bwMode="black">
          <a:xfrm>
            <a:off x="1435100" y="195263"/>
            <a:ext cx="0" cy="234950"/>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8"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smtClean="0"/>
          </a:p>
        </p:txBody>
      </p:sp>
      <p:sp>
        <p:nvSpPr>
          <p:cNvPr id="11" name="灯片编号占位符 5"/>
          <p:cNvSpPr>
            <a:spLocks noGrp="1"/>
          </p:cNvSpPr>
          <p:nvPr>
            <p:ph type="sldNum" sz="quarter" idx="4"/>
          </p:nvPr>
        </p:nvSpPr>
        <p:spPr bwMode="black">
          <a:xfrm>
            <a:off x="8328025" y="6592888"/>
            <a:ext cx="673100" cy="152400"/>
          </a:xfrm>
          <a:prstGeom prst="rect">
            <a:avLst/>
          </a:prstGeom>
          <a:ln algn="ctr">
            <a:miter lim="800000"/>
            <a:headEnd/>
            <a:tailEnd/>
          </a:ln>
        </p:spPr>
        <p:txBody>
          <a:bodyPr vert="horz" wrap="square" lIns="0" tIns="0" rIns="0" bIns="0" numCol="1" anchor="t" anchorCtr="0" compatLnSpc="1">
            <a:prstTxWarp prst="textNoShape">
              <a:avLst/>
            </a:prstTxWarp>
            <a:spAutoFit/>
          </a:bodyPr>
          <a:lstStyle>
            <a:lvl1pPr algn="r">
              <a:spcBef>
                <a:spcPct val="50000"/>
              </a:spcBef>
              <a:defRPr sz="1000" b="1" smtClean="0">
                <a:solidFill>
                  <a:srgbClr val="000000"/>
                </a:solidFill>
              </a:defRPr>
            </a:lvl1pPr>
          </a:lstStyle>
          <a:p>
            <a:pPr>
              <a:defRPr/>
            </a:pPr>
            <a:fld id="{3E5C18EB-5B59-42FF-9A0E-80776888A215}" type="slidenum">
              <a:rPr lang="en-US" altLang="en-US"/>
              <a:pPr>
                <a:defRPr/>
              </a:pPr>
              <a:t>‹#›</a:t>
            </a:fld>
            <a:endParaRPr lang="en-US" altLang="en-US"/>
          </a:p>
        </p:txBody>
      </p:sp>
      <p:sp>
        <p:nvSpPr>
          <p:cNvPr id="2" name="文本占位符 1"/>
          <p:cNvSpPr>
            <a:spLocks noGrp="1"/>
          </p:cNvSpPr>
          <p:nvPr>
            <p:ph type="body" idx="1"/>
          </p:nvPr>
        </p:nvSpPr>
        <p:spPr bwMode="auto">
          <a:xfrm>
            <a:off x="153988" y="1158875"/>
            <a:ext cx="8840787"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75" r:id="rId1"/>
    <p:sldLayoutId id="2147483770" r:id="rId2"/>
    <p:sldLayoutId id="2147483771" r:id="rId3"/>
    <p:sldLayoutId id="2147483772" r:id="rId4"/>
    <p:sldLayoutId id="2147483773" r:id="rId5"/>
    <p:sldLayoutId id="2147483774" r:id="rId6"/>
    <p:sldLayoutId id="2147483776" r:id="rId7"/>
    <p:sldLayoutId id="2147483777" r:id="rId8"/>
  </p:sldLayoutIdLst>
  <p:transition>
    <p:fade/>
  </p:transition>
  <p:timing>
    <p:tnLst>
      <p:par>
        <p:cTn id="1" dur="indefinite" restart="never" nodeType="tmRoot"/>
      </p:par>
    </p:tnLst>
  </p:timing>
  <p:hf hdr="0" ftr="0" dt="0"/>
  <p:txStyles>
    <p:titleStyle>
      <a:lvl1pPr algn="l" rtl="0" fontAlgn="base">
        <a:lnSpc>
          <a:spcPct val="90000"/>
        </a:lnSpc>
        <a:spcBef>
          <a:spcPct val="0"/>
        </a:spcBef>
        <a:spcAft>
          <a:spcPct val="0"/>
        </a:spcAft>
        <a:defRPr lang="en-US" altLang="en-US" sz="2800" dirty="0">
          <a:solidFill>
            <a:schemeClr val="tx2"/>
          </a:solidFill>
          <a:latin typeface="Arial Unicode MS" panose="020B0604020202020204" pitchFamily="34" charset="-122"/>
          <a:ea typeface="黑体" panose="02010609060101010101" pitchFamily="49" charset="-122"/>
          <a:cs typeface="+mj-cs"/>
        </a:defRPr>
      </a:lvl1pPr>
      <a:lvl2pPr algn="l" rtl="0" fontAlgn="base">
        <a:lnSpc>
          <a:spcPct val="90000"/>
        </a:lnSpc>
        <a:spcBef>
          <a:spcPct val="0"/>
        </a:spcBef>
        <a:spcAft>
          <a:spcPct val="0"/>
        </a:spcAft>
        <a:defRPr sz="2800">
          <a:solidFill>
            <a:schemeClr val="tx2"/>
          </a:solidFill>
          <a:latin typeface="Arial Unicode MS" panose="020B0604020202020204" pitchFamily="34" charset="-122"/>
          <a:ea typeface="黑体" panose="02010609060101010101" pitchFamily="49" charset="-122"/>
        </a:defRPr>
      </a:lvl2pPr>
      <a:lvl3pPr algn="l" rtl="0" fontAlgn="base">
        <a:lnSpc>
          <a:spcPct val="90000"/>
        </a:lnSpc>
        <a:spcBef>
          <a:spcPct val="0"/>
        </a:spcBef>
        <a:spcAft>
          <a:spcPct val="0"/>
        </a:spcAft>
        <a:defRPr sz="2800">
          <a:solidFill>
            <a:schemeClr val="tx2"/>
          </a:solidFill>
          <a:latin typeface="Arial Unicode MS" panose="020B0604020202020204" pitchFamily="34" charset="-122"/>
          <a:ea typeface="黑体" panose="02010609060101010101" pitchFamily="49" charset="-122"/>
        </a:defRPr>
      </a:lvl3pPr>
      <a:lvl4pPr algn="l" rtl="0" fontAlgn="base">
        <a:lnSpc>
          <a:spcPct val="90000"/>
        </a:lnSpc>
        <a:spcBef>
          <a:spcPct val="0"/>
        </a:spcBef>
        <a:spcAft>
          <a:spcPct val="0"/>
        </a:spcAft>
        <a:defRPr sz="2800">
          <a:solidFill>
            <a:schemeClr val="tx2"/>
          </a:solidFill>
          <a:latin typeface="Arial Unicode MS" panose="020B0604020202020204" pitchFamily="34" charset="-122"/>
          <a:ea typeface="黑体" panose="02010609060101010101" pitchFamily="49" charset="-122"/>
        </a:defRPr>
      </a:lvl4pPr>
      <a:lvl5pPr algn="l" rtl="0" fontAlgn="base">
        <a:lnSpc>
          <a:spcPct val="90000"/>
        </a:lnSpc>
        <a:spcBef>
          <a:spcPct val="0"/>
        </a:spcBef>
        <a:spcAft>
          <a:spcPct val="0"/>
        </a:spcAft>
        <a:defRPr sz="2800">
          <a:solidFill>
            <a:schemeClr val="tx2"/>
          </a:solidFill>
          <a:latin typeface="Arial Unicode MS" panose="020B0604020202020204" pitchFamily="34" charset="-122"/>
          <a:ea typeface="黑体" panose="02010609060101010101" pitchFamily="49" charset="-122"/>
        </a:defRPr>
      </a:lvl5pPr>
      <a:lvl6pPr marL="457200" algn="l" rtl="0" eaLnBrk="1" fontAlgn="base" hangingPunct="1">
        <a:lnSpc>
          <a:spcPct val="90000"/>
        </a:lnSpc>
        <a:spcBef>
          <a:spcPct val="0"/>
        </a:spcBef>
        <a:spcAft>
          <a:spcPct val="0"/>
        </a:spcAft>
        <a:defRPr sz="2800">
          <a:solidFill>
            <a:schemeClr val="tx2"/>
          </a:solidFill>
          <a:latin typeface="Arial" charset="0"/>
          <a:ea typeface="宋体" charset="-122"/>
        </a:defRPr>
      </a:lvl6pPr>
      <a:lvl7pPr marL="914400" algn="l" rtl="0" eaLnBrk="1" fontAlgn="base" hangingPunct="1">
        <a:lnSpc>
          <a:spcPct val="90000"/>
        </a:lnSpc>
        <a:spcBef>
          <a:spcPct val="0"/>
        </a:spcBef>
        <a:spcAft>
          <a:spcPct val="0"/>
        </a:spcAft>
        <a:defRPr sz="2800">
          <a:solidFill>
            <a:schemeClr val="tx2"/>
          </a:solidFill>
          <a:latin typeface="Arial" charset="0"/>
          <a:ea typeface="宋体" charset="-122"/>
        </a:defRPr>
      </a:lvl7pPr>
      <a:lvl8pPr marL="1371600" algn="l" rtl="0" eaLnBrk="1" fontAlgn="base" hangingPunct="1">
        <a:lnSpc>
          <a:spcPct val="90000"/>
        </a:lnSpc>
        <a:spcBef>
          <a:spcPct val="0"/>
        </a:spcBef>
        <a:spcAft>
          <a:spcPct val="0"/>
        </a:spcAft>
        <a:defRPr sz="2800">
          <a:solidFill>
            <a:schemeClr val="tx2"/>
          </a:solidFill>
          <a:latin typeface="Arial" charset="0"/>
          <a:ea typeface="宋体" charset="-122"/>
        </a:defRPr>
      </a:lvl8pPr>
      <a:lvl9pPr marL="1828800" algn="l" rtl="0" eaLnBrk="1" fontAlgn="base" hangingPunct="1">
        <a:lnSpc>
          <a:spcPct val="90000"/>
        </a:lnSpc>
        <a:spcBef>
          <a:spcPct val="0"/>
        </a:spcBef>
        <a:spcAft>
          <a:spcPct val="0"/>
        </a:spcAft>
        <a:defRPr sz="2800">
          <a:solidFill>
            <a:schemeClr val="tx2"/>
          </a:solidFill>
          <a:latin typeface="Arial" charset="0"/>
          <a:ea typeface="宋体" charset="-122"/>
        </a:defRPr>
      </a:lvl9pPr>
    </p:titleStyle>
    <p:bodyStyle>
      <a:lvl1pPr marL="228600" indent="-228600" algn="l" rtl="0" fontAlgn="base">
        <a:lnSpc>
          <a:spcPct val="110000"/>
        </a:lnSpc>
        <a:spcBef>
          <a:spcPts val="500"/>
        </a:spcBef>
        <a:spcAft>
          <a:spcPct val="0"/>
        </a:spcAft>
        <a:buClr>
          <a:schemeClr val="accent1"/>
        </a:buClr>
        <a:buFont typeface="Wingdings" panose="05000000000000000000" pitchFamily="2" charset="2"/>
        <a:buChar char="§"/>
        <a:defRPr lang="zh-CN" altLang="en-US" sz="2800" dirty="0">
          <a:solidFill>
            <a:srgbClr val="000000"/>
          </a:solidFill>
          <a:latin typeface="Arial"/>
          <a:ea typeface="微软雅黑" panose="020B0503020204020204" pitchFamily="34" charset="-122"/>
          <a:cs typeface="Arial"/>
        </a:defRPr>
      </a:lvl1pPr>
      <a:lvl2pPr marL="687388" indent="-342900" algn="l" rtl="0" fontAlgn="base">
        <a:lnSpc>
          <a:spcPct val="110000"/>
        </a:lnSpc>
        <a:spcBef>
          <a:spcPts val="500"/>
        </a:spcBef>
        <a:spcAft>
          <a:spcPct val="0"/>
        </a:spcAft>
        <a:buClr>
          <a:schemeClr val="accent1"/>
        </a:buClr>
        <a:buFont typeface="Webdings" panose="05030102010509060703" pitchFamily="18" charset="2"/>
        <a:buChar char="4"/>
        <a:defRPr lang="zh-CN" altLang="en-US" sz="2400" dirty="0">
          <a:solidFill>
            <a:srgbClr val="002060"/>
          </a:solidFill>
          <a:latin typeface="Arial"/>
          <a:ea typeface="微软雅黑" panose="020B0503020204020204" pitchFamily="34" charset="-122"/>
          <a:cs typeface="Arial"/>
        </a:defRPr>
      </a:lvl2pPr>
      <a:lvl3pPr marL="1033463" indent="-342900" algn="l" rtl="0" fontAlgn="base">
        <a:lnSpc>
          <a:spcPct val="110000"/>
        </a:lnSpc>
        <a:spcBef>
          <a:spcPts val="500"/>
        </a:spcBef>
        <a:spcAft>
          <a:spcPct val="0"/>
        </a:spcAft>
        <a:buClr>
          <a:schemeClr val="accent1"/>
        </a:buClr>
        <a:buFont typeface="Wingdings" panose="05000000000000000000" pitchFamily="2" charset="2"/>
        <a:buChar char="§"/>
        <a:defRPr lang="zh-CN" altLang="en-US" sz="2400" dirty="0">
          <a:solidFill>
            <a:srgbClr val="0070C0"/>
          </a:solidFill>
          <a:latin typeface="Arial"/>
          <a:ea typeface="微软雅黑" panose="020B0503020204020204" pitchFamily="34" charset="-122"/>
          <a:cs typeface="Arial"/>
        </a:defRPr>
      </a:lvl3pPr>
      <a:lvl4pPr marL="1366838" indent="-342900" algn="l" rtl="0" fontAlgn="base">
        <a:lnSpc>
          <a:spcPct val="110000"/>
        </a:lnSpc>
        <a:spcBef>
          <a:spcPts val="500"/>
        </a:spcBef>
        <a:spcAft>
          <a:spcPct val="0"/>
        </a:spcAft>
        <a:buClr>
          <a:schemeClr val="accent1"/>
        </a:buClr>
        <a:buFont typeface="Arial" panose="020B0604020202020204" pitchFamily="34" charset="0"/>
        <a:buChar char="–"/>
        <a:defRPr lang="zh-CN" altLang="en-US" sz="2000" dirty="0">
          <a:solidFill>
            <a:srgbClr val="003300"/>
          </a:solidFill>
          <a:latin typeface="Arial"/>
          <a:ea typeface="微软雅黑" panose="020B0503020204020204" pitchFamily="34" charset="-122"/>
          <a:cs typeface="Arial"/>
        </a:defRPr>
      </a:lvl4pPr>
      <a:lvl5pPr marL="1712913" indent="-342900" algn="l" rtl="0" fontAlgn="base">
        <a:lnSpc>
          <a:spcPct val="110000"/>
        </a:lnSpc>
        <a:spcBef>
          <a:spcPts val="500"/>
        </a:spcBef>
        <a:spcAft>
          <a:spcPct val="0"/>
        </a:spcAft>
        <a:buClr>
          <a:schemeClr val="accent1"/>
        </a:buClr>
        <a:buFont typeface="Arial" panose="020B0604020202020204" pitchFamily="34" charset="0"/>
        <a:buChar char="–"/>
        <a:defRPr lang="en-US" altLang="en-US" dirty="0">
          <a:solidFill>
            <a:srgbClr val="006600"/>
          </a:solidFill>
          <a:latin typeface="Arial"/>
          <a:ea typeface="微软雅黑" panose="020B0503020204020204" pitchFamily="34" charset="-122"/>
          <a:cs typeface="Arial"/>
        </a:defRPr>
      </a:lvl5pPr>
      <a:lvl6pPr marL="16002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6pPr>
      <a:lvl7pPr marL="20574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7pPr>
      <a:lvl8pPr marL="25146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8pPr>
      <a:lvl9pPr marL="29718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4186238" y="4005263"/>
            <a:ext cx="2370137" cy="64611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algn="r">
              <a:defRPr/>
            </a:pPr>
            <a:r>
              <a:rPr lang="en-US" altLang="zh-CN" dirty="0">
                <a:latin typeface="Arial" charset="0"/>
              </a:rPr>
              <a:t>Modified by L </a:t>
            </a:r>
            <a:r>
              <a:rPr lang="en-US" altLang="zh-CN" dirty="0" err="1">
                <a:latin typeface="Arial" charset="0"/>
              </a:rPr>
              <a:t>Guo</a:t>
            </a:r>
            <a:r>
              <a:rPr lang="en-US" altLang="zh-CN" dirty="0">
                <a:latin typeface="Arial" charset="0"/>
              </a:rPr>
              <a:t>;</a:t>
            </a:r>
            <a:br>
              <a:rPr lang="en-US" altLang="zh-CN" dirty="0">
                <a:latin typeface="Arial" charset="0"/>
              </a:rPr>
            </a:br>
            <a:r>
              <a:rPr lang="en-US" altLang="zh-CN" dirty="0">
                <a:latin typeface="Arial" charset="0"/>
              </a:rPr>
              <a:t>Copyright  DJ </a:t>
            </a:r>
            <a:r>
              <a:rPr lang="en-US" altLang="zh-CN" dirty="0" err="1">
                <a:latin typeface="Arial" charset="0"/>
              </a:rPr>
              <a:t>Ning</a:t>
            </a:r>
            <a:endParaRPr lang="en-US" altLang="zh-CN" dirty="0">
              <a:latin typeface="Arial" charset="0"/>
            </a:endParaRPr>
          </a:p>
        </p:txBody>
      </p:sp>
      <p:sp>
        <p:nvSpPr>
          <p:cNvPr id="5124" name="Rectangle 3"/>
          <p:cNvSpPr>
            <a:spLocks noGrp="1" noChangeArrowheads="1"/>
          </p:cNvSpPr>
          <p:nvPr>
            <p:ph type="subTitle" idx="1"/>
          </p:nvPr>
        </p:nvSpPr>
        <p:spPr>
          <a:xfrm>
            <a:off x="174625" y="3406775"/>
            <a:ext cx="6276975" cy="461963"/>
          </a:xfrm>
        </p:spPr>
        <p:txBody>
          <a:bodyPr rtlCol="0">
            <a:normAutofit lnSpcReduction="10000"/>
          </a:bodyPr>
          <a:lstStyle/>
          <a:p>
            <a:pPr>
              <a:defRPr/>
            </a:pPr>
            <a:r>
              <a:rPr smtClean="0"/>
              <a:t>补充材料</a:t>
            </a:r>
            <a:endParaRPr lang="en-US" altLang="zh-CN" smtClean="0"/>
          </a:p>
        </p:txBody>
      </p:sp>
      <p:sp>
        <p:nvSpPr>
          <p:cNvPr id="4100" name="标题 1"/>
          <p:cNvSpPr>
            <a:spLocks noGrp="1"/>
          </p:cNvSpPr>
          <p:nvPr>
            <p:ph type="title"/>
          </p:nvPr>
        </p:nvSpPr>
        <p:spPr>
          <a:xfrm>
            <a:off x="138113" y="2087563"/>
            <a:ext cx="6313487" cy="979487"/>
          </a:xfrm>
        </p:spPr>
        <p:txBody>
          <a:bodyPr/>
          <a:lstStyle/>
          <a:p>
            <a:r>
              <a:rPr lang="en-US" altLang="zh-CN" smtClean="0"/>
              <a:t>《</a:t>
            </a:r>
            <a:r>
              <a:rPr smtClean="0"/>
              <a:t>软件项目管理</a:t>
            </a:r>
            <a:r>
              <a:rPr lang="en-US" altLang="zh-CN" smtClean="0"/>
              <a:t>》</a:t>
            </a:r>
            <a:br>
              <a:rPr lang="en-US" altLang="zh-CN" smtClean="0"/>
            </a:br>
            <a:r>
              <a:rPr lang="en-US" altLang="zh-CN" smtClean="0"/>
              <a:t>        ——</a:t>
            </a:r>
            <a:r>
              <a:rPr smtClean="0"/>
              <a:t>敏捷规模化案例教程</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512" name="Rectangle 16"/>
          <p:cNvSpPr>
            <a:spLocks noChangeArrowheads="1"/>
          </p:cNvSpPr>
          <p:nvPr/>
        </p:nvSpPr>
        <p:spPr bwMode="auto">
          <a:xfrm>
            <a:off x="457200" y="1154252"/>
            <a:ext cx="8382000" cy="1938992"/>
          </a:xfrm>
          <a:prstGeom prst="rect">
            <a:avLst/>
          </a:prstGeom>
          <a:solidFill>
            <a:srgbClr val="CCFF33"/>
          </a:solidFill>
          <a:ln w="28575" cap="rnd">
            <a:solidFill>
              <a:schemeClr val="tx1"/>
            </a:solidFill>
            <a:prstDash val="sysDot"/>
            <a:miter lim="800000"/>
            <a:headEnd/>
            <a:tailEnd/>
          </a:ln>
          <a:effectLst>
            <a:outerShdw dist="107763" dir="13500000" algn="ctr" rotWithShape="0">
              <a:srgbClr val="808080">
                <a:alpha val="50000"/>
              </a:srgbClr>
            </a:outerShdw>
          </a:effectLst>
        </p:spPr>
        <p:txBody>
          <a:bodyPr>
            <a:spAutoFit/>
          </a:bodyPr>
          <a:lstStyle/>
          <a:p>
            <a:pPr>
              <a:defRPr/>
            </a:pPr>
            <a:r>
              <a:rPr lang="zh-CN" altLang="en-US" sz="2400" b="1" dirty="0">
                <a:solidFill>
                  <a:srgbClr val="000099"/>
                </a:solidFill>
                <a:latin typeface="宋体" pitchFamily="2" charset="-122"/>
              </a:rPr>
              <a:t>特点之一</a:t>
            </a:r>
            <a:r>
              <a:rPr lang="en-US" altLang="zh-CN" sz="2400" dirty="0">
                <a:solidFill>
                  <a:srgbClr val="000099"/>
                </a:solidFill>
                <a:latin typeface="宋体" pitchFamily="2" charset="-122"/>
              </a:rPr>
              <a:t>——</a:t>
            </a:r>
            <a:r>
              <a:rPr lang="zh-CN" altLang="en-US" sz="2400" b="1" dirty="0">
                <a:solidFill>
                  <a:srgbClr val="000099"/>
                </a:solidFill>
                <a:latin typeface="宋体" pitchFamily="2" charset="-122"/>
              </a:rPr>
              <a:t>周而复始</a:t>
            </a:r>
          </a:p>
          <a:p>
            <a:pPr>
              <a:defRPr/>
            </a:pPr>
            <a:endParaRPr lang="zh-CN" altLang="en-US" sz="2400" dirty="0">
              <a:solidFill>
                <a:srgbClr val="000099"/>
              </a:solidFill>
              <a:latin typeface="宋体" pitchFamily="2" charset="-122"/>
            </a:endParaRPr>
          </a:p>
          <a:p>
            <a:pPr>
              <a:defRPr/>
            </a:pPr>
            <a:r>
              <a:rPr lang="zh-CN" altLang="en-US" sz="2400" dirty="0">
                <a:latin typeface="宋体" pitchFamily="2" charset="-122"/>
              </a:rPr>
              <a:t>     </a:t>
            </a:r>
            <a:r>
              <a:rPr lang="zh-CN" altLang="en-US" sz="2400" b="1" dirty="0" smtClean="0">
                <a:latin typeface="仿宋_GB2312" pitchFamily="49" charset="-122"/>
                <a:ea typeface="仿宋_GB2312" pitchFamily="49" charset="-122"/>
              </a:rPr>
              <a:t>一</a:t>
            </a:r>
            <a:r>
              <a:rPr lang="zh-CN" altLang="en-US" sz="2400" b="1" dirty="0">
                <a:latin typeface="仿宋_GB2312" pitchFamily="49" charset="-122"/>
                <a:ea typeface="仿宋_GB2312" pitchFamily="49" charset="-122"/>
              </a:rPr>
              <a:t>个循环结束了，解决了一部分问题，可能还有问题没有解决，或者又出现了新的问题，再进行下一个</a:t>
            </a:r>
            <a:r>
              <a:rPr lang="en-US" altLang="zh-CN" sz="2400" b="1" dirty="0">
                <a:latin typeface="仿宋_GB2312" pitchFamily="49" charset="-122"/>
                <a:ea typeface="仿宋_GB2312" pitchFamily="49" charset="-122"/>
              </a:rPr>
              <a:t>PDCA</a:t>
            </a:r>
            <a:r>
              <a:rPr lang="zh-CN" altLang="en-US" sz="2400" b="1" dirty="0">
                <a:latin typeface="仿宋_GB2312" pitchFamily="49" charset="-122"/>
                <a:ea typeface="仿宋_GB2312" pitchFamily="49" charset="-122"/>
              </a:rPr>
              <a:t>循环，依此类推。</a:t>
            </a:r>
          </a:p>
        </p:txBody>
      </p:sp>
      <p:grpSp>
        <p:nvGrpSpPr>
          <p:cNvPr id="2" name="组合 25"/>
          <p:cNvGrpSpPr>
            <a:grpSpLocks/>
          </p:cNvGrpSpPr>
          <p:nvPr/>
        </p:nvGrpSpPr>
        <p:grpSpPr bwMode="auto">
          <a:xfrm>
            <a:off x="4953000" y="3505200"/>
            <a:ext cx="3124200" cy="2287588"/>
            <a:chOff x="1295399" y="3657600"/>
            <a:chExt cx="3124201" cy="2286794"/>
          </a:xfrm>
        </p:grpSpPr>
        <p:sp>
          <p:nvSpPr>
            <p:cNvPr id="7" name="椭圆 6"/>
            <p:cNvSpPr/>
            <p:nvPr/>
          </p:nvSpPr>
          <p:spPr bwMode="auto">
            <a:xfrm>
              <a:off x="1676399" y="3657600"/>
              <a:ext cx="2362201" cy="2285207"/>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marL="342900" indent="-342900" algn="ctr">
                <a:spcBef>
                  <a:spcPct val="20000"/>
                </a:spcBef>
                <a:buFontTx/>
                <a:buChar char="•"/>
                <a:defRPr/>
              </a:pPr>
              <a:endParaRPr lang="zh-CN" altLang="en-US">
                <a:solidFill>
                  <a:schemeClr val="tx1"/>
                </a:solidFill>
              </a:endParaRPr>
            </a:p>
          </p:txBody>
        </p:sp>
        <p:cxnSp>
          <p:nvCxnSpPr>
            <p:cNvPr id="35846" name="直接连接符 8"/>
            <p:cNvCxnSpPr>
              <a:cxnSpLocks noChangeShapeType="1"/>
              <a:stCxn id="7" idx="2"/>
              <a:endCxn id="7" idx="6"/>
            </p:cNvCxnSpPr>
            <p:nvPr/>
          </p:nvCxnSpPr>
          <p:spPr bwMode="auto">
            <a:xfrm rot="10800000" flipH="1">
              <a:off x="1676400" y="4800600"/>
              <a:ext cx="2362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5847" name="直接连接符 10"/>
            <p:cNvCxnSpPr>
              <a:cxnSpLocks noChangeShapeType="1"/>
              <a:stCxn id="7" idx="0"/>
              <a:endCxn id="7" idx="4"/>
            </p:cNvCxnSpPr>
            <p:nvPr/>
          </p:nvCxnSpPr>
          <p:spPr bwMode="auto">
            <a:xfrm rot="16200000" flipH="1">
              <a:off x="1714500" y="4800600"/>
              <a:ext cx="2286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 name="矩形 11"/>
            <p:cNvSpPr/>
            <p:nvPr/>
          </p:nvSpPr>
          <p:spPr bwMode="auto">
            <a:xfrm>
              <a:off x="3081338" y="4074968"/>
              <a:ext cx="609600" cy="496715"/>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342900" indent="-342900" algn="ctr">
                <a:spcBef>
                  <a:spcPct val="20000"/>
                </a:spcBef>
                <a:defRPr/>
              </a:pPr>
              <a:r>
                <a:rPr lang="zh-CN" altLang="en-US" dirty="0">
                  <a:solidFill>
                    <a:schemeClr val="tx1"/>
                  </a:solidFill>
                </a:rPr>
                <a:t>计划</a:t>
              </a:r>
            </a:p>
          </p:txBody>
        </p:sp>
        <p:sp>
          <p:nvSpPr>
            <p:cNvPr id="13" name="矩形 12"/>
            <p:cNvSpPr/>
            <p:nvPr/>
          </p:nvSpPr>
          <p:spPr bwMode="auto">
            <a:xfrm>
              <a:off x="3044825" y="5025550"/>
              <a:ext cx="671513" cy="518933"/>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342900" indent="-342900" algn="ctr">
                <a:spcBef>
                  <a:spcPct val="20000"/>
                </a:spcBef>
                <a:defRPr/>
              </a:pPr>
              <a:r>
                <a:rPr lang="zh-CN" altLang="en-US" dirty="0">
                  <a:solidFill>
                    <a:schemeClr val="tx1"/>
                  </a:solidFill>
                </a:rPr>
                <a:t>执行</a:t>
              </a:r>
            </a:p>
          </p:txBody>
        </p:sp>
        <p:sp>
          <p:nvSpPr>
            <p:cNvPr id="14" name="矩形 13"/>
            <p:cNvSpPr/>
            <p:nvPr/>
          </p:nvSpPr>
          <p:spPr bwMode="auto">
            <a:xfrm>
              <a:off x="2060574" y="5062050"/>
              <a:ext cx="614363" cy="449106"/>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342900" indent="-342900" algn="ctr">
                <a:spcBef>
                  <a:spcPct val="20000"/>
                </a:spcBef>
                <a:defRPr/>
              </a:pPr>
              <a:r>
                <a:rPr lang="zh-CN" altLang="en-US" dirty="0">
                  <a:solidFill>
                    <a:schemeClr val="tx1"/>
                  </a:solidFill>
                </a:rPr>
                <a:t>查核</a:t>
              </a:r>
            </a:p>
          </p:txBody>
        </p:sp>
        <p:sp>
          <p:nvSpPr>
            <p:cNvPr id="15" name="矩形 14"/>
            <p:cNvSpPr/>
            <p:nvPr/>
          </p:nvSpPr>
          <p:spPr bwMode="auto">
            <a:xfrm>
              <a:off x="1978024" y="4074968"/>
              <a:ext cx="688975" cy="496715"/>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342900" indent="-342900" algn="ctr">
                <a:spcBef>
                  <a:spcPct val="20000"/>
                </a:spcBef>
                <a:defRPr/>
              </a:pPr>
              <a:r>
                <a:rPr lang="zh-CN" altLang="en-US" dirty="0">
                  <a:solidFill>
                    <a:schemeClr val="tx1"/>
                  </a:solidFill>
                </a:rPr>
                <a:t>处置</a:t>
              </a:r>
            </a:p>
          </p:txBody>
        </p:sp>
        <p:sp>
          <p:nvSpPr>
            <p:cNvPr id="16" name="矩形 15"/>
            <p:cNvSpPr/>
            <p:nvPr/>
          </p:nvSpPr>
          <p:spPr bwMode="auto">
            <a:xfrm>
              <a:off x="2895600" y="4495509"/>
              <a:ext cx="381000" cy="304694"/>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342900" indent="-342900" algn="ctr">
                <a:spcBef>
                  <a:spcPct val="20000"/>
                </a:spcBef>
                <a:defRPr/>
              </a:pPr>
              <a:r>
                <a:rPr lang="en-US" altLang="zh-CN" dirty="0">
                  <a:solidFill>
                    <a:srgbClr val="FF0000"/>
                  </a:solidFill>
                </a:rPr>
                <a:t>P</a:t>
              </a:r>
              <a:endParaRPr lang="zh-CN" altLang="en-US" dirty="0">
                <a:solidFill>
                  <a:srgbClr val="FF0000"/>
                </a:solidFill>
              </a:endParaRPr>
            </a:p>
          </p:txBody>
        </p:sp>
        <p:sp>
          <p:nvSpPr>
            <p:cNvPr id="17" name="矩形 16"/>
            <p:cNvSpPr/>
            <p:nvPr/>
          </p:nvSpPr>
          <p:spPr bwMode="auto">
            <a:xfrm>
              <a:off x="2917825" y="4836704"/>
              <a:ext cx="381000" cy="304694"/>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342900" indent="-342900" algn="ctr">
                <a:spcBef>
                  <a:spcPct val="20000"/>
                </a:spcBef>
                <a:defRPr/>
              </a:pPr>
              <a:r>
                <a:rPr lang="en-US" altLang="zh-CN" dirty="0">
                  <a:solidFill>
                    <a:srgbClr val="FF0000"/>
                  </a:solidFill>
                </a:rPr>
                <a:t>D</a:t>
              </a:r>
              <a:endParaRPr lang="zh-CN" altLang="en-US" dirty="0">
                <a:solidFill>
                  <a:srgbClr val="FF0000"/>
                </a:solidFill>
              </a:endParaRPr>
            </a:p>
          </p:txBody>
        </p:sp>
        <p:sp>
          <p:nvSpPr>
            <p:cNvPr id="18" name="矩形 17"/>
            <p:cNvSpPr/>
            <p:nvPr/>
          </p:nvSpPr>
          <p:spPr bwMode="auto">
            <a:xfrm>
              <a:off x="2420937" y="4844638"/>
              <a:ext cx="381000" cy="304694"/>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342900" indent="-342900" algn="ctr">
                <a:spcBef>
                  <a:spcPct val="20000"/>
                </a:spcBef>
                <a:defRPr/>
              </a:pPr>
              <a:r>
                <a:rPr lang="en-US" altLang="zh-CN" dirty="0">
                  <a:solidFill>
                    <a:srgbClr val="FF0000"/>
                  </a:solidFill>
                </a:rPr>
                <a:t>C</a:t>
              </a:r>
              <a:endParaRPr lang="zh-CN" altLang="en-US" dirty="0">
                <a:solidFill>
                  <a:srgbClr val="FF0000"/>
                </a:solidFill>
              </a:endParaRPr>
            </a:p>
          </p:txBody>
        </p:sp>
        <p:sp>
          <p:nvSpPr>
            <p:cNvPr id="19" name="矩形 18"/>
            <p:cNvSpPr/>
            <p:nvPr/>
          </p:nvSpPr>
          <p:spPr bwMode="auto">
            <a:xfrm>
              <a:off x="2460624" y="4481227"/>
              <a:ext cx="381000" cy="304694"/>
            </a:xfrm>
            <a:prstGeom prst="rect">
              <a:avLst/>
            </a:prstGeom>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marL="342900" indent="-342900" algn="ctr">
                <a:spcBef>
                  <a:spcPct val="20000"/>
                </a:spcBef>
                <a:defRPr/>
              </a:pPr>
              <a:r>
                <a:rPr lang="en-US" altLang="zh-CN" dirty="0">
                  <a:solidFill>
                    <a:srgbClr val="FF0000"/>
                  </a:solidFill>
                </a:rPr>
                <a:t>A</a:t>
              </a:r>
              <a:endParaRPr lang="zh-CN" altLang="en-US" dirty="0">
                <a:solidFill>
                  <a:srgbClr val="FF0000"/>
                </a:solidFill>
              </a:endParaRPr>
            </a:p>
          </p:txBody>
        </p:sp>
        <p:sp>
          <p:nvSpPr>
            <p:cNvPr id="35856" name="右弧形箭头 22"/>
            <p:cNvSpPr>
              <a:spLocks noChangeArrowheads="1"/>
            </p:cNvSpPr>
            <p:nvPr/>
          </p:nvSpPr>
          <p:spPr bwMode="auto">
            <a:xfrm>
              <a:off x="4038600" y="3810000"/>
              <a:ext cx="381000" cy="1752600"/>
            </a:xfrm>
            <a:prstGeom prst="curvedLeftArrow">
              <a:avLst>
                <a:gd name="adj1" fmla="val 25002"/>
                <a:gd name="adj2" fmla="val 50004"/>
                <a:gd name="adj3" fmla="val 25000"/>
              </a:avLst>
            </a:prstGeom>
            <a:solidFill>
              <a:schemeClr val="folHlink"/>
            </a:solidFill>
            <a:ln w="9525" algn="ctr">
              <a:solidFill>
                <a:schemeClr val="tx1"/>
              </a:solidFill>
              <a:round/>
              <a:headEnd/>
              <a:tailEnd/>
            </a:ln>
          </p:spPr>
          <p:txBody>
            <a:bodyPr wrap="none" anchor="ct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sp>
          <p:nvSpPr>
            <p:cNvPr id="35857" name="右弧形箭头 23"/>
            <p:cNvSpPr>
              <a:spLocks noChangeArrowheads="1"/>
            </p:cNvSpPr>
            <p:nvPr/>
          </p:nvSpPr>
          <p:spPr bwMode="auto">
            <a:xfrm rot="10800000">
              <a:off x="1295399" y="3886200"/>
              <a:ext cx="381000" cy="1752600"/>
            </a:xfrm>
            <a:prstGeom prst="curvedLeftArrow">
              <a:avLst>
                <a:gd name="adj1" fmla="val 25002"/>
                <a:gd name="adj2" fmla="val 50004"/>
                <a:gd name="adj3" fmla="val 25000"/>
              </a:avLst>
            </a:prstGeom>
            <a:solidFill>
              <a:schemeClr val="folHlink"/>
            </a:solidFill>
            <a:ln w="9525" algn="ctr">
              <a:solidFill>
                <a:schemeClr val="tx1"/>
              </a:solidFill>
              <a:round/>
              <a:headEnd/>
              <a:tailEnd/>
            </a:ln>
          </p:spPr>
          <p:txBody>
            <a:bodyPr wrap="none" anchor="ct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grpSp>
      <p:sp>
        <p:nvSpPr>
          <p:cNvPr id="20" name="Rectangle 20"/>
          <p:cNvSpPr>
            <a:spLocks noChangeArrowheads="1"/>
          </p:cNvSpPr>
          <p:nvPr/>
        </p:nvSpPr>
        <p:spPr bwMode="auto">
          <a:xfrm>
            <a:off x="-9526" y="434975"/>
            <a:ext cx="6257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Ø"/>
            </a:pPr>
            <a:r>
              <a:rPr lang="en-US" altLang="zh-CN" sz="2800" b="1" dirty="0" smtClean="0">
                <a:solidFill>
                  <a:srgbClr val="CC3300"/>
                </a:solidFill>
                <a:latin typeface="黑体" panose="02010609060101010101" pitchFamily="49" charset="-122"/>
                <a:ea typeface="黑体" panose="02010609060101010101" pitchFamily="49" charset="-122"/>
              </a:rPr>
              <a:t>3.PDCA</a:t>
            </a:r>
            <a:r>
              <a:rPr lang="zh-CN" altLang="en-US" sz="2800" b="1" dirty="0" smtClean="0">
                <a:solidFill>
                  <a:srgbClr val="CC3300"/>
                </a:solidFill>
                <a:latin typeface="黑体" panose="02010609060101010101" pitchFamily="49" charset="-122"/>
                <a:ea typeface="黑体" panose="02010609060101010101" pitchFamily="49" charset="-122"/>
              </a:rPr>
              <a:t>三个特点</a:t>
            </a:r>
            <a:endParaRPr lang="zh-CN" altLang="en-US" sz="2800" b="1" dirty="0">
              <a:solidFill>
                <a:srgbClr val="CC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93074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after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25" name="Rectangle 5"/>
          <p:cNvSpPr>
            <a:spLocks noChangeArrowheads="1"/>
          </p:cNvSpPr>
          <p:nvPr/>
        </p:nvSpPr>
        <p:spPr bwMode="auto">
          <a:xfrm>
            <a:off x="90231" y="914400"/>
            <a:ext cx="8991600" cy="2308324"/>
          </a:xfrm>
          <a:prstGeom prst="rect">
            <a:avLst/>
          </a:prstGeom>
          <a:solidFill>
            <a:srgbClr val="CCFF33"/>
          </a:solidFill>
          <a:ln w="28575" cap="rnd" algn="ctr">
            <a:solidFill>
              <a:schemeClr val="tx1"/>
            </a:solidFill>
            <a:prstDash val="sysDot"/>
            <a:miter lim="800000"/>
            <a:headEnd/>
            <a:tailEnd/>
          </a:ln>
          <a:effectLst>
            <a:outerShdw dist="107763" dir="13500000" algn="ctr" rotWithShape="0">
              <a:srgbClr val="808080">
                <a:alpha val="50000"/>
              </a:srgbClr>
            </a:outerShdw>
          </a:effectLst>
        </p:spPr>
        <p:txBody>
          <a:bodyPr>
            <a:spAutoFit/>
          </a:bodyPr>
          <a:lstStyle/>
          <a:p>
            <a:pPr>
              <a:defRPr/>
            </a:pPr>
            <a:r>
              <a:rPr lang="zh-CN" altLang="en-US" sz="2400" b="1" dirty="0">
                <a:solidFill>
                  <a:srgbClr val="000099"/>
                </a:solidFill>
                <a:latin typeface="宋体" pitchFamily="2" charset="-122"/>
              </a:rPr>
              <a:t>特点之二</a:t>
            </a:r>
            <a:r>
              <a:rPr lang="en-US" altLang="zh-CN" sz="2400" b="1" dirty="0">
                <a:solidFill>
                  <a:srgbClr val="000099"/>
                </a:solidFill>
                <a:latin typeface="宋体" pitchFamily="2" charset="-122"/>
              </a:rPr>
              <a:t>——</a:t>
            </a:r>
            <a:r>
              <a:rPr lang="zh-CN" altLang="en-US" sz="2400" b="1" dirty="0">
                <a:solidFill>
                  <a:srgbClr val="000099"/>
                </a:solidFill>
                <a:latin typeface="宋体" pitchFamily="2" charset="-122"/>
              </a:rPr>
              <a:t>大环套小环，小环保大环，推动大循环</a:t>
            </a:r>
          </a:p>
          <a:p>
            <a:pPr>
              <a:defRPr/>
            </a:pPr>
            <a:r>
              <a:rPr lang="zh-CN" altLang="en-US" sz="2400" b="1" dirty="0">
                <a:solidFill>
                  <a:srgbClr val="000099"/>
                </a:solidFill>
                <a:latin typeface="宋体" pitchFamily="2" charset="-122"/>
              </a:rPr>
              <a:t/>
            </a:r>
            <a:br>
              <a:rPr lang="zh-CN" altLang="en-US" sz="2400" b="1" dirty="0">
                <a:solidFill>
                  <a:srgbClr val="000099"/>
                </a:solidFill>
                <a:latin typeface="宋体" pitchFamily="2" charset="-122"/>
              </a:rPr>
            </a:br>
            <a:r>
              <a:rPr lang="zh-CN" altLang="en-US" sz="2400" dirty="0">
                <a:latin typeface="宋体" pitchFamily="2" charset="-122"/>
              </a:rPr>
              <a:t>    </a:t>
            </a:r>
            <a:r>
              <a:rPr lang="en-US" altLang="zh-CN" sz="2400" b="1" dirty="0" smtClean="0">
                <a:latin typeface="仿宋_GB2312" pitchFamily="49" charset="-122"/>
                <a:ea typeface="仿宋_GB2312" pitchFamily="49" charset="-122"/>
              </a:rPr>
              <a:t>PDCA</a:t>
            </a:r>
            <a:r>
              <a:rPr lang="zh-CN" altLang="en-US" sz="2400" b="1" dirty="0" smtClean="0">
                <a:latin typeface="仿宋_GB2312" pitchFamily="49" charset="-122"/>
                <a:ea typeface="仿宋_GB2312" pitchFamily="49" charset="-122"/>
              </a:rPr>
              <a:t>各</a:t>
            </a:r>
            <a:r>
              <a:rPr lang="zh-CN" altLang="en-US" sz="2400" b="1" dirty="0">
                <a:latin typeface="仿宋_GB2312" pitchFamily="49" charset="-122"/>
                <a:ea typeface="仿宋_GB2312" pitchFamily="49" charset="-122"/>
              </a:rPr>
              <a:t>级部门根据企业的方针目标，都有自己的</a:t>
            </a:r>
            <a:r>
              <a:rPr lang="en-US" altLang="zh-CN" sz="2400" b="1" dirty="0">
                <a:latin typeface="仿宋_GB2312" pitchFamily="49" charset="-122"/>
                <a:ea typeface="仿宋_GB2312" pitchFamily="49" charset="-122"/>
              </a:rPr>
              <a:t>PDCA</a:t>
            </a:r>
            <a:r>
              <a:rPr lang="zh-CN" altLang="en-US" sz="2400" b="1" dirty="0">
                <a:latin typeface="仿宋_GB2312" pitchFamily="49" charset="-122"/>
                <a:ea typeface="仿宋_GB2312" pitchFamily="49" charset="-122"/>
              </a:rPr>
              <a:t>循环，</a:t>
            </a:r>
            <a:r>
              <a:rPr lang="zh-CN" altLang="en-US" sz="2400" b="1" dirty="0">
                <a:solidFill>
                  <a:srgbClr val="C00000"/>
                </a:solidFill>
                <a:latin typeface="仿宋_GB2312" pitchFamily="49" charset="-122"/>
                <a:ea typeface="仿宋_GB2312" pitchFamily="49" charset="-122"/>
              </a:rPr>
              <a:t>层层循环，形成大环套小环，小环里面又套更小的环</a:t>
            </a:r>
            <a:r>
              <a:rPr lang="zh-CN" altLang="en-US" sz="2400" b="1" dirty="0" smtClean="0">
                <a:solidFill>
                  <a:srgbClr val="C00000"/>
                </a:solidFill>
                <a:latin typeface="仿宋_GB2312" pitchFamily="49" charset="-122"/>
                <a:ea typeface="仿宋_GB2312" pitchFamily="49" charset="-122"/>
              </a:rPr>
              <a:t>。</a:t>
            </a:r>
            <a:r>
              <a:rPr lang="zh-CN" altLang="en-US" sz="2400" b="1" dirty="0" smtClean="0">
                <a:latin typeface="仿宋_GB2312" pitchFamily="49" charset="-122"/>
                <a:ea typeface="仿宋_GB2312" pitchFamily="49" charset="-122"/>
              </a:rPr>
              <a:t>各</a:t>
            </a:r>
            <a:r>
              <a:rPr lang="zh-CN" altLang="en-US" sz="2400" b="1" dirty="0">
                <a:latin typeface="仿宋_GB2312" pitchFamily="49" charset="-122"/>
                <a:ea typeface="仿宋_GB2312" pitchFamily="49" charset="-122"/>
              </a:rPr>
              <a:t>级部门的小环都围绕着企业的总目标朝着同一方向转</a:t>
            </a:r>
            <a:r>
              <a:rPr lang="zh-CN" altLang="en-US" sz="2400" b="1" dirty="0" smtClean="0">
                <a:latin typeface="仿宋_GB2312" pitchFamily="49" charset="-122"/>
                <a:ea typeface="仿宋_GB2312" pitchFamily="49" charset="-122"/>
              </a:rPr>
              <a:t>动，</a:t>
            </a:r>
            <a:r>
              <a:rPr lang="zh-CN" altLang="en-US" sz="2400" b="1" dirty="0">
                <a:latin typeface="仿宋_GB2312" pitchFamily="49" charset="-122"/>
                <a:ea typeface="仿宋_GB2312" pitchFamily="49" charset="-122"/>
              </a:rPr>
              <a:t>彼此协同，互相促进。</a:t>
            </a:r>
          </a:p>
        </p:txBody>
      </p:sp>
      <p:graphicFrame>
        <p:nvGraphicFramePr>
          <p:cNvPr id="3074" name="Object 15"/>
          <p:cNvGraphicFramePr>
            <a:graphicFrameLocks noGrp="1" noChangeAspect="1"/>
          </p:cNvGraphicFramePr>
          <p:nvPr>
            <p:ph/>
          </p:nvPr>
        </p:nvGraphicFramePr>
        <p:xfrm>
          <a:off x="533400" y="3581400"/>
          <a:ext cx="2663825" cy="2517775"/>
        </p:xfrm>
        <a:graphic>
          <a:graphicData uri="http://schemas.openxmlformats.org/presentationml/2006/ole">
            <mc:AlternateContent xmlns:mc="http://schemas.openxmlformats.org/markup-compatibility/2006">
              <mc:Choice xmlns:v="urn:schemas-microsoft-com:vml" Requires="v">
                <p:oleObj spid="_x0000_s1126" name="Visio" r:id="rId3" imgW="4645266" imgH="4389806" progId="Visio.Drawing.11">
                  <p:embed/>
                </p:oleObj>
              </mc:Choice>
              <mc:Fallback>
                <p:oleObj name="Visio" r:id="rId3" imgW="4645266" imgH="4389806"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581400"/>
                        <a:ext cx="2663825"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6" name="Group 56"/>
          <p:cNvGrpSpPr>
            <a:grpSpLocks/>
          </p:cNvGrpSpPr>
          <p:nvPr/>
        </p:nvGrpSpPr>
        <p:grpSpPr bwMode="auto">
          <a:xfrm>
            <a:off x="3886200" y="3505200"/>
            <a:ext cx="4953000" cy="2819400"/>
            <a:chOff x="2496" y="1488"/>
            <a:chExt cx="3120" cy="1776"/>
          </a:xfrm>
        </p:grpSpPr>
        <p:sp>
          <p:nvSpPr>
            <p:cNvPr id="235574" name="AutoShape 54"/>
            <p:cNvSpPr>
              <a:spLocks noChangeArrowheads="1"/>
            </p:cNvSpPr>
            <p:nvPr/>
          </p:nvSpPr>
          <p:spPr bwMode="auto">
            <a:xfrm>
              <a:off x="2496" y="1488"/>
              <a:ext cx="3120" cy="1776"/>
            </a:xfrm>
            <a:prstGeom prst="roundRect">
              <a:avLst>
                <a:gd name="adj" fmla="val 4167"/>
              </a:avLst>
            </a:prstGeom>
            <a:solidFill>
              <a:schemeClr val="accent6">
                <a:lumMod val="20000"/>
                <a:lumOff val="80000"/>
              </a:schemeClr>
            </a:solidFill>
            <a:ln w="9525" algn="ctr">
              <a:solidFill>
                <a:schemeClr val="folHlink"/>
              </a:solidFill>
              <a:round/>
              <a:headEnd/>
              <a:tailEnd/>
            </a:ln>
            <a:effectLst/>
          </p:spPr>
          <p:txBody>
            <a:bodyPr/>
            <a:lstStyle/>
            <a:p>
              <a:pPr eaLnBrk="0" hangingPunct="0">
                <a:lnSpc>
                  <a:spcPct val="120000"/>
                </a:lnSpc>
                <a:defRPr/>
              </a:pPr>
              <a:endParaRPr lang="zh-CN" altLang="zh-CN" b="1">
                <a:effectLst>
                  <a:outerShdw blurRad="38100" dist="38100" dir="2700000" algn="tl">
                    <a:srgbClr val="FFFFFF"/>
                  </a:outerShdw>
                </a:effectLst>
                <a:latin typeface="Arial" charset="0"/>
              </a:endParaRPr>
            </a:p>
          </p:txBody>
        </p:sp>
        <p:sp>
          <p:nvSpPr>
            <p:cNvPr id="3078" name="Rectangle 55"/>
            <p:cNvSpPr>
              <a:spLocks noChangeArrowheads="1"/>
            </p:cNvSpPr>
            <p:nvPr/>
          </p:nvSpPr>
          <p:spPr bwMode="auto">
            <a:xfrm>
              <a:off x="2640" y="1632"/>
              <a:ext cx="2821" cy="1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0200" indent="-3302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indent="0" eaLnBrk="1" hangingPunct="1"/>
              <a:r>
                <a:rPr lang="zh-CN" altLang="en-US" sz="2000" b="1" dirty="0">
                  <a:latin typeface="Arial Unicode MS" panose="020B0604020202020204" pitchFamily="34" charset="-122"/>
                  <a:ea typeface="微软雅黑" panose="020B0503020204020204" pitchFamily="34" charset="-122"/>
                </a:rPr>
                <a:t>例如</a:t>
              </a:r>
              <a:r>
                <a:rPr lang="zh-CN" altLang="en-US" sz="2000" b="1" dirty="0" smtClean="0">
                  <a:latin typeface="Arial Unicode MS" panose="020B0604020202020204" pitchFamily="34" charset="-122"/>
                  <a:ea typeface="微软雅黑" panose="020B0503020204020204" pitchFamily="34" charset="-122"/>
                </a:rPr>
                <a:t>：公司整改活动中，</a:t>
              </a:r>
              <a:r>
                <a:rPr lang="zh-CN" altLang="en-US" sz="2000" b="1" dirty="0">
                  <a:latin typeface="Arial Unicode MS" panose="020B0604020202020204" pitchFamily="34" charset="-122"/>
                  <a:ea typeface="微软雅黑" panose="020B0503020204020204" pitchFamily="34" charset="-122"/>
                </a:rPr>
                <a:t>编写方案在</a:t>
              </a:r>
              <a:r>
                <a:rPr lang="en-US" altLang="zh-CN" sz="2000" b="1" dirty="0">
                  <a:latin typeface="Arial Unicode MS" panose="020B0604020202020204" pitchFamily="34" charset="-122"/>
                  <a:ea typeface="微软雅黑" panose="020B0503020204020204" pitchFamily="34" charset="-122"/>
                </a:rPr>
                <a:t>p</a:t>
              </a:r>
              <a:r>
                <a:rPr lang="zh-CN" altLang="en-US" sz="2000" b="1" dirty="0">
                  <a:latin typeface="Arial Unicode MS" panose="020B0604020202020204" pitchFamily="34" charset="-122"/>
                  <a:ea typeface="微软雅黑" panose="020B0503020204020204" pitchFamily="34" charset="-122"/>
                </a:rPr>
                <a:t>阶段，</a:t>
              </a:r>
              <a:r>
                <a:rPr lang="en-US" altLang="zh-CN" sz="2000" b="1" dirty="0">
                  <a:latin typeface="Arial Unicode MS" panose="020B0604020202020204" pitchFamily="34" charset="-122"/>
                  <a:ea typeface="微软雅黑" panose="020B0503020204020204" pitchFamily="34" charset="-122"/>
                </a:rPr>
                <a:t>p</a:t>
              </a:r>
              <a:r>
                <a:rPr lang="zh-CN" altLang="en-US" sz="2000" b="1" dirty="0">
                  <a:latin typeface="Arial Unicode MS" panose="020B0604020202020204" pitchFamily="34" charset="-122"/>
                  <a:ea typeface="微软雅黑" panose="020B0503020204020204" pitchFamily="34" charset="-122"/>
                </a:rPr>
                <a:t>阶段又有自己的</a:t>
              </a:r>
              <a:r>
                <a:rPr lang="en-US" altLang="zh-CN" sz="2000" b="1" dirty="0" err="1">
                  <a:latin typeface="Arial Unicode MS" panose="020B0604020202020204" pitchFamily="34" charset="-122"/>
                  <a:ea typeface="微软雅黑" panose="020B0503020204020204" pitchFamily="34" charset="-122"/>
                </a:rPr>
                <a:t>pdca</a:t>
              </a:r>
              <a:endParaRPr lang="en-US" altLang="zh-CN" sz="2000" b="1" dirty="0">
                <a:latin typeface="Arial Unicode MS" panose="020B0604020202020204" pitchFamily="34" charset="-122"/>
                <a:ea typeface="微软雅黑" panose="020B0503020204020204" pitchFamily="34" charset="-122"/>
              </a:endParaRPr>
            </a:p>
            <a:p>
              <a:pPr indent="0" eaLnBrk="1" hangingPunct="1">
                <a:spcBef>
                  <a:spcPct val="50000"/>
                </a:spcBef>
              </a:pPr>
              <a:r>
                <a:rPr lang="en-US" altLang="zh-CN" sz="2000" dirty="0">
                  <a:solidFill>
                    <a:srgbClr val="002060"/>
                  </a:solidFill>
                  <a:latin typeface="Arial Unicode MS" panose="020B0604020202020204" pitchFamily="34" charset="-122"/>
                  <a:ea typeface="微软雅黑" panose="020B0503020204020204" pitchFamily="34" charset="-122"/>
                </a:rPr>
                <a:t>1</a:t>
              </a:r>
              <a:r>
                <a:rPr lang="zh-CN" altLang="en-US" sz="2000" dirty="0">
                  <a:solidFill>
                    <a:srgbClr val="002060"/>
                  </a:solidFill>
                  <a:latin typeface="Arial Unicode MS" panose="020B0604020202020204" pitchFamily="34" charset="-122"/>
                  <a:ea typeface="微软雅黑" panose="020B0503020204020204" pitchFamily="34" charset="-122"/>
                </a:rPr>
                <a:t>、现状分析（</a:t>
              </a:r>
              <a:r>
                <a:rPr lang="en-US" altLang="zh-CN" sz="2000" dirty="0">
                  <a:solidFill>
                    <a:srgbClr val="002060"/>
                  </a:solidFill>
                  <a:latin typeface="Arial Unicode MS" panose="020B0604020202020204" pitchFamily="34" charset="-122"/>
                  <a:ea typeface="微软雅黑" panose="020B0503020204020204" pitchFamily="34" charset="-122"/>
                </a:rPr>
                <a:t>p</a:t>
              </a:r>
              <a:r>
                <a:rPr lang="zh-CN" altLang="en-US" sz="2000" dirty="0">
                  <a:solidFill>
                    <a:srgbClr val="002060"/>
                  </a:solidFill>
                  <a:latin typeface="Arial Unicode MS" panose="020B0604020202020204" pitchFamily="34" charset="-122"/>
                  <a:ea typeface="微软雅黑" panose="020B0503020204020204" pitchFamily="34" charset="-122"/>
                </a:rPr>
                <a:t>）</a:t>
              </a:r>
            </a:p>
            <a:p>
              <a:pPr indent="0" eaLnBrk="1" hangingPunct="1">
                <a:spcBef>
                  <a:spcPct val="50000"/>
                </a:spcBef>
              </a:pPr>
              <a:r>
                <a:rPr lang="en-US" altLang="zh-CN" sz="2000" dirty="0">
                  <a:solidFill>
                    <a:srgbClr val="002060"/>
                  </a:solidFill>
                  <a:latin typeface="Arial Unicode MS" panose="020B0604020202020204" pitchFamily="34" charset="-122"/>
                  <a:ea typeface="微软雅黑" panose="020B0503020204020204" pitchFamily="34" charset="-122"/>
                </a:rPr>
                <a:t>2</a:t>
              </a:r>
              <a:r>
                <a:rPr lang="zh-CN" altLang="en-US" sz="2000" dirty="0">
                  <a:solidFill>
                    <a:srgbClr val="002060"/>
                  </a:solidFill>
                  <a:latin typeface="Arial Unicode MS" panose="020B0604020202020204" pitchFamily="34" charset="-122"/>
                  <a:ea typeface="微软雅黑" panose="020B0503020204020204" pitchFamily="34" charset="-122"/>
                </a:rPr>
                <a:t>、编写方案（</a:t>
              </a:r>
              <a:r>
                <a:rPr lang="en-US" altLang="zh-CN" sz="2000" dirty="0">
                  <a:solidFill>
                    <a:srgbClr val="002060"/>
                  </a:solidFill>
                  <a:latin typeface="Arial Unicode MS" panose="020B0604020202020204" pitchFamily="34" charset="-122"/>
                  <a:ea typeface="微软雅黑" panose="020B0503020204020204" pitchFamily="34" charset="-122"/>
                </a:rPr>
                <a:t>d)</a:t>
              </a:r>
            </a:p>
            <a:p>
              <a:pPr indent="0" eaLnBrk="1" hangingPunct="1">
                <a:spcBef>
                  <a:spcPct val="50000"/>
                </a:spcBef>
              </a:pPr>
              <a:r>
                <a:rPr lang="en-US" altLang="zh-CN" sz="2000" dirty="0">
                  <a:solidFill>
                    <a:srgbClr val="002060"/>
                  </a:solidFill>
                  <a:latin typeface="Arial Unicode MS" panose="020B0604020202020204" pitchFamily="34" charset="-122"/>
                  <a:ea typeface="微软雅黑" panose="020B0503020204020204" pitchFamily="34" charset="-122"/>
                </a:rPr>
                <a:t>3</a:t>
              </a:r>
              <a:r>
                <a:rPr lang="zh-CN" altLang="en-US" sz="2000" dirty="0">
                  <a:solidFill>
                    <a:srgbClr val="002060"/>
                  </a:solidFill>
                  <a:latin typeface="Arial Unicode MS" panose="020B0604020202020204" pitchFamily="34" charset="-122"/>
                  <a:ea typeface="微软雅黑" panose="020B0503020204020204" pitchFamily="34" charset="-122"/>
                </a:rPr>
                <a:t>、方案检查 </a:t>
              </a:r>
              <a:r>
                <a:rPr lang="en-US" altLang="zh-CN" sz="2000" dirty="0">
                  <a:solidFill>
                    <a:srgbClr val="002060"/>
                  </a:solidFill>
                  <a:latin typeface="Arial Unicode MS" panose="020B0604020202020204" pitchFamily="34" charset="-122"/>
                  <a:ea typeface="微软雅黑" panose="020B0503020204020204" pitchFamily="34" charset="-122"/>
                </a:rPr>
                <a:t>(c)</a:t>
              </a:r>
            </a:p>
            <a:p>
              <a:pPr indent="0" eaLnBrk="1" hangingPunct="1">
                <a:spcBef>
                  <a:spcPct val="20000"/>
                </a:spcBef>
              </a:pPr>
              <a:r>
                <a:rPr lang="en-US" altLang="zh-CN" sz="2000" dirty="0">
                  <a:solidFill>
                    <a:srgbClr val="002060"/>
                  </a:solidFill>
                  <a:latin typeface="Arial Unicode MS" panose="020B0604020202020204" pitchFamily="34" charset="-122"/>
                  <a:ea typeface="微软雅黑" panose="020B0503020204020204" pitchFamily="34" charset="-122"/>
                </a:rPr>
                <a:t>4</a:t>
              </a:r>
              <a:r>
                <a:rPr lang="zh-CN" altLang="en-US" sz="2000" dirty="0">
                  <a:solidFill>
                    <a:srgbClr val="002060"/>
                  </a:solidFill>
                  <a:latin typeface="Arial Unicode MS" panose="020B0604020202020204" pitchFamily="34" charset="-122"/>
                  <a:ea typeface="微软雅黑" panose="020B0503020204020204" pitchFamily="34" charset="-122"/>
                </a:rPr>
                <a:t>、方案完善、定稿  </a:t>
              </a:r>
              <a:r>
                <a:rPr lang="en-US" altLang="zh-CN" sz="2000" dirty="0">
                  <a:solidFill>
                    <a:srgbClr val="002060"/>
                  </a:solidFill>
                  <a:latin typeface="Arial Unicode MS" panose="020B0604020202020204" pitchFamily="34" charset="-122"/>
                  <a:ea typeface="微软雅黑" panose="020B0503020204020204" pitchFamily="34" charset="-122"/>
                </a:rPr>
                <a:t>(a)</a:t>
              </a:r>
            </a:p>
          </p:txBody>
        </p:sp>
      </p:grpSp>
    </p:spTree>
    <p:extLst>
      <p:ext uri="{BB962C8B-B14F-4D97-AF65-F5344CB8AC3E}">
        <p14:creationId xmlns:p14="http://schemas.microsoft.com/office/powerpoint/2010/main" val="1886433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1" name="Rectangle 5"/>
          <p:cNvSpPr>
            <a:spLocks noChangeArrowheads="1"/>
          </p:cNvSpPr>
          <p:nvPr/>
        </p:nvSpPr>
        <p:spPr bwMode="auto">
          <a:xfrm>
            <a:off x="307182" y="682855"/>
            <a:ext cx="8382000" cy="1569660"/>
          </a:xfrm>
          <a:prstGeom prst="rect">
            <a:avLst/>
          </a:prstGeom>
          <a:solidFill>
            <a:srgbClr val="CCFF33"/>
          </a:solidFill>
          <a:ln w="28575" cap="rnd" algn="ctr">
            <a:solidFill>
              <a:schemeClr val="tx1"/>
            </a:solidFill>
            <a:prstDash val="sysDot"/>
            <a:miter lim="800000"/>
            <a:headEnd/>
            <a:tailEnd/>
          </a:ln>
          <a:effectLst>
            <a:outerShdw dist="107763" dir="13500000" algn="ctr" rotWithShape="0">
              <a:srgbClr val="808080">
                <a:alpha val="50000"/>
              </a:srgbClr>
            </a:outerShdw>
          </a:effectLst>
        </p:spPr>
        <p:txBody>
          <a:bodyPr>
            <a:spAutoFit/>
          </a:bodyPr>
          <a:lstStyle/>
          <a:p>
            <a:pPr>
              <a:defRPr/>
            </a:pPr>
            <a:r>
              <a:rPr lang="zh-CN" altLang="en-US" sz="2400" b="1" dirty="0">
                <a:solidFill>
                  <a:srgbClr val="000099"/>
                </a:solidFill>
                <a:latin typeface="宋体" pitchFamily="2" charset="-122"/>
              </a:rPr>
              <a:t>特点之三</a:t>
            </a:r>
            <a:r>
              <a:rPr lang="en-US" altLang="zh-CN" sz="2400" b="1" dirty="0">
                <a:solidFill>
                  <a:srgbClr val="000099"/>
                </a:solidFill>
                <a:latin typeface="宋体" pitchFamily="2" charset="-122"/>
              </a:rPr>
              <a:t>——</a:t>
            </a:r>
            <a:r>
              <a:rPr lang="zh-CN" altLang="en-US" sz="2400" b="1" dirty="0">
                <a:solidFill>
                  <a:srgbClr val="000099"/>
                </a:solidFill>
                <a:latin typeface="宋体" pitchFamily="2" charset="-122"/>
              </a:rPr>
              <a:t>大阶梯式上升，不断进步</a:t>
            </a:r>
          </a:p>
          <a:p>
            <a:pPr>
              <a:defRPr/>
            </a:pPr>
            <a:endParaRPr lang="zh-CN" altLang="en-US" sz="2400" b="1" dirty="0">
              <a:solidFill>
                <a:srgbClr val="000099"/>
              </a:solidFill>
              <a:latin typeface="宋体" pitchFamily="2" charset="-122"/>
            </a:endParaRPr>
          </a:p>
          <a:p>
            <a:pPr>
              <a:defRPr/>
            </a:pPr>
            <a:r>
              <a:rPr lang="zh-CN" altLang="en-US" sz="2400" dirty="0">
                <a:latin typeface="宋体" pitchFamily="2" charset="-122"/>
              </a:rPr>
              <a:t>    </a:t>
            </a:r>
            <a:r>
              <a:rPr lang="en-US" altLang="zh-CN" sz="2400" dirty="0">
                <a:latin typeface="宋体" pitchFamily="2" charset="-122"/>
              </a:rPr>
              <a:t>PDCA</a:t>
            </a:r>
            <a:r>
              <a:rPr lang="zh-CN" altLang="en-US" sz="2400" dirty="0">
                <a:latin typeface="宋体" pitchFamily="2" charset="-122"/>
              </a:rPr>
              <a:t>循环不是停留在一个水平上的循环，不断解决问题的过程就是</a:t>
            </a:r>
            <a:r>
              <a:rPr lang="zh-CN" altLang="en-US" sz="2400" dirty="0">
                <a:solidFill>
                  <a:srgbClr val="C00000"/>
                </a:solidFill>
                <a:latin typeface="宋体" pitchFamily="2" charset="-122"/>
              </a:rPr>
              <a:t>水平逐步上升</a:t>
            </a:r>
            <a:r>
              <a:rPr lang="zh-CN" altLang="en-US" sz="2400" dirty="0">
                <a:latin typeface="宋体" pitchFamily="2" charset="-122"/>
              </a:rPr>
              <a:t>的过程。</a:t>
            </a:r>
          </a:p>
        </p:txBody>
      </p:sp>
      <p:grpSp>
        <p:nvGrpSpPr>
          <p:cNvPr id="37892" name="组合 15"/>
          <p:cNvGrpSpPr>
            <a:grpSpLocks/>
          </p:cNvGrpSpPr>
          <p:nvPr/>
        </p:nvGrpSpPr>
        <p:grpSpPr bwMode="auto">
          <a:xfrm>
            <a:off x="533400" y="2286000"/>
            <a:ext cx="7467600" cy="3505200"/>
            <a:chOff x="457200" y="3048000"/>
            <a:chExt cx="7772400" cy="3695700"/>
          </a:xfrm>
        </p:grpSpPr>
        <p:sp>
          <p:nvSpPr>
            <p:cNvPr id="37893" name="未知"/>
            <p:cNvSpPr>
              <a:spLocks/>
            </p:cNvSpPr>
            <p:nvPr/>
          </p:nvSpPr>
          <p:spPr bwMode="auto">
            <a:xfrm>
              <a:off x="457200" y="4456113"/>
              <a:ext cx="7772400" cy="2287587"/>
            </a:xfrm>
            <a:custGeom>
              <a:avLst/>
              <a:gdLst>
                <a:gd name="T0" fmla="*/ 0 w 5424"/>
                <a:gd name="T1" fmla="*/ 2147483647 h 1488"/>
                <a:gd name="T2" fmla="*/ 0 w 5424"/>
                <a:gd name="T3" fmla="*/ 2147483647 h 1488"/>
                <a:gd name="T4" fmla="*/ 2147483647 w 5424"/>
                <a:gd name="T5" fmla="*/ 2147483647 h 1488"/>
                <a:gd name="T6" fmla="*/ 2147483647 w 5424"/>
                <a:gd name="T7" fmla="*/ 2147483647 h 1488"/>
                <a:gd name="T8" fmla="*/ 2147483647 w 5424"/>
                <a:gd name="T9" fmla="*/ 2147483647 h 1488"/>
                <a:gd name="T10" fmla="*/ 2147483647 w 5424"/>
                <a:gd name="T11" fmla="*/ 2147483647 h 1488"/>
                <a:gd name="T12" fmla="*/ 2147483647 w 5424"/>
                <a:gd name="T13" fmla="*/ 2147483647 h 1488"/>
                <a:gd name="T14" fmla="*/ 2147483647 w 5424"/>
                <a:gd name="T15" fmla="*/ 2147483647 h 1488"/>
                <a:gd name="T16" fmla="*/ 2147483647 w 5424"/>
                <a:gd name="T17" fmla="*/ 2147483647 h 1488"/>
                <a:gd name="T18" fmla="*/ 2147483647 w 5424"/>
                <a:gd name="T19" fmla="*/ 0 h 1488"/>
                <a:gd name="T20" fmla="*/ 2147483647 w 5424"/>
                <a:gd name="T21" fmla="*/ 0 h 1488"/>
                <a:gd name="T22" fmla="*/ 2147483647 w 5424"/>
                <a:gd name="T23" fmla="*/ 2147483647 h 1488"/>
                <a:gd name="T24" fmla="*/ 2147483647 w 5424"/>
                <a:gd name="T25" fmla="*/ 2147483647 h 1488"/>
                <a:gd name="T26" fmla="*/ 2147483647 w 5424"/>
                <a:gd name="T27" fmla="*/ 2147483647 h 1488"/>
                <a:gd name="T28" fmla="*/ 2147483647 w 5424"/>
                <a:gd name="T29" fmla="*/ 2147483647 h 1488"/>
                <a:gd name="T30" fmla="*/ 2147483647 w 5424"/>
                <a:gd name="T31" fmla="*/ 2147483647 h 1488"/>
                <a:gd name="T32" fmla="*/ 0 w 5424"/>
                <a:gd name="T33" fmla="*/ 2147483647 h 148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24"/>
                <a:gd name="T52" fmla="*/ 0 h 1488"/>
                <a:gd name="T53" fmla="*/ 5424 w 5424"/>
                <a:gd name="T54" fmla="*/ 1488 h 148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24" h="1488">
                  <a:moveTo>
                    <a:pt x="0" y="1440"/>
                  </a:moveTo>
                  <a:lnTo>
                    <a:pt x="0" y="1488"/>
                  </a:lnTo>
                  <a:lnTo>
                    <a:pt x="1152" y="1488"/>
                  </a:lnTo>
                  <a:lnTo>
                    <a:pt x="1392" y="1008"/>
                  </a:lnTo>
                  <a:lnTo>
                    <a:pt x="2544" y="1008"/>
                  </a:lnTo>
                  <a:lnTo>
                    <a:pt x="2832" y="528"/>
                  </a:lnTo>
                  <a:lnTo>
                    <a:pt x="3984" y="528"/>
                  </a:lnTo>
                  <a:lnTo>
                    <a:pt x="4272" y="48"/>
                  </a:lnTo>
                  <a:lnTo>
                    <a:pt x="5424" y="48"/>
                  </a:lnTo>
                  <a:lnTo>
                    <a:pt x="5424" y="0"/>
                  </a:lnTo>
                  <a:lnTo>
                    <a:pt x="4272" y="0"/>
                  </a:lnTo>
                  <a:lnTo>
                    <a:pt x="3984" y="480"/>
                  </a:lnTo>
                  <a:lnTo>
                    <a:pt x="2832" y="480"/>
                  </a:lnTo>
                  <a:lnTo>
                    <a:pt x="2544" y="960"/>
                  </a:lnTo>
                  <a:lnTo>
                    <a:pt x="1392" y="960"/>
                  </a:lnTo>
                  <a:lnTo>
                    <a:pt x="1152" y="1440"/>
                  </a:lnTo>
                  <a:lnTo>
                    <a:pt x="0" y="1440"/>
                  </a:lnTo>
                  <a:close/>
                </a:path>
              </a:pathLst>
            </a:custGeom>
            <a:solidFill>
              <a:schemeClr val="accent1">
                <a:alpha val="41176"/>
              </a:schemeClr>
            </a:solidFill>
            <a:ln w="9525">
              <a:miter lim="800000"/>
              <a:headEnd/>
              <a:tailEnd/>
            </a:ln>
            <a:scene3d>
              <a:camera prst="legacyPerspectiveTop"/>
              <a:lightRig rig="legacyNormal3" dir="r"/>
            </a:scene3d>
            <a:sp3d extrusionH="1801800" prstMaterial="legacyPlastic">
              <a:bevelT w="13500" h="13500" prst="angle"/>
              <a:bevelB w="13500" h="13500" prst="angle"/>
              <a:extrusionClr>
                <a:schemeClr val="accent1"/>
              </a:extrusionClr>
              <a:contourClr>
                <a:schemeClr val="accent1"/>
              </a:contourClr>
            </a:sp3d>
          </p:spPr>
          <p:txBody>
            <a:bodyPr>
              <a:flatTx/>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7894" name="组合 50"/>
            <p:cNvGrpSpPr>
              <a:grpSpLocks/>
            </p:cNvGrpSpPr>
            <p:nvPr/>
          </p:nvGrpSpPr>
          <p:grpSpPr bwMode="auto">
            <a:xfrm>
              <a:off x="547689" y="5019675"/>
              <a:ext cx="1738312" cy="1338263"/>
              <a:chOff x="548059" y="5019040"/>
              <a:chExt cx="1814141" cy="1338225"/>
            </a:xfrm>
          </p:grpSpPr>
          <p:grpSp>
            <p:nvGrpSpPr>
              <p:cNvPr id="37931" name="组合 20"/>
              <p:cNvGrpSpPr>
                <a:grpSpLocks/>
              </p:cNvGrpSpPr>
              <p:nvPr/>
            </p:nvGrpSpPr>
            <p:grpSpPr bwMode="auto">
              <a:xfrm>
                <a:off x="753350" y="5019040"/>
                <a:ext cx="1481280" cy="1338225"/>
                <a:chOff x="609600" y="4724400"/>
                <a:chExt cx="1524544" cy="1448594"/>
              </a:xfrm>
            </p:grpSpPr>
            <p:sp>
              <p:nvSpPr>
                <p:cNvPr id="60" name="椭圆 5"/>
                <p:cNvSpPr/>
                <p:nvPr/>
              </p:nvSpPr>
              <p:spPr bwMode="auto">
                <a:xfrm>
                  <a:off x="609923" y="4724438"/>
                  <a:ext cx="1524499" cy="144941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marL="342900" indent="-342900" algn="ctr">
                    <a:spcBef>
                      <a:spcPct val="20000"/>
                    </a:spcBef>
                    <a:buFontTx/>
                    <a:buChar char="•"/>
                    <a:defRPr/>
                  </a:pPr>
                  <a:endParaRPr lang="zh-CN" altLang="en-US">
                    <a:solidFill>
                      <a:schemeClr val="tx1"/>
                    </a:solidFill>
                  </a:endParaRPr>
                </a:p>
              </p:txBody>
            </p:sp>
            <p:cxnSp>
              <p:nvCxnSpPr>
                <p:cNvPr id="37937" name="直接连接符 11"/>
                <p:cNvCxnSpPr>
                  <a:cxnSpLocks noChangeShapeType="1"/>
                </p:cNvCxnSpPr>
                <p:nvPr/>
              </p:nvCxnSpPr>
              <p:spPr bwMode="auto">
                <a:xfrm rot="10800000" flipH="1">
                  <a:off x="609600" y="5448300"/>
                  <a:ext cx="1524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38" name="直接连接符 13"/>
                <p:cNvCxnSpPr>
                  <a:cxnSpLocks noChangeShapeType="1"/>
                </p:cNvCxnSpPr>
                <p:nvPr/>
              </p:nvCxnSpPr>
              <p:spPr bwMode="auto">
                <a:xfrm rot="16200000" flipH="1">
                  <a:off x="647700" y="54483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7939" name="椭圆 14"/>
                <p:cNvSpPr>
                  <a:spLocks noChangeArrowheads="1"/>
                </p:cNvSpPr>
                <p:nvPr/>
              </p:nvSpPr>
              <p:spPr bwMode="auto">
                <a:xfrm>
                  <a:off x="1371600" y="4876800"/>
                  <a:ext cx="609600" cy="533400"/>
                </a:xfrm>
                <a:prstGeom prst="ellipse">
                  <a:avLst/>
                </a:prstGeom>
                <a:solidFill>
                  <a:schemeClr val="folHlink"/>
                </a:solidFill>
                <a:ln w="9525" algn="ctr">
                  <a:solidFill>
                    <a:schemeClr val="tx1"/>
                  </a:solidFill>
                  <a:round/>
                  <a:headEnd/>
                  <a:tailEnd/>
                </a:ln>
              </p:spPr>
              <p:txBody>
                <a:bodyPr wrap="none" anchor="ct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cxnSp>
              <p:nvCxnSpPr>
                <p:cNvPr id="37940" name="直接连接符 16"/>
                <p:cNvCxnSpPr>
                  <a:cxnSpLocks noChangeShapeType="1"/>
                  <a:stCxn id="37939" idx="2"/>
                  <a:endCxn id="37939" idx="6"/>
                </p:cNvCxnSpPr>
                <p:nvPr/>
              </p:nvCxnSpPr>
              <p:spPr bwMode="auto">
                <a:xfrm rot="10800000" flipH="1">
                  <a:off x="1371600" y="5143500"/>
                  <a:ext cx="609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41" name="直接连接符 18"/>
                <p:cNvCxnSpPr>
                  <a:cxnSpLocks noChangeShapeType="1"/>
                  <a:stCxn id="37939" idx="0"/>
                  <a:endCxn id="37939" idx="4"/>
                </p:cNvCxnSpPr>
                <p:nvPr/>
              </p:nvCxnSpPr>
              <p:spPr bwMode="auto">
                <a:xfrm rot="16200000" flipH="1">
                  <a:off x="1409700" y="5143500"/>
                  <a:ext cx="5334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56" name="弧形 55"/>
              <p:cNvSpPr/>
              <p:nvPr/>
            </p:nvSpPr>
            <p:spPr bwMode="auto">
              <a:xfrm rot="1061197">
                <a:off x="1829672" y="5181427"/>
                <a:ext cx="532832" cy="686229"/>
              </a:xfrm>
              <a:prstGeom prst="arc">
                <a:avLst>
                  <a:gd name="adj1" fmla="val 16200000"/>
                  <a:gd name="adj2" fmla="val 130285"/>
                </a:avLst>
              </a:pr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dirty="0"/>
              </a:p>
            </p:txBody>
          </p:sp>
          <p:sp>
            <p:nvSpPr>
              <p:cNvPr id="57" name="弧形 56"/>
              <p:cNvSpPr/>
              <p:nvPr/>
            </p:nvSpPr>
            <p:spPr bwMode="auto">
              <a:xfrm rot="13739521">
                <a:off x="624655" y="5188923"/>
                <a:ext cx="533919" cy="686300"/>
              </a:xfrm>
              <a:prstGeom prst="arc">
                <a:avLst>
                  <a:gd name="adj1" fmla="val 16200000"/>
                  <a:gd name="adj2" fmla="val 21015199"/>
                </a:avLst>
              </a:pr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a:p>
            </p:txBody>
          </p:sp>
          <p:sp>
            <p:nvSpPr>
              <p:cNvPr id="58" name="弧形 57"/>
              <p:cNvSpPr/>
              <p:nvPr/>
            </p:nvSpPr>
            <p:spPr bwMode="auto">
              <a:xfrm rot="9109435" flipH="1">
                <a:off x="1791736" y="5353821"/>
                <a:ext cx="370741" cy="294577"/>
              </a:xfrm>
              <a:prstGeom prst="arc">
                <a:avLst>
                  <a:gd name="adj1" fmla="val 15398181"/>
                  <a:gd name="adj2" fmla="val 20236415"/>
                </a:avLst>
              </a:prstGeom>
              <a:ln>
                <a:headEnd type="arrow" w="med" len="med"/>
                <a:tailEnd type="none"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dirty="0"/>
              </a:p>
            </p:txBody>
          </p:sp>
          <p:sp>
            <p:nvSpPr>
              <p:cNvPr id="59" name="弧形 58"/>
              <p:cNvSpPr/>
              <p:nvPr/>
            </p:nvSpPr>
            <p:spPr bwMode="auto">
              <a:xfrm rot="21177669" flipH="1">
                <a:off x="1517562" y="5141258"/>
                <a:ext cx="372464" cy="294577"/>
              </a:xfrm>
              <a:prstGeom prst="arc">
                <a:avLst>
                  <a:gd name="adj1" fmla="val 15398181"/>
                  <a:gd name="adj2" fmla="val 20236415"/>
                </a:avLst>
              </a:prstGeom>
              <a:ln>
                <a:headEnd type="arrow" w="med" len="med"/>
                <a:tailEnd type="none"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a:p>
            </p:txBody>
          </p:sp>
        </p:grpSp>
        <p:grpSp>
          <p:nvGrpSpPr>
            <p:cNvPr id="37895" name="组合 51"/>
            <p:cNvGrpSpPr>
              <a:grpSpLocks/>
            </p:cNvGrpSpPr>
            <p:nvPr/>
          </p:nvGrpSpPr>
          <p:grpSpPr bwMode="auto">
            <a:xfrm>
              <a:off x="2514601" y="4343400"/>
              <a:ext cx="1676399" cy="1338263"/>
              <a:chOff x="548059" y="5019040"/>
              <a:chExt cx="1814141" cy="1338225"/>
            </a:xfrm>
          </p:grpSpPr>
          <p:grpSp>
            <p:nvGrpSpPr>
              <p:cNvPr id="37920" name="组合 20"/>
              <p:cNvGrpSpPr>
                <a:grpSpLocks/>
              </p:cNvGrpSpPr>
              <p:nvPr/>
            </p:nvGrpSpPr>
            <p:grpSpPr bwMode="auto">
              <a:xfrm>
                <a:off x="752493" y="5019040"/>
                <a:ext cx="1481608" cy="1338225"/>
                <a:chOff x="608718" y="4724400"/>
                <a:chExt cx="1524882" cy="1448594"/>
              </a:xfrm>
            </p:grpSpPr>
            <p:sp>
              <p:nvSpPr>
                <p:cNvPr id="49" name="椭圆 48"/>
                <p:cNvSpPr/>
                <p:nvPr/>
              </p:nvSpPr>
              <p:spPr bwMode="auto">
                <a:xfrm>
                  <a:off x="583855" y="4724512"/>
                  <a:ext cx="1549517" cy="144760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marL="342900" indent="-342900" algn="ctr">
                    <a:spcBef>
                      <a:spcPct val="20000"/>
                    </a:spcBef>
                    <a:buFontTx/>
                    <a:buChar char="•"/>
                    <a:defRPr/>
                  </a:pPr>
                  <a:endParaRPr lang="zh-CN" altLang="en-US">
                    <a:solidFill>
                      <a:schemeClr val="tx1"/>
                    </a:solidFill>
                  </a:endParaRPr>
                </a:p>
              </p:txBody>
            </p:sp>
            <p:cxnSp>
              <p:nvCxnSpPr>
                <p:cNvPr id="37926" name="直接连接符 11"/>
                <p:cNvCxnSpPr>
                  <a:cxnSpLocks noChangeShapeType="1"/>
                  <a:stCxn id="49" idx="2"/>
                  <a:endCxn id="49" idx="6"/>
                </p:cNvCxnSpPr>
                <p:nvPr/>
              </p:nvCxnSpPr>
              <p:spPr bwMode="auto">
                <a:xfrm rot="10800000" flipH="1">
                  <a:off x="609600" y="5448300"/>
                  <a:ext cx="1524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27" name="直接连接符 13"/>
                <p:cNvCxnSpPr>
                  <a:cxnSpLocks noChangeShapeType="1"/>
                  <a:stCxn id="49" idx="0"/>
                  <a:endCxn id="49" idx="4"/>
                </p:cNvCxnSpPr>
                <p:nvPr/>
              </p:nvCxnSpPr>
              <p:spPr bwMode="auto">
                <a:xfrm rot="16200000" flipH="1">
                  <a:off x="647700" y="54483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7928" name="椭圆 14"/>
                <p:cNvSpPr>
                  <a:spLocks noChangeArrowheads="1"/>
                </p:cNvSpPr>
                <p:nvPr/>
              </p:nvSpPr>
              <p:spPr bwMode="auto">
                <a:xfrm>
                  <a:off x="1371600" y="4876800"/>
                  <a:ext cx="609600" cy="533400"/>
                </a:xfrm>
                <a:prstGeom prst="ellipse">
                  <a:avLst/>
                </a:prstGeom>
                <a:solidFill>
                  <a:schemeClr val="folHlink"/>
                </a:solidFill>
                <a:ln w="9525" algn="ctr">
                  <a:solidFill>
                    <a:schemeClr val="tx1"/>
                  </a:solidFill>
                  <a:round/>
                  <a:headEnd/>
                  <a:tailEnd/>
                </a:ln>
              </p:spPr>
              <p:txBody>
                <a:bodyPr wrap="none" anchor="ct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cxnSp>
              <p:nvCxnSpPr>
                <p:cNvPr id="37929" name="直接连接符 16"/>
                <p:cNvCxnSpPr>
                  <a:cxnSpLocks noChangeShapeType="1"/>
                  <a:stCxn id="37928" idx="2"/>
                  <a:endCxn id="37928" idx="6"/>
                </p:cNvCxnSpPr>
                <p:nvPr/>
              </p:nvCxnSpPr>
              <p:spPr bwMode="auto">
                <a:xfrm rot="10800000" flipH="1">
                  <a:off x="1371600" y="5143500"/>
                  <a:ext cx="609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30" name="直接连接符 18"/>
                <p:cNvCxnSpPr>
                  <a:cxnSpLocks noChangeShapeType="1"/>
                  <a:stCxn id="37928" idx="0"/>
                  <a:endCxn id="37928" idx="4"/>
                </p:cNvCxnSpPr>
                <p:nvPr/>
              </p:nvCxnSpPr>
              <p:spPr bwMode="auto">
                <a:xfrm rot="16200000" flipH="1">
                  <a:off x="1409700" y="5143500"/>
                  <a:ext cx="5334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45" name="弧形 44"/>
              <p:cNvSpPr/>
              <p:nvPr/>
            </p:nvSpPr>
            <p:spPr bwMode="auto">
              <a:xfrm rot="1061197">
                <a:off x="1829779" y="5181496"/>
                <a:ext cx="532841" cy="684555"/>
              </a:xfrm>
              <a:prstGeom prst="arc">
                <a:avLst>
                  <a:gd name="adj1" fmla="val 16200000"/>
                  <a:gd name="adj2" fmla="val 130285"/>
                </a:avLst>
              </a:pr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dirty="0"/>
              </a:p>
            </p:txBody>
          </p:sp>
          <p:sp>
            <p:nvSpPr>
              <p:cNvPr id="46" name="弧形 45"/>
              <p:cNvSpPr/>
              <p:nvPr/>
            </p:nvSpPr>
            <p:spPr bwMode="auto">
              <a:xfrm rot="13739521">
                <a:off x="624926" y="5187999"/>
                <a:ext cx="532246" cy="686614"/>
              </a:xfrm>
              <a:prstGeom prst="arc">
                <a:avLst>
                  <a:gd name="adj1" fmla="val 16200000"/>
                  <a:gd name="adj2" fmla="val 21015199"/>
                </a:avLst>
              </a:pr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a:p>
            </p:txBody>
          </p:sp>
          <p:sp>
            <p:nvSpPr>
              <p:cNvPr id="47" name="弧形 46"/>
              <p:cNvSpPr/>
              <p:nvPr/>
            </p:nvSpPr>
            <p:spPr bwMode="auto">
              <a:xfrm rot="9109435" flipH="1">
                <a:off x="1790442" y="5353889"/>
                <a:ext cx="373705" cy="292903"/>
              </a:xfrm>
              <a:prstGeom prst="arc">
                <a:avLst>
                  <a:gd name="adj1" fmla="val 15398181"/>
                  <a:gd name="adj2" fmla="val 20236415"/>
                </a:avLst>
              </a:prstGeom>
              <a:ln>
                <a:headEnd type="arrow" w="med" len="med"/>
                <a:tailEnd type="none"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dirty="0"/>
              </a:p>
            </p:txBody>
          </p:sp>
          <p:sp>
            <p:nvSpPr>
              <p:cNvPr id="48" name="弧形 47"/>
              <p:cNvSpPr/>
              <p:nvPr/>
            </p:nvSpPr>
            <p:spPr bwMode="auto">
              <a:xfrm rot="21177669" flipH="1">
                <a:off x="1516870" y="5141326"/>
                <a:ext cx="373703" cy="292902"/>
              </a:xfrm>
              <a:prstGeom prst="arc">
                <a:avLst>
                  <a:gd name="adj1" fmla="val 15398181"/>
                  <a:gd name="adj2" fmla="val 20236415"/>
                </a:avLst>
              </a:prstGeom>
              <a:ln>
                <a:headEnd type="arrow" w="med" len="med"/>
                <a:tailEnd type="none"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a:p>
            </p:txBody>
          </p:sp>
        </p:grpSp>
        <p:grpSp>
          <p:nvGrpSpPr>
            <p:cNvPr id="37896" name="组合 63"/>
            <p:cNvGrpSpPr>
              <a:grpSpLocks/>
            </p:cNvGrpSpPr>
            <p:nvPr/>
          </p:nvGrpSpPr>
          <p:grpSpPr bwMode="auto">
            <a:xfrm>
              <a:off x="4267201" y="3657600"/>
              <a:ext cx="1676399" cy="1338263"/>
              <a:chOff x="548059" y="5019040"/>
              <a:chExt cx="1814141" cy="1338225"/>
            </a:xfrm>
          </p:grpSpPr>
          <p:grpSp>
            <p:nvGrpSpPr>
              <p:cNvPr id="37909" name="组合 20"/>
              <p:cNvGrpSpPr>
                <a:grpSpLocks/>
              </p:cNvGrpSpPr>
              <p:nvPr/>
            </p:nvGrpSpPr>
            <p:grpSpPr bwMode="auto">
              <a:xfrm>
                <a:off x="752493" y="5019040"/>
                <a:ext cx="1481608" cy="1338225"/>
                <a:chOff x="608718" y="4724400"/>
                <a:chExt cx="1524882" cy="1448594"/>
              </a:xfrm>
            </p:grpSpPr>
            <p:sp>
              <p:nvSpPr>
                <p:cNvPr id="38" name="椭圆 37"/>
                <p:cNvSpPr/>
                <p:nvPr/>
              </p:nvSpPr>
              <p:spPr bwMode="auto">
                <a:xfrm>
                  <a:off x="608320" y="4724027"/>
                  <a:ext cx="1499830" cy="144941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marL="342900" indent="-342900" algn="ctr">
                    <a:spcBef>
                      <a:spcPct val="20000"/>
                    </a:spcBef>
                    <a:buFontTx/>
                    <a:buChar char="•"/>
                    <a:defRPr/>
                  </a:pPr>
                  <a:endParaRPr lang="zh-CN" altLang="en-US">
                    <a:solidFill>
                      <a:schemeClr val="tx1"/>
                    </a:solidFill>
                  </a:endParaRPr>
                </a:p>
              </p:txBody>
            </p:sp>
            <p:cxnSp>
              <p:nvCxnSpPr>
                <p:cNvPr id="37915" name="直接连接符 11"/>
                <p:cNvCxnSpPr>
                  <a:cxnSpLocks noChangeShapeType="1"/>
                  <a:stCxn id="38" idx="2"/>
                  <a:endCxn id="38" idx="6"/>
                </p:cNvCxnSpPr>
                <p:nvPr/>
              </p:nvCxnSpPr>
              <p:spPr bwMode="auto">
                <a:xfrm rot="10800000" flipH="1">
                  <a:off x="609600" y="5448300"/>
                  <a:ext cx="1524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16" name="直接连接符 13"/>
                <p:cNvCxnSpPr>
                  <a:cxnSpLocks noChangeShapeType="1"/>
                  <a:stCxn id="38" idx="0"/>
                  <a:endCxn id="38" idx="4"/>
                </p:cNvCxnSpPr>
                <p:nvPr/>
              </p:nvCxnSpPr>
              <p:spPr bwMode="auto">
                <a:xfrm rot="16200000" flipH="1">
                  <a:off x="647700" y="54483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7917" name="椭圆 14"/>
                <p:cNvSpPr>
                  <a:spLocks noChangeArrowheads="1"/>
                </p:cNvSpPr>
                <p:nvPr/>
              </p:nvSpPr>
              <p:spPr bwMode="auto">
                <a:xfrm>
                  <a:off x="1371600" y="4876800"/>
                  <a:ext cx="609600" cy="533400"/>
                </a:xfrm>
                <a:prstGeom prst="ellipse">
                  <a:avLst/>
                </a:prstGeom>
                <a:solidFill>
                  <a:schemeClr val="folHlink"/>
                </a:solidFill>
                <a:ln w="9525" algn="ctr">
                  <a:solidFill>
                    <a:schemeClr val="tx1"/>
                  </a:solidFill>
                  <a:round/>
                  <a:headEnd/>
                  <a:tailEnd/>
                </a:ln>
              </p:spPr>
              <p:txBody>
                <a:bodyPr wrap="none" anchor="ct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cxnSp>
              <p:nvCxnSpPr>
                <p:cNvPr id="37918" name="直接连接符 16"/>
                <p:cNvCxnSpPr>
                  <a:cxnSpLocks noChangeShapeType="1"/>
                  <a:stCxn id="37917" idx="2"/>
                  <a:endCxn id="37917" idx="6"/>
                </p:cNvCxnSpPr>
                <p:nvPr/>
              </p:nvCxnSpPr>
              <p:spPr bwMode="auto">
                <a:xfrm rot="10800000" flipH="1">
                  <a:off x="1371600" y="5143500"/>
                  <a:ext cx="609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19" name="直接连接符 18"/>
                <p:cNvCxnSpPr>
                  <a:cxnSpLocks noChangeShapeType="1"/>
                  <a:stCxn id="37917" idx="0"/>
                  <a:endCxn id="37917" idx="4"/>
                </p:cNvCxnSpPr>
                <p:nvPr/>
              </p:nvCxnSpPr>
              <p:spPr bwMode="auto">
                <a:xfrm rot="16200000" flipH="1">
                  <a:off x="1409700" y="5143500"/>
                  <a:ext cx="5334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34" name="弧形 33"/>
              <p:cNvSpPr/>
              <p:nvPr/>
            </p:nvSpPr>
            <p:spPr bwMode="auto">
              <a:xfrm rot="1061197">
                <a:off x="1828518" y="5181048"/>
                <a:ext cx="532841" cy="686229"/>
              </a:xfrm>
              <a:prstGeom prst="arc">
                <a:avLst>
                  <a:gd name="adj1" fmla="val 16200000"/>
                  <a:gd name="adj2" fmla="val 130285"/>
                </a:avLst>
              </a:pr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dirty="0"/>
              </a:p>
            </p:txBody>
          </p:sp>
          <p:sp>
            <p:nvSpPr>
              <p:cNvPr id="35" name="弧形 34"/>
              <p:cNvSpPr/>
              <p:nvPr/>
            </p:nvSpPr>
            <p:spPr bwMode="auto">
              <a:xfrm rot="13739521">
                <a:off x="623723" y="5189280"/>
                <a:ext cx="533919" cy="684827"/>
              </a:xfrm>
              <a:prstGeom prst="arc">
                <a:avLst>
                  <a:gd name="adj1" fmla="val 16200000"/>
                  <a:gd name="adj2" fmla="val 21015199"/>
                </a:avLst>
              </a:pr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a:p>
            </p:txBody>
          </p:sp>
          <p:sp>
            <p:nvSpPr>
              <p:cNvPr id="36" name="弧形 35"/>
              <p:cNvSpPr/>
              <p:nvPr/>
            </p:nvSpPr>
            <p:spPr bwMode="auto">
              <a:xfrm rot="9109435" flipH="1">
                <a:off x="1789180" y="5353441"/>
                <a:ext cx="373705" cy="294577"/>
              </a:xfrm>
              <a:prstGeom prst="arc">
                <a:avLst>
                  <a:gd name="adj1" fmla="val 15398181"/>
                  <a:gd name="adj2" fmla="val 20236415"/>
                </a:avLst>
              </a:prstGeom>
              <a:ln>
                <a:headEnd type="arrow" w="med" len="med"/>
                <a:tailEnd type="none"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dirty="0"/>
              </a:p>
            </p:txBody>
          </p:sp>
          <p:sp>
            <p:nvSpPr>
              <p:cNvPr id="37" name="弧形 36"/>
              <p:cNvSpPr/>
              <p:nvPr/>
            </p:nvSpPr>
            <p:spPr bwMode="auto">
              <a:xfrm rot="21177669" flipH="1">
                <a:off x="1517396" y="5140878"/>
                <a:ext cx="371916" cy="294577"/>
              </a:xfrm>
              <a:prstGeom prst="arc">
                <a:avLst>
                  <a:gd name="adj1" fmla="val 15398181"/>
                  <a:gd name="adj2" fmla="val 20236415"/>
                </a:avLst>
              </a:prstGeom>
              <a:ln>
                <a:headEnd type="arrow" w="med" len="med"/>
                <a:tailEnd type="none"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a:p>
            </p:txBody>
          </p:sp>
        </p:grpSp>
        <p:grpSp>
          <p:nvGrpSpPr>
            <p:cNvPr id="37897" name="组合 75"/>
            <p:cNvGrpSpPr>
              <a:grpSpLocks/>
            </p:cNvGrpSpPr>
            <p:nvPr/>
          </p:nvGrpSpPr>
          <p:grpSpPr bwMode="auto">
            <a:xfrm>
              <a:off x="6096000" y="3048000"/>
              <a:ext cx="1752600" cy="1338263"/>
              <a:chOff x="548058" y="5019040"/>
              <a:chExt cx="1814142" cy="1338225"/>
            </a:xfrm>
          </p:grpSpPr>
          <p:grpSp>
            <p:nvGrpSpPr>
              <p:cNvPr id="37898" name="组合 20"/>
              <p:cNvGrpSpPr>
                <a:grpSpLocks/>
              </p:cNvGrpSpPr>
              <p:nvPr/>
            </p:nvGrpSpPr>
            <p:grpSpPr bwMode="auto">
              <a:xfrm>
                <a:off x="753350" y="5019040"/>
                <a:ext cx="1480751" cy="1338225"/>
                <a:chOff x="609600" y="4724400"/>
                <a:chExt cx="1524000" cy="1448594"/>
              </a:xfrm>
            </p:grpSpPr>
            <p:sp>
              <p:nvSpPr>
                <p:cNvPr id="27" name="椭圆 26"/>
                <p:cNvSpPr/>
                <p:nvPr/>
              </p:nvSpPr>
              <p:spPr bwMode="auto">
                <a:xfrm>
                  <a:off x="610062" y="4724400"/>
                  <a:ext cx="1499750" cy="144941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marL="342900" indent="-342900" algn="ctr">
                    <a:spcBef>
                      <a:spcPct val="20000"/>
                    </a:spcBef>
                    <a:buFontTx/>
                    <a:buChar char="•"/>
                    <a:defRPr/>
                  </a:pPr>
                  <a:endParaRPr lang="zh-CN" altLang="en-US">
                    <a:solidFill>
                      <a:schemeClr val="tx1"/>
                    </a:solidFill>
                  </a:endParaRPr>
                </a:p>
              </p:txBody>
            </p:sp>
            <p:cxnSp>
              <p:nvCxnSpPr>
                <p:cNvPr id="37904" name="直接连接符 11"/>
                <p:cNvCxnSpPr>
                  <a:cxnSpLocks noChangeShapeType="1"/>
                  <a:stCxn id="27" idx="2"/>
                  <a:endCxn id="27" idx="6"/>
                </p:cNvCxnSpPr>
                <p:nvPr/>
              </p:nvCxnSpPr>
              <p:spPr bwMode="auto">
                <a:xfrm rot="10800000" flipH="1">
                  <a:off x="609600" y="5448300"/>
                  <a:ext cx="1524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05" name="直接连接符 13"/>
                <p:cNvCxnSpPr>
                  <a:cxnSpLocks noChangeShapeType="1"/>
                  <a:stCxn id="27" idx="0"/>
                  <a:endCxn id="27" idx="4"/>
                </p:cNvCxnSpPr>
                <p:nvPr/>
              </p:nvCxnSpPr>
              <p:spPr bwMode="auto">
                <a:xfrm rot="16200000" flipH="1">
                  <a:off x="647700" y="54483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7906" name="椭圆 14"/>
                <p:cNvSpPr>
                  <a:spLocks noChangeArrowheads="1"/>
                </p:cNvSpPr>
                <p:nvPr/>
              </p:nvSpPr>
              <p:spPr bwMode="auto">
                <a:xfrm>
                  <a:off x="1371600" y="4876800"/>
                  <a:ext cx="609600" cy="533400"/>
                </a:xfrm>
                <a:prstGeom prst="ellipse">
                  <a:avLst/>
                </a:prstGeom>
                <a:solidFill>
                  <a:schemeClr val="folHlink"/>
                </a:solidFill>
                <a:ln w="9525" algn="ctr">
                  <a:solidFill>
                    <a:schemeClr val="tx1"/>
                  </a:solidFill>
                  <a:round/>
                  <a:headEnd/>
                  <a:tailEnd/>
                </a:ln>
              </p:spPr>
              <p:txBody>
                <a:bodyPr wrap="none" anchor="ctr"/>
                <a:lstStyle>
                  <a:lvl1pPr marL="342900" indent="-342900"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cxnSp>
              <p:nvCxnSpPr>
                <p:cNvPr id="37907" name="直接连接符 16"/>
                <p:cNvCxnSpPr>
                  <a:cxnSpLocks noChangeShapeType="1"/>
                  <a:stCxn id="37906" idx="2"/>
                  <a:endCxn id="37906" idx="6"/>
                </p:cNvCxnSpPr>
                <p:nvPr/>
              </p:nvCxnSpPr>
              <p:spPr bwMode="auto">
                <a:xfrm rot="10800000" flipH="1">
                  <a:off x="1371600" y="5143500"/>
                  <a:ext cx="609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7908" name="直接连接符 18"/>
                <p:cNvCxnSpPr>
                  <a:cxnSpLocks noChangeShapeType="1"/>
                  <a:stCxn id="37906" idx="0"/>
                  <a:endCxn id="37906" idx="4"/>
                </p:cNvCxnSpPr>
                <p:nvPr/>
              </p:nvCxnSpPr>
              <p:spPr bwMode="auto">
                <a:xfrm rot="16200000" flipH="1">
                  <a:off x="1409700" y="5143500"/>
                  <a:ext cx="5334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23" name="弧形 22"/>
              <p:cNvSpPr/>
              <p:nvPr/>
            </p:nvSpPr>
            <p:spPr bwMode="auto">
              <a:xfrm rot="1061197">
                <a:off x="1827877" y="5181392"/>
                <a:ext cx="533618" cy="686229"/>
              </a:xfrm>
              <a:prstGeom prst="arc">
                <a:avLst>
                  <a:gd name="adj1" fmla="val 16200000"/>
                  <a:gd name="adj2" fmla="val 130285"/>
                </a:avLst>
              </a:pr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dirty="0"/>
              </a:p>
            </p:txBody>
          </p:sp>
          <p:sp>
            <p:nvSpPr>
              <p:cNvPr id="24" name="弧形 23"/>
              <p:cNvSpPr/>
              <p:nvPr/>
            </p:nvSpPr>
            <p:spPr bwMode="auto">
              <a:xfrm rot="13739521">
                <a:off x="623665" y="5189975"/>
                <a:ext cx="533919" cy="684126"/>
              </a:xfrm>
              <a:prstGeom prst="arc">
                <a:avLst>
                  <a:gd name="adj1" fmla="val 16200000"/>
                  <a:gd name="adj2" fmla="val 21015199"/>
                </a:avLst>
              </a:prstGeom>
              <a:ln>
                <a:headEnd type="none" w="med" len="med"/>
                <a:tailEnd type="arrow"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a:p>
            </p:txBody>
          </p:sp>
          <p:sp>
            <p:nvSpPr>
              <p:cNvPr id="25" name="弧形 24"/>
              <p:cNvSpPr/>
              <p:nvPr/>
            </p:nvSpPr>
            <p:spPr bwMode="auto">
              <a:xfrm rot="9109435" flipH="1">
                <a:off x="1790250" y="5353786"/>
                <a:ext cx="371138" cy="294577"/>
              </a:xfrm>
              <a:prstGeom prst="arc">
                <a:avLst>
                  <a:gd name="adj1" fmla="val 15398181"/>
                  <a:gd name="adj2" fmla="val 20236415"/>
                </a:avLst>
              </a:prstGeom>
              <a:ln>
                <a:headEnd type="arrow" w="med" len="med"/>
                <a:tailEnd type="none"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dirty="0"/>
              </a:p>
            </p:txBody>
          </p:sp>
          <p:sp>
            <p:nvSpPr>
              <p:cNvPr id="26" name="弧形 25"/>
              <p:cNvSpPr/>
              <p:nvPr/>
            </p:nvSpPr>
            <p:spPr bwMode="auto">
              <a:xfrm rot="21177669" flipH="1">
                <a:off x="1516600" y="5141223"/>
                <a:ext cx="371138" cy="294577"/>
              </a:xfrm>
              <a:prstGeom prst="arc">
                <a:avLst>
                  <a:gd name="adj1" fmla="val 15398181"/>
                  <a:gd name="adj2" fmla="val 20236415"/>
                </a:avLst>
              </a:prstGeom>
              <a:ln>
                <a:headEnd type="arrow" w="med" len="med"/>
                <a:tailEnd type="none" w="med" len="med"/>
              </a:ln>
            </p:spPr>
            <p:style>
              <a:lnRef idx="1">
                <a:schemeClr val="dk1"/>
              </a:lnRef>
              <a:fillRef idx="0">
                <a:schemeClr val="dk1"/>
              </a:fillRef>
              <a:effectRef idx="0">
                <a:schemeClr val="dk1"/>
              </a:effectRef>
              <a:fontRef idx="minor">
                <a:schemeClr val="tx1"/>
              </a:fontRef>
            </p:style>
            <p:txBody>
              <a:bodyPr wrap="none" anchor="ctr"/>
              <a:lstStyle/>
              <a:p>
                <a:pPr marL="342900" indent="-342900" algn="ctr">
                  <a:spcBef>
                    <a:spcPct val="20000"/>
                  </a:spcBef>
                  <a:buFontTx/>
                  <a:buChar char="•"/>
                  <a:defRPr/>
                </a:pPr>
                <a:endParaRPr lang="zh-CN" altLang="en-US"/>
              </a:p>
            </p:txBody>
          </p:sp>
        </p:grpSp>
      </p:grpSp>
    </p:spTree>
    <p:extLst>
      <p:ext uri="{BB962C8B-B14F-4D97-AF65-F5344CB8AC3E}">
        <p14:creationId xmlns:p14="http://schemas.microsoft.com/office/powerpoint/2010/main" val="1707113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226" name="Group 2"/>
          <p:cNvGrpSpPr>
            <a:grpSpLocks/>
          </p:cNvGrpSpPr>
          <p:nvPr/>
        </p:nvGrpSpPr>
        <p:grpSpPr bwMode="auto">
          <a:xfrm>
            <a:off x="381000" y="1181100"/>
            <a:ext cx="8382000" cy="4902200"/>
            <a:chOff x="240" y="744"/>
            <a:chExt cx="5280" cy="3088"/>
          </a:xfrm>
        </p:grpSpPr>
        <p:sp>
          <p:nvSpPr>
            <p:cNvPr id="436227" name="Rectangle 3"/>
            <p:cNvSpPr>
              <a:spLocks noChangeArrowheads="1"/>
            </p:cNvSpPr>
            <p:nvPr/>
          </p:nvSpPr>
          <p:spPr bwMode="auto">
            <a:xfrm>
              <a:off x="240" y="2861"/>
              <a:ext cx="5280" cy="971"/>
            </a:xfrm>
            <a:prstGeom prst="rect">
              <a:avLst/>
            </a:prstGeom>
            <a:solidFill>
              <a:srgbClr val="6469A8"/>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endParaRPr lang="en-US" altLang="zh-CN" sz="1800">
                <a:solidFill>
                  <a:schemeClr val="bg1"/>
                </a:solidFill>
                <a:latin typeface="黑体" panose="02010609060101010101" pitchFamily="49" charset="-122"/>
              </a:endParaRPr>
            </a:p>
          </p:txBody>
        </p:sp>
        <p:sp>
          <p:nvSpPr>
            <p:cNvPr id="436228" name="Text Box 4"/>
            <p:cNvSpPr txBox="1">
              <a:spLocks noChangeArrowheads="1"/>
            </p:cNvSpPr>
            <p:nvPr/>
          </p:nvSpPr>
          <p:spPr bwMode="auto">
            <a:xfrm>
              <a:off x="528" y="3041"/>
              <a:ext cx="4866" cy="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2800" dirty="0" smtClean="0">
                  <a:solidFill>
                    <a:schemeClr val="bg1"/>
                  </a:solidFill>
                  <a:latin typeface="Arial Unicode MS" panose="020B0604020202020204" pitchFamily="34" charset="-122"/>
                  <a:ea typeface="微软雅黑" panose="020B0503020204020204" pitchFamily="34" charset="-122"/>
                </a:rPr>
                <a:t>小明数学</a:t>
              </a:r>
              <a:r>
                <a:rPr lang="ja-JP" altLang="en-US" sz="2800" dirty="0" smtClean="0">
                  <a:solidFill>
                    <a:schemeClr val="bg1"/>
                  </a:solidFill>
                  <a:latin typeface="Arial Unicode MS" panose="020B0604020202020204" pitchFamily="34" charset="-122"/>
                  <a:ea typeface="微软雅黑" panose="020B0503020204020204" pitchFamily="34" charset="-122"/>
                </a:rPr>
                <a:t>６０</a:t>
              </a:r>
              <a:r>
                <a:rPr lang="zh-CN" altLang="en-US" sz="2800" dirty="0" smtClean="0">
                  <a:solidFill>
                    <a:schemeClr val="bg1"/>
                  </a:solidFill>
                  <a:latin typeface="Arial Unicode MS" panose="020B0604020202020204" pitchFamily="34" charset="-122"/>
                  <a:ea typeface="微软雅黑" panose="020B0503020204020204" pitchFamily="34" charset="-122"/>
                </a:rPr>
                <a:t>分，新学期确</a:t>
              </a:r>
              <a:r>
                <a:rPr lang="zh-CN" altLang="en-US" sz="2800" dirty="0">
                  <a:solidFill>
                    <a:schemeClr val="bg1"/>
                  </a:solidFill>
                  <a:latin typeface="Arial Unicode MS" panose="020B0604020202020204" pitchFamily="34" charset="-122"/>
                  <a:ea typeface="微软雅黑" panose="020B0503020204020204" pitchFamily="34" charset="-122"/>
                </a:rPr>
                <a:t>定了</a:t>
              </a:r>
              <a:r>
                <a:rPr lang="ja-JP" altLang="en-US" sz="2800" b="1" dirty="0">
                  <a:solidFill>
                    <a:schemeClr val="bg1"/>
                  </a:solidFill>
                  <a:latin typeface="Arial Unicode MS" panose="020B0604020202020204" pitchFamily="34" charset="-122"/>
                  <a:ea typeface="微软雅黑" panose="020B0503020204020204" pitchFamily="34" charset="-122"/>
                </a:rPr>
                <a:t>８０</a:t>
              </a:r>
              <a:r>
                <a:rPr lang="zh-CN" altLang="en-US" sz="2800" dirty="0">
                  <a:solidFill>
                    <a:schemeClr val="bg1"/>
                  </a:solidFill>
                  <a:latin typeface="Arial Unicode MS" panose="020B0604020202020204" pitchFamily="34" charset="-122"/>
                  <a:ea typeface="微软雅黑" panose="020B0503020204020204" pitchFamily="34" charset="-122"/>
                </a:rPr>
                <a:t>分的目</a:t>
              </a:r>
              <a:r>
                <a:rPr lang="zh-CN" altLang="en-US" sz="2800" dirty="0" smtClean="0">
                  <a:solidFill>
                    <a:schemeClr val="bg1"/>
                  </a:solidFill>
                  <a:latin typeface="Arial Unicode MS" panose="020B0604020202020204" pitchFamily="34" charset="-122"/>
                  <a:ea typeface="微软雅黑" panose="020B0503020204020204" pitchFamily="34" charset="-122"/>
                </a:rPr>
                <a:t>标；</a:t>
              </a:r>
              <a:endParaRPr lang="ja-JP" altLang="en-US" sz="2800" dirty="0">
                <a:solidFill>
                  <a:schemeClr val="bg1"/>
                </a:solidFill>
                <a:latin typeface="Arial Unicode MS" panose="020B0604020202020204" pitchFamily="34" charset="-122"/>
                <a:ea typeface="微软雅黑" panose="020B0503020204020204" pitchFamily="34" charset="-122"/>
              </a:endParaRPr>
            </a:p>
            <a:p>
              <a:pPr eaLnBrk="1" hangingPunct="1"/>
              <a:r>
                <a:rPr lang="zh-CN" altLang="en-US" sz="2800" dirty="0" smtClean="0">
                  <a:solidFill>
                    <a:schemeClr val="bg1"/>
                  </a:solidFill>
                  <a:latin typeface="Arial Unicode MS" panose="020B0604020202020204" pitchFamily="34" charset="-122"/>
                  <a:ea typeface="微软雅黑" panose="020B0503020204020204" pitchFamily="34" charset="-122"/>
                </a:rPr>
                <a:t>最终努</a:t>
              </a:r>
              <a:r>
                <a:rPr lang="zh-CN" altLang="en-US" sz="2800" dirty="0">
                  <a:solidFill>
                    <a:schemeClr val="bg1"/>
                  </a:solidFill>
                  <a:latin typeface="Arial Unicode MS" panose="020B0604020202020204" pitchFamily="34" charset="-122"/>
                  <a:ea typeface="微软雅黑" panose="020B0503020204020204" pitchFamily="34" charset="-122"/>
                </a:rPr>
                <a:t>力之</a:t>
              </a:r>
              <a:r>
                <a:rPr lang="zh-CN" altLang="en-US" sz="2800" dirty="0" smtClean="0">
                  <a:solidFill>
                    <a:schemeClr val="bg1"/>
                  </a:solidFill>
                  <a:latin typeface="Arial Unicode MS" panose="020B0604020202020204" pitchFamily="34" charset="-122"/>
                  <a:ea typeface="微软雅黑" panose="020B0503020204020204" pitchFamily="34" charset="-122"/>
                </a:rPr>
                <a:t>后</a:t>
              </a:r>
              <a:r>
                <a:rPr lang="zh-CN" altLang="en-US" sz="2800" dirty="0">
                  <a:solidFill>
                    <a:schemeClr val="bg1"/>
                  </a:solidFill>
                  <a:latin typeface="Arial Unicode MS" panose="020B0604020202020204" pitchFamily="34" charset="-122"/>
                  <a:ea typeface="微软雅黑" panose="020B0503020204020204" pitchFamily="34" charset="-122"/>
                </a:rPr>
                <a:t>，</a:t>
              </a:r>
              <a:r>
                <a:rPr lang="zh-CN" altLang="en-US" sz="2800" dirty="0" smtClean="0">
                  <a:solidFill>
                    <a:schemeClr val="bg1"/>
                  </a:solidFill>
                  <a:latin typeface="Arial Unicode MS" panose="020B0604020202020204" pitchFamily="34" charset="-122"/>
                  <a:ea typeface="微软雅黑" panose="020B0503020204020204" pitchFamily="34" charset="-122"/>
                </a:rPr>
                <a:t>成</a:t>
              </a:r>
              <a:r>
                <a:rPr lang="zh-CN" altLang="en-US" sz="2800" dirty="0">
                  <a:solidFill>
                    <a:schemeClr val="bg1"/>
                  </a:solidFill>
                  <a:latin typeface="Arial Unicode MS" panose="020B0604020202020204" pitchFamily="34" charset="-122"/>
                  <a:ea typeface="微软雅黑" panose="020B0503020204020204" pitchFamily="34" charset="-122"/>
                </a:rPr>
                <a:t>绩变成了</a:t>
              </a:r>
              <a:r>
                <a:rPr lang="ja-JP" altLang="en-US" sz="2800" b="1" dirty="0">
                  <a:solidFill>
                    <a:schemeClr val="bg1"/>
                  </a:solidFill>
                  <a:latin typeface="Arial Unicode MS" panose="020B0604020202020204" pitchFamily="34" charset="-122"/>
                  <a:ea typeface="微软雅黑" panose="020B0503020204020204" pitchFamily="34" charset="-122"/>
                </a:rPr>
                <a:t>７５</a:t>
              </a:r>
              <a:r>
                <a:rPr lang="zh-CN" altLang="en-US" sz="2800" dirty="0">
                  <a:solidFill>
                    <a:schemeClr val="bg1"/>
                  </a:solidFill>
                  <a:latin typeface="Arial Unicode MS" panose="020B0604020202020204" pitchFamily="34" charset="-122"/>
                  <a:ea typeface="微软雅黑" panose="020B0503020204020204" pitchFamily="34" charset="-122"/>
                </a:rPr>
                <a:t>分</a:t>
              </a:r>
              <a:endParaRPr lang="ja-JP" altLang="en-US" sz="2800" dirty="0">
                <a:solidFill>
                  <a:schemeClr val="bg1"/>
                </a:solidFill>
                <a:latin typeface="Arial Unicode MS" panose="020B0604020202020204" pitchFamily="34" charset="-122"/>
                <a:ea typeface="微软雅黑" panose="020B0503020204020204" pitchFamily="34" charset="-122"/>
              </a:endParaRPr>
            </a:p>
          </p:txBody>
        </p:sp>
        <p:sp>
          <p:nvSpPr>
            <p:cNvPr id="436229" name="Line 5"/>
            <p:cNvSpPr>
              <a:spLocks noChangeShapeType="1"/>
            </p:cNvSpPr>
            <p:nvPr/>
          </p:nvSpPr>
          <p:spPr bwMode="auto">
            <a:xfrm>
              <a:off x="528" y="2285"/>
              <a:ext cx="124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6230" name="Text Box 6"/>
            <p:cNvSpPr txBox="1">
              <a:spLocks noChangeArrowheads="1"/>
            </p:cNvSpPr>
            <p:nvPr/>
          </p:nvSpPr>
          <p:spPr bwMode="auto">
            <a:xfrm>
              <a:off x="432" y="2285"/>
              <a:ext cx="1652"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3200" b="0">
                  <a:latin typeface="黑体" panose="02010609060101010101" pitchFamily="49" charset="-122"/>
                </a:rPr>
                <a:t>现状</a:t>
              </a:r>
              <a:r>
                <a:rPr lang="en-US" altLang="ja-JP" sz="3200" b="0">
                  <a:latin typeface="黑体" panose="02010609060101010101" pitchFamily="49" charset="-122"/>
                </a:rPr>
                <a:t>(</a:t>
              </a:r>
              <a:r>
                <a:rPr lang="ja-JP" altLang="en-US" sz="3200" b="0">
                  <a:latin typeface="黑体" panose="02010609060101010101" pitchFamily="49" charset="-122"/>
                </a:rPr>
                <a:t>６０</a:t>
              </a:r>
              <a:r>
                <a:rPr lang="zh-CN" altLang="en-US" sz="3200" b="0">
                  <a:latin typeface="黑体" panose="02010609060101010101" pitchFamily="49" charset="-122"/>
                </a:rPr>
                <a:t>分</a:t>
              </a:r>
              <a:r>
                <a:rPr lang="en-US" altLang="ja-JP" sz="3200" b="0">
                  <a:latin typeface="黑体" panose="02010609060101010101" pitchFamily="49" charset="-122"/>
                </a:rPr>
                <a:t>)</a:t>
              </a:r>
            </a:p>
          </p:txBody>
        </p:sp>
        <p:sp>
          <p:nvSpPr>
            <p:cNvPr id="436231" name="Rectangle 7"/>
            <p:cNvSpPr>
              <a:spLocks noChangeArrowheads="1"/>
            </p:cNvSpPr>
            <p:nvPr/>
          </p:nvSpPr>
          <p:spPr bwMode="auto">
            <a:xfrm>
              <a:off x="576" y="789"/>
              <a:ext cx="1680" cy="336"/>
            </a:xfrm>
            <a:prstGeom prst="rect">
              <a:avLst/>
            </a:prstGeom>
            <a:solidFill>
              <a:srgbClr val="FFFF99"/>
            </a:solidFill>
            <a:ln w="9525">
              <a:solidFill>
                <a:schemeClr val="tx1"/>
              </a:solidFill>
              <a:miter lim="800000"/>
              <a:headEnd/>
              <a:tailEnd/>
            </a:ln>
          </p:spPr>
          <p:txBody>
            <a:bodyPr wrap="none" anchor="ctr"/>
            <a:lstStyle/>
            <a:p>
              <a:pPr algn="ctr" eaLnBrk="1" hangingPunct="1"/>
              <a:r>
                <a:rPr lang="zh-CN" altLang="en-US" sz="3200" b="0">
                  <a:latin typeface="黑体" panose="02010609060101010101" pitchFamily="49" charset="-122"/>
                </a:rPr>
                <a:t>目标</a:t>
              </a:r>
              <a:r>
                <a:rPr lang="en-US" altLang="ja-JP" sz="3200" b="0">
                  <a:latin typeface="黑体" panose="02010609060101010101" pitchFamily="49" charset="-122"/>
                </a:rPr>
                <a:t>(</a:t>
              </a:r>
              <a:r>
                <a:rPr lang="ja-JP" altLang="en-US" sz="3200" b="0">
                  <a:latin typeface="黑体" panose="02010609060101010101" pitchFamily="49" charset="-122"/>
                </a:rPr>
                <a:t>８０</a:t>
              </a:r>
              <a:r>
                <a:rPr lang="zh-CN" altLang="en-US" sz="3200" b="0">
                  <a:latin typeface="黑体" panose="02010609060101010101" pitchFamily="49" charset="-122"/>
                </a:rPr>
                <a:t>分</a:t>
              </a:r>
              <a:r>
                <a:rPr lang="en-US" altLang="ja-JP" sz="3200" b="0">
                  <a:latin typeface="黑体" panose="02010609060101010101" pitchFamily="49" charset="-122"/>
                </a:rPr>
                <a:t>)</a:t>
              </a:r>
            </a:p>
          </p:txBody>
        </p:sp>
        <p:sp>
          <p:nvSpPr>
            <p:cNvPr id="436232" name="Line 8"/>
            <p:cNvSpPr>
              <a:spLocks noChangeShapeType="1"/>
            </p:cNvSpPr>
            <p:nvPr/>
          </p:nvSpPr>
          <p:spPr bwMode="auto">
            <a:xfrm flipV="1">
              <a:off x="816" y="1112"/>
              <a:ext cx="691" cy="117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6233" name="Text Box 9"/>
            <p:cNvSpPr txBox="1">
              <a:spLocks noChangeArrowheads="1"/>
            </p:cNvSpPr>
            <p:nvPr/>
          </p:nvSpPr>
          <p:spPr bwMode="auto">
            <a:xfrm>
              <a:off x="2342" y="744"/>
              <a:ext cx="1926"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zh-CN" altLang="en-US" sz="3200" b="0" dirty="0" smtClean="0">
                  <a:latin typeface="黑体" panose="02010609060101010101" pitchFamily="49" charset="-122"/>
                </a:rPr>
                <a:t>实际成绩</a:t>
              </a:r>
              <a:r>
                <a:rPr lang="ja-JP" altLang="en-US" sz="3200" b="0" dirty="0" smtClean="0">
                  <a:latin typeface="黑体" panose="02010609060101010101" pitchFamily="49" charset="-122"/>
                </a:rPr>
                <a:t>７５</a:t>
              </a:r>
              <a:r>
                <a:rPr lang="zh-CN" altLang="en-US" sz="3200" b="0" dirty="0">
                  <a:latin typeface="黑体" panose="02010609060101010101" pitchFamily="49" charset="-122"/>
                </a:rPr>
                <a:t>分</a:t>
              </a:r>
              <a:endParaRPr lang="ja-JP" altLang="en-US" sz="3200" b="0" dirty="0">
                <a:latin typeface="黑体" panose="02010609060101010101" pitchFamily="49" charset="-122"/>
              </a:endParaRPr>
            </a:p>
          </p:txBody>
        </p:sp>
        <p:sp>
          <p:nvSpPr>
            <p:cNvPr id="436234" name="WordArt 10"/>
            <p:cNvSpPr>
              <a:spLocks noChangeArrowheads="1" noChangeShapeType="1" noTextEdit="1"/>
            </p:cNvSpPr>
            <p:nvPr/>
          </p:nvSpPr>
          <p:spPr bwMode="auto">
            <a:xfrm>
              <a:off x="3936" y="1008"/>
              <a:ext cx="1350" cy="164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3600" kern="10" dirty="0">
                  <a:ln w="9525">
                    <a:solidFill>
                      <a:srgbClr val="000000"/>
                    </a:solidFill>
                    <a:round/>
                    <a:headEnd/>
                    <a:tailEnd/>
                  </a:ln>
                  <a:solidFill>
                    <a:srgbClr val="FFFF99"/>
                  </a:solidFill>
                  <a:latin typeface="ＭＳ Ｐゴシック" panose="020B0600070205080204" pitchFamily="34" charset="-128"/>
                  <a:ea typeface="ＭＳ Ｐゴシック" panose="020B0600070205080204" pitchFamily="34" charset="-128"/>
                </a:rPr>
                <a:t>？</a:t>
              </a:r>
            </a:p>
          </p:txBody>
        </p:sp>
      </p:grpSp>
      <p:sp>
        <p:nvSpPr>
          <p:cNvPr id="16" name="Rectangle 20"/>
          <p:cNvSpPr>
            <a:spLocks noChangeArrowheads="1"/>
          </p:cNvSpPr>
          <p:nvPr/>
        </p:nvSpPr>
        <p:spPr bwMode="auto">
          <a:xfrm>
            <a:off x="-9526" y="434975"/>
            <a:ext cx="6257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Ø"/>
            </a:pPr>
            <a:r>
              <a:rPr lang="en-US" altLang="zh-CN" sz="2800" b="1" dirty="0" smtClean="0">
                <a:solidFill>
                  <a:srgbClr val="CC3300"/>
                </a:solidFill>
                <a:latin typeface="黑体" panose="02010609060101010101" pitchFamily="49" charset="-122"/>
                <a:ea typeface="黑体" panose="02010609060101010101" pitchFamily="49" charset="-122"/>
              </a:rPr>
              <a:t>4.PDCA</a:t>
            </a:r>
            <a:r>
              <a:rPr lang="zh-CN" altLang="en-US" sz="2800" b="1" dirty="0" smtClean="0">
                <a:solidFill>
                  <a:srgbClr val="CC3300"/>
                </a:solidFill>
                <a:latin typeface="黑体" panose="02010609060101010101" pitchFamily="49" charset="-122"/>
                <a:ea typeface="黑体" panose="02010609060101010101" pitchFamily="49" charset="-122"/>
              </a:rPr>
              <a:t>实例</a:t>
            </a:r>
            <a:endParaRPr lang="zh-CN" altLang="en-US" sz="2800" b="1" dirty="0">
              <a:solidFill>
                <a:srgbClr val="CC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78954114"/>
      </p:ext>
    </p:extLst>
  </p:cSld>
  <p:clrMapOvr>
    <a:masterClrMapping/>
  </p:clrMapOvr>
  <p:transition spd="med">
    <p:pull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ChangeArrowheads="1"/>
          </p:cNvSpPr>
          <p:nvPr/>
        </p:nvSpPr>
        <p:spPr bwMode="auto">
          <a:xfrm>
            <a:off x="287338" y="1219200"/>
            <a:ext cx="1868487" cy="609600"/>
          </a:xfrm>
          <a:prstGeom prst="rect">
            <a:avLst/>
          </a:prstGeom>
          <a:solidFill>
            <a:srgbClr val="DDDDDD"/>
          </a:soli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1500">
                <a:solidFill>
                  <a:srgbClr val="000000"/>
                </a:solidFill>
                <a:latin typeface="Arial Unicode MS" panose="020B0604020202020204" pitchFamily="34" charset="-122"/>
                <a:ea typeface="微软雅黑" panose="020B0503020204020204" pitchFamily="34" charset="-122"/>
              </a:rPr>
              <a:t>目标 · 课题</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67589" name="Rectangle 5"/>
          <p:cNvSpPr>
            <a:spLocks noChangeArrowheads="1"/>
          </p:cNvSpPr>
          <p:nvPr/>
        </p:nvSpPr>
        <p:spPr bwMode="auto">
          <a:xfrm>
            <a:off x="2155825" y="1219200"/>
            <a:ext cx="935038" cy="6096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00">
                <a:solidFill>
                  <a:srgbClr val="000000"/>
                </a:solidFill>
                <a:latin typeface="Arial Unicode MS" panose="020B0604020202020204" pitchFamily="34" charset="-122"/>
                <a:ea typeface="微软雅黑" panose="020B0503020204020204" pitchFamily="34" charset="-122"/>
              </a:rPr>
              <a:t>管理项目</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67590" name="Rectangle 6"/>
          <p:cNvSpPr>
            <a:spLocks noChangeArrowheads="1"/>
          </p:cNvSpPr>
          <p:nvPr/>
        </p:nvSpPr>
        <p:spPr bwMode="auto">
          <a:xfrm>
            <a:off x="3090863" y="1219200"/>
            <a:ext cx="777875" cy="6096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00">
                <a:solidFill>
                  <a:srgbClr val="000000"/>
                </a:solidFill>
                <a:latin typeface="Arial Unicode MS" panose="020B0604020202020204" pitchFamily="34" charset="-122"/>
                <a:ea typeface="微软雅黑" panose="020B0503020204020204" pitchFamily="34" charset="-122"/>
              </a:rPr>
              <a:t>管理水准</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67591" name="Rectangle 7"/>
          <p:cNvSpPr>
            <a:spLocks noChangeArrowheads="1"/>
          </p:cNvSpPr>
          <p:nvPr/>
        </p:nvSpPr>
        <p:spPr bwMode="auto">
          <a:xfrm>
            <a:off x="287338" y="838200"/>
            <a:ext cx="3581400" cy="381000"/>
          </a:xfrm>
          <a:prstGeom prst="rect">
            <a:avLst/>
          </a:prstGeom>
          <a:solidFill>
            <a:srgbClr val="DDDDDD"/>
          </a:soli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t"/>
            <a:r>
              <a:rPr lang="ja-JP" altLang="en-US" sz="1800">
                <a:solidFill>
                  <a:srgbClr val="000000"/>
                </a:solidFill>
                <a:latin typeface="Arial Unicode MS" panose="020B0604020202020204" pitchFamily="34" charset="-122"/>
                <a:ea typeface="微软雅黑" panose="020B0503020204020204" pitchFamily="34" charset="-122"/>
              </a:rPr>
              <a:t>Ｐｌａｎ</a:t>
            </a:r>
          </a:p>
        </p:txBody>
      </p:sp>
      <p:sp>
        <p:nvSpPr>
          <p:cNvPr id="67592" name="Rectangle 8"/>
          <p:cNvSpPr>
            <a:spLocks noChangeArrowheads="1"/>
          </p:cNvSpPr>
          <p:nvPr/>
        </p:nvSpPr>
        <p:spPr bwMode="auto">
          <a:xfrm>
            <a:off x="598488" y="1524000"/>
            <a:ext cx="1557337" cy="304800"/>
          </a:xfrm>
          <a:prstGeom prst="rect">
            <a:avLst/>
          </a:prstGeom>
          <a:solidFill>
            <a:srgbClr val="DDDDDD"/>
          </a:soli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solidFill>
                  <a:srgbClr val="000000"/>
                </a:solidFill>
                <a:latin typeface="Arial Unicode MS" panose="020B0604020202020204" pitchFamily="34" charset="-122"/>
                <a:ea typeface="微软雅黑" panose="020B0503020204020204" pitchFamily="34" charset="-122"/>
              </a:rPr>
              <a:t>主要施策</a:t>
            </a:r>
          </a:p>
        </p:txBody>
      </p:sp>
      <p:sp>
        <p:nvSpPr>
          <p:cNvPr id="67593" name="Rectangle 9"/>
          <p:cNvSpPr>
            <a:spLocks noChangeArrowheads="1"/>
          </p:cNvSpPr>
          <p:nvPr/>
        </p:nvSpPr>
        <p:spPr bwMode="auto">
          <a:xfrm>
            <a:off x="287338" y="1828800"/>
            <a:ext cx="1868487" cy="495300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1400" dirty="0">
                <a:solidFill>
                  <a:srgbClr val="000000"/>
                </a:solidFill>
                <a:latin typeface="Arial Unicode MS" panose="020B0604020202020204" pitchFamily="34" charset="-122"/>
                <a:ea typeface="微软雅黑" panose="020B0503020204020204" pitchFamily="34" charset="-122"/>
              </a:rPr>
              <a:t>目标</a:t>
            </a:r>
            <a:r>
              <a:rPr lang="ja-JP" altLang="en-US" sz="1400" dirty="0">
                <a:solidFill>
                  <a:srgbClr val="000000"/>
                </a:solidFill>
                <a:latin typeface="Arial Unicode MS" panose="020B0604020202020204" pitchFamily="34" charset="-122"/>
                <a:ea typeface="微软雅黑" panose="020B0503020204020204" pitchFamily="34" charset="-122"/>
              </a:rPr>
              <a:t>      </a:t>
            </a:r>
          </a:p>
          <a:p>
            <a:r>
              <a:rPr lang="zh-CN" altLang="en-US" sz="1400" dirty="0">
                <a:solidFill>
                  <a:srgbClr val="000000"/>
                </a:solidFill>
                <a:latin typeface="Arial Unicode MS" panose="020B0604020202020204" pitchFamily="34" charset="-122"/>
                <a:ea typeface="微软雅黑" panose="020B0503020204020204" pitchFamily="34" charset="-122"/>
              </a:rPr>
              <a:t>在期末考试中自己</a:t>
            </a:r>
          </a:p>
          <a:p>
            <a:r>
              <a:rPr lang="zh-CN" altLang="en-US" sz="1400" dirty="0">
                <a:solidFill>
                  <a:srgbClr val="000000"/>
                </a:solidFill>
                <a:latin typeface="Arial Unicode MS" panose="020B0604020202020204" pitchFamily="34" charset="-122"/>
                <a:ea typeface="微软雅黑" panose="020B0503020204020204" pitchFamily="34" charset="-122"/>
              </a:rPr>
              <a:t>不擅长的数学要</a:t>
            </a:r>
          </a:p>
          <a:p>
            <a:r>
              <a:rPr lang="zh-CN" altLang="en-US" sz="1400" dirty="0">
                <a:solidFill>
                  <a:srgbClr val="000000"/>
                </a:solidFill>
                <a:latin typeface="Arial Unicode MS" panose="020B0604020202020204" pitchFamily="34" charset="-122"/>
                <a:ea typeface="微软雅黑" panose="020B0503020204020204" pitchFamily="34" charset="-122"/>
              </a:rPr>
              <a:t>达到</a:t>
            </a:r>
            <a:r>
              <a:rPr lang="ja-JP" altLang="en-US" sz="1400" dirty="0">
                <a:solidFill>
                  <a:srgbClr val="CC0000"/>
                </a:solidFill>
                <a:latin typeface="Arial Unicode MS" panose="020B0604020202020204" pitchFamily="34" charset="-122"/>
                <a:ea typeface="微软雅黑" panose="020B0503020204020204" pitchFamily="34" charset="-122"/>
              </a:rPr>
              <a:t>８０</a:t>
            </a:r>
            <a:r>
              <a:rPr lang="zh-CN" altLang="en-US" sz="1400" dirty="0">
                <a:solidFill>
                  <a:srgbClr val="CC0000"/>
                </a:solidFill>
                <a:latin typeface="Arial Unicode MS" panose="020B0604020202020204" pitchFamily="34" charset="-122"/>
                <a:ea typeface="微软雅黑" panose="020B0503020204020204" pitchFamily="34" charset="-122"/>
              </a:rPr>
              <a:t>分</a:t>
            </a:r>
            <a:r>
              <a:rPr lang="zh-CN" altLang="en-US" sz="1400" dirty="0">
                <a:latin typeface="Arial Unicode MS" panose="020B0604020202020204" pitchFamily="34" charset="-122"/>
                <a:ea typeface="微软雅黑" panose="020B0503020204020204" pitchFamily="34" charset="-122"/>
              </a:rPr>
              <a:t>以上</a:t>
            </a:r>
            <a:endParaRPr lang="ja-JP" altLang="en-US" sz="1400" dirty="0">
              <a:latin typeface="Arial Unicode MS" panose="020B0604020202020204" pitchFamily="34" charset="-122"/>
              <a:ea typeface="微软雅黑" panose="020B0503020204020204" pitchFamily="34" charset="-122"/>
            </a:endParaRPr>
          </a:p>
          <a:p>
            <a:r>
              <a:rPr lang="ja-JP" altLang="en-US" sz="1400" dirty="0">
                <a:solidFill>
                  <a:srgbClr val="000099"/>
                </a:solidFill>
                <a:latin typeface="Arial Unicode MS" panose="020B0604020202020204" pitchFamily="34" charset="-122"/>
                <a:ea typeface="微软雅黑" panose="020B0503020204020204" pitchFamily="34" charset="-122"/>
              </a:rPr>
              <a:t>（</a:t>
            </a:r>
            <a:r>
              <a:rPr lang="zh-CN" altLang="en-US" sz="1400" dirty="0">
                <a:solidFill>
                  <a:srgbClr val="000099"/>
                </a:solidFill>
                <a:latin typeface="Arial Unicode MS" panose="020B0604020202020204" pitchFamily="34" charset="-122"/>
                <a:ea typeface="微软雅黑" panose="020B0503020204020204" pitchFamily="34" charset="-122"/>
              </a:rPr>
              <a:t>现状</a:t>
            </a:r>
            <a:r>
              <a:rPr lang="ja-JP" altLang="en-US" sz="1400" dirty="0">
                <a:solidFill>
                  <a:srgbClr val="000099"/>
                </a:solidFill>
                <a:latin typeface="Arial Unicode MS" panose="020B0604020202020204" pitchFamily="34" charset="-122"/>
                <a:ea typeface="微软雅黑" panose="020B0503020204020204" pitchFamily="34" charset="-122"/>
              </a:rPr>
              <a:t>６０</a:t>
            </a:r>
            <a:r>
              <a:rPr lang="zh-CN" altLang="en-US" sz="1400" dirty="0">
                <a:solidFill>
                  <a:srgbClr val="000099"/>
                </a:solidFill>
                <a:latin typeface="Arial Unicode MS" panose="020B0604020202020204" pitchFamily="34" charset="-122"/>
                <a:ea typeface="微软雅黑" panose="020B0503020204020204" pitchFamily="34" charset="-122"/>
              </a:rPr>
              <a:t>分</a:t>
            </a:r>
            <a:r>
              <a:rPr lang="ja-JP" altLang="en-US" sz="1400" dirty="0">
                <a:solidFill>
                  <a:srgbClr val="000099"/>
                </a:solidFill>
                <a:latin typeface="Arial Unicode MS" panose="020B0604020202020204" pitchFamily="34" charset="-122"/>
                <a:ea typeface="微软雅黑" panose="020B0503020204020204" pitchFamily="34" charset="-122"/>
              </a:rPr>
              <a:t>）</a:t>
            </a:r>
            <a:endParaRPr lang="ja-JP" altLang="en-US" sz="1400" dirty="0">
              <a:solidFill>
                <a:srgbClr val="000000"/>
              </a:solidFill>
              <a:latin typeface="Arial Unicode MS" panose="020B0604020202020204" pitchFamily="34" charset="-122"/>
              <a:ea typeface="微软雅黑" panose="020B0503020204020204" pitchFamily="34" charset="-122"/>
            </a:endParaRPr>
          </a:p>
          <a:p>
            <a:endParaRPr lang="en-US" altLang="ja-JP" sz="1400" dirty="0">
              <a:solidFill>
                <a:srgbClr val="000000"/>
              </a:solidFill>
              <a:latin typeface="Arial Unicode MS" panose="020B0604020202020204" pitchFamily="34" charset="-122"/>
              <a:ea typeface="微软雅黑" panose="020B0503020204020204" pitchFamily="34" charset="-122"/>
            </a:endParaRPr>
          </a:p>
        </p:txBody>
      </p:sp>
      <p:sp>
        <p:nvSpPr>
          <p:cNvPr id="67594" name="Rectangle 10"/>
          <p:cNvSpPr>
            <a:spLocks noChangeArrowheads="1"/>
          </p:cNvSpPr>
          <p:nvPr/>
        </p:nvSpPr>
        <p:spPr bwMode="auto">
          <a:xfrm>
            <a:off x="598488" y="3067050"/>
            <a:ext cx="1557337" cy="371475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rgbClr val="000000"/>
                </a:solidFill>
                <a:latin typeface="Arial Unicode MS" panose="020B0604020202020204" pitchFamily="34" charset="-122"/>
                <a:ea typeface="微软雅黑" panose="020B0503020204020204" pitchFamily="34" charset="-122"/>
              </a:rPr>
              <a:t>措施</a:t>
            </a:r>
            <a:r>
              <a:rPr lang="ja-JP" altLang="en-US" sz="1600">
                <a:solidFill>
                  <a:srgbClr val="000000"/>
                </a:solidFill>
                <a:latin typeface="Arial Unicode MS" panose="020B0604020202020204" pitchFamily="34" charset="-122"/>
                <a:ea typeface="微软雅黑" panose="020B0503020204020204" pitchFamily="34" charset="-122"/>
              </a:rPr>
              <a:t>１．</a:t>
            </a:r>
          </a:p>
          <a:p>
            <a:pPr>
              <a:lnSpc>
                <a:spcPct val="120000"/>
              </a:lnSpc>
            </a:pPr>
            <a:r>
              <a:rPr lang="zh-CN" altLang="en-US" sz="1800">
                <a:solidFill>
                  <a:srgbClr val="000000"/>
                </a:solidFill>
                <a:latin typeface="Arial Unicode MS" panose="020B0604020202020204" pitchFamily="34" charset="-122"/>
                <a:ea typeface="微软雅黑" panose="020B0503020204020204" pitchFamily="34" charset="-122"/>
              </a:rPr>
              <a:t>每天</a:t>
            </a:r>
            <a:r>
              <a:rPr lang="zh-CN" altLang="en-US" sz="1800">
                <a:solidFill>
                  <a:srgbClr val="000099"/>
                </a:solidFill>
                <a:latin typeface="Arial Unicode MS" panose="020B0604020202020204" pitchFamily="34" charset="-122"/>
                <a:ea typeface="微软雅黑" panose="020B0503020204020204" pitchFamily="34" charset="-122"/>
              </a:rPr>
              <a:t>预习</a:t>
            </a:r>
            <a:endParaRPr lang="ja-JP" altLang="en-US" sz="1400">
              <a:solidFill>
                <a:srgbClr val="000000"/>
              </a:solidFill>
              <a:latin typeface="Arial Unicode MS" panose="020B0604020202020204" pitchFamily="34" charset="-122"/>
              <a:ea typeface="微软雅黑" panose="020B0503020204020204" pitchFamily="34" charset="-122"/>
            </a:endParaRPr>
          </a:p>
          <a:p>
            <a:endParaRPr lang="ja-JP" altLang="en-US" sz="1600">
              <a:solidFill>
                <a:srgbClr val="000000"/>
              </a:solidFill>
              <a:latin typeface="Arial Unicode MS" panose="020B0604020202020204" pitchFamily="34" charset="-122"/>
              <a:ea typeface="微软雅黑" panose="020B0503020204020204" pitchFamily="34" charset="-122"/>
            </a:endParaRPr>
          </a:p>
          <a:p>
            <a:endParaRPr lang="ja-JP" altLang="en-US" sz="1600">
              <a:solidFill>
                <a:srgbClr val="000000"/>
              </a:solidFill>
              <a:latin typeface="Arial Unicode MS" panose="020B0604020202020204" pitchFamily="34" charset="-122"/>
              <a:ea typeface="微软雅黑" panose="020B0503020204020204" pitchFamily="34" charset="-122"/>
            </a:endParaRPr>
          </a:p>
          <a:p>
            <a:r>
              <a:rPr lang="zh-CN" altLang="en-US" sz="1600">
                <a:solidFill>
                  <a:srgbClr val="000000"/>
                </a:solidFill>
                <a:latin typeface="Arial Unicode MS" panose="020B0604020202020204" pitchFamily="34" charset="-122"/>
                <a:ea typeface="微软雅黑" panose="020B0503020204020204" pitchFamily="34" charset="-122"/>
              </a:rPr>
              <a:t>措施</a:t>
            </a:r>
            <a:r>
              <a:rPr lang="en-US" altLang="ja-JP" sz="1600">
                <a:solidFill>
                  <a:srgbClr val="000000"/>
                </a:solidFill>
                <a:latin typeface="Arial Unicode MS" panose="020B0604020202020204" pitchFamily="34" charset="-122"/>
                <a:ea typeface="微软雅黑" panose="020B0503020204020204" pitchFamily="34" charset="-122"/>
              </a:rPr>
              <a:t>2</a:t>
            </a:r>
            <a:r>
              <a:rPr lang="ja-JP" altLang="en-US" sz="1600">
                <a:solidFill>
                  <a:srgbClr val="000000"/>
                </a:solidFill>
                <a:latin typeface="Arial Unicode MS" panose="020B0604020202020204" pitchFamily="34" charset="-122"/>
                <a:ea typeface="微软雅黑" panose="020B0503020204020204" pitchFamily="34" charset="-122"/>
              </a:rPr>
              <a:t>．</a:t>
            </a:r>
          </a:p>
          <a:p>
            <a:pPr>
              <a:lnSpc>
                <a:spcPct val="120000"/>
              </a:lnSpc>
            </a:pPr>
            <a:r>
              <a:rPr lang="zh-CN" altLang="en-US" sz="1800">
                <a:solidFill>
                  <a:srgbClr val="000000"/>
                </a:solidFill>
                <a:latin typeface="Arial Unicode MS" panose="020B0604020202020204" pitchFamily="34" charset="-122"/>
                <a:ea typeface="微软雅黑" panose="020B0503020204020204" pitchFamily="34" charset="-122"/>
              </a:rPr>
              <a:t>每天</a:t>
            </a:r>
            <a:r>
              <a:rPr lang="zh-CN" altLang="en-US" sz="1800">
                <a:solidFill>
                  <a:srgbClr val="000099"/>
                </a:solidFill>
                <a:latin typeface="Arial Unicode MS" panose="020B0604020202020204" pitchFamily="34" charset="-122"/>
                <a:ea typeface="微软雅黑" panose="020B0503020204020204" pitchFamily="34" charset="-122"/>
              </a:rPr>
              <a:t>复习</a:t>
            </a:r>
            <a:endParaRPr lang="ja-JP" altLang="en-US" sz="1400">
              <a:solidFill>
                <a:srgbClr val="000000"/>
              </a:solidFill>
              <a:latin typeface="Arial Unicode MS" panose="020B0604020202020204" pitchFamily="34" charset="-122"/>
              <a:ea typeface="微软雅黑" panose="020B0503020204020204" pitchFamily="34" charset="-122"/>
            </a:endParaRPr>
          </a:p>
          <a:p>
            <a:endParaRPr lang="ja-JP" altLang="en-US" sz="1400">
              <a:solidFill>
                <a:srgbClr val="000000"/>
              </a:solidFill>
              <a:latin typeface="Arial Unicode MS" panose="020B0604020202020204" pitchFamily="34" charset="-122"/>
              <a:ea typeface="微软雅黑" panose="020B0503020204020204" pitchFamily="34" charset="-122"/>
            </a:endParaRPr>
          </a:p>
          <a:p>
            <a:endParaRPr lang="ja-JP" altLang="en-US" sz="1400">
              <a:solidFill>
                <a:srgbClr val="000000"/>
              </a:solidFill>
              <a:latin typeface="Arial Unicode MS" panose="020B0604020202020204" pitchFamily="34" charset="-122"/>
              <a:ea typeface="微软雅黑" panose="020B0503020204020204" pitchFamily="34" charset="-122"/>
            </a:endParaRPr>
          </a:p>
          <a:p>
            <a:endParaRPr lang="ja-JP" altLang="en-US" sz="1400">
              <a:solidFill>
                <a:srgbClr val="000000"/>
              </a:solidFill>
              <a:latin typeface="Arial Unicode MS" panose="020B0604020202020204" pitchFamily="34" charset="-122"/>
              <a:ea typeface="微软雅黑" panose="020B0503020204020204" pitchFamily="34" charset="-122"/>
            </a:endParaRPr>
          </a:p>
          <a:p>
            <a:r>
              <a:rPr lang="zh-CN" altLang="en-US" sz="1600">
                <a:solidFill>
                  <a:srgbClr val="000000"/>
                </a:solidFill>
                <a:latin typeface="Arial Unicode MS" panose="020B0604020202020204" pitchFamily="34" charset="-122"/>
                <a:ea typeface="微软雅黑" panose="020B0503020204020204" pitchFamily="34" charset="-122"/>
              </a:rPr>
              <a:t>措施</a:t>
            </a:r>
            <a:r>
              <a:rPr lang="en-US" altLang="ja-JP" sz="1600">
                <a:solidFill>
                  <a:srgbClr val="000000"/>
                </a:solidFill>
                <a:latin typeface="Arial Unicode MS" panose="020B0604020202020204" pitchFamily="34" charset="-122"/>
                <a:ea typeface="微软雅黑" panose="020B0503020204020204" pitchFamily="34" charset="-122"/>
              </a:rPr>
              <a:t>3</a:t>
            </a:r>
            <a:r>
              <a:rPr lang="ja-JP" altLang="en-US" sz="1600">
                <a:solidFill>
                  <a:srgbClr val="000000"/>
                </a:solidFill>
                <a:latin typeface="Arial Unicode MS" panose="020B0604020202020204" pitchFamily="34" charset="-122"/>
                <a:ea typeface="微软雅黑" panose="020B0503020204020204" pitchFamily="34" charset="-122"/>
              </a:rPr>
              <a:t>．</a:t>
            </a:r>
            <a:endParaRPr lang="ja-JP" altLang="en-US" sz="1800">
              <a:solidFill>
                <a:srgbClr val="000099"/>
              </a:solidFill>
              <a:latin typeface="Arial Unicode MS" panose="020B0604020202020204" pitchFamily="34" charset="-122"/>
              <a:ea typeface="微软雅黑" panose="020B0503020204020204" pitchFamily="34" charset="-122"/>
            </a:endParaRPr>
          </a:p>
          <a:p>
            <a:r>
              <a:rPr lang="zh-CN" altLang="en-US" sz="1800">
                <a:solidFill>
                  <a:srgbClr val="000099"/>
                </a:solidFill>
                <a:latin typeface="Arial Unicode MS" panose="020B0604020202020204" pitchFamily="34" charset="-122"/>
                <a:ea typeface="微软雅黑" panose="020B0503020204020204" pitchFamily="34" charset="-122"/>
              </a:rPr>
              <a:t>将每次讲课</a:t>
            </a:r>
          </a:p>
          <a:p>
            <a:r>
              <a:rPr lang="zh-CN" altLang="en-US" sz="1800">
                <a:solidFill>
                  <a:srgbClr val="000099"/>
                </a:solidFill>
                <a:latin typeface="Arial Unicode MS" panose="020B0604020202020204" pitchFamily="34" charset="-122"/>
                <a:ea typeface="微软雅黑" panose="020B0503020204020204" pitchFamily="34" charset="-122"/>
              </a:rPr>
              <a:t>内容的重点</a:t>
            </a:r>
            <a:endParaRPr lang="ja-JP" altLang="en-US" sz="1800">
              <a:solidFill>
                <a:srgbClr val="000099"/>
              </a:solidFill>
              <a:latin typeface="Arial Unicode MS" panose="020B0604020202020204" pitchFamily="34" charset="-122"/>
              <a:ea typeface="微软雅黑" panose="020B0503020204020204" pitchFamily="34" charset="-122"/>
            </a:endParaRPr>
          </a:p>
          <a:p>
            <a:r>
              <a:rPr lang="zh-CN" altLang="en-US" sz="1800">
                <a:solidFill>
                  <a:srgbClr val="000099"/>
                </a:solidFill>
                <a:latin typeface="Arial Unicode MS" panose="020B0604020202020204" pitchFamily="34" charset="-122"/>
                <a:ea typeface="微软雅黑" panose="020B0503020204020204" pitchFamily="34" charset="-122"/>
              </a:rPr>
              <a:t>都记在笔记</a:t>
            </a:r>
          </a:p>
          <a:p>
            <a:r>
              <a:rPr lang="zh-CN" altLang="en-US" sz="1800">
                <a:solidFill>
                  <a:srgbClr val="000099"/>
                </a:solidFill>
                <a:latin typeface="Arial Unicode MS" panose="020B0604020202020204" pitchFamily="34" charset="-122"/>
                <a:ea typeface="微软雅黑" panose="020B0503020204020204" pitchFamily="34" charset="-122"/>
              </a:rPr>
              <a:t>本上</a:t>
            </a:r>
            <a:endParaRPr lang="ja-JP" altLang="en-US" sz="1800">
              <a:solidFill>
                <a:srgbClr val="000099"/>
              </a:solidFill>
              <a:latin typeface="Arial Unicode MS" panose="020B0604020202020204" pitchFamily="34" charset="-122"/>
              <a:ea typeface="微软雅黑" panose="020B0503020204020204" pitchFamily="34" charset="-122"/>
            </a:endParaRPr>
          </a:p>
        </p:txBody>
      </p:sp>
      <p:sp>
        <p:nvSpPr>
          <p:cNvPr id="67595" name="Rectangle 11"/>
          <p:cNvSpPr>
            <a:spLocks noChangeArrowheads="1"/>
          </p:cNvSpPr>
          <p:nvPr/>
        </p:nvSpPr>
        <p:spPr bwMode="auto">
          <a:xfrm>
            <a:off x="2155825" y="3067050"/>
            <a:ext cx="935038" cy="371475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30000"/>
              </a:lnSpc>
            </a:pPr>
            <a:endParaRPr lang="en-US" altLang="ja-JP" sz="1400">
              <a:solidFill>
                <a:srgbClr val="000000"/>
              </a:solidFill>
              <a:latin typeface="Arial Unicode MS" panose="020B0604020202020204" pitchFamily="34" charset="-122"/>
              <a:ea typeface="微软雅黑" panose="020B0503020204020204" pitchFamily="34" charset="-122"/>
            </a:endParaRPr>
          </a:p>
          <a:p>
            <a:pPr algn="ctr"/>
            <a:r>
              <a:rPr lang="zh-CN" altLang="en-US" sz="1400">
                <a:solidFill>
                  <a:srgbClr val="000000"/>
                </a:solidFill>
                <a:latin typeface="Arial Unicode MS" panose="020B0604020202020204" pitchFamily="34" charset="-122"/>
                <a:ea typeface="微软雅黑" panose="020B0503020204020204" pitchFamily="34" charset="-122"/>
              </a:rPr>
              <a:t>投入时间</a:t>
            </a: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lnSpc>
                <a:spcPct val="150000"/>
              </a:lnSpc>
            </a:pPr>
            <a:r>
              <a:rPr lang="zh-CN" altLang="en-US" sz="1400">
                <a:solidFill>
                  <a:srgbClr val="000000"/>
                </a:solidFill>
                <a:latin typeface="Arial Unicode MS" panose="020B0604020202020204" pitchFamily="34" charset="-122"/>
                <a:ea typeface="微软雅黑" panose="020B0503020204020204" pitchFamily="34" charset="-122"/>
              </a:rPr>
              <a:t>投入时间</a:t>
            </a: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r>
              <a:rPr lang="zh-CN" altLang="en-US" sz="1400">
                <a:solidFill>
                  <a:srgbClr val="000000"/>
                </a:solidFill>
                <a:latin typeface="Arial Unicode MS" panose="020B0604020202020204" pitchFamily="34" charset="-122"/>
                <a:ea typeface="微软雅黑" panose="020B0503020204020204" pitchFamily="34" charset="-122"/>
              </a:rPr>
              <a:t>讲义要点</a:t>
            </a:r>
            <a:endParaRPr lang="ja-JP" altLang="en-US" sz="1400">
              <a:solidFill>
                <a:srgbClr val="000000"/>
              </a:solidFill>
              <a:latin typeface="Arial Unicode MS" panose="020B0604020202020204" pitchFamily="34" charset="-122"/>
              <a:ea typeface="微软雅黑" panose="020B0503020204020204" pitchFamily="34" charset="-122"/>
            </a:endParaRPr>
          </a:p>
          <a:p>
            <a:pPr algn="ctr"/>
            <a:r>
              <a:rPr lang="zh-CN" altLang="en-US" sz="1400">
                <a:solidFill>
                  <a:srgbClr val="000000"/>
                </a:solidFill>
                <a:latin typeface="Arial Unicode MS" panose="020B0604020202020204" pitchFamily="34" charset="-122"/>
                <a:ea typeface="微软雅黑" panose="020B0503020204020204" pitchFamily="34" charset="-122"/>
              </a:rPr>
              <a:t>笔记记录率</a:t>
            </a: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en-US" altLang="ja-JP" sz="1400">
              <a:solidFill>
                <a:srgbClr val="000000"/>
              </a:solidFill>
              <a:latin typeface="Arial Unicode MS" panose="020B0604020202020204" pitchFamily="34" charset="-122"/>
              <a:ea typeface="微软雅黑" panose="020B0503020204020204" pitchFamily="34" charset="-122"/>
            </a:endParaRPr>
          </a:p>
        </p:txBody>
      </p:sp>
      <p:sp>
        <p:nvSpPr>
          <p:cNvPr id="67596" name="Rectangle 12"/>
          <p:cNvSpPr>
            <a:spLocks noChangeArrowheads="1"/>
          </p:cNvSpPr>
          <p:nvPr/>
        </p:nvSpPr>
        <p:spPr bwMode="auto">
          <a:xfrm>
            <a:off x="3090863" y="3067050"/>
            <a:ext cx="777875" cy="371475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ltLang="ja-JP" sz="1600" dirty="0">
              <a:solidFill>
                <a:srgbClr val="000099"/>
              </a:solidFill>
              <a:latin typeface="Arial Unicode MS" panose="020B0604020202020204" pitchFamily="34" charset="-122"/>
              <a:ea typeface="微软雅黑" panose="020B0503020204020204" pitchFamily="34" charset="-122"/>
            </a:endParaRPr>
          </a:p>
          <a:p>
            <a:pPr algn="ctr"/>
            <a:r>
              <a:rPr lang="ja-JP" altLang="en-US" sz="1600" dirty="0">
                <a:solidFill>
                  <a:srgbClr val="000099"/>
                </a:solidFill>
                <a:latin typeface="Arial Unicode MS" panose="020B0604020202020204" pitchFamily="34" charset="-122"/>
                <a:ea typeface="微软雅黑" panose="020B0503020204020204" pitchFamily="34" charset="-122"/>
              </a:rPr>
              <a:t>１</a:t>
            </a:r>
            <a:r>
              <a:rPr lang="zh-CN" altLang="en-US" sz="1600" dirty="0">
                <a:solidFill>
                  <a:srgbClr val="000099"/>
                </a:solidFill>
                <a:latin typeface="Arial Unicode MS" panose="020B0604020202020204" pitchFamily="34" charset="-122"/>
                <a:ea typeface="微软雅黑" panose="020B0503020204020204" pitchFamily="34" charset="-122"/>
              </a:rPr>
              <a:t>小时</a:t>
            </a:r>
            <a:r>
              <a:rPr lang="ja-JP" altLang="en-US" sz="1600" dirty="0">
                <a:solidFill>
                  <a:srgbClr val="000099"/>
                </a:solidFill>
                <a:latin typeface="Arial Unicode MS" panose="020B0604020202020204" pitchFamily="34" charset="-122"/>
                <a:ea typeface="微软雅黑" panose="020B0503020204020204" pitchFamily="34" charset="-122"/>
              </a:rPr>
              <a:t>    </a:t>
            </a:r>
          </a:p>
          <a:p>
            <a:pPr algn="ctr"/>
            <a:r>
              <a:rPr lang="ja-JP" altLang="en-US" sz="1600" dirty="0">
                <a:solidFill>
                  <a:srgbClr val="000099"/>
                </a:solidFill>
                <a:latin typeface="Arial Unicode MS" panose="020B0604020202020204" pitchFamily="34" charset="-122"/>
                <a:ea typeface="微软雅黑" panose="020B0503020204020204" pitchFamily="34" charset="-122"/>
              </a:rPr>
              <a:t>   ／</a:t>
            </a:r>
            <a:r>
              <a:rPr lang="zh-CN" altLang="en-US" sz="1600" dirty="0">
                <a:solidFill>
                  <a:srgbClr val="000099"/>
                </a:solidFill>
                <a:latin typeface="Arial Unicode MS" panose="020B0604020202020204" pitchFamily="34" charset="-122"/>
                <a:ea typeface="微软雅黑" panose="020B0503020204020204" pitchFamily="34" charset="-122"/>
              </a:rPr>
              <a:t>每天</a:t>
            </a: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r>
              <a:rPr lang="ja-JP" altLang="en-US" sz="1600" dirty="0">
                <a:solidFill>
                  <a:srgbClr val="000099"/>
                </a:solidFill>
                <a:latin typeface="Arial Unicode MS" panose="020B0604020202020204" pitchFamily="34" charset="-122"/>
                <a:ea typeface="微软雅黑" panose="020B0503020204020204" pitchFamily="34" charset="-122"/>
              </a:rPr>
              <a:t>１</a:t>
            </a:r>
            <a:r>
              <a:rPr lang="zh-CN" altLang="en-US" sz="1600" dirty="0">
                <a:solidFill>
                  <a:srgbClr val="000099"/>
                </a:solidFill>
                <a:latin typeface="Arial Unicode MS" panose="020B0604020202020204" pitchFamily="34" charset="-122"/>
                <a:ea typeface="微软雅黑" panose="020B0503020204020204" pitchFamily="34" charset="-122"/>
              </a:rPr>
              <a:t>小时</a:t>
            </a:r>
            <a:r>
              <a:rPr lang="ja-JP" altLang="en-US" sz="1600" dirty="0">
                <a:solidFill>
                  <a:srgbClr val="000099"/>
                </a:solidFill>
                <a:latin typeface="Arial Unicode MS" panose="020B0604020202020204" pitchFamily="34" charset="-122"/>
                <a:ea typeface="微软雅黑" panose="020B0503020204020204" pitchFamily="34" charset="-122"/>
              </a:rPr>
              <a:t>    </a:t>
            </a:r>
          </a:p>
          <a:p>
            <a:pPr algn="ctr"/>
            <a:r>
              <a:rPr lang="ja-JP" altLang="en-US" sz="1600" dirty="0">
                <a:solidFill>
                  <a:srgbClr val="000099"/>
                </a:solidFill>
                <a:latin typeface="Arial Unicode MS" panose="020B0604020202020204" pitchFamily="34" charset="-122"/>
                <a:ea typeface="微软雅黑" panose="020B0503020204020204" pitchFamily="34" charset="-122"/>
              </a:rPr>
              <a:t>   ／</a:t>
            </a:r>
            <a:r>
              <a:rPr lang="zh-CN" altLang="en-US" sz="1600" dirty="0">
                <a:solidFill>
                  <a:srgbClr val="000099"/>
                </a:solidFill>
                <a:latin typeface="Arial Unicode MS" panose="020B0604020202020204" pitchFamily="34" charset="-122"/>
                <a:ea typeface="微软雅黑" panose="020B0503020204020204" pitchFamily="34" charset="-122"/>
              </a:rPr>
              <a:t>每天</a:t>
            </a: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lnSpc>
                <a:spcPct val="90000"/>
              </a:lnSpc>
            </a:pP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lnSpc>
                <a:spcPct val="90000"/>
              </a:lnSpc>
            </a:pPr>
            <a:r>
              <a:rPr lang="ja-JP" altLang="en-US" sz="1600" dirty="0">
                <a:solidFill>
                  <a:srgbClr val="000099"/>
                </a:solidFill>
                <a:latin typeface="Arial Unicode MS" panose="020B0604020202020204" pitchFamily="34" charset="-122"/>
                <a:ea typeface="微软雅黑" panose="020B0503020204020204" pitchFamily="34" charset="-122"/>
              </a:rPr>
              <a:t>１００％</a:t>
            </a:r>
          </a:p>
          <a:p>
            <a:pPr algn="ctr"/>
            <a:endParaRPr lang="ja-JP" altLang="en-US" dirty="0">
              <a:solidFill>
                <a:srgbClr val="000099"/>
              </a:solidFill>
              <a:latin typeface="Arial Unicode MS" panose="020B0604020202020204" pitchFamily="34" charset="-122"/>
              <a:ea typeface="微软雅黑" panose="020B0503020204020204" pitchFamily="34" charset="-122"/>
            </a:endParaRPr>
          </a:p>
          <a:p>
            <a:pPr algn="ctr"/>
            <a:endParaRPr lang="en-US" altLang="ja-JP" dirty="0">
              <a:solidFill>
                <a:srgbClr val="000099"/>
              </a:solidFill>
              <a:latin typeface="Arial Unicode MS" panose="020B0604020202020204" pitchFamily="34" charset="-122"/>
              <a:ea typeface="微软雅黑" panose="020B0503020204020204" pitchFamily="34" charset="-122"/>
            </a:endParaRPr>
          </a:p>
        </p:txBody>
      </p:sp>
      <p:sp>
        <p:nvSpPr>
          <p:cNvPr id="67597" name="Rectangle 13"/>
          <p:cNvSpPr>
            <a:spLocks noChangeArrowheads="1"/>
          </p:cNvSpPr>
          <p:nvPr/>
        </p:nvSpPr>
        <p:spPr bwMode="auto">
          <a:xfrm>
            <a:off x="2151063" y="1828800"/>
            <a:ext cx="935037" cy="123825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ltLang="ja-JP" sz="1600">
              <a:solidFill>
                <a:srgbClr val="000000"/>
              </a:solidFill>
              <a:latin typeface="Arial Unicode MS" panose="020B0604020202020204" pitchFamily="34" charset="-122"/>
              <a:ea typeface="微软雅黑" panose="020B0503020204020204" pitchFamily="34" charset="-122"/>
            </a:endParaRPr>
          </a:p>
          <a:p>
            <a:pPr algn="ctr"/>
            <a:r>
              <a:rPr lang="zh-CN" altLang="en-US" sz="1600">
                <a:solidFill>
                  <a:srgbClr val="000000"/>
                </a:solidFill>
                <a:latin typeface="Arial Unicode MS" panose="020B0604020202020204" pitchFamily="34" charset="-122"/>
                <a:ea typeface="微软雅黑" panose="020B0503020204020204" pitchFamily="34" charset="-122"/>
              </a:rPr>
              <a:t>期末考试</a:t>
            </a:r>
            <a:endParaRPr lang="ja-JP" altLang="en-US" sz="1600">
              <a:solidFill>
                <a:srgbClr val="000000"/>
              </a:solidFill>
              <a:latin typeface="Arial Unicode MS" panose="020B0604020202020204" pitchFamily="34" charset="-122"/>
              <a:ea typeface="微软雅黑" panose="020B0503020204020204" pitchFamily="34" charset="-122"/>
            </a:endParaRPr>
          </a:p>
          <a:p>
            <a:pPr algn="ctr"/>
            <a:r>
              <a:rPr lang="zh-CN" altLang="en-US" sz="1600">
                <a:solidFill>
                  <a:srgbClr val="000000"/>
                </a:solidFill>
                <a:latin typeface="Arial Unicode MS" panose="020B0604020202020204" pitchFamily="34" charset="-122"/>
                <a:ea typeface="微软雅黑" panose="020B0503020204020204" pitchFamily="34" charset="-122"/>
              </a:rPr>
              <a:t>算术分数</a:t>
            </a:r>
            <a:endParaRPr lang="ja-JP" altLang="en-US" sz="1600">
              <a:solidFill>
                <a:srgbClr val="000000"/>
              </a:solidFill>
              <a:latin typeface="Arial Unicode MS" panose="020B0604020202020204" pitchFamily="34" charset="-122"/>
              <a:ea typeface="微软雅黑" panose="020B0503020204020204" pitchFamily="34" charset="-122"/>
            </a:endParaRPr>
          </a:p>
        </p:txBody>
      </p:sp>
      <p:sp>
        <p:nvSpPr>
          <p:cNvPr id="67598" name="Rectangle 14"/>
          <p:cNvSpPr>
            <a:spLocks noChangeArrowheads="1"/>
          </p:cNvSpPr>
          <p:nvPr/>
        </p:nvSpPr>
        <p:spPr bwMode="auto">
          <a:xfrm>
            <a:off x="3090863" y="1828800"/>
            <a:ext cx="777875" cy="123825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ltLang="ja-JP" sz="1600">
              <a:solidFill>
                <a:srgbClr val="000000"/>
              </a:solidFill>
              <a:latin typeface="Arial Unicode MS" panose="020B0604020202020204" pitchFamily="34" charset="-122"/>
              <a:ea typeface="微软雅黑" panose="020B0503020204020204" pitchFamily="34" charset="-122"/>
            </a:endParaRPr>
          </a:p>
          <a:p>
            <a:pPr algn="ctr"/>
            <a:r>
              <a:rPr lang="ja-JP" altLang="en-US" sz="1600">
                <a:solidFill>
                  <a:srgbClr val="000000"/>
                </a:solidFill>
                <a:latin typeface="Arial Unicode MS" panose="020B0604020202020204" pitchFamily="34" charset="-122"/>
                <a:ea typeface="微软雅黑" panose="020B0503020204020204" pitchFamily="34" charset="-122"/>
              </a:rPr>
              <a:t>８０点</a:t>
            </a:r>
          </a:p>
        </p:txBody>
      </p:sp>
      <p:sp>
        <p:nvSpPr>
          <p:cNvPr id="67599" name="Line 15"/>
          <p:cNvSpPr>
            <a:spLocks noChangeShapeType="1"/>
          </p:cNvSpPr>
          <p:nvPr/>
        </p:nvSpPr>
        <p:spPr bwMode="auto">
          <a:xfrm>
            <a:off x="598488" y="4114800"/>
            <a:ext cx="3270250" cy="1588"/>
          </a:xfrm>
          <a:prstGeom prst="line">
            <a:avLst/>
          </a:prstGeom>
          <a:no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67600" name="Line 16"/>
          <p:cNvSpPr>
            <a:spLocks noChangeShapeType="1"/>
          </p:cNvSpPr>
          <p:nvPr/>
        </p:nvSpPr>
        <p:spPr bwMode="auto">
          <a:xfrm>
            <a:off x="592138" y="5410200"/>
            <a:ext cx="3276600" cy="1588"/>
          </a:xfrm>
          <a:prstGeom prst="line">
            <a:avLst/>
          </a:prstGeom>
          <a:no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grpSp>
        <p:nvGrpSpPr>
          <p:cNvPr id="67601" name="Group 17"/>
          <p:cNvGrpSpPr>
            <a:grpSpLocks/>
          </p:cNvGrpSpPr>
          <p:nvPr/>
        </p:nvGrpSpPr>
        <p:grpSpPr bwMode="auto">
          <a:xfrm>
            <a:off x="5849938" y="838200"/>
            <a:ext cx="1447800" cy="5943600"/>
            <a:chOff x="3648" y="528"/>
            <a:chExt cx="912" cy="3744"/>
          </a:xfrm>
        </p:grpSpPr>
        <p:sp>
          <p:nvSpPr>
            <p:cNvPr id="67602" name="Rectangle 18"/>
            <p:cNvSpPr>
              <a:spLocks noChangeArrowheads="1"/>
            </p:cNvSpPr>
            <p:nvPr/>
          </p:nvSpPr>
          <p:spPr bwMode="auto">
            <a:xfrm>
              <a:off x="3648" y="768"/>
              <a:ext cx="912" cy="384"/>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00">
                  <a:solidFill>
                    <a:srgbClr val="000000"/>
                  </a:solidFill>
                  <a:latin typeface="Arial Unicode MS" panose="020B0604020202020204" pitchFamily="34" charset="-122"/>
                  <a:ea typeface="微软雅黑" panose="020B0503020204020204" pitchFamily="34" charset="-122"/>
                </a:rPr>
                <a:t>差异分析</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67603" name="Rectangle 19"/>
            <p:cNvSpPr>
              <a:spLocks noChangeArrowheads="1"/>
            </p:cNvSpPr>
            <p:nvPr/>
          </p:nvSpPr>
          <p:spPr bwMode="auto">
            <a:xfrm>
              <a:off x="3648" y="1932"/>
              <a:ext cx="912" cy="234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1600">
                  <a:solidFill>
                    <a:srgbClr val="000099"/>
                  </a:solidFill>
                  <a:latin typeface="Arial Unicode MS" panose="020B0604020202020204" pitchFamily="34" charset="-122"/>
                  <a:ea typeface="微软雅黑" panose="020B0503020204020204" pitchFamily="34" charset="-122"/>
                </a:rPr>
                <a:t>· 预习使得每</a:t>
              </a:r>
            </a:p>
            <a:p>
              <a:r>
                <a:rPr lang="zh-CN" altLang="en-US" sz="1600">
                  <a:solidFill>
                    <a:srgbClr val="000099"/>
                  </a:solidFill>
                  <a:latin typeface="Arial Unicode MS" panose="020B0604020202020204" pitchFamily="34" charset="-122"/>
                  <a:ea typeface="微软雅黑" panose="020B0503020204020204" pitchFamily="34" charset="-122"/>
                </a:rPr>
                <a:t>天听课失去了</a:t>
              </a:r>
            </a:p>
            <a:p>
              <a:r>
                <a:rPr lang="zh-CN" altLang="en-US" sz="1600">
                  <a:solidFill>
                    <a:srgbClr val="000099"/>
                  </a:solidFill>
                  <a:latin typeface="Arial Unicode MS" panose="020B0604020202020204" pitchFamily="34" charset="-122"/>
                  <a:ea typeface="微软雅黑" panose="020B0503020204020204" pitchFamily="34" charset="-122"/>
                </a:rPr>
                <a:t>新鲜感</a:t>
              </a:r>
              <a:r>
                <a:rPr lang="ja-JP" altLang="en-US" sz="1600">
                  <a:solidFill>
                    <a:srgbClr val="000099"/>
                  </a:solidFill>
                  <a:latin typeface="Arial Unicode MS" panose="020B0604020202020204" pitchFamily="34" charset="-122"/>
                  <a:ea typeface="微软雅黑" panose="020B0503020204020204" pitchFamily="34" charset="-122"/>
                </a:rPr>
                <a:t>。</a:t>
              </a:r>
            </a:p>
            <a:p>
              <a:r>
                <a:rPr lang="zh-CN" altLang="en-US" sz="1600">
                  <a:solidFill>
                    <a:srgbClr val="000099"/>
                  </a:solidFill>
                  <a:latin typeface="Arial Unicode MS" panose="020B0604020202020204" pitchFamily="34" charset="-122"/>
                  <a:ea typeface="微软雅黑" panose="020B0503020204020204" pitchFamily="34" charset="-122"/>
                </a:rPr>
                <a:t>· 每天都进行</a:t>
              </a:r>
            </a:p>
            <a:p>
              <a:r>
                <a:rPr lang="zh-CN" altLang="en-US" sz="1600">
                  <a:solidFill>
                    <a:srgbClr val="000099"/>
                  </a:solidFill>
                  <a:latin typeface="Arial Unicode MS" panose="020B0604020202020204" pitchFamily="34" charset="-122"/>
                  <a:ea typeface="微软雅黑" panose="020B0503020204020204" pitchFamily="34" charset="-122"/>
                </a:rPr>
                <a:t>预习和复习，</a:t>
              </a:r>
            </a:p>
            <a:p>
              <a:r>
                <a:rPr lang="zh-CN" altLang="en-US" sz="1600">
                  <a:solidFill>
                    <a:srgbClr val="000099"/>
                  </a:solidFill>
                  <a:latin typeface="Arial Unicode MS" panose="020B0604020202020204" pitchFamily="34" charset="-122"/>
                  <a:ea typeface="微软雅黑" panose="020B0503020204020204" pitchFamily="34" charset="-122"/>
                </a:rPr>
                <a:t>负担过重</a:t>
              </a:r>
              <a:r>
                <a:rPr lang="ja-JP" altLang="en-US" sz="1600">
                  <a:solidFill>
                    <a:srgbClr val="000099"/>
                  </a:solidFill>
                  <a:latin typeface="Arial Unicode MS" panose="020B0604020202020204" pitchFamily="34" charset="-122"/>
                  <a:ea typeface="微软雅黑" panose="020B0503020204020204" pitchFamily="34" charset="-122"/>
                </a:rPr>
                <a:t>。</a:t>
              </a:r>
            </a:p>
            <a:p>
              <a:r>
                <a:rPr lang="zh-CN" altLang="en-US" sz="1600">
                  <a:solidFill>
                    <a:srgbClr val="000000"/>
                  </a:solidFill>
                  <a:latin typeface="Arial Unicode MS" panose="020B0604020202020204" pitchFamily="34" charset="-122"/>
                  <a:ea typeface="微软雅黑" panose="020B0503020204020204" pitchFamily="34" charset="-122"/>
                </a:rPr>
                <a:t>· </a:t>
              </a:r>
              <a:r>
                <a:rPr lang="zh-CN" altLang="en-US" sz="1600">
                  <a:solidFill>
                    <a:srgbClr val="CC0000"/>
                  </a:solidFill>
                  <a:latin typeface="Arial Unicode MS" panose="020B0604020202020204" pitchFamily="34" charset="-122"/>
                  <a:ea typeface="微软雅黑" panose="020B0503020204020204" pitchFamily="34" charset="-122"/>
                </a:rPr>
                <a:t>复习可以使</a:t>
              </a:r>
            </a:p>
            <a:p>
              <a:r>
                <a:rPr lang="zh-CN" altLang="en-US" sz="1600">
                  <a:solidFill>
                    <a:srgbClr val="CC0000"/>
                  </a:solidFill>
                  <a:latin typeface="Arial Unicode MS" panose="020B0604020202020204" pitchFamily="34" charset="-122"/>
                  <a:ea typeface="微软雅黑" panose="020B0503020204020204" pitchFamily="34" charset="-122"/>
                </a:rPr>
                <a:t>头脑得到整理</a:t>
              </a:r>
              <a:endParaRPr lang="ja-JP" altLang="en-US" sz="1600">
                <a:solidFill>
                  <a:srgbClr val="CC0000"/>
                </a:solidFill>
                <a:latin typeface="Arial Unicode MS" panose="020B0604020202020204" pitchFamily="34" charset="-122"/>
                <a:ea typeface="微软雅黑" panose="020B0503020204020204" pitchFamily="34" charset="-122"/>
              </a:endParaRPr>
            </a:p>
            <a:p>
              <a:r>
                <a:rPr lang="zh-CN" altLang="en-US" sz="1600">
                  <a:solidFill>
                    <a:srgbClr val="CC0000"/>
                  </a:solidFill>
                  <a:latin typeface="Arial Unicode MS" panose="020B0604020202020204" pitchFamily="34" charset="-122"/>
                  <a:ea typeface="微软雅黑" panose="020B0503020204020204" pitchFamily="34" charset="-122"/>
                </a:rPr>
                <a:t>效果好</a:t>
              </a:r>
              <a:r>
                <a:rPr lang="ja-JP" altLang="en-US" sz="1600">
                  <a:solidFill>
                    <a:srgbClr val="CC0000"/>
                  </a:solidFill>
                  <a:latin typeface="Arial Unicode MS" panose="020B0604020202020204" pitchFamily="34" charset="-122"/>
                  <a:ea typeface="微软雅黑" panose="020B0503020204020204" pitchFamily="34" charset="-122"/>
                </a:rPr>
                <a:t>。</a:t>
              </a:r>
              <a:endParaRPr lang="ja-JP" altLang="en-US" sz="1600">
                <a:solidFill>
                  <a:srgbClr val="000099"/>
                </a:solidFill>
                <a:latin typeface="Arial Unicode MS" panose="020B0604020202020204" pitchFamily="34" charset="-122"/>
                <a:ea typeface="微软雅黑" panose="020B0503020204020204" pitchFamily="34" charset="-122"/>
              </a:endParaRPr>
            </a:p>
            <a:p>
              <a:endParaRPr lang="ja-JP" altLang="en-US" sz="1600">
                <a:solidFill>
                  <a:srgbClr val="000000"/>
                </a:solidFill>
                <a:latin typeface="Arial Unicode MS" panose="020B0604020202020204" pitchFamily="34" charset="-122"/>
                <a:ea typeface="微软雅黑" panose="020B0503020204020204" pitchFamily="34" charset="-122"/>
              </a:endParaRPr>
            </a:p>
            <a:p>
              <a:r>
                <a:rPr lang="zh-CN" altLang="en-US" sz="1600">
                  <a:solidFill>
                    <a:srgbClr val="000000"/>
                  </a:solidFill>
                  <a:latin typeface="Arial Unicode MS" panose="020B0604020202020204" pitchFamily="34" charset="-122"/>
                  <a:ea typeface="微软雅黑" panose="020B0503020204020204" pitchFamily="34" charset="-122"/>
                </a:rPr>
                <a:t>· 笔记漏记多</a:t>
              </a:r>
            </a:p>
            <a:p>
              <a:r>
                <a:rPr lang="zh-CN" altLang="en-US" sz="1600">
                  <a:solidFill>
                    <a:srgbClr val="000000"/>
                  </a:solidFill>
                  <a:latin typeface="Arial Unicode MS" panose="020B0604020202020204" pitchFamily="34" charset="-122"/>
                  <a:ea typeface="微软雅黑" panose="020B0503020204020204" pitchFamily="34" charset="-122"/>
                </a:rPr>
                <a:t>是老师的板书</a:t>
              </a:r>
            </a:p>
            <a:p>
              <a:r>
                <a:rPr lang="zh-CN" altLang="en-US" sz="1600">
                  <a:solidFill>
                    <a:srgbClr val="000000"/>
                  </a:solidFill>
                  <a:latin typeface="Arial Unicode MS" panose="020B0604020202020204" pitchFamily="34" charset="-122"/>
                  <a:ea typeface="微软雅黑" panose="020B0503020204020204" pitchFamily="34" charset="-122"/>
                </a:rPr>
                <a:t>不好认，因此</a:t>
              </a:r>
            </a:p>
            <a:p>
              <a:r>
                <a:rPr lang="zh-CN" altLang="en-US" sz="1600">
                  <a:solidFill>
                    <a:srgbClr val="000000"/>
                  </a:solidFill>
                  <a:latin typeface="Arial Unicode MS" panose="020B0604020202020204" pitchFamily="34" charset="-122"/>
                  <a:ea typeface="微软雅黑" panose="020B0503020204020204" pitchFamily="34" charset="-122"/>
                </a:rPr>
                <a:t>要在如何记笔</a:t>
              </a:r>
            </a:p>
            <a:p>
              <a:r>
                <a:rPr lang="zh-CN" altLang="en-US" sz="1600">
                  <a:solidFill>
                    <a:srgbClr val="000000"/>
                  </a:solidFill>
                  <a:latin typeface="Arial Unicode MS" panose="020B0604020202020204" pitchFamily="34" charset="-122"/>
                  <a:ea typeface="微软雅黑" panose="020B0503020204020204" pitchFamily="34" charset="-122"/>
                </a:rPr>
                <a:t>记上多动脑筋</a:t>
              </a:r>
              <a:endParaRPr lang="ja-JP" altLang="en-US" sz="1600">
                <a:solidFill>
                  <a:srgbClr val="000000"/>
                </a:solidFill>
                <a:latin typeface="Arial Unicode MS" panose="020B0604020202020204" pitchFamily="34" charset="-122"/>
                <a:ea typeface="微软雅黑" panose="020B0503020204020204" pitchFamily="34" charset="-122"/>
              </a:endParaRPr>
            </a:p>
          </p:txBody>
        </p:sp>
        <p:sp>
          <p:nvSpPr>
            <p:cNvPr id="67604" name="Rectangle 20"/>
            <p:cNvSpPr>
              <a:spLocks noChangeArrowheads="1"/>
            </p:cNvSpPr>
            <p:nvPr/>
          </p:nvSpPr>
          <p:spPr bwMode="auto">
            <a:xfrm>
              <a:off x="3648" y="528"/>
              <a:ext cx="912" cy="24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800">
                  <a:solidFill>
                    <a:srgbClr val="000000"/>
                  </a:solidFill>
                  <a:latin typeface="Arial Unicode MS" panose="020B0604020202020204" pitchFamily="34" charset="-122"/>
                  <a:ea typeface="微软雅黑" panose="020B0503020204020204" pitchFamily="34" charset="-122"/>
                </a:rPr>
                <a:t>Ｃｈｅｃｋ</a:t>
              </a:r>
            </a:p>
          </p:txBody>
        </p:sp>
        <p:sp>
          <p:nvSpPr>
            <p:cNvPr id="67605" name="Rectangle 21"/>
            <p:cNvSpPr>
              <a:spLocks noChangeArrowheads="1"/>
            </p:cNvSpPr>
            <p:nvPr/>
          </p:nvSpPr>
          <p:spPr bwMode="auto">
            <a:xfrm>
              <a:off x="3648" y="1152"/>
              <a:ext cx="912" cy="78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rgbClr val="000000"/>
                  </a:solidFill>
                  <a:latin typeface="Arial Unicode MS" panose="020B0604020202020204" pitchFamily="34" charset="-122"/>
                  <a:ea typeface="微软雅黑" panose="020B0503020204020204" pitchFamily="34" charset="-122"/>
                </a:rPr>
                <a:t>· 复习的效果</a:t>
              </a:r>
            </a:p>
            <a:p>
              <a:r>
                <a:rPr lang="zh-CN" altLang="en-US" sz="1600">
                  <a:solidFill>
                    <a:srgbClr val="000000"/>
                  </a:solidFill>
                  <a:latin typeface="Arial Unicode MS" panose="020B0604020202020204" pitchFamily="34" charset="-122"/>
                  <a:ea typeface="微软雅黑" panose="020B0503020204020204" pitchFamily="34" charset="-122"/>
                </a:rPr>
                <a:t>要比预习的大</a:t>
              </a:r>
              <a:endParaRPr lang="ja-JP" altLang="en-US" sz="1600">
                <a:solidFill>
                  <a:srgbClr val="000000"/>
                </a:solidFill>
                <a:latin typeface="Arial Unicode MS" panose="020B0604020202020204" pitchFamily="34" charset="-122"/>
                <a:ea typeface="微软雅黑" panose="020B0503020204020204" pitchFamily="34" charset="-122"/>
              </a:endParaRPr>
            </a:p>
            <a:p>
              <a:r>
                <a:rPr lang="zh-CN" altLang="en-US" sz="1600">
                  <a:solidFill>
                    <a:srgbClr val="000000"/>
                  </a:solidFill>
                  <a:latin typeface="Arial Unicode MS" panose="020B0604020202020204" pitchFamily="34" charset="-122"/>
                  <a:ea typeface="微软雅黑" panose="020B0503020204020204" pitchFamily="34" charset="-122"/>
                </a:rPr>
                <a:t>· 由于出题正</a:t>
              </a:r>
            </a:p>
            <a:p>
              <a:r>
                <a:rPr lang="zh-CN" altLang="en-US" sz="1600">
                  <a:solidFill>
                    <a:srgbClr val="000000"/>
                  </a:solidFill>
                  <a:latin typeface="Arial Unicode MS" panose="020B0604020202020204" pitchFamily="34" charset="-122"/>
                  <a:ea typeface="微软雅黑" panose="020B0503020204020204" pitchFamily="34" charset="-122"/>
                </a:rPr>
                <a:t>好是笔记漏记</a:t>
              </a:r>
            </a:p>
            <a:p>
              <a:r>
                <a:rPr lang="zh-CN" altLang="en-US" sz="1600">
                  <a:solidFill>
                    <a:srgbClr val="000000"/>
                  </a:solidFill>
                  <a:latin typeface="Arial Unicode MS" panose="020B0604020202020204" pitchFamily="34" charset="-122"/>
                  <a:ea typeface="微软雅黑" panose="020B0503020204020204" pitchFamily="34" charset="-122"/>
                </a:rPr>
                <a:t>的地方而丢分</a:t>
              </a:r>
              <a:endParaRPr lang="ja-JP" altLang="en-US" sz="1600">
                <a:solidFill>
                  <a:srgbClr val="000000"/>
                </a:solidFill>
                <a:latin typeface="Arial Unicode MS" panose="020B0604020202020204" pitchFamily="34" charset="-122"/>
                <a:ea typeface="微软雅黑" panose="020B0503020204020204" pitchFamily="34" charset="-122"/>
              </a:endParaRPr>
            </a:p>
          </p:txBody>
        </p:sp>
        <p:sp>
          <p:nvSpPr>
            <p:cNvPr id="67606" name="Line 22"/>
            <p:cNvSpPr>
              <a:spLocks noChangeShapeType="1"/>
            </p:cNvSpPr>
            <p:nvPr/>
          </p:nvSpPr>
          <p:spPr bwMode="auto">
            <a:xfrm>
              <a:off x="3648" y="3408"/>
              <a:ext cx="905" cy="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grpSp>
      <p:grpSp>
        <p:nvGrpSpPr>
          <p:cNvPr id="67607" name="Group 23"/>
          <p:cNvGrpSpPr>
            <a:grpSpLocks/>
          </p:cNvGrpSpPr>
          <p:nvPr/>
        </p:nvGrpSpPr>
        <p:grpSpPr bwMode="auto">
          <a:xfrm>
            <a:off x="7297738" y="838200"/>
            <a:ext cx="1541462" cy="5943600"/>
            <a:chOff x="4272" y="528"/>
            <a:chExt cx="864" cy="3744"/>
          </a:xfrm>
        </p:grpSpPr>
        <p:sp>
          <p:nvSpPr>
            <p:cNvPr id="67608" name="Rectangle 24"/>
            <p:cNvSpPr>
              <a:spLocks noChangeArrowheads="1"/>
            </p:cNvSpPr>
            <p:nvPr/>
          </p:nvSpPr>
          <p:spPr bwMode="auto">
            <a:xfrm>
              <a:off x="4272" y="768"/>
              <a:ext cx="864" cy="384"/>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00">
                  <a:solidFill>
                    <a:srgbClr val="000000"/>
                  </a:solidFill>
                  <a:latin typeface="Arial Unicode MS" panose="020B0604020202020204" pitchFamily="34" charset="-122"/>
                  <a:ea typeface="微软雅黑" panose="020B0503020204020204" pitchFamily="34" charset="-122"/>
                </a:rPr>
                <a:t>今后的对应措施</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67609" name="Rectangle 25"/>
            <p:cNvSpPr>
              <a:spLocks noChangeArrowheads="1"/>
            </p:cNvSpPr>
            <p:nvPr/>
          </p:nvSpPr>
          <p:spPr bwMode="auto">
            <a:xfrm>
              <a:off x="4272" y="1932"/>
              <a:ext cx="864" cy="234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ltLang="ja-JP" sz="1600">
                <a:solidFill>
                  <a:srgbClr val="000000"/>
                </a:solidFill>
                <a:latin typeface="Arial Unicode MS" panose="020B0604020202020204" pitchFamily="34" charset="-122"/>
                <a:ea typeface="微软雅黑" panose="020B0503020204020204" pitchFamily="34" charset="-122"/>
              </a:endParaRPr>
            </a:p>
            <a:p>
              <a:r>
                <a:rPr lang="zh-CN" altLang="en-US" sz="1600">
                  <a:solidFill>
                    <a:srgbClr val="000000"/>
                  </a:solidFill>
                  <a:latin typeface="Arial Unicode MS" panose="020B0604020202020204" pitchFamily="34" charset="-122"/>
                  <a:ea typeface="微软雅黑" panose="020B0503020204020204" pitchFamily="34" charset="-122"/>
                </a:rPr>
                <a:t>· 今后不再预习</a:t>
              </a:r>
              <a:endParaRPr lang="ja-JP" altLang="en-US" sz="1600">
                <a:solidFill>
                  <a:srgbClr val="000000"/>
                </a:solidFill>
                <a:latin typeface="Arial Unicode MS" panose="020B0604020202020204" pitchFamily="34" charset="-122"/>
                <a:ea typeface="微软雅黑" panose="020B0503020204020204" pitchFamily="34" charset="-122"/>
              </a:endParaRPr>
            </a:p>
            <a:p>
              <a:r>
                <a:rPr lang="zh-CN" altLang="en-US" sz="1600">
                  <a:solidFill>
                    <a:srgbClr val="000000"/>
                  </a:solidFill>
                  <a:latin typeface="Arial Unicode MS" panose="020B0604020202020204" pitchFamily="34" charset="-122"/>
                  <a:ea typeface="微软雅黑" panose="020B0503020204020204" pitchFamily="34" charset="-122"/>
                </a:rPr>
                <a:t>而将相应的时间</a:t>
              </a:r>
            </a:p>
            <a:p>
              <a:r>
                <a:rPr lang="zh-CN" altLang="en-US" sz="1600">
                  <a:solidFill>
                    <a:srgbClr val="CC0000"/>
                  </a:solidFill>
                  <a:latin typeface="Arial Unicode MS" panose="020B0604020202020204" pitchFamily="34" charset="-122"/>
                  <a:ea typeface="微软雅黑" panose="020B0503020204020204" pitchFamily="34" charset="-122"/>
                </a:rPr>
                <a:t>增加到复习</a:t>
              </a:r>
              <a:r>
                <a:rPr lang="zh-CN" altLang="en-US" sz="1600">
                  <a:solidFill>
                    <a:srgbClr val="000000"/>
                  </a:solidFill>
                  <a:latin typeface="Arial Unicode MS" panose="020B0604020202020204" pitchFamily="34" charset="-122"/>
                  <a:ea typeface="微软雅黑" panose="020B0503020204020204" pitchFamily="34" charset="-122"/>
                </a:rPr>
                <a:t>上去</a:t>
              </a:r>
              <a:endParaRPr lang="ja-JP" altLang="en-US" sz="1600">
                <a:solidFill>
                  <a:srgbClr val="000000"/>
                </a:solidFill>
                <a:latin typeface="Arial Unicode MS" panose="020B0604020202020204" pitchFamily="34" charset="-122"/>
                <a:ea typeface="微软雅黑" panose="020B0503020204020204" pitchFamily="34" charset="-122"/>
              </a:endParaRPr>
            </a:p>
            <a:p>
              <a:endParaRPr lang="ja-JP" altLang="en-US" sz="1600">
                <a:solidFill>
                  <a:srgbClr val="000000"/>
                </a:solidFill>
                <a:latin typeface="Arial Unicode MS" panose="020B0604020202020204" pitchFamily="34" charset="-122"/>
                <a:ea typeface="微软雅黑" panose="020B0503020204020204" pitchFamily="34" charset="-122"/>
              </a:endParaRPr>
            </a:p>
            <a:p>
              <a:endParaRPr lang="ja-JP" altLang="en-US" sz="1600">
                <a:solidFill>
                  <a:srgbClr val="000000"/>
                </a:solidFill>
                <a:latin typeface="Arial Unicode MS" panose="020B0604020202020204" pitchFamily="34" charset="-122"/>
                <a:ea typeface="微软雅黑" panose="020B0503020204020204" pitchFamily="34" charset="-122"/>
              </a:endParaRPr>
            </a:p>
            <a:p>
              <a:r>
                <a:rPr lang="zh-CN" altLang="en-US" sz="1600">
                  <a:solidFill>
                    <a:srgbClr val="000099"/>
                  </a:solidFill>
                  <a:latin typeface="Arial Unicode MS" panose="020B0604020202020204" pitchFamily="34" charset="-122"/>
                  <a:ea typeface="微软雅黑" panose="020B0503020204020204" pitchFamily="34" charset="-122"/>
                </a:rPr>
                <a:t>· 将复习的时间</a:t>
              </a:r>
              <a:endParaRPr lang="ja-JP" altLang="en-US" sz="1600">
                <a:solidFill>
                  <a:srgbClr val="000099"/>
                </a:solidFill>
                <a:latin typeface="Arial Unicode MS" panose="020B0604020202020204" pitchFamily="34" charset="-122"/>
                <a:ea typeface="微软雅黑" panose="020B0503020204020204" pitchFamily="34" charset="-122"/>
              </a:endParaRPr>
            </a:p>
            <a:p>
              <a:r>
                <a:rPr lang="zh-CN" altLang="en-US" sz="1600">
                  <a:solidFill>
                    <a:srgbClr val="CC0000"/>
                  </a:solidFill>
                  <a:latin typeface="Arial Unicode MS" panose="020B0604020202020204" pitchFamily="34" charset="-122"/>
                  <a:ea typeface="微软雅黑" panose="020B0503020204020204" pitchFamily="34" charset="-122"/>
                </a:rPr>
                <a:t>增加到</a:t>
              </a:r>
              <a:endParaRPr lang="ja-JP" altLang="en-US" sz="1600">
                <a:solidFill>
                  <a:srgbClr val="CC0000"/>
                </a:solidFill>
                <a:latin typeface="Arial Unicode MS" panose="020B0604020202020204" pitchFamily="34" charset="-122"/>
                <a:ea typeface="微软雅黑" panose="020B0503020204020204" pitchFamily="34" charset="-122"/>
              </a:endParaRPr>
            </a:p>
            <a:p>
              <a:r>
                <a:rPr lang="ja-JP" altLang="en-US" sz="1600">
                  <a:solidFill>
                    <a:srgbClr val="CC0000"/>
                  </a:solidFill>
                  <a:latin typeface="Arial Unicode MS" panose="020B0604020202020204" pitchFamily="34" charset="-122"/>
                  <a:ea typeface="微软雅黑" panose="020B0503020204020204" pitchFamily="34" charset="-122"/>
                </a:rPr>
                <a:t> </a:t>
              </a:r>
              <a:r>
                <a:rPr lang="zh-CN" altLang="en-US" sz="1600">
                  <a:solidFill>
                    <a:srgbClr val="CC0000"/>
                  </a:solidFill>
                  <a:latin typeface="Arial Unicode MS" panose="020B0604020202020204" pitchFamily="34" charset="-122"/>
                  <a:ea typeface="微软雅黑" panose="020B0503020204020204" pitchFamily="34" charset="-122"/>
                </a:rPr>
                <a:t>每天</a:t>
              </a:r>
              <a:r>
                <a:rPr lang="ja-JP" altLang="en-US" sz="1600">
                  <a:solidFill>
                    <a:srgbClr val="CC0000"/>
                  </a:solidFill>
                  <a:latin typeface="Arial Unicode MS" panose="020B0604020202020204" pitchFamily="34" charset="-122"/>
                  <a:ea typeface="微软雅黑" panose="020B0503020204020204" pitchFamily="34" charset="-122"/>
                </a:rPr>
                <a:t>１</a:t>
              </a:r>
              <a:r>
                <a:rPr lang="en-US" altLang="ja-JP" sz="1600">
                  <a:solidFill>
                    <a:srgbClr val="CC0000"/>
                  </a:solidFill>
                  <a:latin typeface="Arial Unicode MS" panose="020B0604020202020204" pitchFamily="34" charset="-122"/>
                  <a:ea typeface="微软雅黑" panose="020B0503020204020204" pitchFamily="34" charset="-122"/>
                </a:rPr>
                <a:t>.</a:t>
              </a:r>
              <a:r>
                <a:rPr lang="ja-JP" altLang="en-US" sz="1600">
                  <a:solidFill>
                    <a:srgbClr val="CC0000"/>
                  </a:solidFill>
                  <a:latin typeface="Arial Unicode MS" panose="020B0604020202020204" pitchFamily="34" charset="-122"/>
                  <a:ea typeface="微软雅黑" panose="020B0503020204020204" pitchFamily="34" charset="-122"/>
                </a:rPr>
                <a:t>５</a:t>
              </a:r>
              <a:r>
                <a:rPr lang="zh-CN" altLang="en-US" sz="1600">
                  <a:solidFill>
                    <a:srgbClr val="CC0000"/>
                  </a:solidFill>
                  <a:latin typeface="Arial Unicode MS" panose="020B0604020202020204" pitchFamily="34" charset="-122"/>
                  <a:ea typeface="微软雅黑" panose="020B0503020204020204" pitchFamily="34" charset="-122"/>
                </a:rPr>
                <a:t>小时</a:t>
              </a:r>
              <a:endParaRPr lang="ja-JP" altLang="en-US" sz="1600">
                <a:solidFill>
                  <a:srgbClr val="CC0000"/>
                </a:solidFill>
                <a:latin typeface="Arial Unicode MS" panose="020B0604020202020204" pitchFamily="34" charset="-122"/>
                <a:ea typeface="微软雅黑" panose="020B0503020204020204" pitchFamily="34" charset="-122"/>
              </a:endParaRPr>
            </a:p>
            <a:p>
              <a:r>
                <a:rPr lang="ja-JP" altLang="en-US" sz="1600">
                  <a:solidFill>
                    <a:srgbClr val="CC0000"/>
                  </a:solidFill>
                  <a:latin typeface="Arial Unicode MS" panose="020B0604020202020204" pitchFamily="34" charset="-122"/>
                  <a:ea typeface="微软雅黑" panose="020B0503020204020204" pitchFamily="34" charset="-122"/>
                </a:rPr>
                <a:t>              </a:t>
              </a:r>
              <a:endParaRPr lang="ja-JP" altLang="en-US" sz="1600">
                <a:solidFill>
                  <a:srgbClr val="000000"/>
                </a:solidFill>
                <a:latin typeface="Arial Unicode MS" panose="020B0604020202020204" pitchFamily="34" charset="-122"/>
                <a:ea typeface="微软雅黑" panose="020B0503020204020204" pitchFamily="34" charset="-122"/>
              </a:endParaRPr>
            </a:p>
            <a:p>
              <a:r>
                <a:rPr lang="zh-CN" altLang="en-US" sz="1600">
                  <a:solidFill>
                    <a:srgbClr val="000000"/>
                  </a:solidFill>
                  <a:latin typeface="Arial Unicode MS" panose="020B0604020202020204" pitchFamily="34" charset="-122"/>
                  <a:ea typeface="微软雅黑" panose="020B0503020204020204" pitchFamily="34" charset="-122"/>
                </a:rPr>
                <a:t>· 下课后和同学</a:t>
              </a:r>
            </a:p>
            <a:p>
              <a:r>
                <a:rPr lang="zh-CN" altLang="en-US" sz="1600">
                  <a:solidFill>
                    <a:srgbClr val="000000"/>
                  </a:solidFill>
                  <a:latin typeface="Arial Unicode MS" panose="020B0604020202020204" pitchFamily="34" charset="-122"/>
                  <a:ea typeface="微软雅黑" panose="020B0503020204020204" pitchFamily="34" charset="-122"/>
                </a:rPr>
                <a:t>相互核对笔记，</a:t>
              </a:r>
            </a:p>
            <a:p>
              <a:r>
                <a:rPr lang="zh-CN" altLang="en-US" sz="1600">
                  <a:solidFill>
                    <a:srgbClr val="000000"/>
                  </a:solidFill>
                  <a:latin typeface="Arial Unicode MS" panose="020B0604020202020204" pitchFamily="34" charset="-122"/>
                  <a:ea typeface="微软雅黑" panose="020B0503020204020204" pitchFamily="34" charset="-122"/>
                </a:rPr>
                <a:t>将漏记之处补</a:t>
              </a:r>
            </a:p>
            <a:p>
              <a:r>
                <a:rPr lang="zh-CN" altLang="en-US" sz="1600">
                  <a:solidFill>
                    <a:srgbClr val="000000"/>
                  </a:solidFill>
                  <a:latin typeface="Arial Unicode MS" panose="020B0604020202020204" pitchFamily="34" charset="-122"/>
                  <a:ea typeface="微软雅黑" panose="020B0503020204020204" pitchFamily="34" charset="-122"/>
                </a:rPr>
                <a:t>齐</a:t>
              </a:r>
              <a:r>
                <a:rPr lang="ja-JP" altLang="en-US" sz="1600">
                  <a:solidFill>
                    <a:srgbClr val="000000"/>
                  </a:solidFill>
                  <a:latin typeface="Arial Unicode MS" panose="020B0604020202020204" pitchFamily="34" charset="-122"/>
                  <a:ea typeface="微软雅黑" panose="020B0503020204020204" pitchFamily="34" charset="-122"/>
                </a:rPr>
                <a:t>。</a:t>
              </a:r>
            </a:p>
          </p:txBody>
        </p:sp>
        <p:sp>
          <p:nvSpPr>
            <p:cNvPr id="67610" name="Rectangle 26"/>
            <p:cNvSpPr>
              <a:spLocks noChangeArrowheads="1"/>
            </p:cNvSpPr>
            <p:nvPr/>
          </p:nvSpPr>
          <p:spPr bwMode="auto">
            <a:xfrm>
              <a:off x="4272" y="528"/>
              <a:ext cx="864" cy="24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800">
                  <a:solidFill>
                    <a:srgbClr val="000000"/>
                  </a:solidFill>
                  <a:latin typeface="Arial Unicode MS" panose="020B0604020202020204" pitchFamily="34" charset="-122"/>
                  <a:ea typeface="微软雅黑" panose="020B0503020204020204" pitchFamily="34" charset="-122"/>
                </a:rPr>
                <a:t>Ａｃｔｉｏｎ</a:t>
              </a:r>
            </a:p>
          </p:txBody>
        </p:sp>
        <p:sp>
          <p:nvSpPr>
            <p:cNvPr id="67611" name="Rectangle 27"/>
            <p:cNvSpPr>
              <a:spLocks noChangeArrowheads="1"/>
            </p:cNvSpPr>
            <p:nvPr/>
          </p:nvSpPr>
          <p:spPr bwMode="auto">
            <a:xfrm>
              <a:off x="4272" y="1152"/>
              <a:ext cx="864" cy="78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rgbClr val="000000"/>
                  </a:solidFill>
                  <a:latin typeface="Arial Unicode MS" panose="020B0604020202020204" pitchFamily="34" charset="-122"/>
                  <a:ea typeface="微软雅黑" panose="020B0503020204020204" pitchFamily="34" charset="-122"/>
                </a:rPr>
                <a:t>· 今后下工夫努</a:t>
              </a:r>
            </a:p>
            <a:p>
              <a:r>
                <a:rPr lang="zh-CN" altLang="en-US" sz="1600">
                  <a:solidFill>
                    <a:srgbClr val="000000"/>
                  </a:solidFill>
                  <a:latin typeface="Arial Unicode MS" panose="020B0604020202020204" pitchFamily="34" charset="-122"/>
                  <a:ea typeface="微软雅黑" panose="020B0503020204020204" pitchFamily="34" charset="-122"/>
                </a:rPr>
                <a:t>力的重点要放在</a:t>
              </a:r>
            </a:p>
            <a:p>
              <a:r>
                <a:rPr lang="zh-CN" altLang="en-US" sz="1600">
                  <a:solidFill>
                    <a:srgbClr val="000000"/>
                  </a:solidFill>
                  <a:latin typeface="Arial Unicode MS" panose="020B0604020202020204" pitchFamily="34" charset="-122"/>
                  <a:ea typeface="微软雅黑" panose="020B0503020204020204" pitchFamily="34" charset="-122"/>
                </a:rPr>
                <a:t>如何记好笔记和</a:t>
              </a:r>
            </a:p>
            <a:p>
              <a:r>
                <a:rPr lang="zh-CN" altLang="en-US" sz="1600">
                  <a:solidFill>
                    <a:srgbClr val="000000"/>
                  </a:solidFill>
                  <a:latin typeface="Arial Unicode MS" panose="020B0604020202020204" pitchFamily="34" charset="-122"/>
                  <a:ea typeface="微软雅黑" panose="020B0503020204020204" pitchFamily="34" charset="-122"/>
                </a:rPr>
                <a:t>复习上</a:t>
              </a:r>
              <a:r>
                <a:rPr lang="ja-JP" altLang="en-US" sz="1600">
                  <a:solidFill>
                    <a:srgbClr val="000000"/>
                  </a:solidFill>
                  <a:latin typeface="Arial Unicode MS" panose="020B0604020202020204" pitchFamily="34" charset="-122"/>
                  <a:ea typeface="微软雅黑" panose="020B0503020204020204" pitchFamily="34" charset="-122"/>
                </a:rPr>
                <a:t>。</a:t>
              </a:r>
            </a:p>
          </p:txBody>
        </p:sp>
        <p:sp>
          <p:nvSpPr>
            <p:cNvPr id="67612" name="Line 28"/>
            <p:cNvSpPr>
              <a:spLocks noChangeShapeType="1"/>
            </p:cNvSpPr>
            <p:nvPr/>
          </p:nvSpPr>
          <p:spPr bwMode="auto">
            <a:xfrm>
              <a:off x="4272" y="3408"/>
              <a:ext cx="864" cy="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grpSp>
      <p:grpSp>
        <p:nvGrpSpPr>
          <p:cNvPr id="67634" name="Group 50"/>
          <p:cNvGrpSpPr>
            <a:grpSpLocks/>
          </p:cNvGrpSpPr>
          <p:nvPr/>
        </p:nvGrpSpPr>
        <p:grpSpPr bwMode="auto">
          <a:xfrm>
            <a:off x="3868737" y="838200"/>
            <a:ext cx="1987550" cy="5943600"/>
            <a:chOff x="2437" y="528"/>
            <a:chExt cx="1252" cy="3744"/>
          </a:xfrm>
        </p:grpSpPr>
        <p:sp>
          <p:nvSpPr>
            <p:cNvPr id="67614" name="Rectangle 30"/>
            <p:cNvSpPr>
              <a:spLocks noChangeArrowheads="1"/>
            </p:cNvSpPr>
            <p:nvPr/>
          </p:nvSpPr>
          <p:spPr bwMode="auto">
            <a:xfrm>
              <a:off x="2437" y="1152"/>
              <a:ext cx="1052" cy="78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solidFill>
                  <a:srgbClr val="000000"/>
                </a:solidFill>
                <a:latin typeface="Arial Unicode MS" panose="020B0604020202020204" pitchFamily="34" charset="-122"/>
                <a:ea typeface="微软雅黑" panose="020B0503020204020204" pitchFamily="34" charset="-122"/>
              </a:endParaRPr>
            </a:p>
          </p:txBody>
        </p:sp>
        <p:sp>
          <p:nvSpPr>
            <p:cNvPr id="67615" name="Rectangle 31"/>
            <p:cNvSpPr>
              <a:spLocks noChangeArrowheads="1"/>
            </p:cNvSpPr>
            <p:nvPr/>
          </p:nvSpPr>
          <p:spPr bwMode="auto">
            <a:xfrm>
              <a:off x="2437" y="768"/>
              <a:ext cx="1052" cy="384"/>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pPr>
              <a:r>
                <a:rPr lang="zh-CN" altLang="en-US" sz="1500">
                  <a:solidFill>
                    <a:srgbClr val="000000"/>
                  </a:solidFill>
                  <a:latin typeface="Arial Unicode MS" panose="020B0604020202020204" pitchFamily="34" charset="-122"/>
                  <a:ea typeface="微软雅黑" panose="020B0503020204020204" pitchFamily="34" charset="-122"/>
                </a:rPr>
                <a:t>实绩</a:t>
              </a:r>
              <a:endParaRPr lang="ja-JP" altLang="en-US" sz="1500">
                <a:solidFill>
                  <a:srgbClr val="000000"/>
                </a:solidFill>
                <a:latin typeface="Arial Unicode MS" panose="020B0604020202020204" pitchFamily="34" charset="-122"/>
                <a:ea typeface="微软雅黑" panose="020B0503020204020204" pitchFamily="34" charset="-122"/>
              </a:endParaRPr>
            </a:p>
            <a:p>
              <a:pPr algn="ctr">
                <a:lnSpc>
                  <a:spcPct val="120000"/>
                </a:lnSpc>
              </a:pPr>
              <a:r>
                <a:rPr lang="zh-CN" altLang="en-US" sz="1500">
                  <a:solidFill>
                    <a:srgbClr val="000000"/>
                  </a:solidFill>
                  <a:latin typeface="Arial Unicode MS" panose="020B0604020202020204" pitchFamily="34" charset="-122"/>
                  <a:ea typeface="微软雅黑" panose="020B0503020204020204" pitchFamily="34" charset="-122"/>
                </a:rPr>
                <a:t>实施措施</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67616" name="Rectangle 32"/>
            <p:cNvSpPr>
              <a:spLocks noChangeArrowheads="1"/>
            </p:cNvSpPr>
            <p:nvPr/>
          </p:nvSpPr>
          <p:spPr bwMode="auto">
            <a:xfrm>
              <a:off x="3489" y="768"/>
              <a:ext cx="200" cy="384"/>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a:solidFill>
                    <a:srgbClr val="000000"/>
                  </a:solidFill>
                  <a:latin typeface="Arial Unicode MS" panose="020B0604020202020204" pitchFamily="34" charset="-122"/>
                  <a:ea typeface="微软雅黑" panose="020B0503020204020204" pitchFamily="34" charset="-122"/>
                </a:rPr>
                <a:t>评</a:t>
              </a:r>
            </a:p>
            <a:p>
              <a:pPr algn="ctr"/>
              <a:r>
                <a:rPr lang="zh-CN" altLang="en-US" sz="1600">
                  <a:solidFill>
                    <a:srgbClr val="000000"/>
                  </a:solidFill>
                  <a:latin typeface="Arial Unicode MS" panose="020B0604020202020204" pitchFamily="34" charset="-122"/>
                  <a:ea typeface="微软雅黑" panose="020B0503020204020204" pitchFamily="34" charset="-122"/>
                </a:rPr>
                <a:t>价</a:t>
              </a:r>
              <a:endParaRPr lang="ja-JP" altLang="en-US" sz="4400">
                <a:solidFill>
                  <a:srgbClr val="000000"/>
                </a:solidFill>
                <a:latin typeface="Arial Unicode MS" panose="020B0604020202020204" pitchFamily="34" charset="-122"/>
                <a:ea typeface="微软雅黑" panose="020B0503020204020204" pitchFamily="34" charset="-122"/>
              </a:endParaRPr>
            </a:p>
          </p:txBody>
        </p:sp>
        <p:sp>
          <p:nvSpPr>
            <p:cNvPr id="67617" name="Rectangle 33"/>
            <p:cNvSpPr>
              <a:spLocks noChangeArrowheads="1"/>
            </p:cNvSpPr>
            <p:nvPr/>
          </p:nvSpPr>
          <p:spPr bwMode="auto">
            <a:xfrm>
              <a:off x="2437" y="1932"/>
              <a:ext cx="1052" cy="234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05000"/>
                </a:lnSpc>
              </a:pPr>
              <a:endParaRPr lang="en-US" altLang="ja-JP" sz="1600">
                <a:solidFill>
                  <a:srgbClr val="000000"/>
                </a:solidFill>
                <a:latin typeface="Arial Unicode MS" panose="020B0604020202020204" pitchFamily="34" charset="-122"/>
                <a:ea typeface="微软雅黑" panose="020B0503020204020204" pitchFamily="34" charset="-122"/>
              </a:endParaRPr>
            </a:p>
            <a:p>
              <a:pPr>
                <a:lnSpc>
                  <a:spcPct val="105000"/>
                </a:lnSpc>
              </a:pPr>
              <a:r>
                <a:rPr lang="zh-CN" altLang="en-US" sz="1600">
                  <a:latin typeface="Arial Unicode MS" panose="020B0604020202020204" pitchFamily="34" charset="-122"/>
                  <a:ea typeface="微软雅黑" panose="020B0503020204020204" pitchFamily="34" charset="-122"/>
                </a:rPr>
                <a:t>· 每天都实施了</a:t>
              </a:r>
              <a:r>
                <a:rPr lang="ja-JP" altLang="en-US" sz="1600">
                  <a:latin typeface="Arial Unicode MS" panose="020B0604020202020204" pitchFamily="34" charset="-122"/>
                  <a:ea typeface="微软雅黑" panose="020B0503020204020204" pitchFamily="34" charset="-122"/>
                </a:rPr>
                <a:t>。</a:t>
              </a:r>
            </a:p>
            <a:p>
              <a:pPr>
                <a:lnSpc>
                  <a:spcPct val="105000"/>
                </a:lnSpc>
              </a:pPr>
              <a:endParaRPr lang="ja-JP" altLang="en-US" sz="1600">
                <a:latin typeface="Arial Unicode MS" panose="020B0604020202020204" pitchFamily="34" charset="-122"/>
                <a:ea typeface="微软雅黑" panose="020B0503020204020204" pitchFamily="34" charset="-122"/>
              </a:endParaRPr>
            </a:p>
            <a:p>
              <a:pPr>
                <a:lnSpc>
                  <a:spcPct val="105000"/>
                </a:lnSpc>
              </a:pPr>
              <a:endParaRPr lang="ja-JP" altLang="en-US" sz="1600">
                <a:latin typeface="Arial Unicode MS" panose="020B0604020202020204" pitchFamily="34" charset="-122"/>
                <a:ea typeface="微软雅黑" panose="020B0503020204020204" pitchFamily="34" charset="-122"/>
              </a:endParaRPr>
            </a:p>
            <a:p>
              <a:pPr>
                <a:lnSpc>
                  <a:spcPct val="105000"/>
                </a:lnSpc>
              </a:pPr>
              <a:endParaRPr lang="ja-JP" altLang="en-US" sz="1600">
                <a:latin typeface="Arial Unicode MS" panose="020B0604020202020204" pitchFamily="34" charset="-122"/>
                <a:ea typeface="微软雅黑" panose="020B0503020204020204" pitchFamily="34" charset="-122"/>
              </a:endParaRPr>
            </a:p>
            <a:p>
              <a:pPr>
                <a:lnSpc>
                  <a:spcPct val="105000"/>
                </a:lnSpc>
              </a:pPr>
              <a:r>
                <a:rPr lang="zh-CN" altLang="en-US" sz="1600">
                  <a:latin typeface="Arial Unicode MS" panose="020B0604020202020204" pitchFamily="34" charset="-122"/>
                  <a:ea typeface="微软雅黑" panose="020B0503020204020204" pitchFamily="34" charset="-122"/>
                </a:rPr>
                <a:t>· 每天都实施了</a:t>
              </a:r>
              <a:r>
                <a:rPr lang="ja-JP" altLang="en-US" sz="1600">
                  <a:latin typeface="Arial Unicode MS" panose="020B0604020202020204" pitchFamily="34" charset="-122"/>
                  <a:ea typeface="微软雅黑" panose="020B0503020204020204" pitchFamily="34" charset="-122"/>
                </a:rPr>
                <a:t>。</a:t>
              </a:r>
            </a:p>
            <a:p>
              <a:pPr>
                <a:lnSpc>
                  <a:spcPct val="105000"/>
                </a:lnSpc>
              </a:pPr>
              <a:endParaRPr lang="ja-JP" altLang="en-US" sz="1600">
                <a:latin typeface="Arial Unicode MS" panose="020B0604020202020204" pitchFamily="34" charset="-122"/>
                <a:ea typeface="微软雅黑" panose="020B0503020204020204" pitchFamily="34" charset="-122"/>
              </a:endParaRPr>
            </a:p>
            <a:p>
              <a:pPr>
                <a:lnSpc>
                  <a:spcPct val="105000"/>
                </a:lnSpc>
              </a:pPr>
              <a:endParaRPr lang="ja-JP" altLang="en-US" sz="1600">
                <a:latin typeface="Arial Unicode MS" panose="020B0604020202020204" pitchFamily="34" charset="-122"/>
                <a:ea typeface="微软雅黑" panose="020B0503020204020204" pitchFamily="34" charset="-122"/>
              </a:endParaRPr>
            </a:p>
            <a:p>
              <a:pPr>
                <a:lnSpc>
                  <a:spcPct val="105000"/>
                </a:lnSpc>
              </a:pPr>
              <a:endParaRPr lang="ja-JP" altLang="en-US" sz="1600">
                <a:latin typeface="Arial Unicode MS" panose="020B0604020202020204" pitchFamily="34" charset="-122"/>
                <a:ea typeface="微软雅黑" panose="020B0503020204020204" pitchFamily="34" charset="-122"/>
              </a:endParaRPr>
            </a:p>
            <a:p>
              <a:pPr>
                <a:lnSpc>
                  <a:spcPct val="97000"/>
                </a:lnSpc>
              </a:pPr>
              <a:r>
                <a:rPr lang="zh-CN" altLang="en-US" sz="1600">
                  <a:latin typeface="Arial Unicode MS" panose="020B0604020202020204" pitchFamily="34" charset="-122"/>
                  <a:ea typeface="微软雅黑" panose="020B0503020204020204" pitchFamily="34" charset="-122"/>
                </a:rPr>
                <a:t>· 在听课过程中</a:t>
              </a:r>
              <a:endParaRPr lang="ja-JP" altLang="en-US" sz="1600">
                <a:latin typeface="Arial Unicode MS" panose="020B0604020202020204" pitchFamily="34" charset="-122"/>
                <a:ea typeface="微软雅黑" panose="020B0503020204020204" pitchFamily="34" charset="-122"/>
              </a:endParaRPr>
            </a:p>
            <a:p>
              <a:pPr>
                <a:lnSpc>
                  <a:spcPct val="97000"/>
                </a:lnSpc>
              </a:pPr>
              <a:r>
                <a:rPr lang="zh-CN" altLang="en-US" sz="1600">
                  <a:latin typeface="Arial Unicode MS" panose="020B0604020202020204" pitchFamily="34" charset="-122"/>
                  <a:ea typeface="微软雅黑" panose="020B0503020204020204" pitchFamily="34" charset="-122"/>
                </a:rPr>
                <a:t>每次都作了笔记</a:t>
              </a:r>
            </a:p>
            <a:p>
              <a:pPr>
                <a:lnSpc>
                  <a:spcPct val="97000"/>
                </a:lnSpc>
              </a:pPr>
              <a:r>
                <a:rPr lang="zh-CN" altLang="en-US" sz="1400">
                  <a:latin typeface="Arial Unicode MS" panose="020B0604020202020204" pitchFamily="34" charset="-122"/>
                  <a:ea typeface="微软雅黑" panose="020B0503020204020204" pitchFamily="34" charset="-122"/>
                </a:rPr>
                <a:t>在复习的时候也</a:t>
              </a:r>
              <a:endParaRPr lang="zh-CN" altLang="en-US" sz="1600">
                <a:latin typeface="Arial Unicode MS" panose="020B0604020202020204" pitchFamily="34" charset="-122"/>
                <a:ea typeface="微软雅黑" panose="020B0503020204020204" pitchFamily="34" charset="-122"/>
              </a:endParaRPr>
            </a:p>
            <a:p>
              <a:pPr>
                <a:lnSpc>
                  <a:spcPct val="97000"/>
                </a:lnSpc>
              </a:pPr>
              <a:r>
                <a:rPr lang="zh-CN" altLang="en-US" sz="1600">
                  <a:latin typeface="Arial Unicode MS" panose="020B0604020202020204" pitchFamily="34" charset="-122"/>
                  <a:ea typeface="微软雅黑" panose="020B0503020204020204" pitchFamily="34" charset="-122"/>
                </a:rPr>
                <a:t>作了充分的活用</a:t>
              </a:r>
            </a:p>
            <a:p>
              <a:pPr>
                <a:lnSpc>
                  <a:spcPct val="97000"/>
                </a:lnSpc>
              </a:pPr>
              <a:r>
                <a:rPr lang="zh-CN" altLang="en-US" sz="1600">
                  <a:latin typeface="Arial Unicode MS" panose="020B0604020202020204" pitchFamily="34" charset="-122"/>
                  <a:ea typeface="微软雅黑" panose="020B0503020204020204" pitchFamily="34" charset="-122"/>
                </a:rPr>
                <a:t>但有时也会漏记</a:t>
              </a:r>
            </a:p>
            <a:p>
              <a:pPr>
                <a:lnSpc>
                  <a:spcPct val="97000"/>
                </a:lnSpc>
              </a:pPr>
              <a:r>
                <a:rPr lang="ja-JP" altLang="en-US" sz="1400">
                  <a:latin typeface="Arial Unicode MS" panose="020B0604020202020204" pitchFamily="34" charset="-122"/>
                  <a:ea typeface="微软雅黑" panose="020B0503020204020204" pitchFamily="34" charset="-122"/>
                </a:rPr>
                <a:t>（</a:t>
              </a:r>
              <a:r>
                <a:rPr lang="en-US" altLang="ja-JP" sz="1400">
                  <a:latin typeface="Arial Unicode MS" panose="020B0604020202020204" pitchFamily="34" charset="-122"/>
                  <a:ea typeface="微软雅黑" panose="020B0503020204020204" pitchFamily="34" charset="-122"/>
                </a:rPr>
                <a:t>80%</a:t>
              </a:r>
              <a:r>
                <a:rPr lang="zh-CN" altLang="en-US" sz="1400">
                  <a:latin typeface="Arial Unicode MS" panose="020B0604020202020204" pitchFamily="34" charset="-122"/>
                  <a:ea typeface="微软雅黑" panose="020B0503020204020204" pitchFamily="34" charset="-122"/>
                </a:rPr>
                <a:t>水平</a:t>
              </a:r>
              <a:r>
                <a:rPr lang="ja-JP" altLang="en-US" sz="1400">
                  <a:latin typeface="Arial Unicode MS" panose="020B0604020202020204" pitchFamily="34" charset="-122"/>
                  <a:ea typeface="微软雅黑" panose="020B0503020204020204" pitchFamily="34" charset="-122"/>
                </a:rPr>
                <a:t>）</a:t>
              </a:r>
            </a:p>
          </p:txBody>
        </p:sp>
        <p:sp>
          <p:nvSpPr>
            <p:cNvPr id="67618" name="Rectangle 34"/>
            <p:cNvSpPr>
              <a:spLocks noChangeArrowheads="1"/>
            </p:cNvSpPr>
            <p:nvPr/>
          </p:nvSpPr>
          <p:spPr bwMode="auto">
            <a:xfrm>
              <a:off x="3489" y="1932"/>
              <a:ext cx="200" cy="234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ltLang="ja-JP" sz="1600">
                <a:solidFill>
                  <a:srgbClr val="000099"/>
                </a:solidFill>
                <a:latin typeface="Arial Unicode MS" panose="020B0604020202020204" pitchFamily="34" charset="-122"/>
                <a:ea typeface="微软雅黑" panose="020B0503020204020204" pitchFamily="34" charset="-122"/>
              </a:endParaRPr>
            </a:p>
            <a:p>
              <a:pPr algn="ctr"/>
              <a:r>
                <a:rPr lang="en-US" altLang="ja-JP" sz="1600">
                  <a:solidFill>
                    <a:srgbClr val="000099"/>
                  </a:solidFill>
                  <a:latin typeface="Arial Unicode MS" panose="020B0604020202020204" pitchFamily="34" charset="-122"/>
                  <a:ea typeface="微软雅黑" panose="020B0503020204020204" pitchFamily="34" charset="-122"/>
                </a:rPr>
                <a:t>○</a:t>
              </a:r>
            </a:p>
            <a:p>
              <a:pPr algn="ctr"/>
              <a:endParaRPr lang="en-US" altLang="ja-JP" sz="1600">
                <a:solidFill>
                  <a:srgbClr val="000099"/>
                </a:solidFill>
                <a:latin typeface="Arial Unicode MS" panose="020B0604020202020204" pitchFamily="34" charset="-122"/>
                <a:ea typeface="微软雅黑" panose="020B0503020204020204" pitchFamily="34" charset="-122"/>
              </a:endParaRPr>
            </a:p>
            <a:p>
              <a:pPr algn="ctr"/>
              <a:endParaRPr lang="en-US" altLang="ja-JP" sz="1600">
                <a:solidFill>
                  <a:srgbClr val="000099"/>
                </a:solidFill>
                <a:latin typeface="Arial Unicode MS" panose="020B0604020202020204" pitchFamily="34" charset="-122"/>
                <a:ea typeface="微软雅黑" panose="020B0503020204020204" pitchFamily="34" charset="-122"/>
              </a:endParaRPr>
            </a:p>
            <a:p>
              <a:pPr algn="ctr"/>
              <a:endParaRPr lang="en-US" altLang="ja-JP" sz="1600">
                <a:solidFill>
                  <a:srgbClr val="000099"/>
                </a:solidFill>
                <a:latin typeface="Arial Unicode MS" panose="020B0604020202020204" pitchFamily="34" charset="-122"/>
                <a:ea typeface="微软雅黑" panose="020B0503020204020204" pitchFamily="34" charset="-122"/>
              </a:endParaRPr>
            </a:p>
            <a:p>
              <a:pPr algn="ctr"/>
              <a:endParaRPr lang="en-US" altLang="ja-JP" sz="1600">
                <a:solidFill>
                  <a:srgbClr val="000099"/>
                </a:solidFill>
                <a:latin typeface="Arial Unicode MS" panose="020B0604020202020204" pitchFamily="34" charset="-122"/>
                <a:ea typeface="微软雅黑" panose="020B0503020204020204" pitchFamily="34" charset="-122"/>
              </a:endParaRPr>
            </a:p>
            <a:p>
              <a:pPr algn="ctr"/>
              <a:r>
                <a:rPr lang="en-US" altLang="ja-JP" sz="1600">
                  <a:solidFill>
                    <a:srgbClr val="000099"/>
                  </a:solidFill>
                  <a:latin typeface="Arial Unicode MS" panose="020B0604020202020204" pitchFamily="34" charset="-122"/>
                  <a:ea typeface="微软雅黑" panose="020B0503020204020204" pitchFamily="34" charset="-122"/>
                </a:rPr>
                <a:t>○</a:t>
              </a:r>
            </a:p>
            <a:p>
              <a:pPr algn="ctr"/>
              <a:endParaRPr lang="en-US" altLang="ja-JP" sz="1600">
                <a:solidFill>
                  <a:srgbClr val="000099"/>
                </a:solidFill>
                <a:latin typeface="Arial Unicode MS" panose="020B0604020202020204" pitchFamily="34" charset="-122"/>
                <a:ea typeface="微软雅黑" panose="020B0503020204020204" pitchFamily="34" charset="-122"/>
              </a:endParaRPr>
            </a:p>
            <a:p>
              <a:pPr algn="ctr"/>
              <a:endParaRPr lang="en-US" altLang="ja-JP" sz="1600">
                <a:solidFill>
                  <a:srgbClr val="000099"/>
                </a:solidFill>
                <a:latin typeface="Arial Unicode MS" panose="020B0604020202020204" pitchFamily="34" charset="-122"/>
                <a:ea typeface="微软雅黑" panose="020B0503020204020204" pitchFamily="34" charset="-122"/>
              </a:endParaRPr>
            </a:p>
            <a:p>
              <a:pPr algn="ctr"/>
              <a:endParaRPr lang="en-US" altLang="ja-JP" sz="1600">
                <a:solidFill>
                  <a:srgbClr val="000099"/>
                </a:solidFill>
                <a:latin typeface="Arial Unicode MS" panose="020B0604020202020204" pitchFamily="34" charset="-122"/>
                <a:ea typeface="微软雅黑" panose="020B0503020204020204" pitchFamily="34" charset="-122"/>
              </a:endParaRPr>
            </a:p>
            <a:p>
              <a:pPr algn="ctr"/>
              <a:endParaRPr lang="en-US" altLang="ja-JP" sz="1600">
                <a:solidFill>
                  <a:srgbClr val="000099"/>
                </a:solidFill>
                <a:latin typeface="Arial Unicode MS" panose="020B0604020202020204" pitchFamily="34" charset="-122"/>
                <a:ea typeface="微软雅黑" panose="020B0503020204020204" pitchFamily="34" charset="-122"/>
              </a:endParaRPr>
            </a:p>
            <a:p>
              <a:pPr algn="ctr"/>
              <a:r>
                <a:rPr lang="en-US" altLang="ja-JP" sz="1600">
                  <a:solidFill>
                    <a:srgbClr val="000099"/>
                  </a:solidFill>
                  <a:latin typeface="Arial Unicode MS" panose="020B0604020202020204" pitchFamily="34" charset="-122"/>
                  <a:ea typeface="微软雅黑" panose="020B0503020204020204" pitchFamily="34" charset="-122"/>
                </a:rPr>
                <a:t>△</a:t>
              </a:r>
            </a:p>
            <a:p>
              <a:pPr algn="ctr"/>
              <a:endParaRPr lang="en-US" altLang="ja-JP" sz="1600">
                <a:solidFill>
                  <a:srgbClr val="000000"/>
                </a:solidFill>
                <a:latin typeface="Arial Unicode MS" panose="020B0604020202020204" pitchFamily="34" charset="-122"/>
                <a:ea typeface="微软雅黑" panose="020B0503020204020204" pitchFamily="34" charset="-122"/>
              </a:endParaRPr>
            </a:p>
          </p:txBody>
        </p:sp>
        <p:sp>
          <p:nvSpPr>
            <p:cNvPr id="67619" name="Rectangle 35"/>
            <p:cNvSpPr>
              <a:spLocks noChangeArrowheads="1"/>
            </p:cNvSpPr>
            <p:nvPr/>
          </p:nvSpPr>
          <p:spPr bwMode="auto">
            <a:xfrm>
              <a:off x="2490" y="1200"/>
              <a:ext cx="298" cy="17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000000"/>
                  </a:solidFill>
                  <a:latin typeface="Arial Unicode MS" panose="020B0604020202020204" pitchFamily="34" charset="-122"/>
                  <a:ea typeface="微软雅黑" panose="020B0503020204020204" pitchFamily="34" charset="-122"/>
                </a:rPr>
                <a:t>计划</a:t>
              </a:r>
              <a:endParaRPr lang="ja-JP" altLang="en-US" sz="2400">
                <a:latin typeface="Arial Unicode MS" panose="020B0604020202020204" pitchFamily="34" charset="-122"/>
                <a:ea typeface="微软雅黑" panose="020B0503020204020204" pitchFamily="34" charset="-122"/>
              </a:endParaRPr>
            </a:p>
          </p:txBody>
        </p:sp>
        <p:sp>
          <p:nvSpPr>
            <p:cNvPr id="67620" name="Rectangle 36"/>
            <p:cNvSpPr>
              <a:spLocks noChangeArrowheads="1"/>
            </p:cNvSpPr>
            <p:nvPr/>
          </p:nvSpPr>
          <p:spPr bwMode="auto">
            <a:xfrm>
              <a:off x="2788" y="1200"/>
              <a:ext cx="300" cy="17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000000"/>
                  </a:solidFill>
                  <a:latin typeface="Arial Unicode MS" panose="020B0604020202020204" pitchFamily="34" charset="-122"/>
                  <a:ea typeface="微软雅黑" panose="020B0503020204020204" pitchFamily="34" charset="-122"/>
                </a:rPr>
                <a:t>实绩</a:t>
              </a:r>
              <a:endParaRPr lang="ja-JP" altLang="en-US" sz="2400">
                <a:latin typeface="Arial Unicode MS" panose="020B0604020202020204" pitchFamily="34" charset="-122"/>
                <a:ea typeface="微软雅黑" panose="020B0503020204020204" pitchFamily="34" charset="-122"/>
              </a:endParaRPr>
            </a:p>
          </p:txBody>
        </p:sp>
        <p:sp>
          <p:nvSpPr>
            <p:cNvPr id="67621" name="Rectangle 37"/>
            <p:cNvSpPr>
              <a:spLocks noChangeArrowheads="1"/>
            </p:cNvSpPr>
            <p:nvPr/>
          </p:nvSpPr>
          <p:spPr bwMode="auto">
            <a:xfrm>
              <a:off x="3088" y="1200"/>
              <a:ext cx="351" cy="17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400">
                  <a:solidFill>
                    <a:srgbClr val="000000"/>
                  </a:solidFill>
                  <a:latin typeface="Arial Unicode MS" panose="020B0604020202020204" pitchFamily="34" charset="-122"/>
                  <a:ea typeface="微软雅黑" panose="020B0503020204020204" pitchFamily="34" charset="-122"/>
                </a:rPr>
                <a:t>达成率</a:t>
              </a:r>
              <a:endParaRPr lang="ja-JP" altLang="en-US" sz="2400">
                <a:latin typeface="Arial Unicode MS" panose="020B0604020202020204" pitchFamily="34" charset="-122"/>
                <a:ea typeface="微软雅黑" panose="020B0503020204020204" pitchFamily="34" charset="-122"/>
              </a:endParaRPr>
            </a:p>
          </p:txBody>
        </p:sp>
        <p:sp>
          <p:nvSpPr>
            <p:cNvPr id="67622" name="Rectangle 38"/>
            <p:cNvSpPr>
              <a:spLocks noChangeArrowheads="1"/>
            </p:cNvSpPr>
            <p:nvPr/>
          </p:nvSpPr>
          <p:spPr bwMode="auto">
            <a:xfrm>
              <a:off x="2490" y="1377"/>
              <a:ext cx="298" cy="17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400">
                  <a:solidFill>
                    <a:srgbClr val="000099"/>
                  </a:solidFill>
                  <a:latin typeface="Arial Unicode MS" panose="020B0604020202020204" pitchFamily="34" charset="-122"/>
                  <a:ea typeface="微软雅黑" panose="020B0503020204020204" pitchFamily="34" charset="-122"/>
                </a:rPr>
                <a:t>80</a:t>
              </a:r>
              <a:r>
                <a:rPr lang="zh-CN" altLang="en-US" sz="1400">
                  <a:solidFill>
                    <a:srgbClr val="000000"/>
                  </a:solidFill>
                  <a:latin typeface="Arial Unicode MS" panose="020B0604020202020204" pitchFamily="34" charset="-122"/>
                  <a:ea typeface="微软雅黑" panose="020B0503020204020204" pitchFamily="34" charset="-122"/>
                </a:rPr>
                <a:t>分</a:t>
              </a:r>
              <a:endParaRPr lang="ja-JP" altLang="en-US" sz="2400">
                <a:latin typeface="Arial Unicode MS" panose="020B0604020202020204" pitchFamily="34" charset="-122"/>
                <a:ea typeface="微软雅黑" panose="020B0503020204020204" pitchFamily="34" charset="-122"/>
              </a:endParaRPr>
            </a:p>
          </p:txBody>
        </p:sp>
        <p:sp>
          <p:nvSpPr>
            <p:cNvPr id="67623" name="Rectangle 39"/>
            <p:cNvSpPr>
              <a:spLocks noChangeArrowheads="1"/>
            </p:cNvSpPr>
            <p:nvPr/>
          </p:nvSpPr>
          <p:spPr bwMode="auto">
            <a:xfrm>
              <a:off x="2788" y="1377"/>
              <a:ext cx="300" cy="17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400">
                  <a:solidFill>
                    <a:srgbClr val="000099"/>
                  </a:solidFill>
                  <a:latin typeface="Arial Unicode MS" panose="020B0604020202020204" pitchFamily="34" charset="-122"/>
                  <a:ea typeface="微软雅黑" panose="020B0503020204020204" pitchFamily="34" charset="-122"/>
                </a:rPr>
                <a:t>75</a:t>
              </a:r>
              <a:r>
                <a:rPr lang="zh-CN" altLang="en-US" sz="1400">
                  <a:solidFill>
                    <a:srgbClr val="000000"/>
                  </a:solidFill>
                  <a:latin typeface="Arial Unicode MS" panose="020B0604020202020204" pitchFamily="34" charset="-122"/>
                  <a:ea typeface="微软雅黑" panose="020B0503020204020204" pitchFamily="34" charset="-122"/>
                </a:rPr>
                <a:t>分</a:t>
              </a:r>
              <a:endParaRPr lang="ja-JP" altLang="en-US" sz="2400">
                <a:latin typeface="Arial Unicode MS" panose="020B0604020202020204" pitchFamily="34" charset="-122"/>
                <a:ea typeface="微软雅黑" panose="020B0503020204020204" pitchFamily="34" charset="-122"/>
              </a:endParaRPr>
            </a:p>
          </p:txBody>
        </p:sp>
        <p:sp>
          <p:nvSpPr>
            <p:cNvPr id="67624" name="Rectangle 40"/>
            <p:cNvSpPr>
              <a:spLocks noChangeArrowheads="1"/>
            </p:cNvSpPr>
            <p:nvPr/>
          </p:nvSpPr>
          <p:spPr bwMode="auto">
            <a:xfrm>
              <a:off x="3088" y="1377"/>
              <a:ext cx="351" cy="17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400">
                  <a:solidFill>
                    <a:srgbClr val="CC0000"/>
                  </a:solidFill>
                  <a:latin typeface="Arial Unicode MS" panose="020B0604020202020204" pitchFamily="34" charset="-122"/>
                  <a:ea typeface="微软雅黑" panose="020B0503020204020204" pitchFamily="34" charset="-122"/>
                </a:rPr>
                <a:t>93.7</a:t>
              </a:r>
              <a:r>
                <a:rPr lang="ja-JP" altLang="en-US" sz="1400">
                  <a:solidFill>
                    <a:srgbClr val="CC0000"/>
                  </a:solidFill>
                  <a:latin typeface="Arial Unicode MS" panose="020B0604020202020204" pitchFamily="34" charset="-122"/>
                  <a:ea typeface="微软雅黑" panose="020B0503020204020204" pitchFamily="34" charset="-122"/>
                </a:rPr>
                <a:t>％</a:t>
              </a:r>
              <a:endParaRPr lang="ja-JP" altLang="en-US" sz="2400">
                <a:latin typeface="Arial Unicode MS" panose="020B0604020202020204" pitchFamily="34" charset="-122"/>
                <a:ea typeface="微软雅黑" panose="020B0503020204020204" pitchFamily="34" charset="-122"/>
              </a:endParaRPr>
            </a:p>
          </p:txBody>
        </p:sp>
        <p:sp>
          <p:nvSpPr>
            <p:cNvPr id="67625" name="Rectangle 41"/>
            <p:cNvSpPr>
              <a:spLocks noChangeArrowheads="1"/>
            </p:cNvSpPr>
            <p:nvPr/>
          </p:nvSpPr>
          <p:spPr bwMode="auto">
            <a:xfrm>
              <a:off x="2491" y="1647"/>
              <a:ext cx="297" cy="17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400">
                  <a:solidFill>
                    <a:srgbClr val="000099"/>
                  </a:solidFill>
                  <a:latin typeface="Arial Unicode MS" panose="020B0604020202020204" pitchFamily="34" charset="-122"/>
                  <a:ea typeface="微软雅黑" panose="020B0503020204020204" pitchFamily="34" charset="-122"/>
                </a:rPr>
                <a:t>＋</a:t>
              </a:r>
              <a:r>
                <a:rPr lang="en-US" altLang="ja-JP" sz="1400">
                  <a:solidFill>
                    <a:srgbClr val="000099"/>
                  </a:solidFill>
                  <a:latin typeface="Arial Unicode MS" panose="020B0604020202020204" pitchFamily="34" charset="-122"/>
                  <a:ea typeface="微软雅黑" panose="020B0503020204020204" pitchFamily="34" charset="-122"/>
                </a:rPr>
                <a:t>20</a:t>
              </a:r>
              <a:endParaRPr lang="en-US" altLang="ja-JP" sz="2400">
                <a:latin typeface="Arial Unicode MS" panose="020B0604020202020204" pitchFamily="34" charset="-122"/>
                <a:ea typeface="微软雅黑" panose="020B0503020204020204" pitchFamily="34" charset="-122"/>
              </a:endParaRPr>
            </a:p>
          </p:txBody>
        </p:sp>
        <p:sp>
          <p:nvSpPr>
            <p:cNvPr id="67626" name="Rectangle 42"/>
            <p:cNvSpPr>
              <a:spLocks noChangeArrowheads="1"/>
            </p:cNvSpPr>
            <p:nvPr/>
          </p:nvSpPr>
          <p:spPr bwMode="auto">
            <a:xfrm>
              <a:off x="2788" y="1647"/>
              <a:ext cx="300" cy="17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400">
                  <a:solidFill>
                    <a:srgbClr val="000099"/>
                  </a:solidFill>
                  <a:latin typeface="Arial Unicode MS" panose="020B0604020202020204" pitchFamily="34" charset="-122"/>
                  <a:ea typeface="微软雅黑" panose="020B0503020204020204" pitchFamily="34" charset="-122"/>
                </a:rPr>
                <a:t>＋</a:t>
              </a:r>
              <a:r>
                <a:rPr lang="en-US" altLang="ja-JP" sz="1400">
                  <a:solidFill>
                    <a:srgbClr val="000099"/>
                  </a:solidFill>
                  <a:latin typeface="Arial Unicode MS" panose="020B0604020202020204" pitchFamily="34" charset="-122"/>
                  <a:ea typeface="微软雅黑" panose="020B0503020204020204" pitchFamily="34" charset="-122"/>
                </a:rPr>
                <a:t>15</a:t>
              </a:r>
              <a:endParaRPr lang="en-US" altLang="ja-JP" sz="2400">
                <a:latin typeface="Arial Unicode MS" panose="020B0604020202020204" pitchFamily="34" charset="-122"/>
                <a:ea typeface="微软雅黑" panose="020B0503020204020204" pitchFamily="34" charset="-122"/>
              </a:endParaRPr>
            </a:p>
          </p:txBody>
        </p:sp>
        <p:sp>
          <p:nvSpPr>
            <p:cNvPr id="67627" name="Rectangle 43"/>
            <p:cNvSpPr>
              <a:spLocks noChangeArrowheads="1"/>
            </p:cNvSpPr>
            <p:nvPr/>
          </p:nvSpPr>
          <p:spPr bwMode="auto">
            <a:xfrm>
              <a:off x="3088" y="1647"/>
              <a:ext cx="351" cy="17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400">
                  <a:solidFill>
                    <a:srgbClr val="CC0000"/>
                  </a:solidFill>
                  <a:latin typeface="Arial Unicode MS" panose="020B0604020202020204" pitchFamily="34" charset="-122"/>
                  <a:ea typeface="微软雅黑" panose="020B0503020204020204" pitchFamily="34" charset="-122"/>
                </a:rPr>
                <a:t>75</a:t>
              </a:r>
              <a:r>
                <a:rPr lang="ja-JP" altLang="en-US" sz="1400">
                  <a:solidFill>
                    <a:srgbClr val="CC0000"/>
                  </a:solidFill>
                  <a:latin typeface="Arial Unicode MS" panose="020B0604020202020204" pitchFamily="34" charset="-122"/>
                  <a:ea typeface="微软雅黑" panose="020B0503020204020204" pitchFamily="34" charset="-122"/>
                </a:rPr>
                <a:t>％</a:t>
              </a:r>
              <a:endParaRPr lang="ja-JP" altLang="en-US" sz="2400">
                <a:latin typeface="Arial Unicode MS" panose="020B0604020202020204" pitchFamily="34" charset="-122"/>
                <a:ea typeface="微软雅黑" panose="020B0503020204020204" pitchFamily="34" charset="-122"/>
              </a:endParaRPr>
            </a:p>
          </p:txBody>
        </p:sp>
        <p:sp>
          <p:nvSpPr>
            <p:cNvPr id="67628" name="Rectangle 44"/>
            <p:cNvSpPr>
              <a:spLocks noChangeArrowheads="1"/>
            </p:cNvSpPr>
            <p:nvPr/>
          </p:nvSpPr>
          <p:spPr bwMode="auto">
            <a:xfrm>
              <a:off x="3489" y="1152"/>
              <a:ext cx="200" cy="78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1600">
                  <a:solidFill>
                    <a:srgbClr val="CC0000"/>
                  </a:solidFill>
                  <a:latin typeface="Arial Unicode MS" panose="020B0604020202020204" pitchFamily="34" charset="-122"/>
                  <a:ea typeface="微软雅黑" panose="020B0503020204020204" pitchFamily="34" charset="-122"/>
                </a:rPr>
                <a:t>×</a:t>
              </a:r>
              <a:endParaRPr lang="en-US" altLang="ja-JP" sz="1600">
                <a:solidFill>
                  <a:srgbClr val="000000"/>
                </a:solidFill>
                <a:latin typeface="Arial Unicode MS" panose="020B0604020202020204" pitchFamily="34" charset="-122"/>
                <a:ea typeface="微软雅黑" panose="020B0503020204020204" pitchFamily="34" charset="-122"/>
              </a:endParaRPr>
            </a:p>
          </p:txBody>
        </p:sp>
        <p:sp>
          <p:nvSpPr>
            <p:cNvPr id="67629" name="Rectangle 45"/>
            <p:cNvSpPr>
              <a:spLocks noChangeArrowheads="1"/>
            </p:cNvSpPr>
            <p:nvPr/>
          </p:nvSpPr>
          <p:spPr bwMode="auto">
            <a:xfrm>
              <a:off x="2437" y="528"/>
              <a:ext cx="1252" cy="24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ja-JP" altLang="en-US" sz="1800">
                  <a:solidFill>
                    <a:srgbClr val="000000"/>
                  </a:solidFill>
                  <a:latin typeface="Arial Unicode MS" panose="020B0604020202020204" pitchFamily="34" charset="-122"/>
                  <a:ea typeface="微软雅黑" panose="020B0503020204020204" pitchFamily="34" charset="-122"/>
                </a:rPr>
                <a:t>Ｄｏ  </a:t>
              </a:r>
            </a:p>
          </p:txBody>
        </p:sp>
        <p:sp>
          <p:nvSpPr>
            <p:cNvPr id="67630" name="Line 46"/>
            <p:cNvSpPr>
              <a:spLocks noChangeShapeType="1"/>
            </p:cNvSpPr>
            <p:nvPr/>
          </p:nvSpPr>
          <p:spPr bwMode="auto">
            <a:xfrm>
              <a:off x="2437" y="2592"/>
              <a:ext cx="1252" cy="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67631" name="Line 47"/>
            <p:cNvSpPr>
              <a:spLocks noChangeShapeType="1"/>
            </p:cNvSpPr>
            <p:nvPr/>
          </p:nvSpPr>
          <p:spPr bwMode="auto">
            <a:xfrm>
              <a:off x="2437" y="3408"/>
              <a:ext cx="1252" cy="1"/>
            </a:xfrm>
            <a:prstGeom prst="line">
              <a:avLst/>
            </a:prstGeom>
            <a:no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grpSp>
      <p:sp>
        <p:nvSpPr>
          <p:cNvPr id="50" name="Rectangle 20"/>
          <p:cNvSpPr>
            <a:spLocks noChangeArrowheads="1"/>
          </p:cNvSpPr>
          <p:nvPr/>
        </p:nvSpPr>
        <p:spPr bwMode="auto">
          <a:xfrm>
            <a:off x="-42863" y="331055"/>
            <a:ext cx="6257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Ø"/>
            </a:pPr>
            <a:r>
              <a:rPr lang="en-US" altLang="zh-CN" sz="2800" b="1" dirty="0" smtClean="0">
                <a:solidFill>
                  <a:srgbClr val="CC3300"/>
                </a:solidFill>
                <a:latin typeface="黑体" panose="02010609060101010101" pitchFamily="49" charset="-122"/>
                <a:ea typeface="黑体" panose="02010609060101010101" pitchFamily="49" charset="-122"/>
              </a:rPr>
              <a:t>PDCA</a:t>
            </a:r>
            <a:r>
              <a:rPr lang="zh-CN" altLang="en-US" sz="2800" b="1" dirty="0" smtClean="0">
                <a:solidFill>
                  <a:srgbClr val="CC3300"/>
                </a:solidFill>
                <a:latin typeface="黑体" panose="02010609060101010101" pitchFamily="49" charset="-122"/>
                <a:ea typeface="黑体" panose="02010609060101010101" pitchFamily="49" charset="-122"/>
              </a:rPr>
              <a:t>实例</a:t>
            </a:r>
            <a:r>
              <a:rPr lang="en-US" altLang="zh-CN" sz="2800" b="1" dirty="0" smtClean="0">
                <a:solidFill>
                  <a:srgbClr val="CC3300"/>
                </a:solidFill>
                <a:latin typeface="黑体" panose="02010609060101010101" pitchFamily="49" charset="-122"/>
                <a:ea typeface="黑体" panose="02010609060101010101" pitchFamily="49" charset="-122"/>
              </a:rPr>
              <a:t>——</a:t>
            </a:r>
            <a:r>
              <a:rPr lang="zh-CN" altLang="en-US" sz="2800" b="1" dirty="0" smtClean="0">
                <a:solidFill>
                  <a:srgbClr val="CC3300"/>
                </a:solidFill>
                <a:latin typeface="黑体" panose="02010609060101010101" pitchFamily="49" charset="-122"/>
                <a:ea typeface="黑体" panose="02010609060101010101" pitchFamily="49" charset="-122"/>
              </a:rPr>
              <a:t>循环</a:t>
            </a:r>
            <a:r>
              <a:rPr lang="en-US" altLang="zh-CN" sz="2800" b="1" dirty="0" smtClean="0">
                <a:solidFill>
                  <a:srgbClr val="CC3300"/>
                </a:solidFill>
                <a:latin typeface="黑体" panose="02010609060101010101" pitchFamily="49" charset="-122"/>
                <a:ea typeface="黑体" panose="02010609060101010101" pitchFamily="49" charset="-122"/>
              </a:rPr>
              <a:t>1</a:t>
            </a:r>
            <a:endParaRPr lang="zh-CN" altLang="en-US" sz="2800" b="1" dirty="0">
              <a:solidFill>
                <a:srgbClr val="CC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3239269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6" name="Rectangle 1028"/>
          <p:cNvSpPr>
            <a:spLocks noChangeArrowheads="1"/>
          </p:cNvSpPr>
          <p:nvPr/>
        </p:nvSpPr>
        <p:spPr bwMode="auto">
          <a:xfrm>
            <a:off x="457200" y="1219200"/>
            <a:ext cx="1868488" cy="609600"/>
          </a:xfrm>
          <a:prstGeom prst="rect">
            <a:avLst/>
          </a:prstGeom>
          <a:solidFill>
            <a:srgbClr val="DDDDDD"/>
          </a:soli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1500">
                <a:solidFill>
                  <a:srgbClr val="000000"/>
                </a:solidFill>
                <a:latin typeface="Arial Unicode MS" panose="020B0604020202020204" pitchFamily="34" charset="-122"/>
                <a:ea typeface="微软雅黑" panose="020B0503020204020204" pitchFamily="34" charset="-122"/>
              </a:rPr>
              <a:t>目标 · 课题</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438277" name="Rectangle 1029"/>
          <p:cNvSpPr>
            <a:spLocks noChangeArrowheads="1"/>
          </p:cNvSpPr>
          <p:nvPr/>
        </p:nvSpPr>
        <p:spPr bwMode="auto">
          <a:xfrm>
            <a:off x="2325688" y="1219200"/>
            <a:ext cx="935037" cy="6096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00">
                <a:solidFill>
                  <a:srgbClr val="000000"/>
                </a:solidFill>
                <a:latin typeface="Arial Unicode MS" panose="020B0604020202020204" pitchFamily="34" charset="-122"/>
                <a:ea typeface="微软雅黑" panose="020B0503020204020204" pitchFamily="34" charset="-122"/>
              </a:rPr>
              <a:t>管理项目</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438278" name="Rectangle 1030"/>
          <p:cNvSpPr>
            <a:spLocks noChangeArrowheads="1"/>
          </p:cNvSpPr>
          <p:nvPr/>
        </p:nvSpPr>
        <p:spPr bwMode="auto">
          <a:xfrm>
            <a:off x="3260725" y="1219200"/>
            <a:ext cx="777875" cy="6096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00">
                <a:solidFill>
                  <a:srgbClr val="000000"/>
                </a:solidFill>
                <a:latin typeface="Arial Unicode MS" panose="020B0604020202020204" pitchFamily="34" charset="-122"/>
                <a:ea typeface="微软雅黑" panose="020B0503020204020204" pitchFamily="34" charset="-122"/>
              </a:rPr>
              <a:t>管理水准</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438279" name="Rectangle 1031"/>
          <p:cNvSpPr>
            <a:spLocks noChangeArrowheads="1"/>
          </p:cNvSpPr>
          <p:nvPr/>
        </p:nvSpPr>
        <p:spPr bwMode="auto">
          <a:xfrm>
            <a:off x="457200" y="838200"/>
            <a:ext cx="3581400" cy="381000"/>
          </a:xfrm>
          <a:prstGeom prst="rect">
            <a:avLst/>
          </a:prstGeom>
          <a:solidFill>
            <a:srgbClr val="DDDDDD"/>
          </a:soli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t"/>
            <a:r>
              <a:rPr lang="ja-JP" altLang="en-US" sz="1800">
                <a:solidFill>
                  <a:srgbClr val="000000"/>
                </a:solidFill>
                <a:latin typeface="Arial Unicode MS" panose="020B0604020202020204" pitchFamily="34" charset="-122"/>
                <a:ea typeface="微软雅黑" panose="020B0503020204020204" pitchFamily="34" charset="-122"/>
              </a:rPr>
              <a:t>Ｐｌａｎ</a:t>
            </a:r>
          </a:p>
        </p:txBody>
      </p:sp>
      <p:sp>
        <p:nvSpPr>
          <p:cNvPr id="438280" name="Rectangle 1032"/>
          <p:cNvSpPr>
            <a:spLocks noChangeArrowheads="1"/>
          </p:cNvSpPr>
          <p:nvPr/>
        </p:nvSpPr>
        <p:spPr bwMode="auto">
          <a:xfrm>
            <a:off x="768350" y="1524000"/>
            <a:ext cx="1557338" cy="304800"/>
          </a:xfrm>
          <a:prstGeom prst="rect">
            <a:avLst/>
          </a:prstGeom>
          <a:solidFill>
            <a:srgbClr val="DDDDDD"/>
          </a:soli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ja-JP" altLang="en-US" sz="1400">
                <a:solidFill>
                  <a:srgbClr val="000000"/>
                </a:solidFill>
                <a:latin typeface="Arial Unicode MS" panose="020B0604020202020204" pitchFamily="34" charset="-122"/>
                <a:ea typeface="微软雅黑" panose="020B0503020204020204" pitchFamily="34" charset="-122"/>
              </a:rPr>
              <a:t>主要施策</a:t>
            </a:r>
          </a:p>
        </p:txBody>
      </p:sp>
      <p:sp>
        <p:nvSpPr>
          <p:cNvPr id="438281" name="Rectangle 1033"/>
          <p:cNvSpPr>
            <a:spLocks noChangeArrowheads="1"/>
          </p:cNvSpPr>
          <p:nvPr/>
        </p:nvSpPr>
        <p:spPr bwMode="auto">
          <a:xfrm>
            <a:off x="457200" y="1828800"/>
            <a:ext cx="1868488" cy="495300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1400">
                <a:solidFill>
                  <a:srgbClr val="000000"/>
                </a:solidFill>
                <a:latin typeface="Arial Unicode MS" panose="020B0604020202020204" pitchFamily="34" charset="-122"/>
                <a:ea typeface="微软雅黑" panose="020B0503020204020204" pitchFamily="34" charset="-122"/>
              </a:rPr>
              <a:t>目标</a:t>
            </a:r>
            <a:r>
              <a:rPr lang="ja-JP" altLang="en-US" sz="1400">
                <a:solidFill>
                  <a:srgbClr val="000000"/>
                </a:solidFill>
                <a:latin typeface="Arial Unicode MS" panose="020B0604020202020204" pitchFamily="34" charset="-122"/>
                <a:ea typeface="微软雅黑" panose="020B0503020204020204" pitchFamily="34" charset="-122"/>
              </a:rPr>
              <a:t>      </a:t>
            </a:r>
          </a:p>
          <a:p>
            <a:r>
              <a:rPr lang="zh-CN" altLang="en-US" sz="1400">
                <a:solidFill>
                  <a:srgbClr val="000000"/>
                </a:solidFill>
                <a:latin typeface="Arial Unicode MS" panose="020B0604020202020204" pitchFamily="34" charset="-122"/>
                <a:ea typeface="微软雅黑" panose="020B0503020204020204" pitchFamily="34" charset="-122"/>
              </a:rPr>
              <a:t>在期末考试中自己</a:t>
            </a:r>
          </a:p>
          <a:p>
            <a:r>
              <a:rPr lang="zh-CN" altLang="en-US" sz="1400">
                <a:solidFill>
                  <a:srgbClr val="000000"/>
                </a:solidFill>
                <a:latin typeface="Arial Unicode MS" panose="020B0604020202020204" pitchFamily="34" charset="-122"/>
                <a:ea typeface="微软雅黑" panose="020B0503020204020204" pitchFamily="34" charset="-122"/>
              </a:rPr>
              <a:t>不擅长的数学要</a:t>
            </a:r>
          </a:p>
          <a:p>
            <a:r>
              <a:rPr lang="zh-CN" altLang="en-US" sz="1400">
                <a:solidFill>
                  <a:srgbClr val="000000"/>
                </a:solidFill>
                <a:latin typeface="Arial Unicode MS" panose="020B0604020202020204" pitchFamily="34" charset="-122"/>
                <a:ea typeface="微软雅黑" panose="020B0503020204020204" pitchFamily="34" charset="-122"/>
              </a:rPr>
              <a:t>达到</a:t>
            </a:r>
            <a:r>
              <a:rPr lang="ja-JP" altLang="en-US" sz="1400">
                <a:solidFill>
                  <a:srgbClr val="CC0000"/>
                </a:solidFill>
                <a:latin typeface="Arial Unicode MS" panose="020B0604020202020204" pitchFamily="34" charset="-122"/>
                <a:ea typeface="微软雅黑" panose="020B0503020204020204" pitchFamily="34" charset="-122"/>
              </a:rPr>
              <a:t>８０</a:t>
            </a:r>
            <a:r>
              <a:rPr lang="zh-CN" altLang="en-US" sz="1400">
                <a:solidFill>
                  <a:srgbClr val="CC0000"/>
                </a:solidFill>
                <a:latin typeface="Arial Unicode MS" panose="020B0604020202020204" pitchFamily="34" charset="-122"/>
                <a:ea typeface="微软雅黑" panose="020B0503020204020204" pitchFamily="34" charset="-122"/>
              </a:rPr>
              <a:t>分</a:t>
            </a:r>
            <a:r>
              <a:rPr lang="zh-CN" altLang="en-US" sz="1400">
                <a:latin typeface="Arial Unicode MS" panose="020B0604020202020204" pitchFamily="34" charset="-122"/>
                <a:ea typeface="微软雅黑" panose="020B0503020204020204" pitchFamily="34" charset="-122"/>
              </a:rPr>
              <a:t>以上</a:t>
            </a:r>
            <a:endParaRPr lang="ja-JP" altLang="en-US" sz="1400">
              <a:latin typeface="Arial Unicode MS" panose="020B0604020202020204" pitchFamily="34" charset="-122"/>
              <a:ea typeface="微软雅黑" panose="020B0503020204020204" pitchFamily="34" charset="-122"/>
            </a:endParaRPr>
          </a:p>
          <a:p>
            <a:r>
              <a:rPr lang="ja-JP" altLang="en-US" sz="1400">
                <a:solidFill>
                  <a:srgbClr val="000099"/>
                </a:solidFill>
                <a:latin typeface="Arial Unicode MS" panose="020B0604020202020204" pitchFamily="34" charset="-122"/>
                <a:ea typeface="微软雅黑" panose="020B0503020204020204" pitchFamily="34" charset="-122"/>
              </a:rPr>
              <a:t>（</a:t>
            </a:r>
            <a:r>
              <a:rPr lang="zh-CN" altLang="en-US" sz="1400">
                <a:solidFill>
                  <a:srgbClr val="000099"/>
                </a:solidFill>
                <a:latin typeface="Arial Unicode MS" panose="020B0604020202020204" pitchFamily="34" charset="-122"/>
                <a:ea typeface="微软雅黑" panose="020B0503020204020204" pitchFamily="34" charset="-122"/>
              </a:rPr>
              <a:t>现状</a:t>
            </a:r>
            <a:r>
              <a:rPr lang="ja-JP" altLang="en-US" sz="1400">
                <a:solidFill>
                  <a:srgbClr val="000099"/>
                </a:solidFill>
                <a:latin typeface="Arial Unicode MS" panose="020B0604020202020204" pitchFamily="34" charset="-122"/>
                <a:ea typeface="微软雅黑" panose="020B0503020204020204" pitchFamily="34" charset="-122"/>
              </a:rPr>
              <a:t>６０</a:t>
            </a:r>
            <a:r>
              <a:rPr lang="zh-CN" altLang="en-US" sz="1400">
                <a:solidFill>
                  <a:srgbClr val="000099"/>
                </a:solidFill>
                <a:latin typeface="Arial Unicode MS" panose="020B0604020202020204" pitchFamily="34" charset="-122"/>
                <a:ea typeface="微软雅黑" panose="020B0503020204020204" pitchFamily="34" charset="-122"/>
              </a:rPr>
              <a:t>分</a:t>
            </a:r>
            <a:r>
              <a:rPr lang="ja-JP" altLang="en-US" sz="1400">
                <a:solidFill>
                  <a:srgbClr val="000099"/>
                </a:solidFill>
                <a:latin typeface="Arial Unicode MS" panose="020B0604020202020204" pitchFamily="34" charset="-122"/>
                <a:ea typeface="微软雅黑" panose="020B0503020204020204" pitchFamily="34" charset="-122"/>
              </a:rPr>
              <a:t>）</a:t>
            </a:r>
            <a:endParaRPr lang="ja-JP" altLang="en-US" sz="1400">
              <a:solidFill>
                <a:srgbClr val="000000"/>
              </a:solidFill>
              <a:latin typeface="Arial Unicode MS" panose="020B0604020202020204" pitchFamily="34" charset="-122"/>
              <a:ea typeface="微软雅黑" panose="020B0503020204020204" pitchFamily="34" charset="-122"/>
            </a:endParaRPr>
          </a:p>
          <a:p>
            <a:endParaRPr lang="en-US" altLang="ja-JP" sz="1400">
              <a:solidFill>
                <a:srgbClr val="000000"/>
              </a:solidFill>
              <a:latin typeface="Arial Unicode MS" panose="020B0604020202020204" pitchFamily="34" charset="-122"/>
              <a:ea typeface="微软雅黑" panose="020B0503020204020204" pitchFamily="34" charset="-122"/>
            </a:endParaRPr>
          </a:p>
        </p:txBody>
      </p:sp>
      <p:sp>
        <p:nvSpPr>
          <p:cNvPr id="438282" name="Rectangle 1034"/>
          <p:cNvSpPr>
            <a:spLocks noChangeArrowheads="1"/>
          </p:cNvSpPr>
          <p:nvPr/>
        </p:nvSpPr>
        <p:spPr bwMode="auto">
          <a:xfrm>
            <a:off x="768350" y="3067050"/>
            <a:ext cx="1557338" cy="371475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rgbClr val="000000"/>
                </a:solidFill>
                <a:latin typeface="Arial Unicode MS" panose="020B0604020202020204" pitchFamily="34" charset="-122"/>
                <a:ea typeface="微软雅黑" panose="020B0503020204020204" pitchFamily="34" charset="-122"/>
              </a:rPr>
              <a:t>措施</a:t>
            </a:r>
            <a:r>
              <a:rPr lang="ja-JP" altLang="en-US" sz="1600">
                <a:solidFill>
                  <a:srgbClr val="000000"/>
                </a:solidFill>
                <a:latin typeface="Arial Unicode MS" panose="020B0604020202020204" pitchFamily="34" charset="-122"/>
                <a:ea typeface="微软雅黑" panose="020B0503020204020204" pitchFamily="34" charset="-122"/>
              </a:rPr>
              <a:t>１．</a:t>
            </a:r>
          </a:p>
          <a:p>
            <a:pPr>
              <a:lnSpc>
                <a:spcPct val="120000"/>
              </a:lnSpc>
            </a:pPr>
            <a:r>
              <a:rPr lang="zh-CN" altLang="en-US" sz="1800">
                <a:solidFill>
                  <a:srgbClr val="000000"/>
                </a:solidFill>
                <a:latin typeface="Arial Unicode MS" panose="020B0604020202020204" pitchFamily="34" charset="-122"/>
                <a:ea typeface="微软雅黑" panose="020B0503020204020204" pitchFamily="34" charset="-122"/>
              </a:rPr>
              <a:t>每天</a:t>
            </a:r>
            <a:r>
              <a:rPr lang="zh-CN" altLang="en-US" sz="1800">
                <a:solidFill>
                  <a:srgbClr val="000099"/>
                </a:solidFill>
                <a:latin typeface="Arial Unicode MS" panose="020B0604020202020204" pitchFamily="34" charset="-122"/>
                <a:ea typeface="微软雅黑" panose="020B0503020204020204" pitchFamily="34" charset="-122"/>
              </a:rPr>
              <a:t>预习</a:t>
            </a:r>
            <a:endParaRPr lang="ja-JP" altLang="en-US" sz="1400">
              <a:solidFill>
                <a:srgbClr val="000000"/>
              </a:solidFill>
              <a:latin typeface="Arial Unicode MS" panose="020B0604020202020204" pitchFamily="34" charset="-122"/>
              <a:ea typeface="微软雅黑" panose="020B0503020204020204" pitchFamily="34" charset="-122"/>
            </a:endParaRPr>
          </a:p>
          <a:p>
            <a:endParaRPr lang="ja-JP" altLang="en-US" sz="1600">
              <a:solidFill>
                <a:srgbClr val="000000"/>
              </a:solidFill>
              <a:latin typeface="Arial Unicode MS" panose="020B0604020202020204" pitchFamily="34" charset="-122"/>
              <a:ea typeface="微软雅黑" panose="020B0503020204020204" pitchFamily="34" charset="-122"/>
            </a:endParaRPr>
          </a:p>
          <a:p>
            <a:endParaRPr lang="ja-JP" altLang="en-US" sz="1600">
              <a:solidFill>
                <a:srgbClr val="000000"/>
              </a:solidFill>
              <a:latin typeface="Arial Unicode MS" panose="020B0604020202020204" pitchFamily="34" charset="-122"/>
              <a:ea typeface="微软雅黑" panose="020B0503020204020204" pitchFamily="34" charset="-122"/>
            </a:endParaRPr>
          </a:p>
          <a:p>
            <a:r>
              <a:rPr lang="zh-CN" altLang="en-US" sz="1600">
                <a:solidFill>
                  <a:srgbClr val="000000"/>
                </a:solidFill>
                <a:latin typeface="Arial Unicode MS" panose="020B0604020202020204" pitchFamily="34" charset="-122"/>
                <a:ea typeface="微软雅黑" panose="020B0503020204020204" pitchFamily="34" charset="-122"/>
              </a:rPr>
              <a:t>措施</a:t>
            </a:r>
            <a:r>
              <a:rPr lang="en-US" altLang="ja-JP" sz="1600">
                <a:solidFill>
                  <a:srgbClr val="000000"/>
                </a:solidFill>
                <a:latin typeface="Arial Unicode MS" panose="020B0604020202020204" pitchFamily="34" charset="-122"/>
                <a:ea typeface="微软雅黑" panose="020B0503020204020204" pitchFamily="34" charset="-122"/>
              </a:rPr>
              <a:t>2</a:t>
            </a:r>
            <a:r>
              <a:rPr lang="ja-JP" altLang="en-US" sz="1600">
                <a:solidFill>
                  <a:srgbClr val="000000"/>
                </a:solidFill>
                <a:latin typeface="Arial Unicode MS" panose="020B0604020202020204" pitchFamily="34" charset="-122"/>
                <a:ea typeface="微软雅黑" panose="020B0503020204020204" pitchFamily="34" charset="-122"/>
              </a:rPr>
              <a:t>．</a:t>
            </a:r>
          </a:p>
          <a:p>
            <a:pPr>
              <a:lnSpc>
                <a:spcPct val="120000"/>
              </a:lnSpc>
            </a:pPr>
            <a:r>
              <a:rPr lang="zh-CN" altLang="en-US" sz="1800">
                <a:solidFill>
                  <a:srgbClr val="000000"/>
                </a:solidFill>
                <a:latin typeface="Arial Unicode MS" panose="020B0604020202020204" pitchFamily="34" charset="-122"/>
                <a:ea typeface="微软雅黑" panose="020B0503020204020204" pitchFamily="34" charset="-122"/>
              </a:rPr>
              <a:t>每天</a:t>
            </a:r>
            <a:r>
              <a:rPr lang="zh-CN" altLang="en-US" sz="1800">
                <a:solidFill>
                  <a:srgbClr val="000099"/>
                </a:solidFill>
                <a:latin typeface="Arial Unicode MS" panose="020B0604020202020204" pitchFamily="34" charset="-122"/>
                <a:ea typeface="微软雅黑" panose="020B0503020204020204" pitchFamily="34" charset="-122"/>
              </a:rPr>
              <a:t>复习</a:t>
            </a:r>
            <a:endParaRPr lang="ja-JP" altLang="en-US" sz="1400">
              <a:solidFill>
                <a:srgbClr val="000000"/>
              </a:solidFill>
              <a:latin typeface="Arial Unicode MS" panose="020B0604020202020204" pitchFamily="34" charset="-122"/>
              <a:ea typeface="微软雅黑" panose="020B0503020204020204" pitchFamily="34" charset="-122"/>
            </a:endParaRPr>
          </a:p>
          <a:p>
            <a:endParaRPr lang="ja-JP" altLang="en-US" sz="1400">
              <a:solidFill>
                <a:srgbClr val="000000"/>
              </a:solidFill>
              <a:latin typeface="Arial Unicode MS" panose="020B0604020202020204" pitchFamily="34" charset="-122"/>
              <a:ea typeface="微软雅黑" panose="020B0503020204020204" pitchFamily="34" charset="-122"/>
            </a:endParaRPr>
          </a:p>
          <a:p>
            <a:endParaRPr lang="ja-JP" altLang="en-US" sz="1400">
              <a:solidFill>
                <a:srgbClr val="000000"/>
              </a:solidFill>
              <a:latin typeface="Arial Unicode MS" panose="020B0604020202020204" pitchFamily="34" charset="-122"/>
              <a:ea typeface="微软雅黑" panose="020B0503020204020204" pitchFamily="34" charset="-122"/>
            </a:endParaRPr>
          </a:p>
          <a:p>
            <a:endParaRPr lang="ja-JP" altLang="en-US" sz="1400">
              <a:solidFill>
                <a:srgbClr val="000000"/>
              </a:solidFill>
              <a:latin typeface="Arial Unicode MS" panose="020B0604020202020204" pitchFamily="34" charset="-122"/>
              <a:ea typeface="微软雅黑" panose="020B0503020204020204" pitchFamily="34" charset="-122"/>
            </a:endParaRPr>
          </a:p>
          <a:p>
            <a:r>
              <a:rPr lang="zh-CN" altLang="en-US" sz="1600">
                <a:solidFill>
                  <a:srgbClr val="000000"/>
                </a:solidFill>
                <a:latin typeface="Arial Unicode MS" panose="020B0604020202020204" pitchFamily="34" charset="-122"/>
                <a:ea typeface="微软雅黑" panose="020B0503020204020204" pitchFamily="34" charset="-122"/>
              </a:rPr>
              <a:t>措施</a:t>
            </a:r>
            <a:r>
              <a:rPr lang="en-US" altLang="ja-JP" sz="1600">
                <a:solidFill>
                  <a:srgbClr val="000000"/>
                </a:solidFill>
                <a:latin typeface="Arial Unicode MS" panose="020B0604020202020204" pitchFamily="34" charset="-122"/>
                <a:ea typeface="微软雅黑" panose="020B0503020204020204" pitchFamily="34" charset="-122"/>
              </a:rPr>
              <a:t>3</a:t>
            </a:r>
            <a:r>
              <a:rPr lang="ja-JP" altLang="en-US" sz="1600">
                <a:solidFill>
                  <a:srgbClr val="000000"/>
                </a:solidFill>
                <a:latin typeface="Arial Unicode MS" panose="020B0604020202020204" pitchFamily="34" charset="-122"/>
                <a:ea typeface="微软雅黑" panose="020B0503020204020204" pitchFamily="34" charset="-122"/>
              </a:rPr>
              <a:t>．</a:t>
            </a:r>
            <a:endParaRPr lang="ja-JP" altLang="en-US" sz="1800">
              <a:solidFill>
                <a:srgbClr val="000099"/>
              </a:solidFill>
              <a:latin typeface="Arial Unicode MS" panose="020B0604020202020204" pitchFamily="34" charset="-122"/>
              <a:ea typeface="微软雅黑" panose="020B0503020204020204" pitchFamily="34" charset="-122"/>
            </a:endParaRPr>
          </a:p>
          <a:p>
            <a:r>
              <a:rPr lang="zh-CN" altLang="en-US" sz="1800">
                <a:solidFill>
                  <a:srgbClr val="000099"/>
                </a:solidFill>
                <a:latin typeface="Arial Unicode MS" panose="020B0604020202020204" pitchFamily="34" charset="-122"/>
                <a:ea typeface="微软雅黑" panose="020B0503020204020204" pitchFamily="34" charset="-122"/>
              </a:rPr>
              <a:t>将每次讲课</a:t>
            </a:r>
          </a:p>
          <a:p>
            <a:r>
              <a:rPr lang="zh-CN" altLang="en-US" sz="1800">
                <a:solidFill>
                  <a:srgbClr val="000099"/>
                </a:solidFill>
                <a:latin typeface="Arial Unicode MS" panose="020B0604020202020204" pitchFamily="34" charset="-122"/>
                <a:ea typeface="微软雅黑" panose="020B0503020204020204" pitchFamily="34" charset="-122"/>
              </a:rPr>
              <a:t>内容的重点</a:t>
            </a:r>
            <a:endParaRPr lang="ja-JP" altLang="en-US" sz="1800">
              <a:solidFill>
                <a:srgbClr val="000099"/>
              </a:solidFill>
              <a:latin typeface="Arial Unicode MS" panose="020B0604020202020204" pitchFamily="34" charset="-122"/>
              <a:ea typeface="微软雅黑" panose="020B0503020204020204" pitchFamily="34" charset="-122"/>
            </a:endParaRPr>
          </a:p>
          <a:p>
            <a:r>
              <a:rPr lang="zh-CN" altLang="en-US" sz="1800">
                <a:solidFill>
                  <a:srgbClr val="000099"/>
                </a:solidFill>
                <a:latin typeface="Arial Unicode MS" panose="020B0604020202020204" pitchFamily="34" charset="-122"/>
                <a:ea typeface="微软雅黑" panose="020B0503020204020204" pitchFamily="34" charset="-122"/>
              </a:rPr>
              <a:t>都记在笔记</a:t>
            </a:r>
          </a:p>
          <a:p>
            <a:r>
              <a:rPr lang="zh-CN" altLang="en-US" sz="1800">
                <a:solidFill>
                  <a:srgbClr val="000099"/>
                </a:solidFill>
                <a:latin typeface="Arial Unicode MS" panose="020B0604020202020204" pitchFamily="34" charset="-122"/>
                <a:ea typeface="微软雅黑" panose="020B0503020204020204" pitchFamily="34" charset="-122"/>
              </a:rPr>
              <a:t>本上</a:t>
            </a:r>
            <a:endParaRPr lang="ja-JP" altLang="en-US" sz="1800">
              <a:solidFill>
                <a:srgbClr val="000099"/>
              </a:solidFill>
              <a:latin typeface="Arial Unicode MS" panose="020B0604020202020204" pitchFamily="34" charset="-122"/>
              <a:ea typeface="微软雅黑" panose="020B0503020204020204" pitchFamily="34" charset="-122"/>
            </a:endParaRPr>
          </a:p>
        </p:txBody>
      </p:sp>
      <p:sp>
        <p:nvSpPr>
          <p:cNvPr id="438283" name="Rectangle 1035"/>
          <p:cNvSpPr>
            <a:spLocks noChangeArrowheads="1"/>
          </p:cNvSpPr>
          <p:nvPr/>
        </p:nvSpPr>
        <p:spPr bwMode="auto">
          <a:xfrm>
            <a:off x="2325688" y="3067050"/>
            <a:ext cx="935037" cy="371475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30000"/>
              </a:lnSpc>
            </a:pPr>
            <a:endParaRPr lang="en-US" altLang="ja-JP" sz="1400">
              <a:solidFill>
                <a:srgbClr val="000000"/>
              </a:solidFill>
              <a:latin typeface="Arial Unicode MS" panose="020B0604020202020204" pitchFamily="34" charset="-122"/>
              <a:ea typeface="微软雅黑" panose="020B0503020204020204" pitchFamily="34" charset="-122"/>
            </a:endParaRPr>
          </a:p>
          <a:p>
            <a:pPr algn="ctr"/>
            <a:r>
              <a:rPr lang="zh-CN" altLang="en-US" sz="1400">
                <a:solidFill>
                  <a:srgbClr val="000000"/>
                </a:solidFill>
                <a:latin typeface="Arial Unicode MS" panose="020B0604020202020204" pitchFamily="34" charset="-122"/>
                <a:ea typeface="微软雅黑" panose="020B0503020204020204" pitchFamily="34" charset="-122"/>
              </a:rPr>
              <a:t>投入时间</a:t>
            </a: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lnSpc>
                <a:spcPct val="150000"/>
              </a:lnSpc>
            </a:pPr>
            <a:r>
              <a:rPr lang="zh-CN" altLang="en-US" sz="1400">
                <a:solidFill>
                  <a:srgbClr val="000000"/>
                </a:solidFill>
                <a:latin typeface="Arial Unicode MS" panose="020B0604020202020204" pitchFamily="34" charset="-122"/>
                <a:ea typeface="微软雅黑" panose="020B0503020204020204" pitchFamily="34" charset="-122"/>
              </a:rPr>
              <a:t>投入时间</a:t>
            </a: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r>
              <a:rPr lang="zh-CN" altLang="en-US" sz="1400">
                <a:solidFill>
                  <a:srgbClr val="000000"/>
                </a:solidFill>
                <a:latin typeface="Arial Unicode MS" panose="020B0604020202020204" pitchFamily="34" charset="-122"/>
                <a:ea typeface="微软雅黑" panose="020B0503020204020204" pitchFamily="34" charset="-122"/>
              </a:rPr>
              <a:t>讲义要点</a:t>
            </a:r>
            <a:endParaRPr lang="ja-JP" altLang="en-US" sz="1400">
              <a:solidFill>
                <a:srgbClr val="000000"/>
              </a:solidFill>
              <a:latin typeface="Arial Unicode MS" panose="020B0604020202020204" pitchFamily="34" charset="-122"/>
              <a:ea typeface="微软雅黑" panose="020B0503020204020204" pitchFamily="34" charset="-122"/>
            </a:endParaRPr>
          </a:p>
          <a:p>
            <a:pPr algn="ctr"/>
            <a:r>
              <a:rPr lang="zh-CN" altLang="en-US" sz="1400">
                <a:solidFill>
                  <a:srgbClr val="000000"/>
                </a:solidFill>
                <a:latin typeface="Arial Unicode MS" panose="020B0604020202020204" pitchFamily="34" charset="-122"/>
                <a:ea typeface="微软雅黑" panose="020B0503020204020204" pitchFamily="34" charset="-122"/>
              </a:rPr>
              <a:t>笔记记录率</a:t>
            </a: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en-US" altLang="ja-JP" sz="1400">
              <a:solidFill>
                <a:srgbClr val="000000"/>
              </a:solidFill>
              <a:latin typeface="Arial Unicode MS" panose="020B0604020202020204" pitchFamily="34" charset="-122"/>
              <a:ea typeface="微软雅黑" panose="020B0503020204020204" pitchFamily="34" charset="-122"/>
            </a:endParaRPr>
          </a:p>
        </p:txBody>
      </p:sp>
      <p:sp>
        <p:nvSpPr>
          <p:cNvPr id="438284" name="Rectangle 1036"/>
          <p:cNvSpPr>
            <a:spLocks noChangeArrowheads="1"/>
          </p:cNvSpPr>
          <p:nvPr/>
        </p:nvSpPr>
        <p:spPr bwMode="auto">
          <a:xfrm>
            <a:off x="3260725" y="3067050"/>
            <a:ext cx="777875" cy="371475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ltLang="ja-JP" sz="1600" dirty="0">
              <a:solidFill>
                <a:srgbClr val="000099"/>
              </a:solidFill>
              <a:latin typeface="Arial Unicode MS" panose="020B0604020202020204" pitchFamily="34" charset="-122"/>
              <a:ea typeface="微软雅黑" panose="020B0503020204020204" pitchFamily="34" charset="-122"/>
            </a:endParaRPr>
          </a:p>
          <a:p>
            <a:pPr algn="ctr"/>
            <a:r>
              <a:rPr lang="ja-JP" altLang="en-US" sz="1600" dirty="0">
                <a:solidFill>
                  <a:srgbClr val="000099"/>
                </a:solidFill>
                <a:latin typeface="Arial Unicode MS" panose="020B0604020202020204" pitchFamily="34" charset="-122"/>
                <a:ea typeface="微软雅黑" panose="020B0503020204020204" pitchFamily="34" charset="-122"/>
              </a:rPr>
              <a:t>１</a:t>
            </a:r>
            <a:r>
              <a:rPr lang="zh-CN" altLang="en-US" sz="1600" dirty="0">
                <a:solidFill>
                  <a:srgbClr val="000099"/>
                </a:solidFill>
                <a:latin typeface="Arial Unicode MS" panose="020B0604020202020204" pitchFamily="34" charset="-122"/>
                <a:ea typeface="微软雅黑" panose="020B0503020204020204" pitchFamily="34" charset="-122"/>
              </a:rPr>
              <a:t>小时</a:t>
            </a:r>
            <a:r>
              <a:rPr lang="ja-JP" altLang="en-US" sz="1600" dirty="0">
                <a:solidFill>
                  <a:srgbClr val="000099"/>
                </a:solidFill>
                <a:latin typeface="Arial Unicode MS" panose="020B0604020202020204" pitchFamily="34" charset="-122"/>
                <a:ea typeface="微软雅黑" panose="020B0503020204020204" pitchFamily="34" charset="-122"/>
              </a:rPr>
              <a:t>    </a:t>
            </a:r>
          </a:p>
          <a:p>
            <a:pPr algn="ctr"/>
            <a:r>
              <a:rPr lang="ja-JP" altLang="en-US" sz="1600" dirty="0">
                <a:solidFill>
                  <a:srgbClr val="000099"/>
                </a:solidFill>
                <a:latin typeface="Arial Unicode MS" panose="020B0604020202020204" pitchFamily="34" charset="-122"/>
                <a:ea typeface="微软雅黑" panose="020B0503020204020204" pitchFamily="34" charset="-122"/>
              </a:rPr>
              <a:t>   ／</a:t>
            </a:r>
            <a:r>
              <a:rPr lang="zh-CN" altLang="en-US" sz="1600" dirty="0">
                <a:solidFill>
                  <a:srgbClr val="000099"/>
                </a:solidFill>
                <a:latin typeface="Arial Unicode MS" panose="020B0604020202020204" pitchFamily="34" charset="-122"/>
                <a:ea typeface="微软雅黑" panose="020B0503020204020204" pitchFamily="34" charset="-122"/>
              </a:rPr>
              <a:t>每天</a:t>
            </a: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r>
              <a:rPr lang="ja-JP" altLang="en-US" sz="1600" dirty="0">
                <a:solidFill>
                  <a:srgbClr val="000099"/>
                </a:solidFill>
                <a:latin typeface="Arial Unicode MS" panose="020B0604020202020204" pitchFamily="34" charset="-122"/>
                <a:ea typeface="微软雅黑" panose="020B0503020204020204" pitchFamily="34" charset="-122"/>
              </a:rPr>
              <a:t>１</a:t>
            </a:r>
            <a:r>
              <a:rPr lang="zh-CN" altLang="en-US" sz="1600" dirty="0">
                <a:solidFill>
                  <a:srgbClr val="000099"/>
                </a:solidFill>
                <a:latin typeface="Arial Unicode MS" panose="020B0604020202020204" pitchFamily="34" charset="-122"/>
                <a:ea typeface="微软雅黑" panose="020B0503020204020204" pitchFamily="34" charset="-122"/>
              </a:rPr>
              <a:t>小时</a:t>
            </a:r>
            <a:r>
              <a:rPr lang="ja-JP" altLang="en-US" sz="1600" dirty="0">
                <a:solidFill>
                  <a:srgbClr val="000099"/>
                </a:solidFill>
                <a:latin typeface="Arial Unicode MS" panose="020B0604020202020204" pitchFamily="34" charset="-122"/>
                <a:ea typeface="微软雅黑" panose="020B0503020204020204" pitchFamily="34" charset="-122"/>
              </a:rPr>
              <a:t>    </a:t>
            </a:r>
          </a:p>
          <a:p>
            <a:pPr algn="ctr"/>
            <a:r>
              <a:rPr lang="ja-JP" altLang="en-US" sz="1600" dirty="0">
                <a:solidFill>
                  <a:srgbClr val="000099"/>
                </a:solidFill>
                <a:latin typeface="Arial Unicode MS" panose="020B0604020202020204" pitchFamily="34" charset="-122"/>
                <a:ea typeface="微软雅黑" panose="020B0503020204020204" pitchFamily="34" charset="-122"/>
              </a:rPr>
              <a:t>   ／</a:t>
            </a:r>
            <a:r>
              <a:rPr lang="zh-CN" altLang="en-US" sz="1600" dirty="0">
                <a:solidFill>
                  <a:srgbClr val="000099"/>
                </a:solidFill>
                <a:latin typeface="Arial Unicode MS" panose="020B0604020202020204" pitchFamily="34" charset="-122"/>
                <a:ea typeface="微软雅黑" panose="020B0503020204020204" pitchFamily="34" charset="-122"/>
              </a:rPr>
              <a:t>每天</a:t>
            </a: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lnSpc>
                <a:spcPct val="90000"/>
              </a:lnSpc>
            </a:pP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lnSpc>
                <a:spcPct val="90000"/>
              </a:lnSpc>
            </a:pPr>
            <a:r>
              <a:rPr lang="ja-JP" altLang="en-US" sz="1600" dirty="0">
                <a:solidFill>
                  <a:srgbClr val="000099"/>
                </a:solidFill>
                <a:latin typeface="Arial Unicode MS" panose="020B0604020202020204" pitchFamily="34" charset="-122"/>
                <a:ea typeface="微软雅黑" panose="020B0503020204020204" pitchFamily="34" charset="-122"/>
              </a:rPr>
              <a:t>１００％</a:t>
            </a:r>
          </a:p>
          <a:p>
            <a:pPr algn="ctr"/>
            <a:endParaRPr lang="ja-JP" altLang="en-US" dirty="0">
              <a:solidFill>
                <a:srgbClr val="000099"/>
              </a:solidFill>
              <a:latin typeface="Arial Unicode MS" panose="020B0604020202020204" pitchFamily="34" charset="-122"/>
              <a:ea typeface="微软雅黑" panose="020B0503020204020204" pitchFamily="34" charset="-122"/>
            </a:endParaRPr>
          </a:p>
          <a:p>
            <a:pPr algn="ctr"/>
            <a:endParaRPr lang="en-US" altLang="ja-JP" dirty="0">
              <a:solidFill>
                <a:srgbClr val="000099"/>
              </a:solidFill>
              <a:latin typeface="Arial Unicode MS" panose="020B0604020202020204" pitchFamily="34" charset="-122"/>
              <a:ea typeface="微软雅黑" panose="020B0503020204020204" pitchFamily="34" charset="-122"/>
            </a:endParaRPr>
          </a:p>
        </p:txBody>
      </p:sp>
      <p:sp>
        <p:nvSpPr>
          <p:cNvPr id="438285" name="Rectangle 1037"/>
          <p:cNvSpPr>
            <a:spLocks noChangeArrowheads="1"/>
          </p:cNvSpPr>
          <p:nvPr/>
        </p:nvSpPr>
        <p:spPr bwMode="auto">
          <a:xfrm>
            <a:off x="2320925" y="1828800"/>
            <a:ext cx="935038" cy="123825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ltLang="ja-JP" sz="1600">
              <a:solidFill>
                <a:srgbClr val="000000"/>
              </a:solidFill>
              <a:latin typeface="Arial Unicode MS" panose="020B0604020202020204" pitchFamily="34" charset="-122"/>
              <a:ea typeface="微软雅黑" panose="020B0503020204020204" pitchFamily="34" charset="-122"/>
            </a:endParaRPr>
          </a:p>
          <a:p>
            <a:pPr algn="ctr"/>
            <a:r>
              <a:rPr lang="zh-CN" altLang="en-US" sz="1600">
                <a:solidFill>
                  <a:srgbClr val="000000"/>
                </a:solidFill>
                <a:latin typeface="Arial Unicode MS" panose="020B0604020202020204" pitchFamily="34" charset="-122"/>
                <a:ea typeface="微软雅黑" panose="020B0503020204020204" pitchFamily="34" charset="-122"/>
              </a:rPr>
              <a:t>期末考试</a:t>
            </a:r>
            <a:endParaRPr lang="ja-JP" altLang="en-US" sz="1600">
              <a:solidFill>
                <a:srgbClr val="000000"/>
              </a:solidFill>
              <a:latin typeface="Arial Unicode MS" panose="020B0604020202020204" pitchFamily="34" charset="-122"/>
              <a:ea typeface="微软雅黑" panose="020B0503020204020204" pitchFamily="34" charset="-122"/>
            </a:endParaRPr>
          </a:p>
          <a:p>
            <a:pPr algn="ctr"/>
            <a:r>
              <a:rPr lang="zh-CN" altLang="en-US" sz="1600">
                <a:solidFill>
                  <a:srgbClr val="000000"/>
                </a:solidFill>
                <a:latin typeface="Arial Unicode MS" panose="020B0604020202020204" pitchFamily="34" charset="-122"/>
                <a:ea typeface="微软雅黑" panose="020B0503020204020204" pitchFamily="34" charset="-122"/>
              </a:rPr>
              <a:t>算术分数</a:t>
            </a:r>
            <a:endParaRPr lang="ja-JP" altLang="en-US" sz="1600">
              <a:solidFill>
                <a:srgbClr val="000000"/>
              </a:solidFill>
              <a:latin typeface="Arial Unicode MS" panose="020B0604020202020204" pitchFamily="34" charset="-122"/>
              <a:ea typeface="微软雅黑" panose="020B0503020204020204" pitchFamily="34" charset="-122"/>
            </a:endParaRPr>
          </a:p>
        </p:txBody>
      </p:sp>
      <p:sp>
        <p:nvSpPr>
          <p:cNvPr id="438286" name="Rectangle 1038"/>
          <p:cNvSpPr>
            <a:spLocks noChangeArrowheads="1"/>
          </p:cNvSpPr>
          <p:nvPr/>
        </p:nvSpPr>
        <p:spPr bwMode="auto">
          <a:xfrm>
            <a:off x="3260725" y="1828800"/>
            <a:ext cx="777875" cy="123825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ltLang="ja-JP" sz="1600">
              <a:solidFill>
                <a:srgbClr val="000000"/>
              </a:solidFill>
              <a:latin typeface="Arial Unicode MS" panose="020B0604020202020204" pitchFamily="34" charset="-122"/>
              <a:ea typeface="微软雅黑" panose="020B0503020204020204" pitchFamily="34" charset="-122"/>
            </a:endParaRPr>
          </a:p>
          <a:p>
            <a:pPr algn="ctr"/>
            <a:r>
              <a:rPr lang="ja-JP" altLang="en-US" sz="1600">
                <a:solidFill>
                  <a:srgbClr val="000000"/>
                </a:solidFill>
                <a:latin typeface="Arial Unicode MS" panose="020B0604020202020204" pitchFamily="34" charset="-122"/>
                <a:ea typeface="微软雅黑" panose="020B0503020204020204" pitchFamily="34" charset="-122"/>
              </a:rPr>
              <a:t>８０点</a:t>
            </a:r>
          </a:p>
        </p:txBody>
      </p:sp>
      <p:sp>
        <p:nvSpPr>
          <p:cNvPr id="438287" name="Line 1039"/>
          <p:cNvSpPr>
            <a:spLocks noChangeShapeType="1"/>
          </p:cNvSpPr>
          <p:nvPr/>
        </p:nvSpPr>
        <p:spPr bwMode="auto">
          <a:xfrm>
            <a:off x="768350" y="4114800"/>
            <a:ext cx="3270250" cy="1588"/>
          </a:xfrm>
          <a:prstGeom prst="line">
            <a:avLst/>
          </a:prstGeom>
          <a:no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438288" name="Line 1040"/>
          <p:cNvSpPr>
            <a:spLocks noChangeShapeType="1"/>
          </p:cNvSpPr>
          <p:nvPr/>
        </p:nvSpPr>
        <p:spPr bwMode="auto">
          <a:xfrm>
            <a:off x="762000" y="5410200"/>
            <a:ext cx="3276600" cy="1588"/>
          </a:xfrm>
          <a:prstGeom prst="line">
            <a:avLst/>
          </a:prstGeom>
          <a:no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438289" name="Rectangle 1041"/>
          <p:cNvSpPr>
            <a:spLocks noChangeArrowheads="1"/>
          </p:cNvSpPr>
          <p:nvPr/>
        </p:nvSpPr>
        <p:spPr bwMode="auto">
          <a:xfrm>
            <a:off x="5029200" y="1219200"/>
            <a:ext cx="1868488" cy="609600"/>
          </a:xfrm>
          <a:prstGeom prst="rect">
            <a:avLst/>
          </a:prstGeom>
          <a:solidFill>
            <a:srgbClr val="DDDDDD"/>
          </a:soli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zh-CN" altLang="en-US" sz="1500">
                <a:solidFill>
                  <a:srgbClr val="000000"/>
                </a:solidFill>
                <a:latin typeface="Arial Unicode MS" panose="020B0604020202020204" pitchFamily="34" charset="-122"/>
                <a:ea typeface="微软雅黑" panose="020B0503020204020204" pitchFamily="34" charset="-122"/>
              </a:rPr>
              <a:t>目标 · 课题</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438290" name="Rectangle 1042"/>
          <p:cNvSpPr>
            <a:spLocks noChangeArrowheads="1"/>
          </p:cNvSpPr>
          <p:nvPr/>
        </p:nvSpPr>
        <p:spPr bwMode="auto">
          <a:xfrm>
            <a:off x="6897688" y="1219200"/>
            <a:ext cx="935037" cy="6096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00">
                <a:solidFill>
                  <a:srgbClr val="000000"/>
                </a:solidFill>
                <a:latin typeface="Arial Unicode MS" panose="020B0604020202020204" pitchFamily="34" charset="-122"/>
                <a:ea typeface="微软雅黑" panose="020B0503020204020204" pitchFamily="34" charset="-122"/>
              </a:rPr>
              <a:t>管理项目</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438291" name="Rectangle 1043"/>
          <p:cNvSpPr>
            <a:spLocks noChangeArrowheads="1"/>
          </p:cNvSpPr>
          <p:nvPr/>
        </p:nvSpPr>
        <p:spPr bwMode="auto">
          <a:xfrm>
            <a:off x="7832725" y="1219200"/>
            <a:ext cx="777875" cy="609600"/>
          </a:xfrm>
          <a:prstGeom prst="rect">
            <a:avLst/>
          </a:prstGeom>
          <a:solidFill>
            <a:srgbClr val="DDDDD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500">
                <a:solidFill>
                  <a:srgbClr val="000000"/>
                </a:solidFill>
                <a:latin typeface="Arial Unicode MS" panose="020B0604020202020204" pitchFamily="34" charset="-122"/>
                <a:ea typeface="微软雅黑" panose="020B0503020204020204" pitchFamily="34" charset="-122"/>
              </a:rPr>
              <a:t>管理水准</a:t>
            </a:r>
            <a:endParaRPr lang="ja-JP" altLang="en-US" sz="1500">
              <a:solidFill>
                <a:srgbClr val="000000"/>
              </a:solidFill>
              <a:latin typeface="Arial Unicode MS" panose="020B0604020202020204" pitchFamily="34" charset="-122"/>
              <a:ea typeface="微软雅黑" panose="020B0503020204020204" pitchFamily="34" charset="-122"/>
            </a:endParaRPr>
          </a:p>
        </p:txBody>
      </p:sp>
      <p:sp>
        <p:nvSpPr>
          <p:cNvPr id="438292" name="Rectangle 1044"/>
          <p:cNvSpPr>
            <a:spLocks noChangeArrowheads="1"/>
          </p:cNvSpPr>
          <p:nvPr/>
        </p:nvSpPr>
        <p:spPr bwMode="auto">
          <a:xfrm>
            <a:off x="5029200" y="838200"/>
            <a:ext cx="3581400" cy="381000"/>
          </a:xfrm>
          <a:prstGeom prst="rect">
            <a:avLst/>
          </a:prstGeom>
          <a:solidFill>
            <a:srgbClr val="DDDDDD"/>
          </a:soli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fontAlgn="t"/>
            <a:r>
              <a:rPr lang="ja-JP" altLang="en-US" sz="1800">
                <a:solidFill>
                  <a:srgbClr val="000000"/>
                </a:solidFill>
                <a:latin typeface="Arial Unicode MS" panose="020B0604020202020204" pitchFamily="34" charset="-122"/>
                <a:ea typeface="微软雅黑" panose="020B0503020204020204" pitchFamily="34" charset="-122"/>
              </a:rPr>
              <a:t>Ｐｌａｎ</a:t>
            </a:r>
          </a:p>
        </p:txBody>
      </p:sp>
      <p:sp>
        <p:nvSpPr>
          <p:cNvPr id="438293" name="Rectangle 1045"/>
          <p:cNvSpPr>
            <a:spLocks noChangeArrowheads="1"/>
          </p:cNvSpPr>
          <p:nvPr/>
        </p:nvSpPr>
        <p:spPr bwMode="auto">
          <a:xfrm>
            <a:off x="5340350" y="1524000"/>
            <a:ext cx="1557338" cy="304800"/>
          </a:xfrm>
          <a:prstGeom prst="rect">
            <a:avLst/>
          </a:prstGeom>
          <a:solidFill>
            <a:srgbClr val="DDDDDD"/>
          </a:solidFill>
          <a:ln w="1270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400">
                <a:solidFill>
                  <a:srgbClr val="000000"/>
                </a:solidFill>
                <a:latin typeface="Arial Unicode MS" panose="020B0604020202020204" pitchFamily="34" charset="-122"/>
                <a:ea typeface="微软雅黑" panose="020B0503020204020204" pitchFamily="34" charset="-122"/>
              </a:rPr>
              <a:t>主要措施</a:t>
            </a:r>
            <a:endParaRPr lang="ja-JP" altLang="en-US" sz="1400">
              <a:solidFill>
                <a:srgbClr val="000000"/>
              </a:solidFill>
              <a:latin typeface="Arial Unicode MS" panose="020B0604020202020204" pitchFamily="34" charset="-122"/>
              <a:ea typeface="微软雅黑" panose="020B0503020204020204" pitchFamily="34" charset="-122"/>
            </a:endParaRPr>
          </a:p>
        </p:txBody>
      </p:sp>
      <p:sp>
        <p:nvSpPr>
          <p:cNvPr id="438294" name="Rectangle 1046"/>
          <p:cNvSpPr>
            <a:spLocks noChangeArrowheads="1"/>
          </p:cNvSpPr>
          <p:nvPr/>
        </p:nvSpPr>
        <p:spPr bwMode="auto">
          <a:xfrm>
            <a:off x="5029200" y="1828800"/>
            <a:ext cx="1868488" cy="495300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95000"/>
              </a:lnSpc>
            </a:pPr>
            <a:r>
              <a:rPr lang="zh-CN" altLang="en-US" sz="1600">
                <a:solidFill>
                  <a:srgbClr val="000000"/>
                </a:solidFill>
                <a:latin typeface="Arial Unicode MS" panose="020B0604020202020204" pitchFamily="34" charset="-122"/>
                <a:ea typeface="微软雅黑" panose="020B0503020204020204" pitchFamily="34" charset="-122"/>
              </a:rPr>
              <a:t>目标</a:t>
            </a:r>
            <a:r>
              <a:rPr lang="ja-JP" altLang="en-US" sz="1600">
                <a:solidFill>
                  <a:srgbClr val="000000"/>
                </a:solidFill>
                <a:latin typeface="Arial Unicode MS" panose="020B0604020202020204" pitchFamily="34" charset="-122"/>
                <a:ea typeface="微软雅黑" panose="020B0503020204020204" pitchFamily="34" charset="-122"/>
              </a:rPr>
              <a:t>      </a:t>
            </a:r>
          </a:p>
          <a:p>
            <a:pPr>
              <a:lnSpc>
                <a:spcPct val="95000"/>
              </a:lnSpc>
            </a:pPr>
            <a:r>
              <a:rPr lang="zh-CN" altLang="en-US" sz="1600">
                <a:solidFill>
                  <a:srgbClr val="000000"/>
                </a:solidFill>
                <a:latin typeface="Arial Unicode MS" panose="020B0604020202020204" pitchFamily="34" charset="-122"/>
                <a:ea typeface="微软雅黑" panose="020B0503020204020204" pitchFamily="34" charset="-122"/>
              </a:rPr>
              <a:t>在期末考试中自己</a:t>
            </a:r>
          </a:p>
          <a:p>
            <a:pPr>
              <a:lnSpc>
                <a:spcPct val="95000"/>
              </a:lnSpc>
            </a:pPr>
            <a:r>
              <a:rPr lang="zh-CN" altLang="en-US" sz="1600">
                <a:solidFill>
                  <a:srgbClr val="000000"/>
                </a:solidFill>
                <a:latin typeface="Arial Unicode MS" panose="020B0604020202020204" pitchFamily="34" charset="-122"/>
                <a:ea typeface="微软雅黑" panose="020B0503020204020204" pitchFamily="34" charset="-122"/>
              </a:rPr>
              <a:t>不擅长的数学要</a:t>
            </a:r>
          </a:p>
          <a:p>
            <a:pPr>
              <a:lnSpc>
                <a:spcPct val="95000"/>
              </a:lnSpc>
            </a:pPr>
            <a:r>
              <a:rPr lang="zh-CN" altLang="en-US" sz="1600">
                <a:solidFill>
                  <a:srgbClr val="000000"/>
                </a:solidFill>
                <a:latin typeface="Arial Unicode MS" panose="020B0604020202020204" pitchFamily="34" charset="-122"/>
                <a:ea typeface="微软雅黑" panose="020B0503020204020204" pitchFamily="34" charset="-122"/>
              </a:rPr>
              <a:t>达到</a:t>
            </a:r>
            <a:r>
              <a:rPr lang="ja-JP" altLang="en-US" sz="1600">
                <a:solidFill>
                  <a:srgbClr val="CC0000"/>
                </a:solidFill>
                <a:latin typeface="Arial Unicode MS" panose="020B0604020202020204" pitchFamily="34" charset="-122"/>
                <a:ea typeface="微软雅黑" panose="020B0503020204020204" pitchFamily="34" charset="-122"/>
              </a:rPr>
              <a:t>８０</a:t>
            </a:r>
            <a:r>
              <a:rPr lang="zh-CN" altLang="en-US" sz="1600">
                <a:solidFill>
                  <a:srgbClr val="CC0000"/>
                </a:solidFill>
                <a:latin typeface="Arial Unicode MS" panose="020B0604020202020204" pitchFamily="34" charset="-122"/>
                <a:ea typeface="微软雅黑" panose="020B0503020204020204" pitchFamily="34" charset="-122"/>
              </a:rPr>
              <a:t>分</a:t>
            </a:r>
            <a:r>
              <a:rPr lang="zh-CN" altLang="en-US" sz="1600">
                <a:latin typeface="Arial Unicode MS" panose="020B0604020202020204" pitchFamily="34" charset="-122"/>
                <a:ea typeface="微软雅黑" panose="020B0503020204020204" pitchFamily="34" charset="-122"/>
              </a:rPr>
              <a:t>以上</a:t>
            </a:r>
            <a:endParaRPr lang="ja-JP" altLang="en-US" sz="1600">
              <a:latin typeface="Arial Unicode MS" panose="020B0604020202020204" pitchFamily="34" charset="-122"/>
              <a:ea typeface="微软雅黑" panose="020B0503020204020204" pitchFamily="34" charset="-122"/>
            </a:endParaRPr>
          </a:p>
          <a:p>
            <a:pPr>
              <a:lnSpc>
                <a:spcPct val="95000"/>
              </a:lnSpc>
            </a:pPr>
            <a:r>
              <a:rPr lang="ja-JP" altLang="en-US" sz="1600">
                <a:solidFill>
                  <a:srgbClr val="000099"/>
                </a:solidFill>
                <a:latin typeface="Arial Unicode MS" panose="020B0604020202020204" pitchFamily="34" charset="-122"/>
                <a:ea typeface="微软雅黑" panose="020B0503020204020204" pitchFamily="34" charset="-122"/>
              </a:rPr>
              <a:t>（</a:t>
            </a:r>
            <a:r>
              <a:rPr lang="zh-CN" altLang="en-US" sz="1600">
                <a:solidFill>
                  <a:srgbClr val="000099"/>
                </a:solidFill>
                <a:latin typeface="Arial Unicode MS" panose="020B0604020202020204" pitchFamily="34" charset="-122"/>
                <a:ea typeface="微软雅黑" panose="020B0503020204020204" pitchFamily="34" charset="-122"/>
              </a:rPr>
              <a:t>现状７５分</a:t>
            </a:r>
            <a:r>
              <a:rPr lang="ja-JP" altLang="en-US" sz="1600">
                <a:solidFill>
                  <a:srgbClr val="000099"/>
                </a:solidFill>
                <a:latin typeface="Arial Unicode MS" panose="020B0604020202020204" pitchFamily="34" charset="-122"/>
                <a:ea typeface="微软雅黑" panose="020B0503020204020204" pitchFamily="34" charset="-122"/>
              </a:rPr>
              <a:t>）</a:t>
            </a:r>
            <a:endParaRPr lang="ja-JP" altLang="en-US" sz="1600">
              <a:solidFill>
                <a:srgbClr val="000000"/>
              </a:solidFill>
              <a:latin typeface="Arial Unicode MS" panose="020B0604020202020204" pitchFamily="34" charset="-122"/>
              <a:ea typeface="微软雅黑" panose="020B0503020204020204" pitchFamily="34" charset="-122"/>
            </a:endParaRPr>
          </a:p>
          <a:p>
            <a:endParaRPr lang="ja-JP" altLang="en-US" sz="1600">
              <a:solidFill>
                <a:srgbClr val="000000"/>
              </a:solidFill>
              <a:latin typeface="Arial Unicode MS" panose="020B0604020202020204" pitchFamily="34" charset="-122"/>
              <a:ea typeface="微软雅黑" panose="020B0503020204020204" pitchFamily="34" charset="-122"/>
            </a:endParaRPr>
          </a:p>
          <a:p>
            <a:endParaRPr lang="ja-JP" altLang="en-US" sz="1600">
              <a:solidFill>
                <a:srgbClr val="000000"/>
              </a:solidFill>
              <a:latin typeface="Arial Unicode MS" panose="020B0604020202020204" pitchFamily="34" charset="-122"/>
              <a:ea typeface="微软雅黑" panose="020B0503020204020204" pitchFamily="34" charset="-122"/>
            </a:endParaRPr>
          </a:p>
          <a:p>
            <a:endParaRPr lang="en-US" altLang="ja-JP" sz="1600">
              <a:solidFill>
                <a:srgbClr val="000000"/>
              </a:solidFill>
              <a:latin typeface="Arial Unicode MS" panose="020B0604020202020204" pitchFamily="34" charset="-122"/>
              <a:ea typeface="微软雅黑" panose="020B0503020204020204" pitchFamily="34" charset="-122"/>
            </a:endParaRPr>
          </a:p>
        </p:txBody>
      </p:sp>
      <p:sp>
        <p:nvSpPr>
          <p:cNvPr id="438295" name="Rectangle 1047"/>
          <p:cNvSpPr>
            <a:spLocks noChangeArrowheads="1"/>
          </p:cNvSpPr>
          <p:nvPr/>
        </p:nvSpPr>
        <p:spPr bwMode="auto">
          <a:xfrm>
            <a:off x="5340350" y="3067050"/>
            <a:ext cx="1557338" cy="371475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1600">
                <a:solidFill>
                  <a:srgbClr val="000000"/>
                </a:solidFill>
                <a:latin typeface="Arial Unicode MS" panose="020B0604020202020204" pitchFamily="34" charset="-122"/>
                <a:ea typeface="微软雅黑" panose="020B0503020204020204" pitchFamily="34" charset="-122"/>
              </a:rPr>
              <a:t>措施</a:t>
            </a:r>
            <a:r>
              <a:rPr lang="ja-JP" altLang="en-US" sz="1600">
                <a:solidFill>
                  <a:srgbClr val="000000"/>
                </a:solidFill>
                <a:latin typeface="Arial Unicode MS" panose="020B0604020202020204" pitchFamily="34" charset="-122"/>
                <a:ea typeface="微软雅黑" panose="020B0503020204020204" pitchFamily="34" charset="-122"/>
              </a:rPr>
              <a:t>１．</a:t>
            </a:r>
          </a:p>
          <a:p>
            <a:pPr>
              <a:lnSpc>
                <a:spcPct val="120000"/>
              </a:lnSpc>
            </a:pPr>
            <a:r>
              <a:rPr lang="zh-CN" altLang="en-US" sz="1600">
                <a:solidFill>
                  <a:srgbClr val="000000"/>
                </a:solidFill>
                <a:latin typeface="Arial Unicode MS" panose="020B0604020202020204" pitchFamily="34" charset="-122"/>
                <a:ea typeface="微软雅黑" panose="020B0503020204020204" pitchFamily="34" charset="-122"/>
              </a:rPr>
              <a:t>每天</a:t>
            </a:r>
            <a:r>
              <a:rPr lang="zh-CN" altLang="en-US" sz="1600">
                <a:solidFill>
                  <a:srgbClr val="000099"/>
                </a:solidFill>
                <a:latin typeface="Arial Unicode MS" panose="020B0604020202020204" pitchFamily="34" charset="-122"/>
                <a:ea typeface="微软雅黑" panose="020B0503020204020204" pitchFamily="34" charset="-122"/>
              </a:rPr>
              <a:t>复习</a:t>
            </a:r>
            <a:endParaRPr lang="ja-JP" altLang="en-US" sz="1600">
              <a:solidFill>
                <a:srgbClr val="000000"/>
              </a:solidFill>
              <a:latin typeface="Arial Unicode MS" panose="020B0604020202020204" pitchFamily="34" charset="-122"/>
              <a:ea typeface="微软雅黑" panose="020B0503020204020204" pitchFamily="34" charset="-122"/>
            </a:endParaRPr>
          </a:p>
          <a:p>
            <a:endParaRPr lang="ja-JP" altLang="en-US" sz="1600">
              <a:solidFill>
                <a:srgbClr val="000000"/>
              </a:solidFill>
              <a:latin typeface="Arial Unicode MS" panose="020B0604020202020204" pitchFamily="34" charset="-122"/>
              <a:ea typeface="微软雅黑" panose="020B0503020204020204" pitchFamily="34" charset="-122"/>
            </a:endParaRPr>
          </a:p>
          <a:p>
            <a:r>
              <a:rPr lang="zh-CN" altLang="en-US" sz="1600">
                <a:solidFill>
                  <a:srgbClr val="000000"/>
                </a:solidFill>
                <a:latin typeface="Arial Unicode MS" panose="020B0604020202020204" pitchFamily="34" charset="-122"/>
                <a:ea typeface="微软雅黑" panose="020B0503020204020204" pitchFamily="34" charset="-122"/>
              </a:rPr>
              <a:t>措施</a:t>
            </a:r>
            <a:r>
              <a:rPr lang="ja-JP" altLang="en-US" sz="1600">
                <a:solidFill>
                  <a:srgbClr val="000000"/>
                </a:solidFill>
                <a:latin typeface="Arial Unicode MS" panose="020B0604020202020204" pitchFamily="34" charset="-122"/>
                <a:ea typeface="微软雅黑" panose="020B0503020204020204" pitchFamily="34" charset="-122"/>
              </a:rPr>
              <a:t>２．</a:t>
            </a:r>
            <a:endParaRPr lang="ja-JP" altLang="en-US" sz="1600">
              <a:solidFill>
                <a:srgbClr val="000099"/>
              </a:solidFill>
              <a:latin typeface="Arial Unicode MS" panose="020B0604020202020204" pitchFamily="34" charset="-122"/>
              <a:ea typeface="微软雅黑" panose="020B0503020204020204" pitchFamily="34" charset="-122"/>
            </a:endParaRPr>
          </a:p>
          <a:p>
            <a:r>
              <a:rPr lang="zh-CN" altLang="en-US" sz="1600">
                <a:solidFill>
                  <a:srgbClr val="000099"/>
                </a:solidFill>
                <a:latin typeface="Arial Unicode MS" panose="020B0604020202020204" pitchFamily="34" charset="-122"/>
                <a:ea typeface="微软雅黑" panose="020B0503020204020204" pitchFamily="34" charset="-122"/>
              </a:rPr>
              <a:t>将每次讲课</a:t>
            </a:r>
          </a:p>
          <a:p>
            <a:r>
              <a:rPr lang="zh-CN" altLang="en-US" sz="1600">
                <a:solidFill>
                  <a:srgbClr val="000099"/>
                </a:solidFill>
                <a:latin typeface="Arial Unicode MS" panose="020B0604020202020204" pitchFamily="34" charset="-122"/>
                <a:ea typeface="微软雅黑" panose="020B0503020204020204" pitchFamily="34" charset="-122"/>
              </a:rPr>
              <a:t>内容的重点</a:t>
            </a:r>
          </a:p>
          <a:p>
            <a:r>
              <a:rPr lang="zh-CN" altLang="en-US" sz="1600">
                <a:solidFill>
                  <a:srgbClr val="000099"/>
                </a:solidFill>
                <a:latin typeface="Arial Unicode MS" panose="020B0604020202020204" pitchFamily="34" charset="-122"/>
                <a:ea typeface="微软雅黑" panose="020B0503020204020204" pitchFamily="34" charset="-122"/>
              </a:rPr>
              <a:t>都记在笔记</a:t>
            </a:r>
          </a:p>
          <a:p>
            <a:r>
              <a:rPr lang="zh-CN" altLang="en-US" sz="1600">
                <a:solidFill>
                  <a:srgbClr val="000099"/>
                </a:solidFill>
                <a:latin typeface="Arial Unicode MS" panose="020B0604020202020204" pitchFamily="34" charset="-122"/>
                <a:ea typeface="微软雅黑" panose="020B0503020204020204" pitchFamily="34" charset="-122"/>
              </a:rPr>
              <a:t>本上</a:t>
            </a:r>
            <a:endParaRPr lang="ja-JP" altLang="en-US" sz="1600">
              <a:solidFill>
                <a:srgbClr val="000099"/>
              </a:solidFill>
              <a:latin typeface="Arial Unicode MS" panose="020B0604020202020204" pitchFamily="34" charset="-122"/>
              <a:ea typeface="微软雅黑" panose="020B0503020204020204" pitchFamily="34" charset="-122"/>
            </a:endParaRPr>
          </a:p>
          <a:p>
            <a:endParaRPr lang="ja-JP" altLang="en-US" sz="1600">
              <a:solidFill>
                <a:srgbClr val="000099"/>
              </a:solidFill>
              <a:latin typeface="Arial Unicode MS" panose="020B0604020202020204" pitchFamily="34" charset="-122"/>
              <a:ea typeface="微软雅黑" panose="020B0503020204020204" pitchFamily="34" charset="-122"/>
            </a:endParaRPr>
          </a:p>
          <a:p>
            <a:r>
              <a:rPr lang="ja-JP" altLang="en-US" sz="1600">
                <a:solidFill>
                  <a:srgbClr val="000099"/>
                </a:solidFill>
                <a:latin typeface="Arial Unicode MS" panose="020B0604020202020204" pitchFamily="34" charset="-122"/>
                <a:ea typeface="微软雅黑" panose="020B0503020204020204" pitchFamily="34" charset="-122"/>
              </a:rPr>
              <a:t>施策３</a:t>
            </a:r>
          </a:p>
          <a:p>
            <a:r>
              <a:rPr lang="zh-CN" altLang="en-US" sz="1600">
                <a:solidFill>
                  <a:srgbClr val="000099"/>
                </a:solidFill>
                <a:latin typeface="Arial Unicode MS" panose="020B0604020202020204" pitchFamily="34" charset="-122"/>
                <a:ea typeface="微软雅黑" panose="020B0503020204020204" pitchFamily="34" charset="-122"/>
              </a:rPr>
              <a:t>和同学相互</a:t>
            </a:r>
          </a:p>
          <a:p>
            <a:r>
              <a:rPr lang="zh-CN" altLang="en-US" sz="1600">
                <a:solidFill>
                  <a:srgbClr val="000099"/>
                </a:solidFill>
                <a:latin typeface="Arial Unicode MS" panose="020B0604020202020204" pitchFamily="34" charset="-122"/>
                <a:ea typeface="微软雅黑" panose="020B0503020204020204" pitchFamily="34" charset="-122"/>
              </a:rPr>
              <a:t>核对笔记，</a:t>
            </a:r>
          </a:p>
          <a:p>
            <a:r>
              <a:rPr lang="zh-CN" altLang="en-US" sz="1600">
                <a:solidFill>
                  <a:srgbClr val="000099"/>
                </a:solidFill>
                <a:latin typeface="Arial Unicode MS" panose="020B0604020202020204" pitchFamily="34" charset="-122"/>
                <a:ea typeface="微软雅黑" panose="020B0503020204020204" pitchFamily="34" charset="-122"/>
              </a:rPr>
              <a:t>将漏记之处</a:t>
            </a:r>
          </a:p>
          <a:p>
            <a:r>
              <a:rPr lang="zh-CN" altLang="en-US" sz="1600">
                <a:solidFill>
                  <a:srgbClr val="000099"/>
                </a:solidFill>
                <a:latin typeface="Arial Unicode MS" panose="020B0604020202020204" pitchFamily="34" charset="-122"/>
                <a:ea typeface="微软雅黑" panose="020B0503020204020204" pitchFamily="34" charset="-122"/>
              </a:rPr>
              <a:t>补齐</a:t>
            </a:r>
            <a:endParaRPr lang="ja-JP" altLang="en-US" sz="1600">
              <a:solidFill>
                <a:srgbClr val="000099"/>
              </a:solidFill>
              <a:latin typeface="Arial Unicode MS" panose="020B0604020202020204" pitchFamily="34" charset="-122"/>
              <a:ea typeface="微软雅黑" panose="020B0503020204020204" pitchFamily="34" charset="-122"/>
            </a:endParaRPr>
          </a:p>
        </p:txBody>
      </p:sp>
      <p:sp>
        <p:nvSpPr>
          <p:cNvPr id="438296" name="Rectangle 1048"/>
          <p:cNvSpPr>
            <a:spLocks noChangeArrowheads="1"/>
          </p:cNvSpPr>
          <p:nvPr/>
        </p:nvSpPr>
        <p:spPr bwMode="auto">
          <a:xfrm>
            <a:off x="6897688" y="3067050"/>
            <a:ext cx="935037" cy="371475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lnSpc>
                <a:spcPct val="130000"/>
              </a:lnSpc>
            </a:pPr>
            <a:r>
              <a:rPr lang="zh-CN" altLang="en-US" sz="1400">
                <a:solidFill>
                  <a:srgbClr val="000000"/>
                </a:solidFill>
                <a:latin typeface="Arial Unicode MS" panose="020B0604020202020204" pitchFamily="34" charset="-122"/>
                <a:ea typeface="微软雅黑" panose="020B0503020204020204" pitchFamily="34" charset="-122"/>
              </a:rPr>
              <a:t>投入时间</a:t>
            </a: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r>
              <a:rPr lang="zh-CN" altLang="en-US" sz="1400">
                <a:solidFill>
                  <a:srgbClr val="000000"/>
                </a:solidFill>
                <a:latin typeface="Arial Unicode MS" panose="020B0604020202020204" pitchFamily="34" charset="-122"/>
                <a:ea typeface="微软雅黑" panose="020B0503020204020204" pitchFamily="34" charset="-122"/>
              </a:rPr>
              <a:t>讲义要点</a:t>
            </a:r>
          </a:p>
          <a:p>
            <a:pPr algn="ctr"/>
            <a:r>
              <a:rPr lang="zh-CN" altLang="en-US" sz="1400">
                <a:solidFill>
                  <a:srgbClr val="000000"/>
                </a:solidFill>
                <a:latin typeface="Arial Unicode MS" panose="020B0604020202020204" pitchFamily="34" charset="-122"/>
                <a:ea typeface="微软雅黑" panose="020B0503020204020204" pitchFamily="34" charset="-122"/>
              </a:rPr>
              <a:t>笔记记录率</a:t>
            </a: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endParaRPr lang="ja-JP" altLang="en-US" sz="1400">
              <a:solidFill>
                <a:srgbClr val="000000"/>
              </a:solidFill>
              <a:latin typeface="Arial Unicode MS" panose="020B0604020202020204" pitchFamily="34" charset="-122"/>
              <a:ea typeface="微软雅黑" panose="020B0503020204020204" pitchFamily="34" charset="-122"/>
            </a:endParaRPr>
          </a:p>
          <a:p>
            <a:pPr algn="ctr"/>
            <a:r>
              <a:rPr lang="zh-CN" altLang="en-US" sz="1400">
                <a:solidFill>
                  <a:srgbClr val="000000"/>
                </a:solidFill>
                <a:latin typeface="Arial Unicode MS" panose="020B0604020202020204" pitchFamily="34" charset="-122"/>
                <a:ea typeface="微软雅黑" panose="020B0503020204020204" pitchFamily="34" charset="-122"/>
              </a:rPr>
              <a:t>笔记漏记</a:t>
            </a:r>
          </a:p>
          <a:p>
            <a:pPr algn="ctr"/>
            <a:r>
              <a:rPr lang="zh-CN" altLang="en-US" sz="1400">
                <a:solidFill>
                  <a:srgbClr val="000000"/>
                </a:solidFill>
                <a:latin typeface="Arial Unicode MS" panose="020B0604020202020204" pitchFamily="34" charset="-122"/>
                <a:ea typeface="微软雅黑" panose="020B0503020204020204" pitchFamily="34" charset="-122"/>
              </a:rPr>
              <a:t>之处的</a:t>
            </a:r>
            <a:endParaRPr lang="ja-JP" altLang="en-US" sz="1400">
              <a:solidFill>
                <a:srgbClr val="000000"/>
              </a:solidFill>
              <a:latin typeface="Arial Unicode MS" panose="020B0604020202020204" pitchFamily="34" charset="-122"/>
              <a:ea typeface="微软雅黑" panose="020B0503020204020204" pitchFamily="34" charset="-122"/>
            </a:endParaRPr>
          </a:p>
          <a:p>
            <a:pPr algn="ctr"/>
            <a:r>
              <a:rPr lang="zh-CN" altLang="en-US" sz="1400">
                <a:solidFill>
                  <a:srgbClr val="000000"/>
                </a:solidFill>
                <a:latin typeface="Arial Unicode MS" panose="020B0604020202020204" pitchFamily="34" charset="-122"/>
                <a:ea typeface="微软雅黑" panose="020B0503020204020204" pitchFamily="34" charset="-122"/>
              </a:rPr>
              <a:t>补齐比率</a:t>
            </a:r>
            <a:endParaRPr lang="ja-JP" altLang="en-US" sz="1400">
              <a:solidFill>
                <a:srgbClr val="000000"/>
              </a:solidFill>
              <a:latin typeface="Arial Unicode MS" panose="020B0604020202020204" pitchFamily="34" charset="-122"/>
              <a:ea typeface="微软雅黑" panose="020B0503020204020204" pitchFamily="34" charset="-122"/>
            </a:endParaRPr>
          </a:p>
        </p:txBody>
      </p:sp>
      <p:sp>
        <p:nvSpPr>
          <p:cNvPr id="438297" name="Rectangle 1049"/>
          <p:cNvSpPr>
            <a:spLocks noChangeArrowheads="1"/>
          </p:cNvSpPr>
          <p:nvPr/>
        </p:nvSpPr>
        <p:spPr bwMode="auto">
          <a:xfrm>
            <a:off x="7832725" y="3067050"/>
            <a:ext cx="777875" cy="3714750"/>
          </a:xfrm>
          <a:prstGeom prst="rect">
            <a:avLst/>
          </a:prstGeom>
          <a:solidFill>
            <a:srgbClr val="CC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ja-JP" altLang="en-US" sz="1600" dirty="0" smtClean="0">
                <a:solidFill>
                  <a:srgbClr val="000099"/>
                </a:solidFill>
                <a:latin typeface="Arial Unicode MS" panose="020B0604020202020204" pitchFamily="34" charset="-122"/>
                <a:ea typeface="微软雅黑" panose="020B0503020204020204" pitchFamily="34" charset="-122"/>
              </a:rPr>
              <a:t> １</a:t>
            </a:r>
            <a:r>
              <a:rPr lang="en-US" altLang="ja-JP" sz="1600" dirty="0" smtClean="0">
                <a:solidFill>
                  <a:srgbClr val="000099"/>
                </a:solidFill>
                <a:latin typeface="Arial Unicode MS" panose="020B0604020202020204" pitchFamily="34" charset="-122"/>
                <a:ea typeface="微软雅黑" panose="020B0503020204020204" pitchFamily="34" charset="-122"/>
              </a:rPr>
              <a:t>.</a:t>
            </a:r>
            <a:r>
              <a:rPr lang="ja-JP" altLang="en-US" sz="1600" dirty="0" smtClean="0">
                <a:solidFill>
                  <a:srgbClr val="000099"/>
                </a:solidFill>
                <a:latin typeface="Arial Unicode MS" panose="020B0604020202020204" pitchFamily="34" charset="-122"/>
                <a:ea typeface="微软雅黑" panose="020B0503020204020204" pitchFamily="34" charset="-122"/>
              </a:rPr>
              <a:t>５</a:t>
            </a:r>
            <a:r>
              <a:rPr lang="zh-CN" altLang="en-US" sz="1600" dirty="0">
                <a:solidFill>
                  <a:srgbClr val="000099"/>
                </a:solidFill>
                <a:latin typeface="Arial Unicode MS" panose="020B0604020202020204" pitchFamily="34" charset="-122"/>
                <a:ea typeface="微软雅黑" panose="020B0503020204020204" pitchFamily="34" charset="-122"/>
              </a:rPr>
              <a:t>小时</a:t>
            </a:r>
            <a:r>
              <a:rPr lang="ja-JP" altLang="en-US" sz="1600" dirty="0">
                <a:solidFill>
                  <a:srgbClr val="000099"/>
                </a:solidFill>
                <a:latin typeface="Arial Unicode MS" panose="020B0604020202020204" pitchFamily="34" charset="-122"/>
                <a:ea typeface="微软雅黑" panose="020B0503020204020204" pitchFamily="34" charset="-122"/>
              </a:rPr>
              <a:t> </a:t>
            </a:r>
          </a:p>
          <a:p>
            <a:pPr algn="ctr"/>
            <a:r>
              <a:rPr lang="ja-JP" altLang="en-US" sz="1600" dirty="0">
                <a:solidFill>
                  <a:srgbClr val="000099"/>
                </a:solidFill>
                <a:latin typeface="Arial Unicode MS" panose="020B0604020202020204" pitchFamily="34" charset="-122"/>
                <a:ea typeface="微软雅黑" panose="020B0503020204020204" pitchFamily="34" charset="-122"/>
              </a:rPr>
              <a:t>   ／</a:t>
            </a:r>
            <a:r>
              <a:rPr lang="zh-CN" altLang="en-US" sz="1600" dirty="0">
                <a:solidFill>
                  <a:srgbClr val="000099"/>
                </a:solidFill>
                <a:latin typeface="Arial Unicode MS" panose="020B0604020202020204" pitchFamily="34" charset="-122"/>
                <a:ea typeface="微软雅黑" panose="020B0503020204020204" pitchFamily="34" charset="-122"/>
              </a:rPr>
              <a:t>每天</a:t>
            </a: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r>
              <a:rPr lang="ja-JP" altLang="en-US" sz="1600" dirty="0">
                <a:solidFill>
                  <a:srgbClr val="000099"/>
                </a:solidFill>
                <a:latin typeface="Arial Unicode MS" panose="020B0604020202020204" pitchFamily="34" charset="-122"/>
                <a:ea typeface="微软雅黑" panose="020B0503020204020204" pitchFamily="34" charset="-122"/>
              </a:rPr>
              <a:t>１００％</a:t>
            </a: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endParaRPr lang="en-US" altLang="ja-JP" sz="1600" dirty="0" smtClean="0">
              <a:solidFill>
                <a:srgbClr val="000099"/>
              </a:solidFill>
              <a:latin typeface="Arial Unicode MS" panose="020B0604020202020204" pitchFamily="34" charset="-122"/>
              <a:ea typeface="微软雅黑" panose="020B0503020204020204" pitchFamily="34" charset="-122"/>
            </a:endParaRPr>
          </a:p>
          <a:p>
            <a:pPr algn="ctr"/>
            <a:endParaRPr lang="ja-JP" altLang="en-US" sz="1600" dirty="0">
              <a:solidFill>
                <a:srgbClr val="000099"/>
              </a:solidFill>
              <a:latin typeface="Arial Unicode MS" panose="020B0604020202020204" pitchFamily="34" charset="-122"/>
              <a:ea typeface="微软雅黑" panose="020B0503020204020204" pitchFamily="34" charset="-122"/>
            </a:endParaRPr>
          </a:p>
          <a:p>
            <a:pPr algn="ctr"/>
            <a:r>
              <a:rPr lang="ja-JP" altLang="en-US" sz="1600" dirty="0">
                <a:solidFill>
                  <a:srgbClr val="000099"/>
                </a:solidFill>
                <a:latin typeface="Arial Unicode MS" panose="020B0604020202020204" pitchFamily="34" charset="-122"/>
                <a:ea typeface="微软雅黑" panose="020B0503020204020204" pitchFamily="34" charset="-122"/>
              </a:rPr>
              <a:t>１００％</a:t>
            </a:r>
          </a:p>
          <a:p>
            <a:pPr algn="ctr"/>
            <a:endParaRPr lang="en-US" altLang="ja-JP" sz="1600" dirty="0">
              <a:solidFill>
                <a:srgbClr val="000099"/>
              </a:solidFill>
              <a:latin typeface="Arial Unicode MS" panose="020B0604020202020204" pitchFamily="34" charset="-122"/>
              <a:ea typeface="微软雅黑" panose="020B0503020204020204" pitchFamily="34" charset="-122"/>
            </a:endParaRPr>
          </a:p>
        </p:txBody>
      </p:sp>
      <p:sp>
        <p:nvSpPr>
          <p:cNvPr id="438298" name="Rectangle 1050"/>
          <p:cNvSpPr>
            <a:spLocks noChangeArrowheads="1"/>
          </p:cNvSpPr>
          <p:nvPr/>
        </p:nvSpPr>
        <p:spPr bwMode="auto">
          <a:xfrm>
            <a:off x="6892925" y="1828800"/>
            <a:ext cx="935038" cy="123825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ltLang="ja-JP" sz="1600">
              <a:solidFill>
                <a:srgbClr val="000000"/>
              </a:solidFill>
              <a:latin typeface="Arial Unicode MS" panose="020B0604020202020204" pitchFamily="34" charset="-122"/>
              <a:ea typeface="微软雅黑" panose="020B0503020204020204" pitchFamily="34" charset="-122"/>
            </a:endParaRPr>
          </a:p>
          <a:p>
            <a:pPr algn="ctr"/>
            <a:r>
              <a:rPr lang="zh-CN" altLang="en-US" sz="1600">
                <a:solidFill>
                  <a:srgbClr val="000000"/>
                </a:solidFill>
                <a:latin typeface="Arial Unicode MS" panose="020B0604020202020204" pitchFamily="34" charset="-122"/>
                <a:ea typeface="微软雅黑" panose="020B0503020204020204" pitchFamily="34" charset="-122"/>
              </a:rPr>
              <a:t>期末考试</a:t>
            </a:r>
            <a:endParaRPr lang="ja-JP" altLang="en-US" sz="1600">
              <a:solidFill>
                <a:srgbClr val="000000"/>
              </a:solidFill>
              <a:latin typeface="Arial Unicode MS" panose="020B0604020202020204" pitchFamily="34" charset="-122"/>
              <a:ea typeface="微软雅黑" panose="020B0503020204020204" pitchFamily="34" charset="-122"/>
            </a:endParaRPr>
          </a:p>
          <a:p>
            <a:pPr algn="ctr"/>
            <a:r>
              <a:rPr lang="zh-CN" altLang="en-US" sz="1600">
                <a:solidFill>
                  <a:srgbClr val="000000"/>
                </a:solidFill>
                <a:latin typeface="Arial Unicode MS" panose="020B0604020202020204" pitchFamily="34" charset="-122"/>
                <a:ea typeface="微软雅黑" panose="020B0503020204020204" pitchFamily="34" charset="-122"/>
              </a:rPr>
              <a:t>算术分数</a:t>
            </a:r>
            <a:endParaRPr lang="ja-JP" altLang="en-US" sz="1600">
              <a:solidFill>
                <a:srgbClr val="000000"/>
              </a:solidFill>
              <a:latin typeface="Arial Unicode MS" panose="020B0604020202020204" pitchFamily="34" charset="-122"/>
              <a:ea typeface="微软雅黑" panose="020B0503020204020204" pitchFamily="34" charset="-122"/>
            </a:endParaRPr>
          </a:p>
        </p:txBody>
      </p:sp>
      <p:sp>
        <p:nvSpPr>
          <p:cNvPr id="438299" name="Rectangle 1051"/>
          <p:cNvSpPr>
            <a:spLocks noChangeArrowheads="1"/>
          </p:cNvSpPr>
          <p:nvPr/>
        </p:nvSpPr>
        <p:spPr bwMode="auto">
          <a:xfrm>
            <a:off x="7832725" y="1828800"/>
            <a:ext cx="777875" cy="1238250"/>
          </a:xfrm>
          <a:prstGeom prst="rect">
            <a:avLst/>
          </a:prstGeom>
          <a:solidFill>
            <a:srgbClr val="CCCC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en-US" altLang="ja-JP" sz="1600">
              <a:solidFill>
                <a:srgbClr val="000000"/>
              </a:solidFill>
              <a:latin typeface="Arial Unicode MS" panose="020B0604020202020204" pitchFamily="34" charset="-122"/>
              <a:ea typeface="微软雅黑" panose="020B0503020204020204" pitchFamily="34" charset="-122"/>
            </a:endParaRPr>
          </a:p>
          <a:p>
            <a:pPr algn="ctr"/>
            <a:r>
              <a:rPr lang="ja-JP" altLang="en-US" sz="1600">
                <a:solidFill>
                  <a:srgbClr val="000000"/>
                </a:solidFill>
                <a:latin typeface="Arial Unicode MS" panose="020B0604020202020204" pitchFamily="34" charset="-122"/>
                <a:ea typeface="微软雅黑" panose="020B0503020204020204" pitchFamily="34" charset="-122"/>
              </a:rPr>
              <a:t>８０</a:t>
            </a:r>
            <a:r>
              <a:rPr lang="zh-CN" altLang="en-US" sz="1600">
                <a:solidFill>
                  <a:srgbClr val="000000"/>
                </a:solidFill>
                <a:latin typeface="Arial Unicode MS" panose="020B0604020202020204" pitchFamily="34" charset="-122"/>
                <a:ea typeface="微软雅黑" panose="020B0503020204020204" pitchFamily="34" charset="-122"/>
              </a:rPr>
              <a:t>分</a:t>
            </a:r>
            <a:endParaRPr lang="ja-JP" altLang="en-US" sz="1600">
              <a:solidFill>
                <a:srgbClr val="000000"/>
              </a:solidFill>
              <a:latin typeface="Arial Unicode MS" panose="020B0604020202020204" pitchFamily="34" charset="-122"/>
              <a:ea typeface="微软雅黑" panose="020B0503020204020204" pitchFamily="34" charset="-122"/>
            </a:endParaRPr>
          </a:p>
        </p:txBody>
      </p:sp>
      <p:sp>
        <p:nvSpPr>
          <p:cNvPr id="438300" name="Line 1052"/>
          <p:cNvSpPr>
            <a:spLocks noChangeShapeType="1"/>
          </p:cNvSpPr>
          <p:nvPr/>
        </p:nvSpPr>
        <p:spPr bwMode="auto">
          <a:xfrm>
            <a:off x="5334000" y="3962400"/>
            <a:ext cx="3276600" cy="1588"/>
          </a:xfrm>
          <a:prstGeom prst="line">
            <a:avLst/>
          </a:prstGeom>
          <a:no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438301" name="Line 1053"/>
          <p:cNvSpPr>
            <a:spLocks noChangeShapeType="1"/>
          </p:cNvSpPr>
          <p:nvPr/>
        </p:nvSpPr>
        <p:spPr bwMode="auto">
          <a:xfrm>
            <a:off x="5334000" y="5332413"/>
            <a:ext cx="3276600" cy="1587"/>
          </a:xfrm>
          <a:prstGeom prst="line">
            <a:avLst/>
          </a:prstGeom>
          <a:no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438302" name="AutoShape 1054"/>
          <p:cNvSpPr>
            <a:spLocks noChangeArrowheads="1"/>
          </p:cNvSpPr>
          <p:nvPr/>
        </p:nvSpPr>
        <p:spPr bwMode="auto">
          <a:xfrm>
            <a:off x="4191000" y="2590800"/>
            <a:ext cx="762000" cy="1600200"/>
          </a:xfrm>
          <a:prstGeom prst="rightArrow">
            <a:avLst>
              <a:gd name="adj1" fmla="val 50000"/>
              <a:gd name="adj2" fmla="val 25000"/>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a:solidFill>
                <a:srgbClr val="000099"/>
              </a:solidFill>
              <a:latin typeface="Arial Unicode MS" panose="020B0604020202020204" pitchFamily="34" charset="-122"/>
              <a:ea typeface="微软雅黑" panose="020B0503020204020204" pitchFamily="34" charset="-122"/>
            </a:endParaRPr>
          </a:p>
        </p:txBody>
      </p:sp>
      <p:sp>
        <p:nvSpPr>
          <p:cNvPr id="30" name="Rectangle 20"/>
          <p:cNvSpPr>
            <a:spLocks noChangeArrowheads="1"/>
          </p:cNvSpPr>
          <p:nvPr/>
        </p:nvSpPr>
        <p:spPr bwMode="auto">
          <a:xfrm>
            <a:off x="-42863" y="331055"/>
            <a:ext cx="6257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Ø"/>
            </a:pPr>
            <a:r>
              <a:rPr lang="en-US" altLang="zh-CN" sz="2800" b="1" dirty="0" smtClean="0">
                <a:solidFill>
                  <a:srgbClr val="CC3300"/>
                </a:solidFill>
                <a:latin typeface="Arial Unicode MS" panose="020B0604020202020204" pitchFamily="34" charset="-122"/>
                <a:ea typeface="微软雅黑" panose="020B0503020204020204" pitchFamily="34" charset="-122"/>
              </a:rPr>
              <a:t>PDCA</a:t>
            </a:r>
            <a:r>
              <a:rPr lang="zh-CN" altLang="en-US" sz="2800" b="1" dirty="0" smtClean="0">
                <a:solidFill>
                  <a:srgbClr val="CC3300"/>
                </a:solidFill>
                <a:latin typeface="Arial Unicode MS" panose="020B0604020202020204" pitchFamily="34" charset="-122"/>
                <a:ea typeface="微软雅黑" panose="020B0503020204020204" pitchFamily="34" charset="-122"/>
              </a:rPr>
              <a:t>实例</a:t>
            </a:r>
            <a:r>
              <a:rPr lang="en-US" altLang="zh-CN" sz="2800" b="1" dirty="0" smtClean="0">
                <a:solidFill>
                  <a:srgbClr val="CC3300"/>
                </a:solidFill>
                <a:latin typeface="Arial Unicode MS" panose="020B0604020202020204" pitchFamily="34" charset="-122"/>
                <a:ea typeface="微软雅黑" panose="020B0503020204020204" pitchFamily="34" charset="-122"/>
              </a:rPr>
              <a:t>——</a:t>
            </a:r>
            <a:r>
              <a:rPr lang="zh-CN" altLang="en-US" sz="2800" b="1" dirty="0" smtClean="0">
                <a:solidFill>
                  <a:srgbClr val="CC3300"/>
                </a:solidFill>
                <a:latin typeface="Arial Unicode MS" panose="020B0604020202020204" pitchFamily="34" charset="-122"/>
                <a:ea typeface="微软雅黑" panose="020B0503020204020204" pitchFamily="34" charset="-122"/>
              </a:rPr>
              <a:t>循环</a:t>
            </a:r>
            <a:r>
              <a:rPr lang="en-US" altLang="zh-CN" sz="2800" b="1" dirty="0" smtClean="0">
                <a:solidFill>
                  <a:srgbClr val="CC3300"/>
                </a:solidFill>
                <a:latin typeface="Arial Unicode MS" panose="020B0604020202020204" pitchFamily="34" charset="-122"/>
                <a:ea typeface="微软雅黑" panose="020B0503020204020204" pitchFamily="34" charset="-122"/>
              </a:rPr>
              <a:t>2</a:t>
            </a:r>
            <a:endParaRPr lang="zh-CN" altLang="en-US" sz="2800" b="1" dirty="0">
              <a:solidFill>
                <a:srgbClr val="CC3300"/>
              </a:solidFill>
              <a:latin typeface="Arial Unicode MS" panose="020B0604020202020204" pitchFamily="34" charset="-122"/>
              <a:ea typeface="微软雅黑" panose="020B0503020204020204" pitchFamily="34" charset="-122"/>
            </a:endParaRPr>
          </a:p>
        </p:txBody>
      </p:sp>
    </p:spTree>
    <p:extLst>
      <p:ext uri="{BB962C8B-B14F-4D97-AF65-F5344CB8AC3E}">
        <p14:creationId xmlns:p14="http://schemas.microsoft.com/office/powerpoint/2010/main" val="2617361609"/>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逆向思维与软件项目管理</a:t>
            </a:r>
            <a:endParaRPr lang="zh-CN" altLang="en-US" dirty="0"/>
          </a:p>
        </p:txBody>
      </p:sp>
      <p:sp>
        <p:nvSpPr>
          <p:cNvPr id="4" name="灯片编号占位符 3"/>
          <p:cNvSpPr>
            <a:spLocks noGrp="1"/>
          </p:cNvSpPr>
          <p:nvPr>
            <p:ph type="sldNum" sz="quarter" idx="10"/>
          </p:nvPr>
        </p:nvSpPr>
        <p:spPr/>
        <p:txBody>
          <a:bodyPr/>
          <a:lstStyle/>
          <a:p>
            <a:pPr>
              <a:defRPr/>
            </a:pPr>
            <a:fld id="{4A8ED14E-27B2-465D-AF5E-81A3015C899C}" type="slidenum">
              <a:rPr lang="en-US" altLang="en-US" smtClean="0"/>
              <a:pPr>
                <a:defRPr/>
              </a:pPr>
              <a:t>16</a:t>
            </a:fld>
            <a:endParaRPr lang="en-US" altLang="en-US"/>
          </a:p>
        </p:txBody>
      </p:sp>
      <p:sp>
        <p:nvSpPr>
          <p:cNvPr id="6" name="圆角矩形 5"/>
          <p:cNvSpPr/>
          <p:nvPr/>
        </p:nvSpPr>
        <p:spPr bwMode="auto">
          <a:xfrm>
            <a:off x="241774" y="1118701"/>
            <a:ext cx="8597425" cy="1324104"/>
          </a:xfrm>
          <a:prstGeom prst="roundRect">
            <a:avLst/>
          </a:prstGeom>
          <a:solidFill>
            <a:schemeClr val="bg1">
              <a:lumMod val="95000"/>
            </a:schemeClr>
          </a:solidFill>
          <a:ln w="25400" cap="flat" cmpd="sng" algn="ctr">
            <a:solidFill>
              <a:srgbClr val="C00000"/>
            </a:solidFill>
            <a:prstDash val="solid"/>
            <a:round/>
            <a:headEnd type="none" w="med" len="med"/>
            <a:tailEnd type="none" w="med" len="med"/>
          </a:ln>
          <a:effectLst/>
        </p:spPr>
        <p:txBody>
          <a:bodyPr vert="horz" wrap="square" lIns="46800" tIns="45720" rIns="0" bIns="45720" numCol="1" rtlCol="0" anchor="t" anchorCtr="0" compatLnSpc="1">
            <a:prstTxWarp prst="textNoShape">
              <a:avLst/>
            </a:prstTxWarp>
          </a:bodyPr>
          <a:lstStyle/>
          <a:p>
            <a:pPr eaLnBrk="1" hangingPunct="1"/>
            <a:r>
              <a:rPr lang="zh-CN" altLang="en-US" sz="2400" dirty="0">
                <a:solidFill>
                  <a:srgbClr val="C00000"/>
                </a:solidFill>
                <a:latin typeface="Arial" charset="0"/>
                <a:ea typeface="微软雅黑" panose="020B0503020204020204" pitchFamily="34" charset="-122"/>
              </a:rPr>
              <a:t>逆向思维</a:t>
            </a:r>
            <a:r>
              <a:rPr lang="zh-CN" altLang="en-US" sz="2400" dirty="0">
                <a:latin typeface="Arial" charset="0"/>
                <a:ea typeface="微软雅黑" panose="020B0503020204020204" pitchFamily="34" charset="-122"/>
              </a:rPr>
              <a:t>也</a:t>
            </a:r>
            <a:r>
              <a:rPr lang="zh-CN" altLang="en-US" sz="2400" dirty="0" smtClean="0">
                <a:latin typeface="Arial" charset="0"/>
                <a:ea typeface="微软雅黑" panose="020B0503020204020204" pitchFamily="34" charset="-122"/>
              </a:rPr>
              <a:t>叫</a:t>
            </a:r>
            <a:r>
              <a:rPr lang="en-US" altLang="zh-CN" sz="2400" dirty="0">
                <a:latin typeface="Arial" charset="0"/>
                <a:ea typeface="微软雅黑" panose="020B0503020204020204" pitchFamily="34" charset="-122"/>
              </a:rPr>
              <a:t>"</a:t>
            </a:r>
            <a:r>
              <a:rPr lang="zh-CN" altLang="en-US" sz="2400" dirty="0" smtClean="0">
                <a:solidFill>
                  <a:srgbClr val="C00000"/>
                </a:solidFill>
                <a:latin typeface="Arial" charset="0"/>
                <a:ea typeface="微软雅黑" panose="020B0503020204020204" pitchFamily="34" charset="-122"/>
              </a:rPr>
              <a:t>求</a:t>
            </a:r>
            <a:r>
              <a:rPr lang="zh-CN" altLang="en-US" sz="2400" dirty="0">
                <a:solidFill>
                  <a:srgbClr val="C00000"/>
                </a:solidFill>
                <a:latin typeface="Arial" charset="0"/>
                <a:ea typeface="微软雅黑" panose="020B0503020204020204" pitchFamily="34" charset="-122"/>
              </a:rPr>
              <a:t>异思</a:t>
            </a:r>
            <a:r>
              <a:rPr lang="zh-CN" altLang="en-US" sz="2400" dirty="0" smtClean="0">
                <a:solidFill>
                  <a:srgbClr val="C00000"/>
                </a:solidFill>
                <a:latin typeface="Arial" charset="0"/>
                <a:ea typeface="微软雅黑" panose="020B0503020204020204" pitchFamily="34" charset="-122"/>
              </a:rPr>
              <a:t>维</a:t>
            </a:r>
            <a:r>
              <a:rPr lang="en-US" altLang="zh-CN" sz="2400" dirty="0" smtClean="0">
                <a:latin typeface="Arial" charset="0"/>
                <a:ea typeface="微软雅黑" panose="020B0503020204020204" pitchFamily="34" charset="-122"/>
              </a:rPr>
              <a:t>"</a:t>
            </a:r>
            <a:r>
              <a:rPr lang="zh-CN" altLang="en-US" sz="2400" dirty="0" smtClean="0">
                <a:latin typeface="Arial" charset="0"/>
                <a:ea typeface="微软雅黑" panose="020B0503020204020204" pitchFamily="34" charset="-122"/>
              </a:rPr>
              <a:t>，</a:t>
            </a:r>
            <a:r>
              <a:rPr lang="zh-CN" altLang="en-US" sz="2400" dirty="0">
                <a:latin typeface="Arial" charset="0"/>
                <a:ea typeface="微软雅黑" panose="020B0503020204020204" pitchFamily="34" charset="-122"/>
              </a:rPr>
              <a:t>它是对司空见惯的似乎已成定论的事物或观点反过来思考的一种思维方式</a:t>
            </a:r>
            <a:r>
              <a:rPr lang="zh-CN" altLang="en-US" sz="2400" dirty="0" smtClean="0">
                <a:latin typeface="Arial" charset="0"/>
                <a:ea typeface="微软雅黑" panose="020B0503020204020204" pitchFamily="34" charset="-122"/>
              </a:rPr>
              <a:t>。</a:t>
            </a:r>
            <a:endParaRPr lang="en-US" altLang="zh-CN" sz="2400" dirty="0" smtClean="0">
              <a:latin typeface="Arial" charset="0"/>
              <a:ea typeface="微软雅黑" panose="020B0503020204020204" pitchFamily="34" charset="-122"/>
            </a:endParaRPr>
          </a:p>
          <a:p>
            <a:pPr eaLnBrk="1" hangingPunct="1"/>
            <a:r>
              <a:rPr lang="zh-CN" altLang="en-US" sz="2400" dirty="0" smtClean="0">
                <a:latin typeface="Arial" charset="0"/>
                <a:ea typeface="微软雅黑" panose="020B0503020204020204" pitchFamily="34" charset="-122"/>
              </a:rPr>
              <a:t>敢</a:t>
            </a:r>
            <a:r>
              <a:rPr lang="zh-CN" altLang="en-US" sz="2400" dirty="0">
                <a:latin typeface="Arial" charset="0"/>
                <a:ea typeface="微软雅黑" panose="020B0503020204020204" pitchFamily="34" charset="-122"/>
              </a:rPr>
              <a:t>于“</a:t>
            </a:r>
            <a:r>
              <a:rPr lang="zh-CN" altLang="en-US" sz="2400" dirty="0">
                <a:solidFill>
                  <a:schemeClr val="accent1"/>
                </a:solidFill>
                <a:latin typeface="Arial" charset="0"/>
                <a:ea typeface="微软雅黑" panose="020B0503020204020204" pitchFamily="34" charset="-122"/>
              </a:rPr>
              <a:t>反其道而思之</a:t>
            </a:r>
            <a:r>
              <a:rPr lang="zh-CN" altLang="en-US" sz="2400" dirty="0" smtClean="0">
                <a:latin typeface="Arial" charset="0"/>
                <a:ea typeface="微软雅黑" panose="020B0503020204020204" pitchFamily="34" charset="-122"/>
              </a:rPr>
              <a:t>”，有时会使问题简单化。</a:t>
            </a:r>
            <a:endParaRPr lang="zh-CN" altLang="en-US" sz="2400" b="1" dirty="0">
              <a:solidFill>
                <a:schemeClr val="tx2"/>
              </a:solidFill>
              <a:latin typeface="Arial" charset="0"/>
              <a:ea typeface="微软雅黑" panose="020B0503020204020204" pitchFamily="34" charset="-122"/>
            </a:endParaRPr>
          </a:p>
        </p:txBody>
      </p:sp>
      <p:sp>
        <p:nvSpPr>
          <p:cNvPr id="7" name="矩形 6"/>
          <p:cNvSpPr/>
          <p:nvPr/>
        </p:nvSpPr>
        <p:spPr>
          <a:xfrm>
            <a:off x="299639" y="2537158"/>
            <a:ext cx="2519762" cy="3785652"/>
          </a:xfrm>
          <a:prstGeom prst="rect">
            <a:avLst/>
          </a:prstGeom>
          <a:solidFill>
            <a:schemeClr val="bg1">
              <a:lumMod val="95000"/>
            </a:schemeClr>
          </a:solidFill>
          <a:ln w="25400" cap="rnd">
            <a:solidFill>
              <a:schemeClr val="accent1"/>
            </a:solidFill>
          </a:ln>
        </p:spPr>
        <p:txBody>
          <a:bodyPr wrap="square">
            <a:spAutoFit/>
          </a:bodyPr>
          <a:lstStyle/>
          <a:p>
            <a:r>
              <a:rPr lang="zh-CN" altLang="en-US" sz="2400" dirty="0" smtClean="0">
                <a:solidFill>
                  <a:srgbClr val="002060"/>
                </a:solidFill>
                <a:ea typeface="微软雅黑" panose="020B0503020204020204" pitchFamily="34" charset="-122"/>
              </a:rPr>
              <a:t>逆向思维的形式</a:t>
            </a:r>
            <a:endParaRPr lang="zh-CN" altLang="en-US" sz="2400" dirty="0">
              <a:solidFill>
                <a:srgbClr val="002060"/>
              </a:solidFill>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rgbClr val="7030A0"/>
                </a:solidFill>
                <a:ea typeface="微软雅黑" panose="020B0503020204020204" pitchFamily="34" charset="-122"/>
              </a:rPr>
              <a:t>原理逆向</a:t>
            </a:r>
            <a:endParaRPr lang="en-US" altLang="zh-CN"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zh-CN" altLang="en-US" sz="2400" dirty="0">
                <a:solidFill>
                  <a:srgbClr val="7030A0"/>
                </a:solidFill>
                <a:ea typeface="微软雅黑" panose="020B0503020204020204" pitchFamily="34" charset="-122"/>
              </a:rPr>
              <a:t>功</a:t>
            </a:r>
            <a:r>
              <a:rPr lang="zh-CN" altLang="en-US" sz="2400" dirty="0" smtClean="0">
                <a:solidFill>
                  <a:srgbClr val="7030A0"/>
                </a:solidFill>
                <a:ea typeface="微软雅黑" panose="020B0503020204020204" pitchFamily="34" charset="-122"/>
              </a:rPr>
              <a:t>能逆向</a:t>
            </a:r>
            <a:endParaRPr lang="en-US" altLang="zh-CN"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zh-CN" altLang="en-US" sz="2400" dirty="0">
                <a:solidFill>
                  <a:srgbClr val="7030A0"/>
                </a:solidFill>
                <a:ea typeface="微软雅黑" panose="020B0503020204020204" pitchFamily="34" charset="-122"/>
              </a:rPr>
              <a:t>条</a:t>
            </a:r>
            <a:r>
              <a:rPr lang="zh-CN" altLang="en-US" sz="2400" dirty="0" smtClean="0">
                <a:solidFill>
                  <a:srgbClr val="7030A0"/>
                </a:solidFill>
                <a:ea typeface="微软雅黑" panose="020B0503020204020204" pitchFamily="34" charset="-122"/>
              </a:rPr>
              <a:t>件逆向</a:t>
            </a:r>
            <a:endParaRPr lang="en-US" altLang="zh-CN"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zh-CN" altLang="en-US" sz="2400" dirty="0">
                <a:solidFill>
                  <a:srgbClr val="7030A0"/>
                </a:solidFill>
                <a:ea typeface="微软雅黑" panose="020B0503020204020204" pitchFamily="34" charset="-122"/>
              </a:rPr>
              <a:t>位</a:t>
            </a:r>
            <a:r>
              <a:rPr lang="zh-CN" altLang="en-US" sz="2400" dirty="0" smtClean="0">
                <a:solidFill>
                  <a:srgbClr val="7030A0"/>
                </a:solidFill>
                <a:ea typeface="微软雅黑" panose="020B0503020204020204" pitchFamily="34" charset="-122"/>
              </a:rPr>
              <a:t>置逆向</a:t>
            </a:r>
            <a:endParaRPr lang="en-US" altLang="zh-CN"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zh-CN" altLang="en-US" sz="2400" dirty="0">
                <a:solidFill>
                  <a:srgbClr val="7030A0"/>
                </a:solidFill>
                <a:ea typeface="微软雅黑" panose="020B0503020204020204" pitchFamily="34" charset="-122"/>
              </a:rPr>
              <a:t>方</a:t>
            </a:r>
            <a:r>
              <a:rPr lang="zh-CN" altLang="en-US" sz="2400" dirty="0" smtClean="0">
                <a:solidFill>
                  <a:srgbClr val="7030A0"/>
                </a:solidFill>
                <a:ea typeface="微软雅黑" panose="020B0503020204020204" pitchFamily="34" charset="-122"/>
              </a:rPr>
              <a:t>式逆向</a:t>
            </a:r>
            <a:endParaRPr lang="en-US" altLang="zh-CN"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rgbClr val="7030A0"/>
                </a:solidFill>
                <a:ea typeface="微软雅黑" panose="020B0503020204020204" pitchFamily="34" charset="-122"/>
              </a:rPr>
              <a:t>流程逆向</a:t>
            </a:r>
            <a:endParaRPr lang="en-US" altLang="zh-CN"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zh-CN" altLang="en-US" sz="2400" dirty="0">
                <a:solidFill>
                  <a:srgbClr val="7030A0"/>
                </a:solidFill>
                <a:ea typeface="微软雅黑" panose="020B0503020204020204" pitchFamily="34" charset="-122"/>
              </a:rPr>
              <a:t>属</a:t>
            </a:r>
            <a:r>
              <a:rPr lang="zh-CN" altLang="en-US" sz="2400" dirty="0" smtClean="0">
                <a:solidFill>
                  <a:srgbClr val="7030A0"/>
                </a:solidFill>
                <a:ea typeface="微软雅黑" panose="020B0503020204020204" pitchFamily="34" charset="-122"/>
              </a:rPr>
              <a:t>性逆向</a:t>
            </a:r>
            <a:endParaRPr lang="en-US" altLang="zh-CN"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zh-CN" altLang="en-US" sz="2400" dirty="0">
                <a:solidFill>
                  <a:srgbClr val="7030A0"/>
                </a:solidFill>
                <a:ea typeface="微软雅黑" panose="020B0503020204020204" pitchFamily="34" charset="-122"/>
              </a:rPr>
              <a:t>因</a:t>
            </a:r>
            <a:r>
              <a:rPr lang="zh-CN" altLang="en-US" sz="2400" dirty="0" smtClean="0">
                <a:solidFill>
                  <a:srgbClr val="7030A0"/>
                </a:solidFill>
                <a:ea typeface="微软雅黑" panose="020B0503020204020204" pitchFamily="34" charset="-122"/>
              </a:rPr>
              <a:t>果逆向</a:t>
            </a:r>
            <a:endParaRPr lang="en-US" altLang="zh-CN"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en-US" altLang="zh-CN" sz="2400" dirty="0">
                <a:solidFill>
                  <a:srgbClr val="7030A0"/>
                </a:solidFill>
                <a:ea typeface="微软雅黑" panose="020B0503020204020204" pitchFamily="34" charset="-122"/>
              </a:rPr>
              <a:t>……</a:t>
            </a:r>
            <a:endParaRPr lang="zh-CN" altLang="en-US" sz="2400" dirty="0">
              <a:solidFill>
                <a:srgbClr val="7030A0"/>
              </a:solidFill>
              <a:ea typeface="微软雅黑" panose="020B0503020204020204" pitchFamily="34" charset="-122"/>
            </a:endParaRPr>
          </a:p>
        </p:txBody>
      </p:sp>
      <p:sp>
        <p:nvSpPr>
          <p:cNvPr id="8" name="矩形 7"/>
          <p:cNvSpPr/>
          <p:nvPr/>
        </p:nvSpPr>
        <p:spPr>
          <a:xfrm>
            <a:off x="2971799" y="2537158"/>
            <a:ext cx="5791070" cy="2308324"/>
          </a:xfrm>
          <a:prstGeom prst="rect">
            <a:avLst/>
          </a:prstGeom>
          <a:solidFill>
            <a:schemeClr val="bg1">
              <a:lumMod val="95000"/>
            </a:schemeClr>
          </a:solidFill>
          <a:ln w="25400" cap="rnd">
            <a:solidFill>
              <a:schemeClr val="accent1"/>
            </a:solidFill>
          </a:ln>
        </p:spPr>
        <p:txBody>
          <a:bodyPr wrap="square">
            <a:spAutoFit/>
          </a:bodyPr>
          <a:lstStyle/>
          <a:p>
            <a:r>
              <a:rPr lang="zh-CN" altLang="en-US" sz="2400" dirty="0" smtClean="0">
                <a:solidFill>
                  <a:srgbClr val="002060"/>
                </a:solidFill>
                <a:ea typeface="微软雅黑" panose="020B0503020204020204" pitchFamily="34" charset="-122"/>
              </a:rPr>
              <a:t>传统案</a:t>
            </a:r>
            <a:r>
              <a:rPr lang="zh-CN" altLang="en-US" sz="2400" dirty="0">
                <a:solidFill>
                  <a:srgbClr val="002060"/>
                </a:solidFill>
                <a:ea typeface="微软雅黑" panose="020B0503020204020204" pitchFamily="34" charset="-122"/>
              </a:rPr>
              <a:t>例</a:t>
            </a:r>
          </a:p>
          <a:p>
            <a:pPr marL="342900" indent="-342900">
              <a:buFont typeface="Arial" panose="020B0604020202020204" pitchFamily="34" charset="0"/>
              <a:buChar char="•"/>
            </a:pPr>
            <a:r>
              <a:rPr lang="zh-CN" altLang="en-US" sz="2400" dirty="0" smtClean="0">
                <a:solidFill>
                  <a:srgbClr val="7030A0"/>
                </a:solidFill>
                <a:ea typeface="微软雅黑" panose="020B0503020204020204" pitchFamily="34" charset="-122"/>
              </a:rPr>
              <a:t>司</a:t>
            </a:r>
            <a:r>
              <a:rPr lang="zh-CN" altLang="en-US" sz="2400" dirty="0">
                <a:solidFill>
                  <a:srgbClr val="7030A0"/>
                </a:solidFill>
                <a:ea typeface="微软雅黑" panose="020B0503020204020204" pitchFamily="34" charset="-122"/>
              </a:rPr>
              <a:t>马光砸</a:t>
            </a:r>
            <a:r>
              <a:rPr lang="zh-CN" altLang="en-US" sz="2400" dirty="0" smtClean="0">
                <a:solidFill>
                  <a:srgbClr val="7030A0"/>
                </a:solidFill>
                <a:ea typeface="微软雅黑" panose="020B0503020204020204" pitchFamily="34" charset="-122"/>
              </a:rPr>
              <a:t>缸：</a:t>
            </a:r>
            <a:r>
              <a:rPr lang="en-US" altLang="zh-CN" sz="2400" dirty="0" smtClean="0">
                <a:solidFill>
                  <a:srgbClr val="7030A0"/>
                </a:solidFill>
                <a:ea typeface="微软雅黑" panose="020B0503020204020204" pitchFamily="34" charset="-122"/>
              </a:rPr>
              <a:t>"</a:t>
            </a:r>
            <a:r>
              <a:rPr lang="zh-CN" altLang="en-US" sz="2400" dirty="0">
                <a:solidFill>
                  <a:srgbClr val="7030A0"/>
                </a:solidFill>
                <a:ea typeface="微软雅黑" panose="020B0503020204020204" pitchFamily="34" charset="-122"/>
              </a:rPr>
              <a:t>人离开水</a:t>
            </a:r>
            <a:r>
              <a:rPr lang="en-US" altLang="zh-CN" sz="2400" dirty="0" smtClean="0">
                <a:solidFill>
                  <a:srgbClr val="7030A0"/>
                </a:solidFill>
                <a:ea typeface="微软雅黑" panose="020B0503020204020204" pitchFamily="34" charset="-122"/>
              </a:rPr>
              <a:t>" vs "</a:t>
            </a:r>
            <a:r>
              <a:rPr lang="zh-CN" altLang="en-US" sz="2400" dirty="0">
                <a:solidFill>
                  <a:srgbClr val="7030A0"/>
                </a:solidFill>
                <a:ea typeface="微软雅黑" panose="020B0503020204020204" pitchFamily="34" charset="-122"/>
              </a:rPr>
              <a:t>水离开人</a:t>
            </a:r>
            <a:r>
              <a:rPr lang="en-US" altLang="zh-CN" sz="2400" dirty="0" smtClean="0">
                <a:solidFill>
                  <a:srgbClr val="7030A0"/>
                </a:solidFill>
                <a:ea typeface="微软雅黑" panose="020B0503020204020204" pitchFamily="34" charset="-122"/>
              </a:rPr>
              <a:t>"</a:t>
            </a:r>
          </a:p>
          <a:p>
            <a:pPr marL="342900" indent="-342900">
              <a:buFont typeface="Arial" panose="020B0604020202020204" pitchFamily="34" charset="0"/>
              <a:buChar char="•"/>
            </a:pPr>
            <a:r>
              <a:rPr lang="zh-CN" altLang="en-US" sz="2400" dirty="0" smtClean="0">
                <a:solidFill>
                  <a:srgbClr val="7030A0"/>
                </a:solidFill>
                <a:ea typeface="微软雅黑" panose="020B0503020204020204" pitchFamily="34" charset="-122"/>
              </a:rPr>
              <a:t>围魏救赵</a:t>
            </a:r>
            <a:endParaRPr lang="en-US" altLang="zh-CN"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rgbClr val="7030A0"/>
                </a:solidFill>
                <a:ea typeface="微软雅黑" panose="020B0503020204020204" pitchFamily="34" charset="-122"/>
              </a:rPr>
              <a:t>吸尘器</a:t>
            </a:r>
            <a:endParaRPr lang="en-US" altLang="zh-CN"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rgbClr val="7030A0"/>
                </a:solidFill>
                <a:ea typeface="微软雅黑" panose="020B0503020204020204" pitchFamily="34" charset="-122"/>
              </a:rPr>
              <a:t>明年老一岁 </a:t>
            </a:r>
            <a:r>
              <a:rPr lang="en-US" altLang="zh-CN" sz="2400" dirty="0" smtClean="0">
                <a:solidFill>
                  <a:srgbClr val="7030A0"/>
                </a:solidFill>
                <a:ea typeface="微软雅黑" panose="020B0503020204020204" pitchFamily="34" charset="-122"/>
              </a:rPr>
              <a:t>vs </a:t>
            </a:r>
            <a:r>
              <a:rPr lang="zh-CN" altLang="en-US" sz="2400" dirty="0" smtClean="0">
                <a:solidFill>
                  <a:srgbClr val="7030A0"/>
                </a:solidFill>
                <a:ea typeface="微软雅黑" panose="020B0503020204020204" pitchFamily="34" charset="-122"/>
              </a:rPr>
              <a:t>今年比明年年轻</a:t>
            </a:r>
            <a:endParaRPr lang="en-US" altLang="zh-CN"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rgbClr val="7030A0"/>
                </a:solidFill>
                <a:ea typeface="微软雅黑" panose="020B0503020204020204" pitchFamily="34" charset="-122"/>
              </a:rPr>
              <a:t>两个儿子：卖伞与染布</a:t>
            </a:r>
            <a:endParaRPr lang="zh-CN" altLang="en-US" sz="2400" dirty="0">
              <a:solidFill>
                <a:srgbClr val="7030A0"/>
              </a:solidFill>
              <a:ea typeface="微软雅黑" panose="020B0503020204020204" pitchFamily="34" charset="-122"/>
            </a:endParaRPr>
          </a:p>
        </p:txBody>
      </p:sp>
      <p:sp>
        <p:nvSpPr>
          <p:cNvPr id="9" name="矩形 8"/>
          <p:cNvSpPr/>
          <p:nvPr/>
        </p:nvSpPr>
        <p:spPr>
          <a:xfrm>
            <a:off x="2971799" y="4939835"/>
            <a:ext cx="5791070" cy="830997"/>
          </a:xfrm>
          <a:prstGeom prst="rect">
            <a:avLst/>
          </a:prstGeom>
          <a:solidFill>
            <a:schemeClr val="bg1">
              <a:lumMod val="95000"/>
            </a:schemeClr>
          </a:solidFill>
          <a:ln w="25400" cap="rnd">
            <a:solidFill>
              <a:schemeClr val="accent1"/>
            </a:solidFill>
          </a:ln>
        </p:spPr>
        <p:txBody>
          <a:bodyPr wrap="square">
            <a:spAutoFit/>
          </a:bodyPr>
          <a:lstStyle/>
          <a:p>
            <a:r>
              <a:rPr lang="zh-CN" altLang="en-US" sz="2400" dirty="0" smtClean="0">
                <a:solidFill>
                  <a:srgbClr val="002060"/>
                </a:solidFill>
                <a:ea typeface="微软雅黑" panose="020B0503020204020204" pitchFamily="34" charset="-122"/>
              </a:rPr>
              <a:t>现代案</a:t>
            </a:r>
            <a:r>
              <a:rPr lang="zh-CN" altLang="en-US" sz="2400" dirty="0">
                <a:solidFill>
                  <a:srgbClr val="002060"/>
                </a:solidFill>
                <a:ea typeface="微软雅黑" panose="020B0503020204020204" pitchFamily="34" charset="-122"/>
              </a:rPr>
              <a:t>例</a:t>
            </a:r>
          </a:p>
          <a:p>
            <a:pPr marL="342900" indent="-342900">
              <a:buFont typeface="Arial" panose="020B0604020202020204" pitchFamily="34" charset="0"/>
              <a:buChar char="•"/>
            </a:pPr>
            <a:r>
              <a:rPr lang="en-US" altLang="zh-CN" sz="2400" dirty="0" smtClean="0">
                <a:solidFill>
                  <a:srgbClr val="7030A0"/>
                </a:solidFill>
                <a:ea typeface="微软雅黑" panose="020B0503020204020204" pitchFamily="34" charset="-122"/>
              </a:rPr>
              <a:t>"</a:t>
            </a:r>
            <a:r>
              <a:rPr lang="zh-CN" altLang="en-US" sz="2400" dirty="0" smtClean="0">
                <a:solidFill>
                  <a:srgbClr val="7030A0"/>
                </a:solidFill>
                <a:ea typeface="微软雅黑" panose="020B0503020204020204" pitchFamily="34" charset="-122"/>
              </a:rPr>
              <a:t>吃货拯救世界</a:t>
            </a:r>
            <a:r>
              <a:rPr lang="en-US" altLang="zh-CN" sz="2400" dirty="0" smtClean="0">
                <a:solidFill>
                  <a:srgbClr val="7030A0"/>
                </a:solidFill>
                <a:ea typeface="微软雅黑" panose="020B0503020204020204" pitchFamily="34" charset="-122"/>
              </a:rPr>
              <a:t>"</a:t>
            </a:r>
            <a:endParaRPr lang="zh-CN" altLang="en-US" sz="2400" dirty="0">
              <a:solidFill>
                <a:srgbClr val="7030A0"/>
              </a:solidFill>
              <a:ea typeface="微软雅黑" panose="020B0503020204020204" pitchFamily="34" charset="-122"/>
            </a:endParaRPr>
          </a:p>
        </p:txBody>
      </p:sp>
    </p:spTree>
    <p:extLst>
      <p:ext uri="{BB962C8B-B14F-4D97-AF65-F5344CB8AC3E}">
        <p14:creationId xmlns:p14="http://schemas.microsoft.com/office/powerpoint/2010/main" val="33384471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逆向思维</a:t>
            </a:r>
            <a:r>
              <a:rPr lang="en-US" altLang="zh-CN" dirty="0"/>
              <a:t>——"</a:t>
            </a:r>
            <a:r>
              <a:rPr lang="zh-CN" altLang="en-US" dirty="0" smtClean="0"/>
              <a:t>吃货拯救世界</a:t>
            </a:r>
            <a:r>
              <a:rPr lang="en-US" altLang="zh-CN" dirty="0" smtClean="0"/>
              <a:t>"</a:t>
            </a:r>
            <a:endParaRPr lang="zh-CN" altLang="en-US" dirty="0"/>
          </a:p>
        </p:txBody>
      </p:sp>
      <p:sp>
        <p:nvSpPr>
          <p:cNvPr id="4" name="内容占位符 3"/>
          <p:cNvSpPr>
            <a:spLocks noGrp="1"/>
          </p:cNvSpPr>
          <p:nvPr>
            <p:ph sz="quarter" idx="11"/>
          </p:nvPr>
        </p:nvSpPr>
        <p:spPr/>
        <p:txBody>
          <a:bodyPr/>
          <a:lstStyle/>
          <a:p>
            <a:r>
              <a:rPr lang="en-US" altLang="zh-CN" dirty="0" smtClean="0"/>
              <a:t>"</a:t>
            </a:r>
            <a:r>
              <a:rPr lang="zh-CN" altLang="en-US" dirty="0" smtClean="0"/>
              <a:t>物种入侵问题</a:t>
            </a:r>
            <a:r>
              <a:rPr lang="en-US" altLang="zh-CN" dirty="0" smtClean="0"/>
              <a:t>"</a:t>
            </a:r>
          </a:p>
          <a:p>
            <a:pPr lvl="1"/>
            <a:r>
              <a:rPr lang="zh-CN" altLang="en-US" dirty="0"/>
              <a:t>亚洲鲤鱼在美</a:t>
            </a:r>
            <a:r>
              <a:rPr lang="zh-CN" altLang="en-US" dirty="0" smtClean="0"/>
              <a:t>国（待观察案例）</a:t>
            </a:r>
            <a:endParaRPr lang="zh-CN" altLang="en-US" dirty="0"/>
          </a:p>
          <a:p>
            <a:pPr lvl="1"/>
            <a:r>
              <a:rPr lang="zh-CN" altLang="en-US" dirty="0"/>
              <a:t>大闸蟹在德</a:t>
            </a:r>
            <a:r>
              <a:rPr lang="zh-CN" altLang="en-US" dirty="0" smtClean="0"/>
              <a:t>国（成功案例）</a:t>
            </a:r>
            <a:endParaRPr lang="en-US" altLang="zh-CN" dirty="0" smtClean="0"/>
          </a:p>
          <a:p>
            <a:pPr lvl="1"/>
            <a:r>
              <a:rPr lang="zh-CN" altLang="en-US" dirty="0"/>
              <a:t>大闸</a:t>
            </a:r>
            <a:r>
              <a:rPr lang="zh-CN" altLang="en-US" dirty="0" smtClean="0"/>
              <a:t>蟹在英国（失败案例）</a:t>
            </a:r>
            <a:endParaRPr lang="zh-CN" altLang="en-US" dirty="0"/>
          </a:p>
        </p:txBody>
      </p:sp>
      <p:sp>
        <p:nvSpPr>
          <p:cNvPr id="3" name="灯片编号占位符 2"/>
          <p:cNvSpPr>
            <a:spLocks noGrp="1"/>
          </p:cNvSpPr>
          <p:nvPr>
            <p:ph type="sldNum" sz="quarter" idx="12"/>
          </p:nvPr>
        </p:nvSpPr>
        <p:spPr/>
        <p:txBody>
          <a:bodyPr/>
          <a:lstStyle/>
          <a:p>
            <a:pPr>
              <a:defRPr/>
            </a:pPr>
            <a:fld id="{60EA937E-F52B-46CE-884F-E76692E62824}" type="slidenum">
              <a:rPr lang="en-US" altLang="en-US" smtClean="0"/>
              <a:pPr>
                <a:defRPr/>
              </a:pPr>
              <a:t>17</a:t>
            </a:fld>
            <a:endParaRPr lang="en-US" altLang="en-US"/>
          </a:p>
        </p:txBody>
      </p:sp>
    </p:spTree>
    <p:extLst>
      <p:ext uri="{BB962C8B-B14F-4D97-AF65-F5344CB8AC3E}">
        <p14:creationId xmlns:p14="http://schemas.microsoft.com/office/powerpoint/2010/main" val="1129489379"/>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吐槽时刻：英国人和鱼类</a:t>
            </a:r>
            <a:r>
              <a:rPr lang="zh-CN" altLang="en-US" dirty="0" smtClean="0"/>
              <a:t>的和谐生</a:t>
            </a:r>
            <a:r>
              <a:rPr lang="zh-CN" altLang="en-US" dirty="0"/>
              <a:t>活</a:t>
            </a:r>
          </a:p>
        </p:txBody>
      </p:sp>
      <p:sp>
        <p:nvSpPr>
          <p:cNvPr id="3" name="内容占位符 2"/>
          <p:cNvSpPr>
            <a:spLocks noGrp="1"/>
          </p:cNvSpPr>
          <p:nvPr>
            <p:ph sz="quarter" idx="11"/>
          </p:nvPr>
        </p:nvSpPr>
        <p:spPr>
          <a:xfrm>
            <a:off x="153987" y="1142813"/>
            <a:ext cx="8847137" cy="1066987"/>
          </a:xfrm>
        </p:spPr>
        <p:txBody>
          <a:bodyPr/>
          <a:lstStyle/>
          <a:p>
            <a:r>
              <a:rPr lang="zh-CN" altLang="en-US" dirty="0"/>
              <a:t>英国垂钓者绝大多数是把钓鱼当作运动，钓上大鲤鱼来，抱着照张像，秤秤体重，再小心翼翼放回水里。</a:t>
            </a:r>
          </a:p>
        </p:txBody>
      </p:sp>
      <p:sp>
        <p:nvSpPr>
          <p:cNvPr id="4" name="灯片编号占位符 3"/>
          <p:cNvSpPr>
            <a:spLocks noGrp="1"/>
          </p:cNvSpPr>
          <p:nvPr>
            <p:ph type="sldNum" sz="quarter" idx="12"/>
          </p:nvPr>
        </p:nvSpPr>
        <p:spPr/>
        <p:txBody>
          <a:bodyPr/>
          <a:lstStyle/>
          <a:p>
            <a:pPr>
              <a:defRPr/>
            </a:pPr>
            <a:fld id="{4A8ED14E-27B2-465D-AF5E-81A3015C899C}" type="slidenum">
              <a:rPr lang="en-US" altLang="en-US" smtClean="0"/>
              <a:pPr>
                <a:defRPr/>
              </a:pPr>
              <a:t>18</a:t>
            </a:fld>
            <a:endParaRPr lang="en-US" altLang="en-US"/>
          </a:p>
        </p:txBody>
      </p:sp>
      <p:sp>
        <p:nvSpPr>
          <p:cNvPr id="5" name="圆角矩形 4"/>
          <p:cNvSpPr/>
          <p:nvPr/>
        </p:nvSpPr>
        <p:spPr bwMode="auto">
          <a:xfrm>
            <a:off x="278842" y="2819400"/>
            <a:ext cx="8597425" cy="1324104"/>
          </a:xfrm>
          <a:prstGeom prst="roundRect">
            <a:avLst/>
          </a:prstGeom>
          <a:solidFill>
            <a:schemeClr val="bg1">
              <a:lumMod val="95000"/>
            </a:schemeClr>
          </a:solidFill>
          <a:ln w="25400" cap="flat" cmpd="sng" algn="ctr">
            <a:solidFill>
              <a:srgbClr val="C00000"/>
            </a:solidFill>
            <a:prstDash val="solid"/>
            <a:round/>
            <a:headEnd type="none" w="med" len="med"/>
            <a:tailEnd type="none" w="med" len="med"/>
          </a:ln>
          <a:effectLst/>
        </p:spPr>
        <p:txBody>
          <a:bodyPr vert="horz" wrap="square" lIns="46800" tIns="45720" rIns="0" bIns="45720" numCol="1" rtlCol="0" anchor="t" anchorCtr="0" compatLnSpc="1">
            <a:prstTxWarp prst="textNoShape">
              <a:avLst/>
            </a:prstTxWarp>
          </a:bodyPr>
          <a:lstStyle/>
          <a:p>
            <a:pPr eaLnBrk="1" hangingPunct="1"/>
            <a:r>
              <a:rPr lang="zh-CN" altLang="en-US" sz="2400" dirty="0">
                <a:solidFill>
                  <a:srgbClr val="C00000"/>
                </a:solidFill>
                <a:latin typeface="Arial" charset="0"/>
                <a:ea typeface="微软雅黑" panose="020B0503020204020204" pitchFamily="34" charset="-122"/>
              </a:rPr>
              <a:t>近年来，英国垂钓者抱怨偷偷钓上鱼来拿回家吃的人越来越多，以至于英国环境署破天荒立法，</a:t>
            </a:r>
            <a:r>
              <a:rPr lang="zh-CN" altLang="en-US" sz="2400" b="1" dirty="0">
                <a:solidFill>
                  <a:srgbClr val="C00000"/>
                </a:solidFill>
                <a:latin typeface="Arial" charset="0"/>
                <a:ea typeface="微软雅黑" panose="020B0503020204020204" pitchFamily="34" charset="-122"/>
              </a:rPr>
              <a:t>禁止垂钓者将体长超过</a:t>
            </a:r>
            <a:r>
              <a:rPr lang="en-US" altLang="zh-CN" sz="2400" b="1" dirty="0">
                <a:solidFill>
                  <a:srgbClr val="C00000"/>
                </a:solidFill>
                <a:latin typeface="Arial" charset="0"/>
                <a:ea typeface="微软雅黑" panose="020B0503020204020204" pitchFamily="34" charset="-122"/>
              </a:rPr>
              <a:t>20</a:t>
            </a:r>
            <a:r>
              <a:rPr lang="zh-CN" altLang="en-US" sz="2400" b="1" dirty="0">
                <a:solidFill>
                  <a:srgbClr val="C00000"/>
                </a:solidFill>
                <a:latin typeface="Arial" charset="0"/>
                <a:ea typeface="微软雅黑" panose="020B0503020204020204" pitchFamily="34" charset="-122"/>
              </a:rPr>
              <a:t>厘米的河鱼拿回家</a:t>
            </a:r>
            <a:r>
              <a:rPr lang="zh-CN" altLang="en-US" sz="2400" dirty="0">
                <a:solidFill>
                  <a:srgbClr val="C00000"/>
                </a:solidFill>
                <a:latin typeface="Arial" charset="0"/>
                <a:ea typeface="微软雅黑" panose="020B0503020204020204" pitchFamily="34" charset="-122"/>
              </a:rPr>
              <a:t>。</a:t>
            </a:r>
            <a:endParaRPr lang="zh-CN" altLang="en-US" sz="2400" b="1" dirty="0">
              <a:solidFill>
                <a:schemeClr val="tx2"/>
              </a:solidFill>
              <a:latin typeface="Arial" charset="0"/>
              <a:ea typeface="微软雅黑" panose="020B0503020204020204" pitchFamily="34" charset="-122"/>
            </a:endParaRPr>
          </a:p>
        </p:txBody>
      </p:sp>
    </p:spTree>
    <p:extLst>
      <p:ext uri="{BB962C8B-B14F-4D97-AF65-F5344CB8AC3E}">
        <p14:creationId xmlns:p14="http://schemas.microsoft.com/office/powerpoint/2010/main" val="3124181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33C711-2E8A-4697-A40A-92B1218366FF}" type="slidenum">
              <a:rPr lang="en-US" altLang="en-US" smtClean="0"/>
              <a:pPr>
                <a:defRPr/>
              </a:pPr>
              <a:t>19</a:t>
            </a:fld>
            <a:endParaRPr lang="en-US" altLang="en-US"/>
          </a:p>
        </p:txBody>
      </p:sp>
      <p:pic>
        <p:nvPicPr>
          <p:cNvPr id="3" name="Picture 2" descr="英国最大鲤鱼“双色”去世钓鱼者哀悼“婚姻杀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476308"/>
            <a:ext cx="5270839" cy="385984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08275" y="505361"/>
            <a:ext cx="8892850" cy="1938992"/>
          </a:xfrm>
          <a:prstGeom prst="rect">
            <a:avLst/>
          </a:prstGeom>
        </p:spPr>
        <p:txBody>
          <a:bodyPr wrap="square">
            <a:spAutoFit/>
          </a:bodyPr>
          <a:lstStyle/>
          <a:p>
            <a:r>
              <a:rPr lang="en-US" altLang="zh-CN" sz="2000" dirty="0" smtClean="0">
                <a:solidFill>
                  <a:srgbClr val="252525"/>
                </a:solidFill>
                <a:latin typeface="Verdana" panose="020B0604030504040204" pitchFamily="34" charset="0"/>
                <a:ea typeface="微软雅黑" panose="020B0503020204020204" pitchFamily="34" charset="-122"/>
              </a:rPr>
              <a:t>【"</a:t>
            </a:r>
            <a:r>
              <a:rPr lang="zh-CN" altLang="en-US" sz="2000" dirty="0" smtClean="0">
                <a:solidFill>
                  <a:srgbClr val="252525"/>
                </a:solidFill>
                <a:latin typeface="Verdana" panose="020B0604030504040204" pitchFamily="34" charset="0"/>
                <a:ea typeface="微软雅黑" panose="020B0503020204020204" pitchFamily="34" charset="-122"/>
              </a:rPr>
              <a:t>双色</a:t>
            </a:r>
            <a:r>
              <a:rPr lang="en-US" altLang="zh-CN" sz="2000" dirty="0" smtClean="0">
                <a:solidFill>
                  <a:srgbClr val="252525"/>
                </a:solidFill>
                <a:latin typeface="Verdana" panose="020B0604030504040204" pitchFamily="34" charset="0"/>
                <a:ea typeface="微软雅黑" panose="020B0503020204020204" pitchFamily="34" charset="-122"/>
              </a:rPr>
              <a:t>"——</a:t>
            </a:r>
            <a:r>
              <a:rPr lang="zh-CN" altLang="en-US" sz="2000" dirty="0" smtClean="0">
                <a:solidFill>
                  <a:srgbClr val="252525"/>
                </a:solidFill>
                <a:latin typeface="Verdana" panose="020B0604030504040204" pitchFamily="34" charset="0"/>
                <a:ea typeface="微软雅黑" panose="020B0503020204020204" pitchFamily="34" charset="-122"/>
              </a:rPr>
              <a:t>英国垂钓者的偶像</a:t>
            </a:r>
            <a:r>
              <a:rPr lang="en-US" altLang="zh-CN" sz="2000" dirty="0" smtClean="0">
                <a:solidFill>
                  <a:srgbClr val="252525"/>
                </a:solidFill>
                <a:latin typeface="Verdana" panose="020B0604030504040204" pitchFamily="34" charset="0"/>
                <a:ea typeface="微软雅黑" panose="020B0503020204020204" pitchFamily="34" charset="-122"/>
              </a:rPr>
              <a:t>】</a:t>
            </a:r>
          </a:p>
          <a:p>
            <a:pPr marL="457200" indent="-457200">
              <a:buFont typeface="+mj-ea"/>
              <a:buAutoNum type="circleNumDbPlain"/>
            </a:pPr>
            <a:r>
              <a:rPr lang="zh-CN" altLang="en-US" sz="2000" dirty="0" smtClean="0">
                <a:solidFill>
                  <a:srgbClr val="252525"/>
                </a:solidFill>
                <a:latin typeface="Verdana" panose="020B0604030504040204" pitchFamily="34" charset="0"/>
                <a:ea typeface="微软雅黑" panose="020B0503020204020204" pitchFamily="34" charset="-122"/>
              </a:rPr>
              <a:t>“双</a:t>
            </a:r>
            <a:r>
              <a:rPr lang="zh-CN" altLang="en-US" sz="2000" dirty="0">
                <a:solidFill>
                  <a:srgbClr val="252525"/>
                </a:solidFill>
                <a:latin typeface="Verdana" panose="020B0604030504040204" pitchFamily="34" charset="0"/>
                <a:ea typeface="微软雅黑" panose="020B0503020204020204" pitchFamily="34" charset="-122"/>
              </a:rPr>
              <a:t>色”重达</a:t>
            </a:r>
            <a:r>
              <a:rPr lang="en-US" altLang="zh-CN" sz="2000" dirty="0">
                <a:solidFill>
                  <a:srgbClr val="252525"/>
                </a:solidFill>
                <a:latin typeface="Verdana" panose="020B0604030504040204" pitchFamily="34" charset="0"/>
                <a:ea typeface="微软雅黑" panose="020B0503020204020204" pitchFamily="34" charset="-122"/>
              </a:rPr>
              <a:t>64</a:t>
            </a:r>
            <a:r>
              <a:rPr lang="zh-CN" altLang="en-US" sz="2000" dirty="0">
                <a:solidFill>
                  <a:srgbClr val="252525"/>
                </a:solidFill>
                <a:latin typeface="Verdana" panose="020B0604030504040204" pitchFamily="34" charset="0"/>
                <a:ea typeface="微软雅黑" panose="020B0503020204020204" pitchFamily="34" charset="-122"/>
              </a:rPr>
              <a:t>斤，是全英国已知最大的淡水鱼，据估计“双色”一生中被钓上来至少</a:t>
            </a:r>
            <a:r>
              <a:rPr lang="en-US" altLang="zh-CN" sz="2000" dirty="0">
                <a:solidFill>
                  <a:srgbClr val="252525"/>
                </a:solidFill>
                <a:latin typeface="Verdana" panose="020B0604030504040204" pitchFamily="34" charset="0"/>
                <a:ea typeface="微软雅黑" panose="020B0503020204020204" pitchFamily="34" charset="-122"/>
              </a:rPr>
              <a:t>50</a:t>
            </a:r>
            <a:r>
              <a:rPr lang="zh-CN" altLang="en-US" sz="2000" dirty="0">
                <a:solidFill>
                  <a:srgbClr val="252525"/>
                </a:solidFill>
                <a:latin typeface="Verdana" panose="020B0604030504040204" pitchFamily="34" charset="0"/>
                <a:ea typeface="微软雅黑" panose="020B0503020204020204" pitchFamily="34" charset="-122"/>
              </a:rPr>
              <a:t>次。</a:t>
            </a:r>
          </a:p>
          <a:p>
            <a:pPr marL="457200" indent="-457200">
              <a:buFont typeface="+mj-ea"/>
              <a:buAutoNum type="circleNumDbPlain"/>
            </a:pPr>
            <a:r>
              <a:rPr lang="zh-CN" altLang="en-US" sz="2000" dirty="0">
                <a:solidFill>
                  <a:srgbClr val="252525"/>
                </a:solidFill>
                <a:latin typeface="Verdana" panose="020B0604030504040204" pitchFamily="34" charset="0"/>
                <a:ea typeface="微软雅黑" panose="020B0503020204020204" pitchFamily="34" charset="-122"/>
              </a:rPr>
              <a:t>“双色”活了</a:t>
            </a:r>
            <a:r>
              <a:rPr lang="en-US" altLang="zh-CN" sz="2000" dirty="0">
                <a:solidFill>
                  <a:srgbClr val="252525"/>
                </a:solidFill>
                <a:latin typeface="Verdana" panose="020B0604030504040204" pitchFamily="34" charset="0"/>
                <a:ea typeface="微软雅黑" panose="020B0503020204020204" pitchFamily="34" charset="-122"/>
              </a:rPr>
              <a:t>45</a:t>
            </a:r>
            <a:r>
              <a:rPr lang="zh-CN" altLang="en-US" sz="2000" dirty="0">
                <a:solidFill>
                  <a:srgbClr val="252525"/>
                </a:solidFill>
                <a:latin typeface="Verdana" panose="020B0604030504040204" pitchFamily="34" charset="0"/>
                <a:ea typeface="微软雅黑" panose="020B0503020204020204" pitchFamily="34" charset="-122"/>
              </a:rPr>
              <a:t>岁，</a:t>
            </a:r>
            <a:r>
              <a:rPr lang="en-US" altLang="zh-CN" sz="2000" dirty="0">
                <a:solidFill>
                  <a:srgbClr val="252525"/>
                </a:solidFill>
                <a:latin typeface="Verdana" panose="020B0604030504040204" pitchFamily="34" charset="0"/>
                <a:ea typeface="微软雅黑" panose="020B0503020204020204" pitchFamily="34" charset="-122"/>
              </a:rPr>
              <a:t>2010</a:t>
            </a:r>
            <a:r>
              <a:rPr lang="zh-CN" altLang="en-US" sz="2000" dirty="0">
                <a:solidFill>
                  <a:srgbClr val="252525"/>
                </a:solidFill>
                <a:latin typeface="Verdana" panose="020B0604030504040204" pitchFamily="34" charset="0"/>
                <a:ea typeface="微软雅黑" panose="020B0503020204020204" pitchFamily="34" charset="-122"/>
              </a:rPr>
              <a:t>年</a:t>
            </a:r>
            <a:r>
              <a:rPr lang="en-US" altLang="zh-CN" sz="2000" dirty="0">
                <a:solidFill>
                  <a:srgbClr val="252525"/>
                </a:solidFill>
                <a:latin typeface="Verdana" panose="020B0604030504040204" pitchFamily="34" charset="0"/>
                <a:ea typeface="微软雅黑" panose="020B0503020204020204" pitchFamily="34" charset="-122"/>
              </a:rPr>
              <a:t>8</a:t>
            </a:r>
            <a:r>
              <a:rPr lang="zh-CN" altLang="en-US" sz="2000" dirty="0">
                <a:solidFill>
                  <a:srgbClr val="252525"/>
                </a:solidFill>
                <a:latin typeface="Verdana" panose="020B0604030504040204" pitchFamily="34" charset="0"/>
                <a:ea typeface="微软雅黑" panose="020B0503020204020204" pitchFamily="34" charset="-122"/>
              </a:rPr>
              <a:t>月去世，全英粉丝哀悼。</a:t>
            </a:r>
          </a:p>
          <a:p>
            <a:pPr marL="457200" indent="-457200">
              <a:buFont typeface="+mj-ea"/>
              <a:buAutoNum type="circleNumDbPlain"/>
            </a:pPr>
            <a:r>
              <a:rPr lang="zh-CN" altLang="en-US" sz="2000" dirty="0">
                <a:solidFill>
                  <a:srgbClr val="252525"/>
                </a:solidFill>
                <a:latin typeface="Verdana" panose="020B0604030504040204" pitchFamily="34" charset="0"/>
                <a:ea typeface="微软雅黑" panose="020B0503020204020204" pitchFamily="34" charset="-122"/>
              </a:rPr>
              <a:t>绰号“婚姻杀手”，至少有</a:t>
            </a:r>
            <a:r>
              <a:rPr lang="en-US" altLang="zh-CN" sz="2000" dirty="0">
                <a:solidFill>
                  <a:srgbClr val="252525"/>
                </a:solidFill>
                <a:latin typeface="Verdana" panose="020B0604030504040204" pitchFamily="34" charset="0"/>
                <a:ea typeface="微软雅黑" panose="020B0503020204020204" pitchFamily="34" charset="-122"/>
              </a:rPr>
              <a:t>4</a:t>
            </a:r>
            <a:r>
              <a:rPr lang="zh-CN" altLang="en-US" sz="2000" dirty="0">
                <a:solidFill>
                  <a:srgbClr val="252525"/>
                </a:solidFill>
                <a:latin typeface="Verdana" panose="020B0604030504040204" pitchFamily="34" charset="0"/>
                <a:ea typeface="微软雅黑" panose="020B0503020204020204" pitchFamily="34" charset="-122"/>
              </a:rPr>
              <a:t>位钓客因为太关注追捕这只鱼而忽视了自己的家庭，从而与自己的妻子离婚。</a:t>
            </a:r>
            <a:endParaRPr lang="zh-CN" altLang="en-US" sz="2000" dirty="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23896503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left)">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传送门</a:t>
            </a:r>
            <a:endParaRPr lang="zh-CN" altLang="en-US" dirty="0"/>
          </a:p>
        </p:txBody>
      </p:sp>
      <p:sp>
        <p:nvSpPr>
          <p:cNvPr id="3" name="内容占位符 2"/>
          <p:cNvSpPr>
            <a:spLocks noGrp="1"/>
          </p:cNvSpPr>
          <p:nvPr>
            <p:ph sz="quarter" idx="11"/>
          </p:nvPr>
        </p:nvSpPr>
        <p:spPr/>
        <p:txBody>
          <a:bodyPr/>
          <a:lstStyle/>
          <a:p>
            <a:r>
              <a:rPr lang="en-US" altLang="zh-CN" dirty="0" smtClean="0">
                <a:hlinkClick r:id="rId2" action="ppaction://hlinksldjump"/>
              </a:rPr>
              <a:t>Deming</a:t>
            </a:r>
            <a:r>
              <a:rPr lang="zh-CN" altLang="en-US" dirty="0" smtClean="0">
                <a:hlinkClick r:id="rId2" action="ppaction://hlinksldjump"/>
              </a:rPr>
              <a:t>环简介</a:t>
            </a:r>
            <a:endParaRPr lang="en-US" altLang="zh-CN" dirty="0" smtClean="0"/>
          </a:p>
          <a:p>
            <a:r>
              <a:rPr lang="zh-CN" altLang="en-US" dirty="0"/>
              <a:t>逆向思维</a:t>
            </a:r>
          </a:p>
        </p:txBody>
      </p:sp>
      <p:sp>
        <p:nvSpPr>
          <p:cNvPr id="4" name="灯片编号占位符 3"/>
          <p:cNvSpPr>
            <a:spLocks noGrp="1"/>
          </p:cNvSpPr>
          <p:nvPr>
            <p:ph type="sldNum" sz="quarter" idx="12"/>
          </p:nvPr>
        </p:nvSpPr>
        <p:spPr/>
        <p:txBody>
          <a:bodyPr/>
          <a:lstStyle/>
          <a:p>
            <a:pPr>
              <a:defRPr/>
            </a:pPr>
            <a:fld id="{4A8ED14E-27B2-465D-AF5E-81A3015C899C}" type="slidenum">
              <a:rPr lang="en-US" altLang="en-US" smtClean="0"/>
              <a:pPr>
                <a:defRPr/>
              </a:pPr>
              <a:t>2</a:t>
            </a:fld>
            <a:endParaRPr lang="en-US" altLang="en-US"/>
          </a:p>
        </p:txBody>
      </p:sp>
    </p:spTree>
    <p:extLst>
      <p:ext uri="{BB962C8B-B14F-4D97-AF65-F5344CB8AC3E}">
        <p14:creationId xmlns:p14="http://schemas.microsoft.com/office/powerpoint/2010/main" val="30812412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1A33C711-2E8A-4697-A40A-92B1218366FF}" type="slidenum">
              <a:rPr lang="en-US" altLang="en-US" smtClean="0"/>
              <a:pPr>
                <a:defRPr/>
              </a:pPr>
              <a:t>20</a:t>
            </a:fld>
            <a:endParaRPr lang="en-US" altLang="en-US"/>
          </a:p>
        </p:txBody>
      </p:sp>
      <p:pic>
        <p:nvPicPr>
          <p:cNvPr id="3074" name="Picture 2" descr="http://img1.cache.netease.com/catchpic/8/8C/8C22E266000F11FAB97D7677EBAE29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609600"/>
            <a:ext cx="4456352" cy="332200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0" y="4081828"/>
            <a:ext cx="4539925" cy="1015663"/>
          </a:xfrm>
          <a:prstGeom prst="rect">
            <a:avLst/>
          </a:prstGeom>
        </p:spPr>
        <p:txBody>
          <a:bodyPr wrap="square">
            <a:spAutoFit/>
          </a:bodyPr>
          <a:lstStyle/>
          <a:p>
            <a:r>
              <a:rPr lang="en-US" altLang="zh-CN" sz="2000" dirty="0" smtClean="0">
                <a:solidFill>
                  <a:srgbClr val="252525"/>
                </a:solidFill>
                <a:latin typeface="Verdana" panose="020B0604030504040204" pitchFamily="34" charset="0"/>
                <a:ea typeface="微软雅黑" panose="020B0503020204020204" pitchFamily="34" charset="-122"/>
              </a:rPr>
              <a:t>【</a:t>
            </a:r>
            <a:r>
              <a:rPr lang="zh-CN" altLang="en-US" sz="2000" dirty="0" smtClean="0">
                <a:solidFill>
                  <a:srgbClr val="252525"/>
                </a:solidFill>
                <a:latin typeface="Verdana" panose="020B0604030504040204" pitchFamily="34" charset="0"/>
                <a:ea typeface="微软雅黑" panose="020B0503020204020204" pitchFamily="34" charset="-122"/>
              </a:rPr>
              <a:t>上图</a:t>
            </a:r>
            <a:r>
              <a:rPr lang="en-US" altLang="zh-CN" sz="2000" dirty="0" smtClean="0">
                <a:solidFill>
                  <a:srgbClr val="252525"/>
                </a:solidFill>
                <a:latin typeface="Verdana" panose="020B0604030504040204" pitchFamily="34" charset="0"/>
                <a:ea typeface="微软雅黑" panose="020B0503020204020204" pitchFamily="34" charset="-122"/>
              </a:rPr>
              <a:t>】2013</a:t>
            </a:r>
            <a:r>
              <a:rPr lang="zh-CN" altLang="en-US" sz="2000" dirty="0" smtClean="0">
                <a:solidFill>
                  <a:srgbClr val="252525"/>
                </a:solidFill>
                <a:latin typeface="Verdana" panose="020B0604030504040204" pitchFamily="34" charset="0"/>
                <a:ea typeface="微软雅黑" panose="020B0503020204020204" pitchFamily="34" charset="-122"/>
              </a:rPr>
              <a:t>年</a:t>
            </a:r>
            <a:r>
              <a:rPr lang="en-US" altLang="zh-CN" sz="2000" dirty="0" smtClean="0">
                <a:solidFill>
                  <a:srgbClr val="252525"/>
                </a:solidFill>
                <a:latin typeface="Verdana" panose="020B0604030504040204" pitchFamily="34" charset="0"/>
                <a:ea typeface="微软雅黑" panose="020B0503020204020204" pitchFamily="34" charset="-122"/>
              </a:rPr>
              <a:t>10</a:t>
            </a:r>
            <a:r>
              <a:rPr lang="zh-CN" altLang="en-US" sz="2000" dirty="0" smtClean="0">
                <a:solidFill>
                  <a:srgbClr val="252525"/>
                </a:solidFill>
                <a:latin typeface="Verdana" panose="020B0604030504040204" pitchFamily="34" charset="0"/>
                <a:ea typeface="微软雅黑" panose="020B0503020204020204" pitchFamily="34" charset="-122"/>
              </a:rPr>
              <a:t>月，</a:t>
            </a:r>
            <a:r>
              <a:rPr lang="zh-CN" altLang="en-US" sz="2000" b="1" dirty="0" smtClean="0">
                <a:solidFill>
                  <a:srgbClr val="C00000"/>
                </a:solidFill>
                <a:latin typeface="Verdana" panose="020B0604030504040204" pitchFamily="34" charset="0"/>
                <a:ea typeface="微软雅黑" panose="020B0503020204020204" pitchFamily="34" charset="-122"/>
              </a:rPr>
              <a:t>英</a:t>
            </a:r>
            <a:r>
              <a:rPr lang="zh-CN" altLang="en-US" sz="2000" b="1" dirty="0">
                <a:solidFill>
                  <a:srgbClr val="C00000"/>
                </a:solidFill>
                <a:latin typeface="Verdana" panose="020B0604030504040204" pitchFamily="34" charset="0"/>
                <a:ea typeface="微软雅黑" panose="020B0503020204020204" pitchFamily="34" charset="-122"/>
              </a:rPr>
              <a:t>国</a:t>
            </a:r>
            <a:r>
              <a:rPr lang="zh-CN" altLang="en-US" sz="2000" dirty="0">
                <a:solidFill>
                  <a:srgbClr val="252525"/>
                </a:solidFill>
                <a:latin typeface="Verdana" panose="020B0604030504040204" pitchFamily="34" charset="0"/>
                <a:ea typeface="微软雅黑" panose="020B0503020204020204" pitchFamily="34" charset="-122"/>
              </a:rPr>
              <a:t>一</a:t>
            </a:r>
            <a:r>
              <a:rPr lang="zh-CN" altLang="en-US" sz="2000" dirty="0" smtClean="0">
                <a:solidFill>
                  <a:srgbClr val="252525"/>
                </a:solidFill>
                <a:latin typeface="Verdana" panose="020B0604030504040204" pitchFamily="34" charset="0"/>
                <a:ea typeface="微软雅黑" panose="020B0503020204020204" pitchFamily="34" charset="-122"/>
              </a:rPr>
              <a:t>名钓客</a:t>
            </a:r>
            <a:r>
              <a:rPr lang="zh-CN" altLang="en-US" sz="2000" dirty="0">
                <a:solidFill>
                  <a:srgbClr val="252525"/>
                </a:solidFill>
                <a:latin typeface="Verdana" panose="020B0604030504040204" pitchFamily="34" charset="0"/>
                <a:ea typeface="微软雅黑" panose="020B0503020204020204" pitchFamily="34" charset="-122"/>
              </a:rPr>
              <a:t>近日在</a:t>
            </a:r>
            <a:r>
              <a:rPr lang="zh-CN" altLang="en-US" sz="2000" b="1" dirty="0">
                <a:solidFill>
                  <a:srgbClr val="252525"/>
                </a:solidFill>
                <a:latin typeface="Verdana" panose="020B0604030504040204" pitchFamily="34" charset="0"/>
                <a:ea typeface="微软雅黑" panose="020B0503020204020204" pitchFamily="34" charset="-122"/>
              </a:rPr>
              <a:t>泰国</a:t>
            </a:r>
            <a:r>
              <a:rPr lang="zh-CN" altLang="en-US" sz="2000" dirty="0">
                <a:solidFill>
                  <a:srgbClr val="252525"/>
                </a:solidFill>
                <a:latin typeface="Verdana" panose="020B0604030504040204" pitchFamily="34" charset="0"/>
                <a:ea typeface="微软雅黑" panose="020B0503020204020204" pitchFamily="34" charset="-122"/>
              </a:rPr>
              <a:t>钓到一条</a:t>
            </a:r>
            <a:r>
              <a:rPr lang="en-US" altLang="zh-CN" sz="2000" dirty="0">
                <a:solidFill>
                  <a:srgbClr val="252525"/>
                </a:solidFill>
                <a:latin typeface="Verdana" panose="020B0604030504040204" pitchFamily="34" charset="0"/>
                <a:ea typeface="微软雅黑" panose="020B0503020204020204" pitchFamily="34" charset="-122"/>
              </a:rPr>
              <a:t>134</a:t>
            </a:r>
            <a:r>
              <a:rPr lang="zh-CN" altLang="en-US" sz="2000" dirty="0">
                <a:solidFill>
                  <a:srgbClr val="252525"/>
                </a:solidFill>
                <a:latin typeface="Verdana" panose="020B0604030504040204" pitchFamily="34" charset="0"/>
                <a:ea typeface="微软雅黑" panose="020B0503020204020204" pitchFamily="34" charset="-122"/>
              </a:rPr>
              <a:t>多</a:t>
            </a:r>
            <a:r>
              <a:rPr lang="zh-CN" altLang="en-US" sz="2000" dirty="0" smtClean="0">
                <a:solidFill>
                  <a:srgbClr val="252525"/>
                </a:solidFill>
                <a:latin typeface="Verdana" panose="020B0604030504040204" pitchFamily="34" charset="0"/>
                <a:ea typeface="微软雅黑" panose="020B0503020204020204" pitchFamily="34" charset="-122"/>
              </a:rPr>
              <a:t>磅</a:t>
            </a:r>
            <a:r>
              <a:rPr lang="en-US" altLang="zh-CN" sz="2000" dirty="0">
                <a:latin typeface="Verdana" panose="020B0604030504040204" pitchFamily="34" charset="0"/>
                <a:ea typeface="微软雅黑" panose="020B0503020204020204" pitchFamily="34" charset="-122"/>
              </a:rPr>
              <a:t>(</a:t>
            </a:r>
            <a:r>
              <a:rPr lang="zh-CN" altLang="en-US" sz="2000" dirty="0">
                <a:latin typeface="Verdana" panose="020B0604030504040204" pitchFamily="34" charset="0"/>
                <a:ea typeface="微软雅黑" panose="020B0503020204020204" pitchFamily="34" charset="-122"/>
              </a:rPr>
              <a:t>约</a:t>
            </a:r>
            <a:r>
              <a:rPr lang="en-US" altLang="zh-CN" sz="2000" dirty="0" smtClean="0">
                <a:latin typeface="Verdana" panose="020B0604030504040204" pitchFamily="34" charset="0"/>
                <a:ea typeface="微软雅黑" panose="020B0503020204020204" pitchFamily="34" charset="-122"/>
              </a:rPr>
              <a:t>61kg)</a:t>
            </a:r>
            <a:r>
              <a:rPr lang="zh-CN" altLang="en-US" sz="2000" dirty="0" smtClean="0">
                <a:solidFill>
                  <a:srgbClr val="252525"/>
                </a:solidFill>
                <a:latin typeface="Verdana" panose="020B0604030504040204" pitchFamily="34" charset="0"/>
                <a:ea typeface="微软雅黑" panose="020B0503020204020204" pitchFamily="34" charset="-122"/>
              </a:rPr>
              <a:t>重</a:t>
            </a:r>
            <a:r>
              <a:rPr lang="zh-CN" altLang="en-US" sz="2000" dirty="0">
                <a:solidFill>
                  <a:srgbClr val="252525"/>
                </a:solidFill>
                <a:latin typeface="Verdana" panose="020B0604030504040204" pitchFamily="34" charset="0"/>
                <a:ea typeface="微软雅黑" panose="020B0503020204020204" pitchFamily="34" charset="-122"/>
              </a:rPr>
              <a:t>的鲤鱼</a:t>
            </a:r>
            <a:endParaRPr lang="zh-CN" altLang="en-US" sz="2000" dirty="0">
              <a:latin typeface="Verdana" panose="020B0604030504040204" pitchFamily="34" charset="0"/>
              <a:ea typeface="微软雅黑" panose="020B0503020204020204" pitchFamily="34" charset="-122"/>
            </a:endParaRPr>
          </a:p>
        </p:txBody>
      </p:sp>
      <p:sp>
        <p:nvSpPr>
          <p:cNvPr id="4" name="矩形 3"/>
          <p:cNvSpPr/>
          <p:nvPr/>
        </p:nvSpPr>
        <p:spPr>
          <a:xfrm>
            <a:off x="-7374" y="5301390"/>
            <a:ext cx="9033574" cy="707886"/>
          </a:xfrm>
          <a:prstGeom prst="rect">
            <a:avLst/>
          </a:prstGeom>
        </p:spPr>
        <p:txBody>
          <a:bodyPr wrap="square">
            <a:spAutoFit/>
          </a:bodyPr>
          <a:lstStyle/>
          <a:p>
            <a:r>
              <a:rPr lang="en-US" altLang="zh-CN" sz="2000" dirty="0" smtClean="0">
                <a:solidFill>
                  <a:srgbClr val="252525"/>
                </a:solidFill>
                <a:latin typeface="Verdana" panose="020B0604030504040204" pitchFamily="34" charset="0"/>
                <a:ea typeface="微软雅黑" panose="020B0503020204020204" pitchFamily="34" charset="-122"/>
              </a:rPr>
              <a:t>【</a:t>
            </a:r>
            <a:r>
              <a:rPr lang="zh-CN" altLang="en-US" sz="2000" dirty="0" smtClean="0">
                <a:solidFill>
                  <a:srgbClr val="252525"/>
                </a:solidFill>
                <a:latin typeface="Verdana" panose="020B0604030504040204" pitchFamily="34" charset="0"/>
                <a:ea typeface="微软雅黑" panose="020B0503020204020204" pitchFamily="34" charset="-122"/>
              </a:rPr>
              <a:t>右图</a:t>
            </a:r>
            <a:r>
              <a:rPr lang="en-US" altLang="zh-CN" sz="2000" dirty="0" smtClean="0">
                <a:solidFill>
                  <a:srgbClr val="252525"/>
                </a:solidFill>
                <a:latin typeface="Verdana" panose="020B0604030504040204" pitchFamily="34" charset="0"/>
                <a:ea typeface="微软雅黑" panose="020B0503020204020204" pitchFamily="34" charset="-122"/>
              </a:rPr>
              <a:t>】2015</a:t>
            </a:r>
            <a:r>
              <a:rPr lang="zh-CN" altLang="en-US" sz="2000" dirty="0">
                <a:solidFill>
                  <a:srgbClr val="252525"/>
                </a:solidFill>
                <a:latin typeface="Verdana" panose="020B0604030504040204" pitchFamily="34" charset="0"/>
                <a:ea typeface="微软雅黑" panose="020B0503020204020204" pitchFamily="34" charset="-122"/>
              </a:rPr>
              <a:t>年</a:t>
            </a:r>
            <a:r>
              <a:rPr lang="en-US" altLang="zh-CN" sz="2000" dirty="0">
                <a:solidFill>
                  <a:srgbClr val="252525"/>
                </a:solidFill>
                <a:latin typeface="Verdana" panose="020B0604030504040204" pitchFamily="34" charset="0"/>
                <a:ea typeface="微软雅黑" panose="020B0503020204020204" pitchFamily="34" charset="-122"/>
              </a:rPr>
              <a:t>2</a:t>
            </a:r>
            <a:r>
              <a:rPr lang="zh-CN" altLang="en-US" sz="2000" dirty="0" smtClean="0">
                <a:solidFill>
                  <a:srgbClr val="252525"/>
                </a:solidFill>
                <a:latin typeface="Verdana" panose="020B0604030504040204" pitchFamily="34" charset="0"/>
                <a:ea typeface="微软雅黑" panose="020B0503020204020204" pitchFamily="34" charset="-122"/>
              </a:rPr>
              <a:t>月，</a:t>
            </a:r>
            <a:r>
              <a:rPr lang="zh-CN" altLang="en-US" sz="2000" b="1" dirty="0">
                <a:solidFill>
                  <a:srgbClr val="252525"/>
                </a:solidFill>
                <a:latin typeface="Verdana" panose="020B0604030504040204" pitchFamily="34" charset="0"/>
                <a:ea typeface="微软雅黑" panose="020B0503020204020204" pitchFamily="34" charset="-122"/>
              </a:rPr>
              <a:t>泰国 </a:t>
            </a:r>
            <a:r>
              <a:rPr lang="en-US" altLang="zh-CN" sz="2000" dirty="0">
                <a:solidFill>
                  <a:srgbClr val="252525"/>
                </a:solidFill>
                <a:latin typeface="Verdana" panose="020B0604030504040204" pitchFamily="34" charset="0"/>
                <a:ea typeface="微软雅黑" panose="020B0503020204020204" pitchFamily="34" charset="-122"/>
              </a:rPr>
              <a:t>Cha-Am</a:t>
            </a:r>
            <a:r>
              <a:rPr lang="zh-CN" altLang="en-US" sz="2000" dirty="0">
                <a:solidFill>
                  <a:srgbClr val="252525"/>
                </a:solidFill>
                <a:latin typeface="Verdana" panose="020B0604030504040204" pitchFamily="34" charset="0"/>
                <a:ea typeface="微软雅黑" panose="020B0503020204020204" pitchFamily="34" charset="-122"/>
              </a:rPr>
              <a:t>，来自</a:t>
            </a:r>
            <a:r>
              <a:rPr lang="zh-CN" altLang="en-US" sz="2000" b="1" dirty="0">
                <a:solidFill>
                  <a:srgbClr val="C00000"/>
                </a:solidFill>
                <a:latin typeface="Verdana" panose="020B0604030504040204" pitchFamily="34" charset="0"/>
                <a:ea typeface="微软雅黑" panose="020B0503020204020204" pitchFamily="34" charset="-122"/>
              </a:rPr>
              <a:t>英国</a:t>
            </a:r>
            <a:r>
              <a:rPr lang="zh-CN" altLang="en-US" sz="2000" dirty="0">
                <a:solidFill>
                  <a:srgbClr val="252525"/>
                </a:solidFill>
                <a:latin typeface="Verdana" panose="020B0604030504040204" pitchFamily="34" charset="0"/>
                <a:ea typeface="微软雅黑" panose="020B0503020204020204" pitchFamily="34" charset="-122"/>
              </a:rPr>
              <a:t>的世界环游者</a:t>
            </a:r>
            <a:r>
              <a:rPr lang="en-US" altLang="zh-CN" sz="2000" dirty="0">
                <a:solidFill>
                  <a:srgbClr val="252525"/>
                </a:solidFill>
                <a:latin typeface="Verdana" panose="020B0604030504040204" pitchFamily="34" charset="0"/>
                <a:ea typeface="微软雅黑" panose="020B0503020204020204" pitchFamily="34" charset="-122"/>
              </a:rPr>
              <a:t>Wayne </a:t>
            </a:r>
            <a:r>
              <a:rPr lang="en-US" altLang="zh-CN" sz="2000" dirty="0" smtClean="0">
                <a:solidFill>
                  <a:srgbClr val="252525"/>
                </a:solidFill>
                <a:latin typeface="Verdana" panose="020B0604030504040204" pitchFamily="34" charset="0"/>
                <a:ea typeface="微软雅黑" panose="020B0503020204020204" pitchFamily="34" charset="-122"/>
              </a:rPr>
              <a:t>Metcalfe</a:t>
            </a:r>
            <a:r>
              <a:rPr lang="zh-CN" altLang="en-US" sz="2000" dirty="0" smtClean="0">
                <a:solidFill>
                  <a:srgbClr val="252525"/>
                </a:solidFill>
                <a:latin typeface="Verdana" panose="020B0604030504040204" pitchFamily="34" charset="0"/>
                <a:ea typeface="微软雅黑" panose="020B0503020204020204" pitchFamily="34" charset="-122"/>
              </a:rPr>
              <a:t>捕</a:t>
            </a:r>
            <a:r>
              <a:rPr lang="zh-CN" altLang="en-US" sz="2000" dirty="0">
                <a:solidFill>
                  <a:srgbClr val="252525"/>
                </a:solidFill>
                <a:latin typeface="Verdana" panose="020B0604030504040204" pitchFamily="34" charset="0"/>
                <a:ea typeface="微软雅黑" panose="020B0503020204020204" pitchFamily="34" charset="-122"/>
              </a:rPr>
              <a:t>获一只超</a:t>
            </a:r>
            <a:r>
              <a:rPr lang="zh-CN" altLang="en-US" sz="2000" dirty="0" smtClean="0">
                <a:solidFill>
                  <a:srgbClr val="252525"/>
                </a:solidFill>
                <a:latin typeface="Verdana" panose="020B0604030504040204" pitchFamily="34" charset="0"/>
                <a:ea typeface="微软雅黑" panose="020B0503020204020204" pitchFamily="34" charset="-122"/>
              </a:rPr>
              <a:t>大鲤鱼，重</a:t>
            </a:r>
            <a:r>
              <a:rPr lang="zh-CN" altLang="en-US" sz="2000" dirty="0">
                <a:solidFill>
                  <a:srgbClr val="252525"/>
                </a:solidFill>
                <a:latin typeface="Verdana" panose="020B0604030504040204" pitchFamily="34" charset="0"/>
                <a:ea typeface="微软雅黑" panose="020B0503020204020204" pitchFamily="34" charset="-122"/>
              </a:rPr>
              <a:t>达</a:t>
            </a:r>
            <a:r>
              <a:rPr lang="en-US" altLang="zh-CN" sz="2000" dirty="0">
                <a:solidFill>
                  <a:srgbClr val="252525"/>
                </a:solidFill>
                <a:latin typeface="Verdana" panose="020B0604030504040204" pitchFamily="34" charset="0"/>
                <a:ea typeface="微软雅黑" panose="020B0503020204020204" pitchFamily="34" charset="-122"/>
              </a:rPr>
              <a:t>172</a:t>
            </a:r>
            <a:r>
              <a:rPr lang="zh-CN" altLang="en-US" sz="2000" dirty="0">
                <a:solidFill>
                  <a:srgbClr val="252525"/>
                </a:solidFill>
                <a:latin typeface="Verdana" panose="020B0604030504040204" pitchFamily="34" charset="0"/>
                <a:ea typeface="微软雅黑" panose="020B0503020204020204" pitchFamily="34" charset="-122"/>
              </a:rPr>
              <a:t>磅（</a:t>
            </a:r>
            <a:r>
              <a:rPr lang="zh-CN" altLang="en-US" sz="2000" dirty="0" smtClean="0">
                <a:solidFill>
                  <a:srgbClr val="252525"/>
                </a:solidFill>
                <a:latin typeface="Verdana" panose="020B0604030504040204" pitchFamily="34" charset="0"/>
                <a:ea typeface="微软雅黑" panose="020B0503020204020204" pitchFamily="34" charset="-122"/>
              </a:rPr>
              <a:t>约</a:t>
            </a:r>
            <a:r>
              <a:rPr lang="en-US" altLang="zh-CN" sz="2000" dirty="0" smtClean="0">
                <a:solidFill>
                  <a:srgbClr val="252525"/>
                </a:solidFill>
                <a:latin typeface="Verdana" panose="020B0604030504040204" pitchFamily="34" charset="0"/>
                <a:ea typeface="微软雅黑" panose="020B0503020204020204" pitchFamily="34" charset="-122"/>
              </a:rPr>
              <a:t>78kg</a:t>
            </a:r>
            <a:r>
              <a:rPr lang="zh-CN" altLang="en-US" sz="2000" dirty="0" smtClean="0">
                <a:solidFill>
                  <a:srgbClr val="252525"/>
                </a:solidFill>
                <a:latin typeface="Verdana" panose="020B0604030504040204" pitchFamily="34" charset="0"/>
                <a:ea typeface="微软雅黑" panose="020B0503020204020204" pitchFamily="34" charset="-122"/>
              </a:rPr>
              <a:t>），此</a:t>
            </a:r>
            <a:r>
              <a:rPr lang="zh-CN" altLang="en-US" sz="2000" dirty="0">
                <a:solidFill>
                  <a:srgbClr val="252525"/>
                </a:solidFill>
                <a:latin typeface="Verdana" panose="020B0604030504040204" pitchFamily="34" charset="0"/>
                <a:ea typeface="微软雅黑" panose="020B0503020204020204" pitchFamily="34" charset="-122"/>
              </a:rPr>
              <a:t>前的记录是</a:t>
            </a:r>
            <a:r>
              <a:rPr lang="en-US" altLang="zh-CN" sz="2000" dirty="0">
                <a:solidFill>
                  <a:srgbClr val="252525"/>
                </a:solidFill>
                <a:latin typeface="Verdana" panose="020B0604030504040204" pitchFamily="34" charset="0"/>
                <a:ea typeface="微软雅黑" panose="020B0503020204020204" pitchFamily="34" charset="-122"/>
              </a:rPr>
              <a:t>134</a:t>
            </a:r>
            <a:r>
              <a:rPr lang="zh-CN" altLang="en-US" sz="2000" dirty="0" smtClean="0">
                <a:solidFill>
                  <a:srgbClr val="252525"/>
                </a:solidFill>
                <a:latin typeface="Verdana" panose="020B0604030504040204" pitchFamily="34" charset="0"/>
                <a:ea typeface="微软雅黑" panose="020B0503020204020204" pitchFamily="34" charset="-122"/>
              </a:rPr>
              <a:t>磅</a:t>
            </a:r>
            <a:endParaRPr lang="zh-CN" altLang="en-US" sz="2000" dirty="0">
              <a:latin typeface="Verdana" panose="020B0604030504040204" pitchFamily="34" charset="0"/>
              <a:ea typeface="微软雅黑" panose="020B0503020204020204" pitchFamily="34" charset="-122"/>
            </a:endParaRPr>
          </a:p>
        </p:txBody>
      </p:sp>
      <p:pic>
        <p:nvPicPr>
          <p:cNvPr id="3076" name="Picture 4" descr="http://img1.cache.netease.com/catchpic/3/35/35960D9C6854918F83916DF9E30A01E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525" y="427266"/>
            <a:ext cx="4257675" cy="4598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50044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练</a:t>
            </a:r>
            <a:r>
              <a:rPr lang="zh-CN" altLang="en-US" dirty="0" smtClean="0"/>
              <a:t>习：帮世界各国解决“广场鸽子”问题</a:t>
            </a:r>
            <a:endParaRPr lang="zh-CN" altLang="en-US" dirty="0"/>
          </a:p>
        </p:txBody>
      </p:sp>
      <p:sp>
        <p:nvSpPr>
          <p:cNvPr id="4" name="内容占位符 3"/>
          <p:cNvSpPr>
            <a:spLocks noGrp="1"/>
          </p:cNvSpPr>
          <p:nvPr>
            <p:ph sz="quarter" idx="11"/>
          </p:nvPr>
        </p:nvSpPr>
        <p:spPr/>
        <p:txBody>
          <a:bodyPr/>
          <a:lstStyle/>
          <a:p>
            <a:r>
              <a:rPr lang="zh-CN" altLang="en-US" dirty="0"/>
              <a:t>浪漫</a:t>
            </a:r>
            <a:r>
              <a:rPr lang="zh-CN" altLang="en-US" dirty="0" smtClean="0"/>
              <a:t>的想象：“</a:t>
            </a:r>
            <a:r>
              <a:rPr lang="zh-CN" altLang="en-US" dirty="0"/>
              <a:t>我就站在布拉格黄昏的广场，在许愿池投下了希望，那群白鸽背对着夕阳，那画面太美我不敢看</a:t>
            </a:r>
            <a:r>
              <a:rPr lang="en-US" altLang="zh-CN" dirty="0" smtClean="0"/>
              <a:t>……”</a:t>
            </a:r>
          </a:p>
          <a:p>
            <a:r>
              <a:rPr lang="zh-CN" altLang="en-US" dirty="0"/>
              <a:t>残酷</a:t>
            </a:r>
            <a:r>
              <a:rPr lang="zh-CN" altLang="en-US" dirty="0" smtClean="0"/>
              <a:t>的真相：</a:t>
            </a:r>
            <a:endParaRPr lang="en-US" altLang="zh-CN" dirty="0" smtClean="0"/>
          </a:p>
          <a:p>
            <a:pPr marL="344488" lvl="1" indent="0">
              <a:buNone/>
            </a:pPr>
            <a:r>
              <a:rPr lang="zh-CN" altLang="en-US" dirty="0"/>
              <a:t>近年来，西方国家纷纷立法禁止广场喂鸽</a:t>
            </a:r>
          </a:p>
          <a:p>
            <a:pPr lvl="1"/>
            <a:r>
              <a:rPr lang="zh-CN" altLang="en-US" dirty="0"/>
              <a:t>前伦敦市市长利文斯立法：伦敦市中心的特拉法尔加广场喂食鸽子的行为将被严格禁止，否则违法罚款</a:t>
            </a:r>
            <a:r>
              <a:rPr lang="en-US" altLang="zh-CN" dirty="0"/>
              <a:t>50</a:t>
            </a:r>
            <a:r>
              <a:rPr lang="zh-CN" altLang="en-US" dirty="0"/>
              <a:t>英镑</a:t>
            </a:r>
          </a:p>
          <a:p>
            <a:pPr lvl="1"/>
            <a:r>
              <a:rPr lang="zh-CN" altLang="en-US" dirty="0"/>
              <a:t>类似的</a:t>
            </a:r>
            <a:r>
              <a:rPr lang="zh-CN" altLang="en-US" dirty="0" smtClean="0"/>
              <a:t>：阿</a:t>
            </a:r>
            <a:r>
              <a:rPr lang="zh-CN" altLang="en-US" dirty="0"/>
              <a:t>姆斯特丹的大坝广场、威尼斯的圣马可广场</a:t>
            </a:r>
            <a:r>
              <a:rPr lang="en-US" altLang="zh-CN" dirty="0"/>
              <a:t>……</a:t>
            </a:r>
          </a:p>
          <a:p>
            <a:pPr lvl="1"/>
            <a:r>
              <a:rPr lang="zh-CN" altLang="en-US" dirty="0"/>
              <a:t>国内：哈尔滨索菲亚广场禁自带食物喂鸽，设专门投食区</a:t>
            </a:r>
            <a:r>
              <a:rPr lang="zh-CN" altLang="en-US" dirty="0" smtClean="0"/>
              <a:t>（真相其实是</a:t>
            </a:r>
            <a:r>
              <a:rPr lang="en-US" altLang="zh-CN" dirty="0" smtClean="0"/>
              <a:t>……</a:t>
            </a:r>
            <a:r>
              <a:rPr lang="zh-CN" altLang="en-US" dirty="0" smtClean="0"/>
              <a:t>）</a:t>
            </a:r>
            <a:endParaRPr lang="en-US" altLang="zh-CN" dirty="0" smtClean="0"/>
          </a:p>
          <a:p>
            <a:r>
              <a:rPr lang="zh-CN" altLang="en-US" dirty="0"/>
              <a:t>原</a:t>
            </a:r>
            <a:r>
              <a:rPr lang="zh-CN" altLang="en-US" dirty="0" smtClean="0"/>
              <a:t>因：见下页</a:t>
            </a:r>
            <a:endParaRPr lang="zh-CN" altLang="en-US" dirty="0"/>
          </a:p>
        </p:txBody>
      </p:sp>
      <p:sp>
        <p:nvSpPr>
          <p:cNvPr id="2" name="灯片编号占位符 1"/>
          <p:cNvSpPr>
            <a:spLocks noGrp="1"/>
          </p:cNvSpPr>
          <p:nvPr>
            <p:ph type="sldNum" sz="quarter" idx="12"/>
          </p:nvPr>
        </p:nvSpPr>
        <p:spPr/>
        <p:txBody>
          <a:bodyPr/>
          <a:lstStyle/>
          <a:p>
            <a:pPr>
              <a:defRPr/>
            </a:pPr>
            <a:fld id="{1A33C711-2E8A-4697-A40A-92B1218366FF}" type="slidenum">
              <a:rPr lang="en-US" altLang="en-US" smtClean="0"/>
              <a:pPr>
                <a:defRPr/>
              </a:pPr>
              <a:t>21</a:t>
            </a:fld>
            <a:endParaRPr lang="en-US" altLang="en-US"/>
          </a:p>
        </p:txBody>
      </p:sp>
    </p:spTree>
    <p:extLst>
      <p:ext uri="{BB962C8B-B14F-4D97-AF65-F5344CB8AC3E}">
        <p14:creationId xmlns:p14="http://schemas.microsoft.com/office/powerpoint/2010/main" val="318385099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1"/>
          </p:nvPr>
        </p:nvSpPr>
        <p:spPr>
          <a:xfrm>
            <a:off x="153988" y="555007"/>
            <a:ext cx="8847137" cy="2212279"/>
          </a:xfrm>
        </p:spPr>
        <p:txBody>
          <a:bodyPr/>
          <a:lstStyle/>
          <a:p>
            <a:pPr marL="344488" lvl="1" indent="0">
              <a:buNone/>
            </a:pPr>
            <a:r>
              <a:rPr lang="en-US" altLang="zh-CN" dirty="0" smtClean="0"/>
              <a:t>1</a:t>
            </a:r>
            <a:r>
              <a:rPr lang="zh-CN" altLang="en-US" dirty="0"/>
              <a:t>）鸽粪难以清理、腐蚀建筑物、还会传播包括致盲的疾病</a:t>
            </a:r>
            <a:endParaRPr lang="en-US" altLang="zh-CN" dirty="0"/>
          </a:p>
          <a:p>
            <a:pPr lvl="2"/>
            <a:r>
              <a:rPr lang="zh-CN" altLang="en-US" dirty="0"/>
              <a:t>加拿大市民埃丽卡</a:t>
            </a:r>
            <a:r>
              <a:rPr lang="en-US" altLang="zh-CN" dirty="0"/>
              <a:t>•</a:t>
            </a:r>
            <a:r>
              <a:rPr lang="zh-CN" altLang="en-US" dirty="0"/>
              <a:t>理查兹因为搬入一间堆满了鸽粪的房屋而不幸感染隐球菌脑膜炎而永久性失明，现在她每天戴着墨镜在街上唱歌，提醒人们注意鸽子可能会带来的疾病</a:t>
            </a:r>
            <a:endParaRPr lang="en-US" altLang="zh-CN" dirty="0"/>
          </a:p>
          <a:p>
            <a:pPr marL="344488" lvl="1" indent="0">
              <a:buNone/>
            </a:pPr>
            <a:r>
              <a:rPr lang="en-US" altLang="zh-CN" dirty="0"/>
              <a:t>2</a:t>
            </a:r>
            <a:r>
              <a:rPr lang="zh-CN" altLang="en-US" dirty="0"/>
              <a:t>）鸽子繁殖力</a:t>
            </a:r>
            <a:r>
              <a:rPr lang="zh-CN" altLang="en-US" dirty="0" smtClean="0"/>
              <a:t>强</a:t>
            </a:r>
            <a:endParaRPr lang="zh-CN" altLang="en-US" dirty="0"/>
          </a:p>
        </p:txBody>
      </p:sp>
      <p:sp>
        <p:nvSpPr>
          <p:cNvPr id="4" name="灯片编号占位符 3"/>
          <p:cNvSpPr>
            <a:spLocks noGrp="1"/>
          </p:cNvSpPr>
          <p:nvPr>
            <p:ph type="sldNum" sz="quarter" idx="12"/>
          </p:nvPr>
        </p:nvSpPr>
        <p:spPr/>
        <p:txBody>
          <a:bodyPr/>
          <a:lstStyle/>
          <a:p>
            <a:pPr>
              <a:defRPr/>
            </a:pPr>
            <a:fld id="{4A8ED14E-27B2-465D-AF5E-81A3015C899C}" type="slidenum">
              <a:rPr lang="en-US" altLang="en-US" smtClean="0"/>
              <a:pPr>
                <a:defRPr/>
              </a:pPr>
              <a:t>22</a:t>
            </a:fld>
            <a:endParaRPr lang="en-US" altLang="en-US"/>
          </a:p>
        </p:txBody>
      </p:sp>
      <p:pic>
        <p:nvPicPr>
          <p:cNvPr id="2050" name="Picture 2" descr="http://i.guancha.cn/news/2015/04/27/2015042713122744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724" y="2209800"/>
            <a:ext cx="2839935" cy="18932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guancha.cn/news/2015/04/27/2015042713124075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78" y="2917448"/>
            <a:ext cx="5503635" cy="356280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guancha.cn/news/2015/04/27/20150427122144469.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1724" y="3886200"/>
            <a:ext cx="2730585" cy="2594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124350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1"/>
          </p:nvPr>
        </p:nvSpPr>
        <p:spPr>
          <a:xfrm>
            <a:off x="153988" y="533400"/>
            <a:ext cx="8847137" cy="471055"/>
          </a:xfrm>
        </p:spPr>
        <p:txBody>
          <a:bodyPr/>
          <a:lstStyle/>
          <a:p>
            <a:r>
              <a:rPr lang="zh-CN" altLang="en-US" dirty="0" smtClean="0"/>
              <a:t>如</a:t>
            </a:r>
            <a:r>
              <a:rPr lang="zh-CN" altLang="en-US" dirty="0"/>
              <a:t>何治理？</a:t>
            </a:r>
          </a:p>
          <a:p>
            <a:endParaRPr lang="zh-CN" altLang="en-US" dirty="0"/>
          </a:p>
        </p:txBody>
      </p:sp>
      <p:sp>
        <p:nvSpPr>
          <p:cNvPr id="4" name="灯片编号占位符 3"/>
          <p:cNvSpPr>
            <a:spLocks noGrp="1"/>
          </p:cNvSpPr>
          <p:nvPr>
            <p:ph type="sldNum" sz="quarter" idx="12"/>
          </p:nvPr>
        </p:nvSpPr>
        <p:spPr/>
        <p:txBody>
          <a:bodyPr/>
          <a:lstStyle/>
          <a:p>
            <a:pPr>
              <a:defRPr/>
            </a:pPr>
            <a:fld id="{4A8ED14E-27B2-465D-AF5E-81A3015C899C}" type="slidenum">
              <a:rPr lang="en-US" altLang="en-US" smtClean="0"/>
              <a:pPr>
                <a:defRPr/>
              </a:pPr>
              <a:t>23</a:t>
            </a:fld>
            <a:endParaRPr lang="en-US" altLang="en-US"/>
          </a:p>
        </p:txBody>
      </p:sp>
      <p:sp>
        <p:nvSpPr>
          <p:cNvPr id="7" name="矩形 6"/>
          <p:cNvSpPr/>
          <p:nvPr/>
        </p:nvSpPr>
        <p:spPr>
          <a:xfrm>
            <a:off x="153987" y="1143000"/>
            <a:ext cx="8847138" cy="4708981"/>
          </a:xfrm>
          <a:prstGeom prst="rect">
            <a:avLst/>
          </a:prstGeom>
          <a:solidFill>
            <a:schemeClr val="bg1">
              <a:lumMod val="95000"/>
            </a:schemeClr>
          </a:solidFill>
          <a:ln w="25400" cap="rnd">
            <a:solidFill>
              <a:schemeClr val="accent1"/>
            </a:solidFill>
          </a:ln>
        </p:spPr>
        <p:txBody>
          <a:bodyPr wrap="square">
            <a:spAutoFit/>
          </a:bodyPr>
          <a:lstStyle/>
          <a:p>
            <a:r>
              <a:rPr lang="zh-CN" altLang="en-US" sz="2400" dirty="0">
                <a:solidFill>
                  <a:srgbClr val="002060"/>
                </a:solidFill>
                <a:ea typeface="微软雅黑" panose="020B0503020204020204" pitchFamily="34" charset="-122"/>
              </a:rPr>
              <a:t>正向</a:t>
            </a:r>
            <a:r>
              <a:rPr lang="zh-CN" altLang="en-US" sz="2400" dirty="0" smtClean="0">
                <a:solidFill>
                  <a:srgbClr val="002060"/>
                </a:solidFill>
                <a:ea typeface="微软雅黑" panose="020B0503020204020204" pitchFamily="34" charset="-122"/>
              </a:rPr>
              <a:t>思维：</a:t>
            </a:r>
          </a:p>
          <a:p>
            <a:pPr marL="342900" indent="-342900">
              <a:buFont typeface="Arial" panose="020B0604020202020204" pitchFamily="34" charset="0"/>
              <a:buChar char="•"/>
            </a:pPr>
            <a:r>
              <a:rPr lang="zh-CN" altLang="en-US" sz="2400" dirty="0" smtClean="0">
                <a:solidFill>
                  <a:srgbClr val="7030A0"/>
                </a:solidFill>
                <a:ea typeface="微软雅黑" panose="020B0503020204020204" pitchFamily="34" charset="-122"/>
              </a:rPr>
              <a:t>德</a:t>
            </a:r>
            <a:r>
              <a:rPr lang="zh-CN" altLang="en-US" sz="2400" dirty="0">
                <a:solidFill>
                  <a:srgbClr val="7030A0"/>
                </a:solidFill>
                <a:ea typeface="微软雅黑" panose="020B0503020204020204" pitchFamily="34" charset="-122"/>
              </a:rPr>
              <a:t>国</a:t>
            </a:r>
            <a:r>
              <a:rPr lang="zh-CN" altLang="en-US" sz="2400" dirty="0" smtClean="0">
                <a:solidFill>
                  <a:srgbClr val="7030A0"/>
                </a:solidFill>
                <a:ea typeface="微软雅黑" panose="020B0503020204020204" pitchFamily="34" charset="-122"/>
              </a:rPr>
              <a:t>人</a:t>
            </a:r>
            <a:endParaRPr lang="en-US" altLang="zh-CN" sz="2400" dirty="0" smtClean="0">
              <a:solidFill>
                <a:srgbClr val="7030A0"/>
              </a:solidFill>
              <a:ea typeface="微软雅黑" panose="020B0503020204020204" pitchFamily="34" charset="-122"/>
            </a:endParaRPr>
          </a:p>
          <a:p>
            <a:pPr marL="800100" lvl="1" indent="-342900">
              <a:buFont typeface="Arial" panose="020B0604020202020204" pitchFamily="34" charset="0"/>
              <a:buChar char="•"/>
            </a:pPr>
            <a:r>
              <a:rPr lang="zh-CN" altLang="en-US" sz="2000" dirty="0" smtClean="0">
                <a:solidFill>
                  <a:schemeClr val="tx1">
                    <a:lumMod val="95000"/>
                    <a:lumOff val="5000"/>
                  </a:schemeClr>
                </a:solidFill>
                <a:ea typeface="微软雅黑" panose="020B0503020204020204" pitchFamily="34" charset="-122"/>
              </a:rPr>
              <a:t>方法一：直接杀死：</a:t>
            </a:r>
            <a:r>
              <a:rPr lang="en-US" altLang="zh-CN" sz="2000" dirty="0" smtClean="0">
                <a:solidFill>
                  <a:schemeClr val="tx1">
                    <a:lumMod val="95000"/>
                    <a:lumOff val="5000"/>
                  </a:schemeClr>
                </a:solidFill>
                <a:ea typeface="微软雅黑" panose="020B0503020204020204" pitchFamily="34" charset="-122"/>
              </a:rPr>
              <a:t>2001~2003</a:t>
            </a:r>
            <a:r>
              <a:rPr lang="zh-CN" altLang="en-US" sz="2000" dirty="0" smtClean="0">
                <a:solidFill>
                  <a:schemeClr val="tx1">
                    <a:lumMod val="95000"/>
                    <a:lumOff val="5000"/>
                  </a:schemeClr>
                </a:solidFill>
                <a:ea typeface="微软雅黑" panose="020B0503020204020204" pitchFamily="34" charset="-122"/>
              </a:rPr>
              <a:t>：</a:t>
            </a:r>
            <a:r>
              <a:rPr lang="en-US" altLang="zh-CN" sz="2000" dirty="0" smtClean="0">
                <a:solidFill>
                  <a:schemeClr val="tx1">
                    <a:lumMod val="95000"/>
                    <a:lumOff val="5000"/>
                  </a:schemeClr>
                </a:solidFill>
                <a:ea typeface="微软雅黑" panose="020B0503020204020204" pitchFamily="34" charset="-122"/>
              </a:rPr>
              <a:t>8000</a:t>
            </a:r>
            <a:r>
              <a:rPr lang="zh-CN" altLang="en-US" sz="2000" dirty="0" smtClean="0">
                <a:solidFill>
                  <a:schemeClr val="tx1">
                    <a:lumMod val="95000"/>
                    <a:lumOff val="5000"/>
                  </a:schemeClr>
                </a:solidFill>
                <a:ea typeface="微软雅黑" panose="020B0503020204020204" pitchFamily="34" charset="-122"/>
              </a:rPr>
              <a:t>鸽子被拧断脖子</a:t>
            </a:r>
            <a:r>
              <a:rPr lang="en-US" altLang="zh-CN" sz="2000" dirty="0" smtClean="0">
                <a:solidFill>
                  <a:schemeClr val="tx1">
                    <a:lumMod val="95000"/>
                    <a:lumOff val="5000"/>
                  </a:schemeClr>
                </a:solidFill>
                <a:ea typeface="微软雅黑" panose="020B0503020204020204" pitchFamily="34" charset="-122"/>
              </a:rPr>
              <a:t/>
            </a:r>
            <a:br>
              <a:rPr lang="en-US" altLang="zh-CN" sz="2000" dirty="0" smtClean="0">
                <a:solidFill>
                  <a:schemeClr val="tx1">
                    <a:lumMod val="95000"/>
                    <a:lumOff val="5000"/>
                  </a:schemeClr>
                </a:solidFill>
                <a:ea typeface="微软雅黑" panose="020B0503020204020204" pitchFamily="34" charset="-122"/>
              </a:rPr>
            </a:br>
            <a:r>
              <a:rPr lang="zh-CN" altLang="en-US" sz="2000" dirty="0" smtClean="0">
                <a:solidFill>
                  <a:schemeClr val="tx1">
                    <a:lumMod val="95000"/>
                    <a:lumOff val="5000"/>
                  </a:schemeClr>
                </a:solidFill>
                <a:ea typeface="微软雅黑" panose="020B0503020204020204" pitchFamily="34" charset="-122"/>
              </a:rPr>
              <a:t>结果：挨骂、没用</a:t>
            </a:r>
            <a:endParaRPr lang="en-US" altLang="zh-CN" sz="2400" dirty="0">
              <a:solidFill>
                <a:srgbClr val="7030A0"/>
              </a:solidFill>
              <a:ea typeface="微软雅黑" panose="020B0503020204020204" pitchFamily="34" charset="-122"/>
            </a:endParaRPr>
          </a:p>
          <a:p>
            <a:pPr marL="800100" lvl="1" indent="-342900">
              <a:buFont typeface="Arial" panose="020B0604020202020204" pitchFamily="34" charset="0"/>
              <a:buChar char="•"/>
            </a:pPr>
            <a:r>
              <a:rPr lang="zh-CN" altLang="en-US" sz="2000" dirty="0">
                <a:solidFill>
                  <a:schemeClr val="tx1">
                    <a:lumMod val="95000"/>
                    <a:lumOff val="5000"/>
                  </a:schemeClr>
                </a:solidFill>
                <a:ea typeface="微软雅黑" panose="020B0503020204020204" pitchFamily="34" charset="-122"/>
              </a:rPr>
              <a:t>方</a:t>
            </a:r>
            <a:r>
              <a:rPr lang="zh-CN" altLang="en-US" sz="2000" dirty="0" smtClean="0">
                <a:solidFill>
                  <a:schemeClr val="tx1">
                    <a:lumMod val="95000"/>
                    <a:lumOff val="5000"/>
                  </a:schemeClr>
                </a:solidFill>
                <a:ea typeface="微软雅黑" panose="020B0503020204020204" pitchFamily="34" charset="-122"/>
              </a:rPr>
              <a:t>法二：</a:t>
            </a:r>
            <a:r>
              <a:rPr lang="zh-CN" altLang="en-US" sz="2000" dirty="0">
                <a:solidFill>
                  <a:schemeClr val="tx1">
                    <a:lumMod val="95000"/>
                    <a:lumOff val="5000"/>
                  </a:schemeClr>
                </a:solidFill>
                <a:ea typeface="微软雅黑" panose="020B0503020204020204" pitchFamily="34" charset="-122"/>
              </a:rPr>
              <a:t>偷梁换柱：把鸽子蛋换成假的</a:t>
            </a:r>
            <a:r>
              <a:rPr lang="en-US" altLang="zh-CN" sz="2000" dirty="0">
                <a:solidFill>
                  <a:schemeClr val="tx1">
                    <a:lumMod val="95000"/>
                    <a:lumOff val="5000"/>
                  </a:schemeClr>
                </a:solidFill>
                <a:ea typeface="微软雅黑" panose="020B0503020204020204" pitchFamily="34" charset="-122"/>
              </a:rPr>
              <a:t/>
            </a:r>
            <a:br>
              <a:rPr lang="en-US" altLang="zh-CN" sz="2000" dirty="0">
                <a:solidFill>
                  <a:schemeClr val="tx1">
                    <a:lumMod val="95000"/>
                    <a:lumOff val="5000"/>
                  </a:schemeClr>
                </a:solidFill>
                <a:ea typeface="微软雅黑" panose="020B0503020204020204" pitchFamily="34" charset="-122"/>
              </a:rPr>
            </a:br>
            <a:r>
              <a:rPr lang="zh-CN" altLang="en-US" sz="2000" dirty="0">
                <a:solidFill>
                  <a:schemeClr val="tx1">
                    <a:lumMod val="95000"/>
                    <a:lumOff val="5000"/>
                  </a:schemeClr>
                </a:solidFill>
                <a:ea typeface="微软雅黑" panose="020B0503020204020204" pitchFamily="34" charset="-122"/>
              </a:rPr>
              <a:t>结果</a:t>
            </a:r>
            <a:r>
              <a:rPr lang="zh-CN" altLang="en-US" sz="2000" dirty="0" smtClean="0">
                <a:solidFill>
                  <a:schemeClr val="tx1">
                    <a:lumMod val="95000"/>
                    <a:lumOff val="5000"/>
                  </a:schemeClr>
                </a:solidFill>
                <a:ea typeface="微软雅黑" panose="020B0503020204020204" pitchFamily="34" charset="-122"/>
              </a:rPr>
              <a:t>：至今沿用</a:t>
            </a:r>
            <a:endParaRPr lang="zh-CN" altLang="en-US" sz="2400" dirty="0" smtClean="0">
              <a:solidFill>
                <a:srgbClr val="7030A0"/>
              </a:solidFill>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rgbClr val="7030A0"/>
                </a:solidFill>
                <a:ea typeface="微软雅黑" panose="020B0503020204020204" pitchFamily="34" charset="-122"/>
              </a:rPr>
              <a:t>美国人</a:t>
            </a:r>
            <a:endParaRPr lang="en-US" altLang="zh-CN" sz="2400" dirty="0" smtClean="0">
              <a:solidFill>
                <a:srgbClr val="7030A0"/>
              </a:solidFill>
              <a:ea typeface="微软雅黑" panose="020B0503020204020204" pitchFamily="34" charset="-122"/>
            </a:endParaRPr>
          </a:p>
          <a:p>
            <a:pPr marL="800100" lvl="1" indent="-342900">
              <a:buFont typeface="Arial" panose="020B0604020202020204" pitchFamily="34" charset="0"/>
              <a:buChar char="•"/>
            </a:pPr>
            <a:r>
              <a:rPr lang="zh-CN" altLang="en-US" sz="2000" dirty="0" smtClean="0">
                <a:solidFill>
                  <a:schemeClr val="tx1">
                    <a:lumMod val="95000"/>
                    <a:lumOff val="5000"/>
                  </a:schemeClr>
                </a:solidFill>
                <a:ea typeface="微软雅黑" panose="020B0503020204020204" pitchFamily="34" charset="-122"/>
              </a:rPr>
              <a:t>喂</a:t>
            </a:r>
            <a:r>
              <a:rPr lang="en-US" altLang="zh-CN" sz="2000" dirty="0" smtClean="0">
                <a:solidFill>
                  <a:schemeClr val="tx1">
                    <a:lumMod val="95000"/>
                    <a:lumOff val="5000"/>
                  </a:schemeClr>
                </a:solidFill>
                <a:ea typeface="微软雅黑" panose="020B0503020204020204" pitchFamily="34" charset="-122"/>
              </a:rPr>
              <a:t>**</a:t>
            </a:r>
            <a:r>
              <a:rPr lang="zh-CN" altLang="en-US" sz="2000" dirty="0" smtClean="0">
                <a:solidFill>
                  <a:schemeClr val="tx1">
                    <a:lumMod val="95000"/>
                    <a:lumOff val="5000"/>
                  </a:schemeClr>
                </a:solidFill>
                <a:ea typeface="微软雅黑" panose="020B0503020204020204" pitchFamily="34" charset="-122"/>
              </a:rPr>
              <a:t>药，成本高</a:t>
            </a:r>
            <a:r>
              <a:rPr lang="en-US" altLang="zh-CN" sz="2000" dirty="0" smtClean="0">
                <a:solidFill>
                  <a:schemeClr val="tx1">
                    <a:lumMod val="95000"/>
                    <a:lumOff val="5000"/>
                  </a:schemeClr>
                </a:solidFill>
                <a:ea typeface="微软雅黑" panose="020B0503020204020204" pitchFamily="34" charset="-122"/>
              </a:rPr>
              <a:t>(</a:t>
            </a:r>
            <a:r>
              <a:rPr lang="zh-CN" altLang="en-US" sz="2000" dirty="0" smtClean="0">
                <a:solidFill>
                  <a:schemeClr val="tx1">
                    <a:lumMod val="95000"/>
                    <a:lumOff val="5000"/>
                  </a:schemeClr>
                </a:solidFill>
                <a:ea typeface="微软雅黑" panose="020B0503020204020204" pitchFamily="34" charset="-122"/>
              </a:rPr>
              <a:t>每只鸽子每月要花</a:t>
            </a:r>
            <a:r>
              <a:rPr lang="en-US" altLang="zh-CN" sz="2000" dirty="0" smtClean="0">
                <a:solidFill>
                  <a:schemeClr val="tx1">
                    <a:lumMod val="95000"/>
                    <a:lumOff val="5000"/>
                  </a:schemeClr>
                </a:solidFill>
                <a:ea typeface="微软雅黑" panose="020B0503020204020204" pitchFamily="34" charset="-122"/>
              </a:rPr>
              <a:t>10</a:t>
            </a:r>
            <a:r>
              <a:rPr lang="zh-CN" altLang="en-US" sz="2000" dirty="0" smtClean="0">
                <a:solidFill>
                  <a:schemeClr val="tx1">
                    <a:lumMod val="95000"/>
                    <a:lumOff val="5000"/>
                  </a:schemeClr>
                </a:solidFill>
                <a:ea typeface="微软雅黑" panose="020B0503020204020204" pitchFamily="34" charset="-122"/>
              </a:rPr>
              <a:t>几元</a:t>
            </a:r>
            <a:r>
              <a:rPr lang="en-US" altLang="zh-CN" sz="2000" dirty="0" smtClean="0">
                <a:solidFill>
                  <a:schemeClr val="tx1">
                    <a:lumMod val="95000"/>
                    <a:lumOff val="5000"/>
                  </a:schemeClr>
                </a:solidFill>
                <a:ea typeface="微软雅黑" panose="020B0503020204020204" pitchFamily="34" charset="-122"/>
              </a:rPr>
              <a:t>)</a:t>
            </a:r>
          </a:p>
          <a:p>
            <a:pPr marL="800100" lvl="1" indent="-342900">
              <a:buFont typeface="Arial" panose="020B0604020202020204" pitchFamily="34" charset="0"/>
              <a:buChar char="•"/>
            </a:pPr>
            <a:r>
              <a:rPr lang="zh-CN" altLang="en-US" sz="2000" dirty="0" smtClean="0">
                <a:solidFill>
                  <a:schemeClr val="tx1">
                    <a:lumMod val="95000"/>
                    <a:lumOff val="5000"/>
                  </a:schemeClr>
                </a:solidFill>
                <a:ea typeface="微软雅黑" panose="020B0503020204020204" pitchFamily="34" charset="-122"/>
              </a:rPr>
              <a:t>恐</a:t>
            </a:r>
            <a:r>
              <a:rPr lang="zh-CN" altLang="en-US" sz="2000" dirty="0">
                <a:solidFill>
                  <a:schemeClr val="tx1">
                    <a:lumMod val="95000"/>
                    <a:lumOff val="5000"/>
                  </a:schemeClr>
                </a:solidFill>
                <a:ea typeface="微软雅黑" panose="020B0503020204020204" pitchFamily="34" charset="-122"/>
              </a:rPr>
              <a:t>吓（</a:t>
            </a:r>
            <a:r>
              <a:rPr lang="zh-CN" altLang="en-US" sz="2000" dirty="0" smtClean="0">
                <a:solidFill>
                  <a:schemeClr val="tx1">
                    <a:lumMod val="95000"/>
                    <a:lumOff val="5000"/>
                  </a:schemeClr>
                </a:solidFill>
                <a:ea typeface="微软雅黑" panose="020B0503020204020204" pitchFamily="34" charset="-122"/>
              </a:rPr>
              <a:t>假老</a:t>
            </a:r>
            <a:r>
              <a:rPr lang="zh-CN" altLang="en-US" sz="2000" dirty="0">
                <a:solidFill>
                  <a:schemeClr val="tx1">
                    <a:lumMod val="95000"/>
                    <a:lumOff val="5000"/>
                  </a:schemeClr>
                </a:solidFill>
                <a:ea typeface="微软雅黑" panose="020B0503020204020204" pitchFamily="34" charset="-122"/>
              </a:rPr>
              <a:t>鹰</a:t>
            </a:r>
            <a:r>
              <a:rPr lang="zh-CN" altLang="en-US" sz="2000" dirty="0" smtClean="0">
                <a:solidFill>
                  <a:schemeClr val="tx1">
                    <a:lumMod val="95000"/>
                    <a:lumOff val="5000"/>
                  </a:schemeClr>
                </a:solidFill>
                <a:ea typeface="微软雅黑" panose="020B0503020204020204" pitchFamily="34" charset="-122"/>
              </a:rPr>
              <a:t>，结果不</a:t>
            </a:r>
            <a:r>
              <a:rPr lang="zh-CN" altLang="en-US" sz="2000" dirty="0">
                <a:solidFill>
                  <a:schemeClr val="tx1">
                    <a:lumMod val="95000"/>
                    <a:lumOff val="5000"/>
                  </a:schemeClr>
                </a:solidFill>
                <a:ea typeface="微软雅黑" panose="020B0503020204020204" pitchFamily="34" charset="-122"/>
              </a:rPr>
              <a:t>好使</a:t>
            </a:r>
            <a:r>
              <a:rPr lang="zh-CN" altLang="en-US" sz="2000" dirty="0" smtClean="0">
                <a:solidFill>
                  <a:schemeClr val="tx1">
                    <a:lumMod val="95000"/>
                    <a:lumOff val="5000"/>
                  </a:schemeClr>
                </a:solidFill>
                <a:ea typeface="微软雅黑" panose="020B0503020204020204" pitchFamily="34" charset="-122"/>
              </a:rPr>
              <a:t>）</a:t>
            </a:r>
            <a:endParaRPr lang="en-US" altLang="zh-CN" sz="2000" dirty="0" smtClean="0">
              <a:solidFill>
                <a:schemeClr val="tx1">
                  <a:lumMod val="95000"/>
                  <a:lumOff val="5000"/>
                </a:schemeClr>
              </a:solidFill>
              <a:ea typeface="微软雅黑" panose="020B0503020204020204" pitchFamily="34" charset="-122"/>
            </a:endParaRPr>
          </a:p>
          <a:p>
            <a:pPr marL="800100" lvl="1" indent="-342900">
              <a:buFont typeface="Arial" panose="020B0604020202020204" pitchFamily="34" charset="0"/>
              <a:buChar char="•"/>
            </a:pPr>
            <a:r>
              <a:rPr lang="zh-CN" altLang="en-US" sz="2000" dirty="0" smtClean="0">
                <a:solidFill>
                  <a:schemeClr val="tx1">
                    <a:lumMod val="95000"/>
                    <a:lumOff val="5000"/>
                  </a:schemeClr>
                </a:solidFill>
                <a:ea typeface="微软雅黑" panose="020B0503020204020204" pitchFamily="34" charset="-122"/>
              </a:rPr>
              <a:t>噪</a:t>
            </a:r>
            <a:r>
              <a:rPr lang="zh-CN" altLang="en-US" sz="2000" dirty="0">
                <a:solidFill>
                  <a:schemeClr val="tx1">
                    <a:lumMod val="95000"/>
                    <a:lumOff val="5000"/>
                  </a:schemeClr>
                </a:solidFill>
                <a:ea typeface="微软雅黑" panose="020B0503020204020204" pitchFamily="34" charset="-122"/>
              </a:rPr>
              <a:t>音、探照灯和气味</a:t>
            </a:r>
            <a:r>
              <a:rPr lang="zh-CN" altLang="en-US" sz="2000" dirty="0" smtClean="0">
                <a:solidFill>
                  <a:schemeClr val="tx1">
                    <a:lumMod val="95000"/>
                    <a:lumOff val="5000"/>
                  </a:schemeClr>
                </a:solidFill>
                <a:ea typeface="微软雅黑" panose="020B0503020204020204" pitchFamily="34" charset="-122"/>
              </a:rPr>
              <a:t>（结果扰民）</a:t>
            </a:r>
          </a:p>
          <a:p>
            <a:pPr marL="342900" indent="-342900">
              <a:buFont typeface="Arial" panose="020B0604020202020204" pitchFamily="34" charset="0"/>
              <a:buChar char="•"/>
            </a:pPr>
            <a:r>
              <a:rPr lang="zh-CN" altLang="en-US" sz="2400" dirty="0" smtClean="0">
                <a:solidFill>
                  <a:srgbClr val="7030A0"/>
                </a:solidFill>
                <a:ea typeface="微软雅黑" panose="020B0503020204020204" pitchFamily="34" charset="-122"/>
              </a:rPr>
              <a:t>阿根廷人</a:t>
            </a:r>
            <a:endParaRPr lang="en-US" altLang="zh-CN" sz="2400" dirty="0" smtClean="0">
              <a:solidFill>
                <a:srgbClr val="7030A0"/>
              </a:solidFill>
              <a:ea typeface="微软雅黑" panose="020B0503020204020204" pitchFamily="34" charset="-122"/>
            </a:endParaRPr>
          </a:p>
          <a:p>
            <a:pPr marL="800100" lvl="1" indent="-342900">
              <a:buFont typeface="Arial" panose="020B0604020202020204" pitchFamily="34" charset="0"/>
              <a:buChar char="•"/>
            </a:pPr>
            <a:r>
              <a:rPr lang="zh-CN" altLang="en-US" sz="2000" dirty="0" smtClean="0">
                <a:solidFill>
                  <a:schemeClr val="tx1">
                    <a:lumMod val="95000"/>
                    <a:lumOff val="5000"/>
                  </a:schemeClr>
                </a:solidFill>
                <a:ea typeface="微软雅黑" panose="020B0503020204020204" pitchFamily="34" charset="-122"/>
              </a:rPr>
              <a:t>某</a:t>
            </a:r>
            <a:r>
              <a:rPr lang="zh-CN" altLang="en-US" sz="2000" dirty="0">
                <a:solidFill>
                  <a:schemeClr val="tx1">
                    <a:lumMod val="95000"/>
                    <a:lumOff val="5000"/>
                  </a:schemeClr>
                </a:solidFill>
                <a:ea typeface="微软雅黑" panose="020B0503020204020204" pitchFamily="34" charset="-122"/>
              </a:rPr>
              <a:t>议员：“给穷人们吃掉</a:t>
            </a:r>
            <a:r>
              <a:rPr lang="en-US" altLang="zh-CN" sz="2000" dirty="0">
                <a:solidFill>
                  <a:schemeClr val="tx1">
                    <a:lumMod val="95000"/>
                    <a:lumOff val="5000"/>
                  </a:schemeClr>
                </a:solidFill>
                <a:ea typeface="微软雅黑" panose="020B0503020204020204" pitchFamily="34" charset="-122"/>
              </a:rPr>
              <a:t>~~” </a:t>
            </a:r>
            <a:r>
              <a:rPr lang="en-US" altLang="zh-CN" sz="2000" dirty="0" smtClean="0">
                <a:solidFill>
                  <a:schemeClr val="tx1">
                    <a:lumMod val="95000"/>
                    <a:lumOff val="5000"/>
                  </a:schemeClr>
                </a:solidFill>
                <a:ea typeface="微软雅黑" panose="020B0503020204020204" pitchFamily="34" charset="-122"/>
              </a:rPr>
              <a:t/>
            </a:r>
            <a:br>
              <a:rPr lang="en-US" altLang="zh-CN" sz="2000" dirty="0" smtClean="0">
                <a:solidFill>
                  <a:schemeClr val="tx1">
                    <a:lumMod val="95000"/>
                    <a:lumOff val="5000"/>
                  </a:schemeClr>
                </a:solidFill>
                <a:ea typeface="微软雅黑" panose="020B0503020204020204" pitchFamily="34" charset="-122"/>
              </a:rPr>
            </a:br>
            <a:r>
              <a:rPr lang="zh-CN" altLang="en-US" sz="2000" dirty="0" smtClean="0">
                <a:solidFill>
                  <a:schemeClr val="tx1">
                    <a:lumMod val="95000"/>
                    <a:lumOff val="5000"/>
                  </a:schemeClr>
                </a:solidFill>
                <a:ea typeface="微软雅黑" panose="020B0503020204020204" pitchFamily="34" charset="-122"/>
              </a:rPr>
              <a:t>结果：被开除</a:t>
            </a:r>
            <a:endParaRPr lang="en-US" altLang="zh-CN" sz="2000" dirty="0" smtClean="0">
              <a:solidFill>
                <a:schemeClr val="tx1">
                  <a:lumMod val="95000"/>
                  <a:lumOff val="5000"/>
                </a:schemeClr>
              </a:solidFill>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rgbClr val="7030A0"/>
                </a:solidFill>
                <a:ea typeface="微软雅黑" panose="020B0503020204020204" pitchFamily="34" charset="-122"/>
              </a:rPr>
              <a:t>国际通用：</a:t>
            </a:r>
            <a:r>
              <a:rPr lang="zh-CN" altLang="en-US" sz="2400" dirty="0">
                <a:solidFill>
                  <a:srgbClr val="7030A0"/>
                </a:solidFill>
                <a:ea typeface="微软雅黑" panose="020B0503020204020204" pitchFamily="34" charset="-122"/>
              </a:rPr>
              <a:t>拒绝给鸽子投食，甚至立法惩</a:t>
            </a:r>
            <a:r>
              <a:rPr lang="zh-CN" altLang="en-US" sz="2400" dirty="0" smtClean="0">
                <a:solidFill>
                  <a:srgbClr val="7030A0"/>
                </a:solidFill>
                <a:ea typeface="微软雅黑" panose="020B0503020204020204" pitchFamily="34" charset="-122"/>
              </a:rPr>
              <a:t>罚</a:t>
            </a:r>
            <a:endParaRPr lang="zh-CN" altLang="en-US" sz="2400" dirty="0">
              <a:solidFill>
                <a:srgbClr val="7030A0"/>
              </a:solidFill>
              <a:ea typeface="微软雅黑" panose="020B0503020204020204" pitchFamily="34" charset="-122"/>
            </a:endParaRPr>
          </a:p>
        </p:txBody>
      </p:sp>
    </p:spTree>
    <p:extLst>
      <p:ext uri="{BB962C8B-B14F-4D97-AF65-F5344CB8AC3E}">
        <p14:creationId xmlns:p14="http://schemas.microsoft.com/office/powerpoint/2010/main" val="841383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randombar(horizontal)">
                                      <p:cBhvr>
                                        <p:cTn id="7" dur="500"/>
                                        <p:tgtEl>
                                          <p:spTgt spid="7">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0" dur="500"/>
                                        <p:tgtEl>
                                          <p:spTgt spid="7">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3" dur="500"/>
                                        <p:tgtEl>
                                          <p:spTgt spid="7">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randombar(horizontal)">
                                      <p:cBhvr>
                                        <p:cTn id="18" dur="500"/>
                                        <p:tgtEl>
                                          <p:spTgt spid="7">
                                            <p:txEl>
                                              <p:pRg st="4" end="4"/>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randombar(horizontal)">
                                      <p:cBhvr>
                                        <p:cTn id="21" dur="500"/>
                                        <p:tgtEl>
                                          <p:spTgt spid="7">
                                            <p:txEl>
                                              <p:pRg st="5" end="5"/>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randombar(horizontal)">
                                      <p:cBhvr>
                                        <p:cTn id="24" dur="500"/>
                                        <p:tgtEl>
                                          <p:spTgt spid="7">
                                            <p:txEl>
                                              <p:pRg st="6" end="6"/>
                                            </p:txEl>
                                          </p:spTgt>
                                        </p:tgtEl>
                                      </p:cBhvr>
                                    </p:animEffect>
                                  </p:childTnLst>
                                </p:cTn>
                              </p:par>
                              <p:par>
                                <p:cTn id="25" presetID="14" presetClass="entr" presetSubtype="1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randombar(horizontal)">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randombar(horizontal)">
                                      <p:cBhvr>
                                        <p:cTn id="32" dur="500"/>
                                        <p:tgtEl>
                                          <p:spTgt spid="7">
                                            <p:txEl>
                                              <p:pRg st="8" end="8"/>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animEffect transition="in" filter="randombar(horizontal)">
                                      <p:cBhvr>
                                        <p:cTn id="35" dur="500"/>
                                        <p:tgtEl>
                                          <p:spTgt spid="7">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Effect transition="in" filter="barn(inVertical)">
                                      <p:cBhvr>
                                        <p:cTn id="40"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4A8ED14E-27B2-465D-AF5E-81A3015C899C}" type="slidenum">
              <a:rPr lang="en-US" altLang="en-US" smtClean="0"/>
              <a:pPr>
                <a:defRPr/>
              </a:pPr>
              <a:t>24</a:t>
            </a:fld>
            <a:endParaRPr lang="en-US" altLang="en-US"/>
          </a:p>
        </p:txBody>
      </p:sp>
      <p:sp>
        <p:nvSpPr>
          <p:cNvPr id="7" name="矩形 6"/>
          <p:cNvSpPr/>
          <p:nvPr/>
        </p:nvSpPr>
        <p:spPr>
          <a:xfrm>
            <a:off x="264907" y="685800"/>
            <a:ext cx="8847138" cy="2992101"/>
          </a:xfrm>
          <a:prstGeom prst="rect">
            <a:avLst/>
          </a:prstGeom>
          <a:solidFill>
            <a:schemeClr val="bg1">
              <a:lumMod val="95000"/>
            </a:schemeClr>
          </a:solidFill>
          <a:ln w="25400" cap="rnd">
            <a:solidFill>
              <a:schemeClr val="accent1"/>
            </a:solidFill>
          </a:ln>
        </p:spPr>
        <p:txBody>
          <a:bodyPr wrap="square">
            <a:spAutoFit/>
          </a:bodyPr>
          <a:lstStyle/>
          <a:p>
            <a:pPr>
              <a:lnSpc>
                <a:spcPct val="150000"/>
              </a:lnSpc>
            </a:pPr>
            <a:r>
              <a:rPr lang="zh-CN" altLang="en-US" sz="2400" dirty="0" smtClean="0">
                <a:solidFill>
                  <a:srgbClr val="002060"/>
                </a:solidFill>
                <a:ea typeface="微软雅黑" panose="020B0503020204020204" pitchFamily="34" charset="-122"/>
              </a:rPr>
              <a:t>逆向思维</a:t>
            </a:r>
            <a:r>
              <a:rPr lang="en-US" altLang="zh-CN" sz="2400" dirty="0" smtClean="0">
                <a:solidFill>
                  <a:srgbClr val="002060"/>
                </a:solidFill>
                <a:ea typeface="微软雅黑" panose="020B0503020204020204" pitchFamily="34" charset="-122"/>
              </a:rPr>
              <a:t>?</a:t>
            </a:r>
          </a:p>
          <a:p>
            <a:pPr marL="342900" indent="-342900">
              <a:lnSpc>
                <a:spcPct val="150000"/>
              </a:lnSpc>
              <a:buFont typeface="Arial" panose="020B0604020202020204" pitchFamily="34" charset="0"/>
              <a:buChar char="•"/>
            </a:pPr>
            <a:r>
              <a:rPr lang="zh-CN" altLang="en-US" sz="2400" dirty="0" smtClean="0">
                <a:solidFill>
                  <a:srgbClr val="7030A0"/>
                </a:solidFill>
                <a:ea typeface="微软雅黑" panose="020B0503020204020204" pitchFamily="34" charset="-122"/>
              </a:rPr>
              <a:t>吃货拯救世界</a:t>
            </a:r>
            <a:endParaRPr lang="en-US" altLang="zh-CN" sz="2400" dirty="0" smtClean="0">
              <a:solidFill>
                <a:srgbClr val="7030A0"/>
              </a:solidFill>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a:solidFill>
                  <a:schemeClr val="tx1">
                    <a:lumMod val="95000"/>
                    <a:lumOff val="5000"/>
                  </a:schemeClr>
                </a:solidFill>
                <a:ea typeface="微软雅黑" panose="020B0503020204020204" pitchFamily="34" charset="-122"/>
              </a:rPr>
              <a:t>2015</a:t>
            </a:r>
            <a:r>
              <a:rPr lang="zh-CN" altLang="en-US" sz="2000" dirty="0">
                <a:solidFill>
                  <a:schemeClr val="tx1">
                    <a:lumMod val="95000"/>
                    <a:lumOff val="5000"/>
                  </a:schemeClr>
                </a:solidFill>
                <a:ea typeface="微软雅黑" panose="020B0503020204020204" pitchFamily="34" charset="-122"/>
              </a:rPr>
              <a:t>年</a:t>
            </a:r>
            <a:r>
              <a:rPr lang="en-US" altLang="zh-CN" sz="2000" dirty="0">
                <a:solidFill>
                  <a:schemeClr val="tx1">
                    <a:lumMod val="95000"/>
                    <a:lumOff val="5000"/>
                  </a:schemeClr>
                </a:solidFill>
                <a:ea typeface="微软雅黑" panose="020B0503020204020204" pitchFamily="34" charset="-122"/>
              </a:rPr>
              <a:t>1</a:t>
            </a:r>
            <a:r>
              <a:rPr lang="zh-CN" altLang="en-US" sz="2000" dirty="0">
                <a:solidFill>
                  <a:schemeClr val="tx1">
                    <a:lumMod val="95000"/>
                    <a:lumOff val="5000"/>
                  </a:schemeClr>
                </a:solidFill>
                <a:ea typeface="微软雅黑" panose="020B0503020204020204" pitchFamily="34" charset="-122"/>
              </a:rPr>
              <a:t>月，哈尔滨建筑艺术广场</a:t>
            </a:r>
            <a:r>
              <a:rPr lang="en-US" altLang="zh-CN" sz="2000" dirty="0">
                <a:solidFill>
                  <a:schemeClr val="tx1">
                    <a:lumMod val="95000"/>
                    <a:lumOff val="5000"/>
                  </a:schemeClr>
                </a:solidFill>
                <a:ea typeface="微软雅黑" panose="020B0503020204020204" pitchFamily="34" charset="-122"/>
              </a:rPr>
              <a:t>(</a:t>
            </a:r>
            <a:r>
              <a:rPr lang="zh-CN" altLang="en-US" sz="2000" dirty="0">
                <a:solidFill>
                  <a:schemeClr val="tx1">
                    <a:lumMod val="95000"/>
                    <a:lumOff val="5000"/>
                  </a:schemeClr>
                </a:solidFill>
                <a:ea typeface="微软雅黑" panose="020B0503020204020204" pitchFamily="34" charset="-122"/>
              </a:rPr>
              <a:t>俗称索菲亚广场</a:t>
            </a:r>
            <a:r>
              <a:rPr lang="en-US" altLang="zh-CN" sz="2000" dirty="0">
                <a:solidFill>
                  <a:schemeClr val="tx1">
                    <a:lumMod val="95000"/>
                    <a:lumOff val="5000"/>
                  </a:schemeClr>
                </a:solidFill>
                <a:ea typeface="微软雅黑" panose="020B0503020204020204" pitchFamily="34" charset="-122"/>
              </a:rPr>
              <a:t>)</a:t>
            </a:r>
            <a:r>
              <a:rPr lang="zh-CN" altLang="en-US" sz="2000" dirty="0">
                <a:solidFill>
                  <a:schemeClr val="tx1">
                    <a:lumMod val="95000"/>
                    <a:lumOff val="5000"/>
                  </a:schemeClr>
                </a:solidFill>
                <a:ea typeface="微软雅黑" panose="020B0503020204020204" pitchFamily="34" charset="-122"/>
              </a:rPr>
              <a:t>上</a:t>
            </a:r>
            <a:r>
              <a:rPr lang="en-US" altLang="zh-CN" sz="2000" dirty="0">
                <a:solidFill>
                  <a:schemeClr val="tx1">
                    <a:lumMod val="95000"/>
                    <a:lumOff val="5000"/>
                  </a:schemeClr>
                </a:solidFill>
                <a:ea typeface="微软雅黑" panose="020B0503020204020204" pitchFamily="34" charset="-122"/>
              </a:rPr>
              <a:t>1200</a:t>
            </a:r>
            <a:r>
              <a:rPr lang="zh-CN" altLang="en-US" sz="2000" dirty="0">
                <a:solidFill>
                  <a:schemeClr val="tx1">
                    <a:lumMod val="95000"/>
                    <a:lumOff val="5000"/>
                  </a:schemeClr>
                </a:solidFill>
                <a:ea typeface="微软雅黑" panose="020B0503020204020204" pitchFamily="34" charset="-122"/>
              </a:rPr>
              <a:t>只鸽子前后四次发生离奇死亡案件，</a:t>
            </a:r>
            <a:r>
              <a:rPr lang="en-US" altLang="zh-CN" sz="2000" dirty="0">
                <a:solidFill>
                  <a:schemeClr val="tx1">
                    <a:lumMod val="95000"/>
                    <a:lumOff val="5000"/>
                  </a:schemeClr>
                </a:solidFill>
                <a:ea typeface="微软雅黑" panose="020B0503020204020204" pitchFamily="34" charset="-122"/>
              </a:rPr>
              <a:t>800</a:t>
            </a:r>
            <a:r>
              <a:rPr lang="zh-CN" altLang="en-US" sz="2000" dirty="0">
                <a:solidFill>
                  <a:schemeClr val="tx1">
                    <a:lumMod val="95000"/>
                    <a:lumOff val="5000"/>
                  </a:schemeClr>
                </a:solidFill>
                <a:ea typeface="微软雅黑" panose="020B0503020204020204" pitchFamily="34" charset="-122"/>
              </a:rPr>
              <a:t>只鸽子口吐粘液，眼睛流血而亡。</a:t>
            </a:r>
            <a:endParaRPr lang="en-US" altLang="zh-CN" sz="2400" dirty="0" smtClean="0">
              <a:solidFill>
                <a:srgbClr val="7030A0"/>
              </a:solidFill>
              <a:ea typeface="微软雅黑" panose="020B0503020204020204" pitchFamily="34" charset="-122"/>
            </a:endParaRPr>
          </a:p>
          <a:p>
            <a:pPr marL="800100" lvl="1" indent="-342900">
              <a:lnSpc>
                <a:spcPct val="150000"/>
              </a:lnSpc>
              <a:buFont typeface="Arial" panose="020B0604020202020204" pitchFamily="34" charset="0"/>
              <a:buChar char="•"/>
            </a:pPr>
            <a:r>
              <a:rPr lang="en-US" altLang="zh-CN" sz="2000" dirty="0" smtClean="0">
                <a:solidFill>
                  <a:schemeClr val="tx1">
                    <a:lumMod val="95000"/>
                    <a:lumOff val="5000"/>
                  </a:schemeClr>
                </a:solidFill>
                <a:ea typeface="微软雅黑" panose="020B0503020204020204" pitchFamily="34" charset="-122"/>
              </a:rPr>
              <a:t>2015</a:t>
            </a:r>
            <a:r>
              <a:rPr lang="zh-CN" altLang="en-US" sz="2000" dirty="0" smtClean="0">
                <a:solidFill>
                  <a:schemeClr val="tx1">
                    <a:lumMod val="95000"/>
                    <a:lumOff val="5000"/>
                  </a:schemeClr>
                </a:solidFill>
                <a:ea typeface="微软雅黑" panose="020B0503020204020204" pitchFamily="34" charset="-122"/>
              </a:rPr>
              <a:t>年</a:t>
            </a:r>
            <a:r>
              <a:rPr lang="en-US" altLang="zh-CN" sz="2000" dirty="0" smtClean="0">
                <a:solidFill>
                  <a:schemeClr val="tx1">
                    <a:lumMod val="95000"/>
                    <a:lumOff val="5000"/>
                  </a:schemeClr>
                </a:solidFill>
                <a:ea typeface="微软雅黑" panose="020B0503020204020204" pitchFamily="34" charset="-122"/>
              </a:rPr>
              <a:t>4</a:t>
            </a:r>
            <a:r>
              <a:rPr lang="zh-CN" altLang="en-US" sz="2000" dirty="0">
                <a:solidFill>
                  <a:schemeClr val="tx1">
                    <a:lumMod val="95000"/>
                    <a:lumOff val="5000"/>
                  </a:schemeClr>
                </a:solidFill>
                <a:ea typeface="微软雅黑" panose="020B0503020204020204" pitchFamily="34" charset="-122"/>
              </a:rPr>
              <a:t>月，郑州紫荆山公园约</a:t>
            </a:r>
            <a:r>
              <a:rPr lang="en-US" altLang="zh-CN" sz="2000" dirty="0">
                <a:solidFill>
                  <a:schemeClr val="tx1">
                    <a:lumMod val="95000"/>
                    <a:lumOff val="5000"/>
                  </a:schemeClr>
                </a:solidFill>
                <a:ea typeface="微软雅黑" panose="020B0503020204020204" pitchFamily="34" charset="-122"/>
              </a:rPr>
              <a:t>200</a:t>
            </a:r>
            <a:r>
              <a:rPr lang="zh-CN" altLang="en-US" sz="2000" dirty="0">
                <a:solidFill>
                  <a:schemeClr val="tx1">
                    <a:lumMod val="95000"/>
                    <a:lumOff val="5000"/>
                  </a:schemeClr>
                </a:solidFill>
                <a:ea typeface="微软雅黑" panose="020B0503020204020204" pitchFamily="34" charset="-122"/>
              </a:rPr>
              <a:t>只广场鸽在园内鸽棚被偷走，被偷鸽</a:t>
            </a:r>
            <a:r>
              <a:rPr lang="zh-CN" altLang="en-US" sz="2000" dirty="0" smtClean="0">
                <a:solidFill>
                  <a:schemeClr val="tx1">
                    <a:lumMod val="95000"/>
                    <a:lumOff val="5000"/>
                  </a:schemeClr>
                </a:solidFill>
                <a:ea typeface="微软雅黑" panose="020B0503020204020204" pitchFamily="34" charset="-122"/>
              </a:rPr>
              <a:t>子据传已</a:t>
            </a:r>
            <a:r>
              <a:rPr lang="zh-CN" altLang="en-US" sz="2000" dirty="0">
                <a:solidFill>
                  <a:schemeClr val="tx1">
                    <a:lumMod val="95000"/>
                    <a:lumOff val="5000"/>
                  </a:schemeClr>
                </a:solidFill>
                <a:ea typeface="微软雅黑" panose="020B0503020204020204" pitchFamily="34" charset="-122"/>
              </a:rPr>
              <a:t>流入饭店餐桌，警方已刑事立案。</a:t>
            </a:r>
            <a:endParaRPr lang="zh-CN" altLang="en-US" sz="2400" dirty="0" smtClean="0">
              <a:solidFill>
                <a:srgbClr val="7030A0"/>
              </a:solidFill>
              <a:ea typeface="微软雅黑" panose="020B0503020204020204" pitchFamily="34" charset="-122"/>
            </a:endParaRPr>
          </a:p>
        </p:txBody>
      </p:sp>
    </p:spTree>
    <p:extLst>
      <p:ext uri="{BB962C8B-B14F-4D97-AF65-F5344CB8AC3E}">
        <p14:creationId xmlns:p14="http://schemas.microsoft.com/office/powerpoint/2010/main" val="35761496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down)">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2" dur="500"/>
                                        <p:tgtEl>
                                          <p:spTgt spid="7">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5"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4" name="内容占位符 3"/>
          <p:cNvSpPr>
            <a:spLocks noGrp="1"/>
          </p:cNvSpPr>
          <p:nvPr>
            <p:ph sz="quarter" idx="11"/>
          </p:nvPr>
        </p:nvSpPr>
        <p:spPr>
          <a:xfrm>
            <a:off x="153987" y="1142813"/>
            <a:ext cx="8847137" cy="1600387"/>
          </a:xfrm>
        </p:spPr>
        <p:txBody>
          <a:bodyPr/>
          <a:lstStyle/>
          <a:p>
            <a:r>
              <a:rPr lang="zh-CN" altLang="en-US" dirty="0" smtClean="0"/>
              <a:t>有个人带着自己的女儿去学校，老师和同学都说这个小女孩就是这个人的女儿；但是小女孩就是不承认这个人是她的爸爸。为</a:t>
            </a:r>
            <a:r>
              <a:rPr lang="zh-CN" altLang="en-US" dirty="0"/>
              <a:t>什</a:t>
            </a:r>
            <a:r>
              <a:rPr lang="zh-CN" altLang="en-US" dirty="0" smtClean="0"/>
              <a:t>么？</a:t>
            </a:r>
            <a:endParaRPr lang="zh-CN" altLang="en-US" dirty="0"/>
          </a:p>
        </p:txBody>
      </p:sp>
      <p:sp>
        <p:nvSpPr>
          <p:cNvPr id="3" name="灯片编号占位符 2"/>
          <p:cNvSpPr>
            <a:spLocks noGrp="1"/>
          </p:cNvSpPr>
          <p:nvPr>
            <p:ph type="sldNum" sz="quarter" idx="12"/>
          </p:nvPr>
        </p:nvSpPr>
        <p:spPr/>
        <p:txBody>
          <a:bodyPr/>
          <a:lstStyle/>
          <a:p>
            <a:pPr>
              <a:defRPr/>
            </a:pPr>
            <a:fld id="{60EA937E-F52B-46CE-884F-E76692E62824}" type="slidenum">
              <a:rPr lang="en-US" altLang="en-US" smtClean="0"/>
              <a:pPr>
                <a:defRPr/>
              </a:pPr>
              <a:t>25</a:t>
            </a:fld>
            <a:endParaRPr lang="en-US" altLang="en-US"/>
          </a:p>
        </p:txBody>
      </p:sp>
      <p:sp>
        <p:nvSpPr>
          <p:cNvPr id="5" name="Rectangle 4" descr="花束"/>
          <p:cNvSpPr>
            <a:spLocks noChangeArrowheads="1"/>
          </p:cNvSpPr>
          <p:nvPr/>
        </p:nvSpPr>
        <p:spPr bwMode="auto">
          <a:xfrm>
            <a:off x="462755" y="2623498"/>
            <a:ext cx="1366045" cy="685800"/>
          </a:xfrm>
          <a:prstGeom prst="rect">
            <a:avLst/>
          </a:prstGeom>
          <a:solidFill>
            <a:schemeClr val="accent2">
              <a:lumMod val="20000"/>
              <a:lumOff val="80000"/>
            </a:schemeClr>
          </a:solidFill>
          <a:ln w="9525" algn="ctr">
            <a:solidFill>
              <a:schemeClr val="tx1"/>
            </a:solidFill>
            <a:miter lim="800000"/>
            <a:headEnd/>
            <a:tailEnd/>
          </a:ln>
          <a:effectLst/>
          <a:extLst/>
        </p:spPr>
        <p:txBody>
          <a:bodyPr/>
          <a:lstStyle>
            <a:lvl1pPr marL="342900" indent="-342900" algn="l">
              <a:lnSpc>
                <a:spcPct val="150000"/>
              </a:lnSpc>
              <a:buChar char="n"/>
              <a:defRPr sz="2000">
                <a:solidFill>
                  <a:schemeClr val="tx1"/>
                </a:solidFill>
                <a:latin typeface="Arial" panose="020B0604020202020204" pitchFamily="34" charset="0"/>
                <a:ea typeface="黑体" panose="02010609060101010101" pitchFamily="49" charset="-122"/>
              </a:defRPr>
            </a:lvl1pPr>
            <a:lvl2pPr marL="742950" indent="-285750" algn="l">
              <a:lnSpc>
                <a:spcPct val="150000"/>
              </a:lnSpc>
              <a:buClr>
                <a:srgbClr val="FF0000"/>
              </a:buClr>
              <a:buChar char="p"/>
              <a:defRPr>
                <a:solidFill>
                  <a:schemeClr val="tx1"/>
                </a:solidFill>
                <a:latin typeface="Arial" panose="020B0604020202020204" pitchFamily="34" charset="0"/>
                <a:ea typeface="黑体" panose="02010609060101010101" pitchFamily="49" charset="-122"/>
              </a:defRPr>
            </a:lvl2pPr>
            <a:lvl3pPr marL="1143000" indent="-228600" algn="l">
              <a:lnSpc>
                <a:spcPct val="150000"/>
              </a:lnSpc>
              <a:buClr>
                <a:srgbClr val="FFCC00"/>
              </a:buClr>
              <a:buChar char="u"/>
              <a:defRPr>
                <a:solidFill>
                  <a:schemeClr val="tx1"/>
                </a:solidFill>
                <a:latin typeface="Arial" panose="020B0604020202020204" pitchFamily="34" charset="0"/>
                <a:ea typeface="黑体" panose="02010609060101010101" pitchFamily="49"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en-US" sz="2800" b="0" dirty="0" smtClean="0">
                <a:latin typeface="Verdana" panose="020B0604030504040204" pitchFamily="34" charset="0"/>
                <a:ea typeface="微软雅黑" panose="020B0503020204020204" pitchFamily="34" charset="-122"/>
              </a:rPr>
              <a:t>妈妈</a:t>
            </a:r>
            <a:endParaRPr lang="en-US" altLang="zh-CN" sz="2800" b="0" dirty="0">
              <a:latin typeface="Verdana" panose="020B0604030504040204" pitchFamily="34" charset="0"/>
              <a:ea typeface="微软雅黑" panose="020B0503020204020204" pitchFamily="34" charset="-122"/>
            </a:endParaRPr>
          </a:p>
        </p:txBody>
      </p:sp>
      <p:sp>
        <p:nvSpPr>
          <p:cNvPr id="6" name="内容占位符 3"/>
          <p:cNvSpPr txBox="1">
            <a:spLocks/>
          </p:cNvSpPr>
          <p:nvPr/>
        </p:nvSpPr>
        <p:spPr bwMode="auto">
          <a:xfrm>
            <a:off x="153987" y="3423691"/>
            <a:ext cx="8847137" cy="107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110000"/>
              </a:lnSpc>
              <a:spcBef>
                <a:spcPts val="500"/>
              </a:spcBef>
              <a:spcAft>
                <a:spcPct val="0"/>
              </a:spcAft>
              <a:buClr>
                <a:schemeClr val="accent1"/>
              </a:buClr>
              <a:buFont typeface="Wingdings" panose="05000000000000000000" pitchFamily="2" charset="2"/>
              <a:buChar char="§"/>
              <a:defRPr lang="zh-CN" altLang="en-US" sz="2800" dirty="0">
                <a:solidFill>
                  <a:srgbClr val="000000"/>
                </a:solidFill>
                <a:latin typeface="Arial"/>
                <a:ea typeface="微软雅黑" panose="020B0503020204020204" pitchFamily="34" charset="-122"/>
                <a:cs typeface="Arial"/>
              </a:defRPr>
            </a:lvl1pPr>
            <a:lvl2pPr marL="687388" indent="-342900" algn="l" rtl="0" fontAlgn="base">
              <a:lnSpc>
                <a:spcPct val="110000"/>
              </a:lnSpc>
              <a:spcBef>
                <a:spcPts val="500"/>
              </a:spcBef>
              <a:spcAft>
                <a:spcPct val="0"/>
              </a:spcAft>
              <a:buClr>
                <a:schemeClr val="accent1"/>
              </a:buClr>
              <a:buFont typeface="Webdings" panose="05030102010509060703" pitchFamily="18" charset="2"/>
              <a:buChar char="4"/>
              <a:defRPr lang="zh-CN" altLang="en-US" sz="2400" dirty="0">
                <a:solidFill>
                  <a:srgbClr val="002060"/>
                </a:solidFill>
                <a:latin typeface="Arial"/>
                <a:ea typeface="微软雅黑" panose="020B0503020204020204" pitchFamily="34" charset="-122"/>
                <a:cs typeface="Arial"/>
              </a:defRPr>
            </a:lvl2pPr>
            <a:lvl3pPr marL="1033463" indent="-342900" algn="l" rtl="0" fontAlgn="base">
              <a:lnSpc>
                <a:spcPct val="110000"/>
              </a:lnSpc>
              <a:spcBef>
                <a:spcPts val="500"/>
              </a:spcBef>
              <a:spcAft>
                <a:spcPct val="0"/>
              </a:spcAft>
              <a:buClr>
                <a:schemeClr val="accent1"/>
              </a:buClr>
              <a:buFont typeface="Wingdings" panose="05000000000000000000" pitchFamily="2" charset="2"/>
              <a:buChar char="§"/>
              <a:defRPr lang="zh-CN" altLang="en-US" sz="2400" dirty="0">
                <a:solidFill>
                  <a:srgbClr val="0070C0"/>
                </a:solidFill>
                <a:latin typeface="Arial"/>
                <a:ea typeface="微软雅黑" panose="020B0503020204020204" pitchFamily="34" charset="-122"/>
                <a:cs typeface="Arial"/>
              </a:defRPr>
            </a:lvl3pPr>
            <a:lvl4pPr marL="1366838" indent="-342900" algn="l" rtl="0" fontAlgn="base">
              <a:lnSpc>
                <a:spcPct val="110000"/>
              </a:lnSpc>
              <a:spcBef>
                <a:spcPts val="500"/>
              </a:spcBef>
              <a:spcAft>
                <a:spcPct val="0"/>
              </a:spcAft>
              <a:buClr>
                <a:schemeClr val="accent1"/>
              </a:buClr>
              <a:buFont typeface="Arial" panose="020B0604020202020204" pitchFamily="34" charset="0"/>
              <a:buChar char="–"/>
              <a:defRPr lang="zh-CN" altLang="en-US" sz="2000" dirty="0">
                <a:solidFill>
                  <a:srgbClr val="003300"/>
                </a:solidFill>
                <a:latin typeface="Arial"/>
                <a:ea typeface="微软雅黑" panose="020B0503020204020204" pitchFamily="34" charset="-122"/>
                <a:cs typeface="Arial"/>
              </a:defRPr>
            </a:lvl4pPr>
            <a:lvl5pPr marL="1712913" indent="-342900" algn="l" rtl="0" fontAlgn="base">
              <a:lnSpc>
                <a:spcPct val="110000"/>
              </a:lnSpc>
              <a:spcBef>
                <a:spcPts val="500"/>
              </a:spcBef>
              <a:spcAft>
                <a:spcPct val="0"/>
              </a:spcAft>
              <a:buClr>
                <a:schemeClr val="accent1"/>
              </a:buClr>
              <a:buFont typeface="Arial" panose="020B0604020202020204" pitchFamily="34" charset="0"/>
              <a:buChar char="–"/>
              <a:defRPr lang="en-US" altLang="en-US" dirty="0">
                <a:solidFill>
                  <a:srgbClr val="006600"/>
                </a:solidFill>
                <a:latin typeface="Arial"/>
                <a:ea typeface="微软雅黑" panose="020B0503020204020204" pitchFamily="34" charset="-122"/>
                <a:cs typeface="Arial"/>
              </a:defRPr>
            </a:lvl5pPr>
            <a:lvl6pPr marL="16002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6pPr>
            <a:lvl7pPr marL="20574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7pPr>
            <a:lvl8pPr marL="25146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8pPr>
            <a:lvl9pPr marL="29718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9pPr>
          </a:lstStyle>
          <a:p>
            <a:pPr eaLnBrk="1" hangingPunct="1"/>
            <a:r>
              <a:rPr lang="zh-CN" altLang="en-US" kern="0" dirty="0"/>
              <a:t>医</a:t>
            </a:r>
            <a:r>
              <a:rPr lang="zh-CN" altLang="en-US" kern="0" dirty="0" smtClean="0"/>
              <a:t>生告诉病人：你已经不行了，你想见见谁？</a:t>
            </a:r>
            <a:r>
              <a:rPr lang="en-US" altLang="zh-CN" kern="0" dirty="0" smtClean="0"/>
              <a:t/>
            </a:r>
            <a:br>
              <a:rPr lang="en-US" altLang="zh-CN" kern="0" dirty="0" smtClean="0"/>
            </a:br>
            <a:r>
              <a:rPr lang="zh-CN" altLang="en-US" kern="0" dirty="0" smtClean="0"/>
              <a:t>请从逆向思维的角度替病人回答。</a:t>
            </a:r>
            <a:endParaRPr lang="zh-CN" altLang="en-US" kern="0" dirty="0"/>
          </a:p>
        </p:txBody>
      </p:sp>
      <p:sp>
        <p:nvSpPr>
          <p:cNvPr id="7" name="Rectangle 4" descr="花束"/>
          <p:cNvSpPr>
            <a:spLocks noChangeArrowheads="1"/>
          </p:cNvSpPr>
          <p:nvPr/>
        </p:nvSpPr>
        <p:spPr bwMode="auto">
          <a:xfrm>
            <a:off x="462755" y="4610193"/>
            <a:ext cx="4414045" cy="685800"/>
          </a:xfrm>
          <a:prstGeom prst="rect">
            <a:avLst/>
          </a:prstGeom>
          <a:solidFill>
            <a:schemeClr val="accent2">
              <a:lumMod val="20000"/>
              <a:lumOff val="80000"/>
            </a:schemeClr>
          </a:solidFill>
          <a:ln w="9525" algn="ctr">
            <a:solidFill>
              <a:schemeClr val="tx1"/>
            </a:solidFill>
            <a:miter lim="800000"/>
            <a:headEnd/>
            <a:tailEnd/>
          </a:ln>
          <a:effectLst/>
          <a:extLst/>
        </p:spPr>
        <p:txBody>
          <a:bodyPr/>
          <a:lstStyle>
            <a:lvl1pPr marL="342900" indent="-342900" algn="l">
              <a:lnSpc>
                <a:spcPct val="150000"/>
              </a:lnSpc>
              <a:buChar char="n"/>
              <a:defRPr sz="2000">
                <a:solidFill>
                  <a:schemeClr val="tx1"/>
                </a:solidFill>
                <a:latin typeface="Arial" panose="020B0604020202020204" pitchFamily="34" charset="0"/>
                <a:ea typeface="黑体" panose="02010609060101010101" pitchFamily="49" charset="-122"/>
              </a:defRPr>
            </a:lvl1pPr>
            <a:lvl2pPr marL="742950" indent="-285750" algn="l">
              <a:lnSpc>
                <a:spcPct val="150000"/>
              </a:lnSpc>
              <a:buClr>
                <a:srgbClr val="FF0000"/>
              </a:buClr>
              <a:buChar char="p"/>
              <a:defRPr>
                <a:solidFill>
                  <a:schemeClr val="tx1"/>
                </a:solidFill>
                <a:latin typeface="Arial" panose="020B0604020202020204" pitchFamily="34" charset="0"/>
                <a:ea typeface="黑体" panose="02010609060101010101" pitchFamily="49" charset="-122"/>
              </a:defRPr>
            </a:lvl2pPr>
            <a:lvl3pPr marL="1143000" indent="-228600" algn="l">
              <a:lnSpc>
                <a:spcPct val="150000"/>
              </a:lnSpc>
              <a:buClr>
                <a:srgbClr val="FFCC00"/>
              </a:buClr>
              <a:buChar char="u"/>
              <a:defRPr>
                <a:solidFill>
                  <a:schemeClr val="tx1"/>
                </a:solidFill>
                <a:latin typeface="Arial" panose="020B0604020202020204" pitchFamily="34" charset="0"/>
                <a:ea typeface="黑体" panose="02010609060101010101" pitchFamily="49"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en-US" sz="2800" b="0" dirty="0" smtClean="0">
                <a:latin typeface="Verdana" panose="020B0604030504040204" pitchFamily="34" charset="0"/>
                <a:ea typeface="微软雅黑" panose="020B0503020204020204" pitchFamily="34" charset="-122"/>
              </a:rPr>
              <a:t>我想见见别的医生</a:t>
            </a:r>
            <a:endParaRPr lang="en-US" altLang="zh-CN" sz="2800" b="0" dirty="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3327309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1"/>
          </p:nvPr>
        </p:nvSpPr>
        <p:spPr>
          <a:xfrm>
            <a:off x="153988" y="748145"/>
            <a:ext cx="8847137" cy="2985655"/>
          </a:xfrm>
        </p:spPr>
        <p:txBody>
          <a:bodyPr/>
          <a:lstStyle/>
          <a:p>
            <a:r>
              <a:rPr lang="zh-CN" altLang="en-US" dirty="0" smtClean="0"/>
              <a:t>有位老木匠，他在钉钉子之前，总是先把钉子含在嘴里，为什么？</a:t>
            </a:r>
            <a:endParaRPr lang="en-US" altLang="zh-CN" dirty="0" smtClean="0"/>
          </a:p>
          <a:p>
            <a:pPr marL="801688" lvl="1" indent="-457200">
              <a:buFont typeface="+mj-lt"/>
              <a:buAutoNum type="alphaUcPeriod"/>
            </a:pPr>
            <a:r>
              <a:rPr lang="zh-CN" altLang="en-US" dirty="0"/>
              <a:t>为</a:t>
            </a:r>
            <a:r>
              <a:rPr lang="zh-CN" altLang="en-US" dirty="0" smtClean="0"/>
              <a:t>了润滑，这样钉的时候阻力小一些</a:t>
            </a:r>
            <a:endParaRPr lang="en-US" altLang="zh-CN" dirty="0" smtClean="0"/>
          </a:p>
          <a:p>
            <a:pPr marL="801688" lvl="1" indent="-457200">
              <a:buFont typeface="+mj-lt"/>
              <a:buAutoNum type="alphaUcPeriod"/>
            </a:pPr>
            <a:r>
              <a:rPr lang="zh-CN" altLang="en-US" dirty="0"/>
              <a:t>为</a:t>
            </a:r>
            <a:r>
              <a:rPr lang="zh-CN" altLang="en-US" dirty="0" smtClean="0"/>
              <a:t>了防锈</a:t>
            </a:r>
            <a:endParaRPr lang="en-US" altLang="zh-CN" dirty="0" smtClean="0"/>
          </a:p>
          <a:p>
            <a:pPr marL="801688" lvl="1" indent="-457200">
              <a:buFont typeface="+mj-lt"/>
              <a:buAutoNum type="alphaUcPeriod"/>
            </a:pPr>
            <a:r>
              <a:rPr lang="zh-CN" altLang="en-US" dirty="0"/>
              <a:t>为</a:t>
            </a:r>
            <a:r>
              <a:rPr lang="zh-CN" altLang="en-US" dirty="0" smtClean="0"/>
              <a:t>了计数</a:t>
            </a:r>
            <a:endParaRPr lang="en-US" altLang="zh-CN" dirty="0" smtClean="0"/>
          </a:p>
          <a:p>
            <a:pPr marL="801688" lvl="1" indent="-457200">
              <a:buFont typeface="+mj-lt"/>
              <a:buAutoNum type="alphaUcPeriod"/>
            </a:pPr>
            <a:r>
              <a:rPr lang="zh-CN" altLang="en-US" dirty="0"/>
              <a:t>为</a:t>
            </a:r>
            <a:r>
              <a:rPr lang="zh-CN" altLang="en-US" dirty="0" smtClean="0"/>
              <a:t>了防止钉的时候颠倒</a:t>
            </a:r>
            <a:endParaRPr lang="zh-CN" altLang="en-US" dirty="0"/>
          </a:p>
        </p:txBody>
      </p:sp>
      <p:sp>
        <p:nvSpPr>
          <p:cNvPr id="4" name="灯片编号占位符 3"/>
          <p:cNvSpPr>
            <a:spLocks noGrp="1"/>
          </p:cNvSpPr>
          <p:nvPr>
            <p:ph type="sldNum" sz="quarter" idx="12"/>
          </p:nvPr>
        </p:nvSpPr>
        <p:spPr/>
        <p:txBody>
          <a:bodyPr/>
          <a:lstStyle/>
          <a:p>
            <a:pPr>
              <a:defRPr/>
            </a:pPr>
            <a:fld id="{4A8ED14E-27B2-465D-AF5E-81A3015C899C}" type="slidenum">
              <a:rPr lang="en-US" altLang="en-US" smtClean="0"/>
              <a:pPr>
                <a:defRPr/>
              </a:pPr>
              <a:t>26</a:t>
            </a:fld>
            <a:endParaRPr lang="en-US" altLang="en-US"/>
          </a:p>
        </p:txBody>
      </p:sp>
      <p:sp>
        <p:nvSpPr>
          <p:cNvPr id="7" name="Rectangle 4" descr="花束"/>
          <p:cNvSpPr>
            <a:spLocks noChangeArrowheads="1"/>
          </p:cNvSpPr>
          <p:nvPr/>
        </p:nvSpPr>
        <p:spPr bwMode="auto">
          <a:xfrm>
            <a:off x="457200" y="3886200"/>
            <a:ext cx="8229600" cy="685800"/>
          </a:xfrm>
          <a:prstGeom prst="rect">
            <a:avLst/>
          </a:prstGeom>
          <a:solidFill>
            <a:schemeClr val="accent2">
              <a:lumMod val="20000"/>
              <a:lumOff val="80000"/>
            </a:schemeClr>
          </a:solidFill>
          <a:ln w="9525" algn="ctr">
            <a:solidFill>
              <a:schemeClr val="tx1"/>
            </a:solidFill>
            <a:miter lim="800000"/>
            <a:headEnd/>
            <a:tailEnd/>
          </a:ln>
          <a:effectLst/>
          <a:extLst/>
        </p:spPr>
        <p:txBody>
          <a:bodyPr/>
          <a:lstStyle>
            <a:lvl1pPr marL="342900" indent="-342900" algn="l">
              <a:lnSpc>
                <a:spcPct val="150000"/>
              </a:lnSpc>
              <a:buChar char="n"/>
              <a:defRPr sz="2000">
                <a:solidFill>
                  <a:schemeClr val="tx1"/>
                </a:solidFill>
                <a:latin typeface="Arial" panose="020B0604020202020204" pitchFamily="34" charset="0"/>
                <a:ea typeface="黑体" panose="02010609060101010101" pitchFamily="49" charset="-122"/>
              </a:defRPr>
            </a:lvl1pPr>
            <a:lvl2pPr marL="742950" indent="-285750" algn="l">
              <a:lnSpc>
                <a:spcPct val="150000"/>
              </a:lnSpc>
              <a:buClr>
                <a:srgbClr val="FF0000"/>
              </a:buClr>
              <a:buChar char="p"/>
              <a:defRPr>
                <a:solidFill>
                  <a:schemeClr val="tx1"/>
                </a:solidFill>
                <a:latin typeface="Arial" panose="020B0604020202020204" pitchFamily="34" charset="0"/>
                <a:ea typeface="黑体" panose="02010609060101010101" pitchFamily="49" charset="-122"/>
              </a:defRPr>
            </a:lvl2pPr>
            <a:lvl3pPr marL="1143000" indent="-228600" algn="l">
              <a:lnSpc>
                <a:spcPct val="150000"/>
              </a:lnSpc>
              <a:buClr>
                <a:srgbClr val="FFCC00"/>
              </a:buClr>
              <a:buChar char="u"/>
              <a:defRPr>
                <a:solidFill>
                  <a:schemeClr val="tx1"/>
                </a:solidFill>
                <a:latin typeface="Arial" panose="020B0604020202020204" pitchFamily="34" charset="0"/>
                <a:ea typeface="黑体" panose="02010609060101010101" pitchFamily="49"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en-US" sz="2800" b="0" dirty="0" smtClean="0">
                <a:latin typeface="Verdana" panose="020B0604030504040204" pitchFamily="34" charset="0"/>
                <a:ea typeface="微软雅黑" panose="020B0503020204020204" pitchFamily="34" charset="-122"/>
              </a:rPr>
              <a:t>为了让钉子快点生锈，这样就不易脱落了</a:t>
            </a:r>
            <a:endParaRPr lang="en-US" altLang="zh-CN" sz="2800" b="0" dirty="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1084439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逆向思维在项目管理中的应用</a:t>
            </a:r>
            <a:endParaRPr lang="zh-CN" altLang="en-US" dirty="0"/>
          </a:p>
        </p:txBody>
      </p:sp>
      <p:sp>
        <p:nvSpPr>
          <p:cNvPr id="5" name="内容占位符 4"/>
          <p:cNvSpPr>
            <a:spLocks noGrp="1"/>
          </p:cNvSpPr>
          <p:nvPr>
            <p:ph sz="quarter" idx="11"/>
          </p:nvPr>
        </p:nvSpPr>
        <p:spPr/>
        <p:txBody>
          <a:bodyPr/>
          <a:lstStyle/>
          <a:p>
            <a:r>
              <a:rPr lang="zh-CN" altLang="en-US" sz="2400" dirty="0" smtClean="0"/>
              <a:t>化被动为</a:t>
            </a:r>
            <a:r>
              <a:rPr lang="zh-CN" altLang="en-US" sz="2400" dirty="0"/>
              <a:t>主动</a:t>
            </a:r>
          </a:p>
          <a:p>
            <a:pPr lvl="1"/>
            <a:r>
              <a:rPr lang="zh-CN" altLang="en-US" sz="2000" dirty="0" smtClean="0"/>
              <a:t>由</a:t>
            </a:r>
            <a:r>
              <a:rPr lang="zh-CN" altLang="en-US" sz="2000" dirty="0"/>
              <a:t>用户提出需求→为用户创造需</a:t>
            </a:r>
            <a:r>
              <a:rPr lang="zh-CN" altLang="en-US" sz="2000" dirty="0" smtClean="0"/>
              <a:t>求</a:t>
            </a:r>
            <a:r>
              <a:rPr lang="en-US" altLang="zh-CN" sz="2000" dirty="0" smtClean="0"/>
              <a:t/>
            </a:r>
            <a:br>
              <a:rPr lang="en-US" altLang="zh-CN" sz="2000" dirty="0" smtClean="0"/>
            </a:br>
            <a:r>
              <a:rPr lang="en-US" altLang="zh-CN" sz="2000" dirty="0" smtClean="0"/>
              <a:t>"</a:t>
            </a:r>
            <a:r>
              <a:rPr lang="zh-CN" altLang="en-US" sz="2000" dirty="0" smtClean="0"/>
              <a:t>仅</a:t>
            </a:r>
            <a:r>
              <a:rPr lang="zh-CN" altLang="en-US" sz="2000" dirty="0"/>
              <a:t>仅满足需求是容易但被动</a:t>
            </a:r>
            <a:r>
              <a:rPr lang="zh-CN" altLang="en-US" sz="2000" dirty="0" smtClean="0"/>
              <a:t>的</a:t>
            </a:r>
            <a:r>
              <a:rPr lang="en-US" altLang="zh-CN" sz="2000" dirty="0" smtClean="0"/>
              <a:t>"</a:t>
            </a:r>
            <a:endParaRPr lang="en-US" altLang="zh-CN" sz="2000" dirty="0"/>
          </a:p>
          <a:p>
            <a:r>
              <a:rPr lang="zh-CN" altLang="en-US" sz="2400" dirty="0"/>
              <a:t>装傻充愣</a:t>
            </a:r>
          </a:p>
          <a:p>
            <a:pPr lvl="1"/>
            <a:r>
              <a:rPr lang="zh-CN" altLang="en-US" sz="2000" dirty="0" smtClean="0"/>
              <a:t>不</a:t>
            </a:r>
            <a:r>
              <a:rPr lang="zh-CN" altLang="en-US" sz="2000" dirty="0"/>
              <a:t>要</a:t>
            </a:r>
            <a:r>
              <a:rPr lang="zh-CN" altLang="en-US" sz="2000" dirty="0" smtClean="0"/>
              <a:t>帮成</a:t>
            </a:r>
            <a:r>
              <a:rPr lang="zh-CN" altLang="en-US" sz="2000" dirty="0"/>
              <a:t>员搞定每一处</a:t>
            </a:r>
            <a:r>
              <a:rPr lang="en-US" altLang="zh-CN" sz="2000" dirty="0"/>
              <a:t>bug</a:t>
            </a:r>
            <a:r>
              <a:rPr lang="zh-CN" altLang="en-US" sz="2000" dirty="0"/>
              <a:t>，否</a:t>
            </a:r>
            <a:r>
              <a:rPr lang="zh-CN" altLang="en-US" sz="2000" dirty="0" smtClean="0"/>
              <a:t>则他还需要你同样改</a:t>
            </a:r>
            <a:r>
              <a:rPr lang="en-US" altLang="zh-CN" sz="2000" dirty="0" smtClean="0"/>
              <a:t>N</a:t>
            </a:r>
            <a:r>
              <a:rPr lang="zh-CN" altLang="en-US" sz="2000" dirty="0" smtClean="0"/>
              <a:t>遍</a:t>
            </a:r>
            <a:endParaRPr lang="zh-CN" altLang="en-US" sz="2000" dirty="0"/>
          </a:p>
          <a:p>
            <a:r>
              <a:rPr lang="zh-CN" altLang="en-US" sz="2400" dirty="0"/>
              <a:t>学会示弱</a:t>
            </a:r>
          </a:p>
          <a:p>
            <a:pPr lvl="1"/>
            <a:r>
              <a:rPr lang="zh-CN" altLang="en-US" sz="2000" dirty="0" smtClean="0"/>
              <a:t>过</a:t>
            </a:r>
            <a:r>
              <a:rPr lang="zh-CN" altLang="en-US" sz="2000" dirty="0"/>
              <a:t>于强势会</a:t>
            </a:r>
            <a:r>
              <a:rPr lang="zh-CN" altLang="en-US" sz="2000" dirty="0" smtClean="0"/>
              <a:t>让成</a:t>
            </a:r>
            <a:r>
              <a:rPr lang="zh-CN" altLang="en-US" sz="2000" dirty="0"/>
              <a:t>员群起而攻之，偶尔装装可怜会激发同情</a:t>
            </a:r>
          </a:p>
          <a:p>
            <a:r>
              <a:rPr lang="zh-CN" altLang="en-US" sz="2400" dirty="0"/>
              <a:t>善用</a:t>
            </a:r>
            <a:r>
              <a:rPr lang="en-US" altLang="zh-CN" sz="2400" dirty="0"/>
              <a:t>"</a:t>
            </a:r>
            <a:r>
              <a:rPr lang="zh-CN" altLang="en-US" sz="2400" dirty="0"/>
              <a:t>抱怨</a:t>
            </a:r>
            <a:r>
              <a:rPr lang="en-US" altLang="zh-CN" sz="2400" dirty="0"/>
              <a:t>"</a:t>
            </a:r>
          </a:p>
          <a:p>
            <a:pPr lvl="1"/>
            <a:r>
              <a:rPr lang="zh-CN" altLang="en-US" sz="2000" dirty="0" smtClean="0"/>
              <a:t>宣</a:t>
            </a:r>
            <a:r>
              <a:rPr lang="zh-CN" altLang="en-US" sz="2000" dirty="0"/>
              <a:t>泄个人郁闷，拉近团队距离，</a:t>
            </a:r>
            <a:r>
              <a:rPr lang="en-US" altLang="zh-CN" sz="2000" dirty="0" smtClean="0"/>
              <a:t>"</a:t>
            </a:r>
            <a:r>
              <a:rPr lang="zh-CN" altLang="en-US" sz="2000" dirty="0" smtClean="0"/>
              <a:t>有时，不</a:t>
            </a:r>
            <a:r>
              <a:rPr lang="zh-CN" altLang="en-US" sz="2000" dirty="0"/>
              <a:t>抱怨</a:t>
            </a:r>
            <a:r>
              <a:rPr lang="en-US" altLang="zh-CN" sz="2000" dirty="0"/>
              <a:t>==</a:t>
            </a:r>
            <a:r>
              <a:rPr lang="zh-CN" altLang="en-US" sz="2000" dirty="0"/>
              <a:t>不关</a:t>
            </a:r>
            <a:r>
              <a:rPr lang="zh-CN" altLang="en-US" sz="2000" dirty="0" smtClean="0"/>
              <a:t>心</a:t>
            </a:r>
            <a:r>
              <a:rPr lang="en-US" altLang="zh-CN" sz="2000" dirty="0" smtClean="0"/>
              <a:t>"</a:t>
            </a:r>
          </a:p>
          <a:p>
            <a:r>
              <a:rPr lang="zh-CN" altLang="en-US" sz="2400" dirty="0"/>
              <a:t>尝试失败</a:t>
            </a:r>
          </a:p>
          <a:p>
            <a:pPr lvl="1"/>
            <a:r>
              <a:rPr lang="zh-CN" altLang="en-US" sz="2000" dirty="0"/>
              <a:t>马云：一定不要将常胜将军放到一个重要的岗位上，选一个会思考的败军之</a:t>
            </a:r>
            <a:r>
              <a:rPr lang="zh-CN" altLang="en-US" sz="2000" dirty="0" smtClean="0"/>
              <a:t>将</a:t>
            </a:r>
            <a:endParaRPr lang="zh-CN" altLang="en-US" sz="2000" dirty="0"/>
          </a:p>
        </p:txBody>
      </p:sp>
      <p:sp>
        <p:nvSpPr>
          <p:cNvPr id="3" name="灯片编号占位符 2"/>
          <p:cNvSpPr>
            <a:spLocks noGrp="1"/>
          </p:cNvSpPr>
          <p:nvPr>
            <p:ph type="sldNum" sz="quarter" idx="12"/>
          </p:nvPr>
        </p:nvSpPr>
        <p:spPr/>
        <p:txBody>
          <a:bodyPr/>
          <a:lstStyle/>
          <a:p>
            <a:pPr>
              <a:defRPr/>
            </a:pPr>
            <a:fld id="{1523D03F-FECD-43E7-9BF9-F61AC47E33E4}" type="slidenum">
              <a:rPr lang="en-US" altLang="en-US" smtClean="0"/>
              <a:pPr>
                <a:defRPr/>
              </a:pPr>
              <a:t>27</a:t>
            </a:fld>
            <a:endParaRPr lang="en-US" altLang="en-US"/>
          </a:p>
        </p:txBody>
      </p:sp>
    </p:spTree>
    <p:extLst>
      <p:ext uri="{BB962C8B-B14F-4D97-AF65-F5344CB8AC3E}">
        <p14:creationId xmlns:p14="http://schemas.microsoft.com/office/powerpoint/2010/main" val="2907071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1"/>
          </p:nvPr>
        </p:nvSpPr>
        <p:spPr>
          <a:xfrm>
            <a:off x="153988" y="533400"/>
            <a:ext cx="8847137" cy="5639208"/>
          </a:xfrm>
        </p:spPr>
        <p:txBody>
          <a:bodyPr/>
          <a:lstStyle/>
          <a:p>
            <a:r>
              <a:rPr lang="zh-CN" altLang="en-US" dirty="0" smtClean="0"/>
              <a:t>民</a:t>
            </a:r>
            <a:r>
              <a:rPr lang="zh-CN" altLang="en-US" dirty="0"/>
              <a:t>主有</a:t>
            </a:r>
            <a:r>
              <a:rPr lang="zh-CN" altLang="en-US" dirty="0" smtClean="0"/>
              <a:t>毒</a:t>
            </a:r>
            <a:endParaRPr lang="zh-CN" altLang="en-US" dirty="0"/>
          </a:p>
          <a:p>
            <a:pPr lvl="1"/>
            <a:r>
              <a:rPr lang="zh-CN" altLang="en-US" dirty="0" smtClean="0"/>
              <a:t>大</a:t>
            </a:r>
            <a:r>
              <a:rPr lang="zh-CN" altLang="en-US" dirty="0"/>
              <a:t>事专制、小事民主</a:t>
            </a:r>
          </a:p>
          <a:p>
            <a:r>
              <a:rPr lang="zh-CN" altLang="en-US" dirty="0"/>
              <a:t>荣誉、奖励不当第一</a:t>
            </a:r>
          </a:p>
          <a:p>
            <a:pPr lvl="1"/>
            <a:r>
              <a:rPr lang="zh-CN" altLang="en-US" dirty="0" smtClean="0"/>
              <a:t>留</a:t>
            </a:r>
            <a:r>
              <a:rPr lang="zh-CN" altLang="en-US" dirty="0"/>
              <a:t>下悬念，保持奋斗和赶超目标</a:t>
            </a:r>
            <a:r>
              <a:rPr lang="zh-CN" altLang="en-US" dirty="0" smtClean="0"/>
              <a:t>；</a:t>
            </a:r>
            <a:endParaRPr lang="en-US" altLang="zh-CN" dirty="0" smtClean="0"/>
          </a:p>
          <a:p>
            <a:pPr lvl="1"/>
            <a:r>
              <a:rPr lang="zh-CN" altLang="en-US" dirty="0" smtClean="0"/>
              <a:t>高</a:t>
            </a:r>
            <a:r>
              <a:rPr lang="zh-CN" altLang="en-US" dirty="0"/>
              <a:t>处不胜寒</a:t>
            </a:r>
          </a:p>
          <a:p>
            <a:r>
              <a:rPr lang="zh-CN" altLang="en-US" dirty="0"/>
              <a:t>选成员：不找最好的，只找最对的</a:t>
            </a:r>
          </a:p>
          <a:p>
            <a:pPr lvl="1"/>
            <a:r>
              <a:rPr lang="zh-CN" altLang="en-US" dirty="0" smtClean="0"/>
              <a:t>德</a:t>
            </a:r>
            <a:r>
              <a:rPr lang="zh-CN" altLang="en-US" dirty="0"/>
              <a:t>军参谋部选人才：</a:t>
            </a:r>
          </a:p>
          <a:p>
            <a:pPr marL="690563" lvl="2" indent="0">
              <a:buNone/>
            </a:pPr>
            <a:r>
              <a:rPr lang="en-US" altLang="zh-CN" dirty="0" smtClean="0"/>
              <a:t>a</a:t>
            </a:r>
            <a:r>
              <a:rPr lang="en-US" altLang="zh-CN" dirty="0"/>
              <a:t>) </a:t>
            </a:r>
            <a:r>
              <a:rPr lang="zh-CN" altLang="en-US" dirty="0"/>
              <a:t>聪明且勤快的 → 参谋</a:t>
            </a:r>
          </a:p>
          <a:p>
            <a:pPr marL="690563" lvl="2" indent="0">
              <a:buNone/>
            </a:pPr>
            <a:r>
              <a:rPr lang="en-US" altLang="zh-CN" dirty="0" smtClean="0"/>
              <a:t>b</a:t>
            </a:r>
            <a:r>
              <a:rPr lang="en-US" altLang="zh-CN" dirty="0"/>
              <a:t>) </a:t>
            </a:r>
            <a:r>
              <a:rPr lang="zh-CN" altLang="en-US" dirty="0"/>
              <a:t>聪明且懒惰的 → 军团长</a:t>
            </a:r>
          </a:p>
          <a:p>
            <a:pPr marL="690563" lvl="2" indent="0">
              <a:buNone/>
            </a:pPr>
            <a:r>
              <a:rPr lang="en-US" altLang="zh-CN" dirty="0" smtClean="0"/>
              <a:t>c</a:t>
            </a:r>
            <a:r>
              <a:rPr lang="en-US" altLang="zh-CN" dirty="0"/>
              <a:t>) </a:t>
            </a:r>
            <a:r>
              <a:rPr lang="zh-CN" altLang="en-US" dirty="0"/>
              <a:t>愚蠢且懒惰的 → 士兵</a:t>
            </a:r>
          </a:p>
          <a:p>
            <a:pPr marL="690563" lvl="2" indent="0">
              <a:buNone/>
            </a:pPr>
            <a:r>
              <a:rPr lang="en-US" altLang="zh-CN" dirty="0" smtClean="0"/>
              <a:t>d</a:t>
            </a:r>
            <a:r>
              <a:rPr lang="en-US" altLang="zh-CN" dirty="0"/>
              <a:t>) </a:t>
            </a:r>
            <a:r>
              <a:rPr lang="zh-CN" altLang="en-US" dirty="0"/>
              <a:t>愚蠢且勤快的 → </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4A8ED14E-27B2-465D-AF5E-81A3015C899C}" type="slidenum">
              <a:rPr lang="en-US" altLang="en-US" smtClean="0"/>
              <a:pPr>
                <a:defRPr/>
              </a:pPr>
              <a:t>28</a:t>
            </a:fld>
            <a:endParaRPr lang="en-US" altLang="en-US"/>
          </a:p>
        </p:txBody>
      </p:sp>
      <p:sp>
        <p:nvSpPr>
          <p:cNvPr id="7" name="矩形 6"/>
          <p:cNvSpPr/>
          <p:nvPr/>
        </p:nvSpPr>
        <p:spPr>
          <a:xfrm>
            <a:off x="4038600" y="5410200"/>
            <a:ext cx="2646878" cy="461665"/>
          </a:xfrm>
          <a:prstGeom prst="rect">
            <a:avLst/>
          </a:prstGeom>
        </p:spPr>
        <p:txBody>
          <a:bodyPr wrap="none">
            <a:spAutoFit/>
          </a:bodyPr>
          <a:lstStyle/>
          <a:p>
            <a:r>
              <a:rPr lang="zh-CN" altLang="en-US" sz="2400" dirty="0">
                <a:solidFill>
                  <a:srgbClr val="FF0000"/>
                </a:solidFill>
                <a:latin typeface="Verdana" panose="020B0604030504040204" pitchFamily="34" charset="0"/>
                <a:ea typeface="微软雅黑" panose="020B0503020204020204" pitchFamily="34" charset="-122"/>
              </a:rPr>
              <a:t>枪毙（容易闯祸）</a:t>
            </a:r>
          </a:p>
        </p:txBody>
      </p:sp>
    </p:spTree>
    <p:extLst>
      <p:ext uri="{BB962C8B-B14F-4D97-AF65-F5344CB8AC3E}">
        <p14:creationId xmlns:p14="http://schemas.microsoft.com/office/powerpoint/2010/main" val="272768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randombar(horizontal)">
                                      <p:cBhvr>
                                        <p:cTn id="7" dur="500"/>
                                        <p:tgtEl>
                                          <p:spTgt spid="5">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randombar(horizontal)">
                                      <p:cBhvr>
                                        <p:cTn id="10" dur="500"/>
                                        <p:tgtEl>
                                          <p:spTgt spid="5">
                                            <p:txEl>
                                              <p:pRg st="7" end="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randombar(horizontal)">
                                      <p:cBhvr>
                                        <p:cTn id="13" dur="500"/>
                                        <p:tgtEl>
                                          <p:spTgt spid="5">
                                            <p:txEl>
                                              <p:pRg st="8" end="8"/>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randombar(horizontal)">
                                      <p:cBhvr>
                                        <p:cTn id="16" dur="500"/>
                                        <p:tgtEl>
                                          <p:spTgt spid="5">
                                            <p:txEl>
                                              <p:pRg st="9" end="9"/>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Effect transition="in" filter="randombar(horizontal)">
                                      <p:cBhvr>
                                        <p:cTn id="19" dur="500"/>
                                        <p:tgtEl>
                                          <p:spTgt spid="5">
                                            <p:txEl>
                                              <p:pRg st="10" end="1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arn(inVertic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1"/>
          </p:nvPr>
        </p:nvSpPr>
        <p:spPr/>
        <p:txBody>
          <a:bodyPr/>
          <a:lstStyle/>
          <a:p>
            <a:r>
              <a:rPr lang="zh-CN" altLang="en-US" dirty="0"/>
              <a:t>敏捷：</a:t>
            </a:r>
            <a:r>
              <a:rPr lang="en-US" altLang="zh-CN" dirty="0"/>
              <a:t>"</a:t>
            </a:r>
            <a:r>
              <a:rPr lang="zh-CN" altLang="en-US" dirty="0"/>
              <a:t>官僚主义害死人</a:t>
            </a:r>
            <a:r>
              <a:rPr lang="en-US" altLang="zh-CN" dirty="0"/>
              <a:t>" → </a:t>
            </a:r>
            <a:r>
              <a:rPr lang="zh-CN" altLang="en-US" dirty="0"/>
              <a:t>逆向：</a:t>
            </a:r>
            <a:r>
              <a:rPr lang="en-US" altLang="zh-CN" dirty="0"/>
              <a:t>"</a:t>
            </a:r>
            <a:r>
              <a:rPr lang="zh-CN" altLang="en-US" dirty="0"/>
              <a:t>形式主义不可少</a:t>
            </a:r>
            <a:r>
              <a:rPr lang="en-US" altLang="zh-CN" dirty="0"/>
              <a:t>"</a:t>
            </a:r>
          </a:p>
          <a:p>
            <a:pPr lvl="1"/>
            <a:r>
              <a:rPr lang="zh-CN" altLang="en-US" dirty="0" smtClean="0"/>
              <a:t>会</a:t>
            </a:r>
            <a:r>
              <a:rPr lang="zh-CN" altLang="en-US" dirty="0"/>
              <a:t>议记录、规章制度、通知文件、总结档案</a:t>
            </a:r>
            <a:r>
              <a:rPr lang="en-US" altLang="zh-CN" dirty="0"/>
              <a:t>……</a:t>
            </a:r>
          </a:p>
          <a:p>
            <a:pPr lvl="1"/>
            <a:r>
              <a:rPr lang="zh-CN" altLang="en-US" dirty="0" smtClean="0"/>
              <a:t>节</a:t>
            </a:r>
            <a:r>
              <a:rPr lang="zh-CN" altLang="en-US" dirty="0"/>
              <a:t>日庆典、表彰大会、通报批评、颁发奖金</a:t>
            </a:r>
            <a:r>
              <a:rPr lang="en-US" altLang="zh-CN" dirty="0"/>
              <a:t>……</a:t>
            </a:r>
          </a:p>
          <a:p>
            <a:r>
              <a:rPr lang="zh-CN" altLang="en-US" dirty="0"/>
              <a:t>需求冲突的解决：最大公约数</a:t>
            </a:r>
          </a:p>
          <a:p>
            <a:pPr lvl="1"/>
            <a:r>
              <a:rPr lang="zh-CN" altLang="en-US" dirty="0" smtClean="0"/>
              <a:t>例如：两</a:t>
            </a:r>
            <a:r>
              <a:rPr lang="zh-CN" altLang="en-US" dirty="0"/>
              <a:t>位干系人意见相左</a:t>
            </a:r>
            <a:r>
              <a:rPr lang="zh-CN" altLang="en-US" dirty="0" smtClean="0"/>
              <a:t>，则谋</a:t>
            </a:r>
            <a:r>
              <a:rPr lang="zh-CN" altLang="en-US" dirty="0"/>
              <a:t>求最大公约数</a:t>
            </a:r>
          </a:p>
          <a:p>
            <a:pPr marL="344488" lvl="1" indent="0">
              <a:buNone/>
            </a:pPr>
            <a:r>
              <a:rPr lang="en-US" altLang="zh-CN" dirty="0" smtClean="0"/>
              <a:t>a</a:t>
            </a:r>
            <a:r>
              <a:rPr lang="en-US" altLang="zh-CN" dirty="0"/>
              <a:t>) </a:t>
            </a:r>
            <a:r>
              <a:rPr lang="zh-CN" altLang="en-US" dirty="0"/>
              <a:t>双方都在一定程度上满意</a:t>
            </a:r>
          </a:p>
          <a:p>
            <a:pPr marL="344488" lvl="1" indent="0">
              <a:buNone/>
            </a:pPr>
            <a:r>
              <a:rPr lang="en-US" altLang="zh-CN" dirty="0" smtClean="0"/>
              <a:t>b</a:t>
            </a:r>
            <a:r>
              <a:rPr lang="en-US" altLang="zh-CN" dirty="0"/>
              <a:t>) </a:t>
            </a:r>
            <a:r>
              <a:rPr lang="zh-CN" altLang="en-US" dirty="0"/>
              <a:t>双方都谈不上满意，但至少还能过得去，不至于都不满意</a:t>
            </a:r>
          </a:p>
        </p:txBody>
      </p:sp>
      <p:sp>
        <p:nvSpPr>
          <p:cNvPr id="3" name="灯片编号占位符 2"/>
          <p:cNvSpPr>
            <a:spLocks noGrp="1"/>
          </p:cNvSpPr>
          <p:nvPr>
            <p:ph type="sldNum" sz="quarter" idx="12"/>
          </p:nvPr>
        </p:nvSpPr>
        <p:spPr/>
        <p:txBody>
          <a:bodyPr/>
          <a:lstStyle/>
          <a:p>
            <a:pPr>
              <a:defRPr/>
            </a:pPr>
            <a:fld id="{1523D03F-FECD-43E7-9BF9-F61AC47E33E4}" type="slidenum">
              <a:rPr lang="en-US" altLang="en-US" smtClean="0"/>
              <a:pPr>
                <a:defRPr/>
              </a:pPr>
              <a:t>29</a:t>
            </a:fld>
            <a:endParaRPr lang="en-US" altLang="en-US"/>
          </a:p>
        </p:txBody>
      </p:sp>
    </p:spTree>
    <p:extLst>
      <p:ext uri="{BB962C8B-B14F-4D97-AF65-F5344CB8AC3E}">
        <p14:creationId xmlns:p14="http://schemas.microsoft.com/office/powerpoint/2010/main" val="1185357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Deming</a:t>
            </a:r>
            <a:r>
              <a:rPr lang="zh-CN" altLang="en-US" dirty="0"/>
              <a:t>环简</a:t>
            </a:r>
            <a:r>
              <a:rPr lang="zh-CN" altLang="en-US" dirty="0" smtClean="0"/>
              <a:t>介</a:t>
            </a:r>
            <a:endParaRPr lang="zh-CN" altLang="en-US" dirty="0"/>
          </a:p>
        </p:txBody>
      </p:sp>
      <p:sp>
        <p:nvSpPr>
          <p:cNvPr id="4" name="灯片编号占位符 3"/>
          <p:cNvSpPr>
            <a:spLocks noGrp="1"/>
          </p:cNvSpPr>
          <p:nvPr>
            <p:ph type="sldNum" sz="quarter" idx="10"/>
          </p:nvPr>
        </p:nvSpPr>
        <p:spPr/>
        <p:txBody>
          <a:bodyPr/>
          <a:lstStyle/>
          <a:p>
            <a:pPr>
              <a:defRPr/>
            </a:pPr>
            <a:fld id="{4A8ED14E-27B2-465D-AF5E-81A3015C899C}" type="slidenum">
              <a:rPr lang="en-US" altLang="en-US" smtClean="0"/>
              <a:pPr>
                <a:defRPr/>
              </a:pPr>
              <a:t>3</a:t>
            </a:fld>
            <a:endParaRPr lang="en-US" altLang="en-US"/>
          </a:p>
        </p:txBody>
      </p:sp>
      <p:sp>
        <p:nvSpPr>
          <p:cNvPr id="5" name="矩形 4"/>
          <p:cNvSpPr/>
          <p:nvPr/>
        </p:nvSpPr>
        <p:spPr>
          <a:xfrm>
            <a:off x="299638" y="2442805"/>
            <a:ext cx="8247857" cy="461665"/>
          </a:xfrm>
          <a:prstGeom prst="rect">
            <a:avLst/>
          </a:prstGeom>
          <a:solidFill>
            <a:schemeClr val="bg1">
              <a:lumMod val="95000"/>
            </a:schemeClr>
          </a:solidFill>
          <a:ln w="25400" cap="rnd">
            <a:solidFill>
              <a:schemeClr val="accent1"/>
            </a:solidFill>
          </a:ln>
        </p:spPr>
        <p:txBody>
          <a:bodyPr wrap="square">
            <a:spAutoFit/>
          </a:bodyPr>
          <a:lstStyle/>
          <a:p>
            <a:r>
              <a:rPr lang="zh-CN" altLang="en-US" sz="2400" dirty="0" smtClean="0">
                <a:solidFill>
                  <a:srgbClr val="C00000"/>
                </a:solidFill>
                <a:ea typeface="微软雅黑" panose="020B0503020204020204" pitchFamily="34" charset="-122"/>
              </a:rPr>
              <a:t>往往是因为活动缺乏目</a:t>
            </a:r>
            <a:r>
              <a:rPr lang="zh-CN" altLang="en-US" sz="2400" dirty="0">
                <a:solidFill>
                  <a:srgbClr val="C00000"/>
                </a:solidFill>
                <a:ea typeface="微软雅黑" panose="020B0503020204020204" pitchFamily="34" charset="-122"/>
              </a:rPr>
              <a:t>标和计</a:t>
            </a:r>
            <a:r>
              <a:rPr lang="zh-CN" altLang="en-US" sz="2400" dirty="0" smtClean="0">
                <a:solidFill>
                  <a:srgbClr val="C00000"/>
                </a:solidFill>
                <a:ea typeface="微软雅黑" panose="020B0503020204020204" pitchFamily="34" charset="-122"/>
              </a:rPr>
              <a:t>划，不科学</a:t>
            </a:r>
            <a:endParaRPr lang="zh-CN" altLang="en-US" sz="2400" dirty="0">
              <a:solidFill>
                <a:srgbClr val="C00000"/>
              </a:solidFill>
              <a:ea typeface="微软雅黑" panose="020B0503020204020204" pitchFamily="34" charset="-122"/>
            </a:endParaRPr>
          </a:p>
        </p:txBody>
      </p:sp>
      <p:sp>
        <p:nvSpPr>
          <p:cNvPr id="6" name="圆角矩形 5"/>
          <p:cNvSpPr/>
          <p:nvPr/>
        </p:nvSpPr>
        <p:spPr bwMode="auto">
          <a:xfrm>
            <a:off x="241775" y="1118701"/>
            <a:ext cx="8363584" cy="1114118"/>
          </a:xfrm>
          <a:prstGeom prst="roundRect">
            <a:avLst/>
          </a:prstGeom>
          <a:solidFill>
            <a:schemeClr val="accent5">
              <a:lumMod val="40000"/>
              <a:lumOff val="60000"/>
            </a:schemeClr>
          </a:solidFill>
          <a:ln w="25400" cap="flat" cmpd="sng" algn="ctr">
            <a:solidFill>
              <a:srgbClr val="C00000"/>
            </a:solidFill>
            <a:prstDash val="solid"/>
            <a:round/>
            <a:headEnd type="none" w="med" len="med"/>
            <a:tailEnd type="none" w="med" len="med"/>
          </a:ln>
          <a:effectLst/>
        </p:spPr>
        <p:txBody>
          <a:bodyPr vert="horz" wrap="square" lIns="46800" tIns="45720" rIns="0" bIns="45720" numCol="1" rtlCol="0" anchor="t" anchorCtr="0" compatLnSpc="1">
            <a:prstTxWarp prst="textNoShape">
              <a:avLst/>
            </a:prstTxWarp>
          </a:bodyPr>
          <a:lstStyle/>
          <a:p>
            <a:pPr eaLnBrk="1" hangingPunct="1"/>
            <a:r>
              <a:rPr lang="zh-CN" altLang="en-US" sz="2400" dirty="0">
                <a:latin typeface="Arial" charset="0"/>
                <a:ea typeface="微软雅黑" panose="020B0503020204020204" pitchFamily="34" charset="-122"/>
              </a:rPr>
              <a:t>你是否有过这样的感觉？</a:t>
            </a:r>
          </a:p>
          <a:p>
            <a:pPr eaLnBrk="1" hangingPunct="1"/>
            <a:r>
              <a:rPr lang="en-US" altLang="zh-CN" sz="2400" dirty="0">
                <a:solidFill>
                  <a:schemeClr val="tx2"/>
                </a:solidFill>
                <a:latin typeface="Arial" charset="0"/>
                <a:ea typeface="微软雅黑" panose="020B0503020204020204" pitchFamily="34" charset="-122"/>
              </a:rPr>
              <a:t>——</a:t>
            </a:r>
            <a:r>
              <a:rPr lang="zh-CN" altLang="en-US" sz="2400" b="1" dirty="0">
                <a:solidFill>
                  <a:schemeClr val="tx2"/>
                </a:solidFill>
                <a:latin typeface="Arial" charset="0"/>
                <a:ea typeface="微软雅黑" panose="020B0503020204020204" pitchFamily="34" charset="-122"/>
              </a:rPr>
              <a:t>觉得自己很忙、很累，回过头想想又觉得瞎忙</a:t>
            </a:r>
            <a:r>
              <a:rPr lang="zh-CN" altLang="en-US" sz="2400" b="1" dirty="0" smtClean="0">
                <a:solidFill>
                  <a:schemeClr val="tx2"/>
                </a:solidFill>
                <a:latin typeface="Arial" charset="0"/>
                <a:ea typeface="微软雅黑" panose="020B0503020204020204" pitchFamily="34" charset="-122"/>
              </a:rPr>
              <a:t>活</a:t>
            </a:r>
            <a:endParaRPr lang="zh-CN" altLang="en-US" sz="2400" b="1" dirty="0">
              <a:solidFill>
                <a:schemeClr val="tx2"/>
              </a:solidFill>
              <a:latin typeface="Arial" charset="0"/>
              <a:ea typeface="微软雅黑" panose="020B0503020204020204" pitchFamily="34" charset="-122"/>
            </a:endParaRPr>
          </a:p>
        </p:txBody>
      </p:sp>
      <p:sp>
        <p:nvSpPr>
          <p:cNvPr id="7" name="矩形 6"/>
          <p:cNvSpPr/>
          <p:nvPr/>
        </p:nvSpPr>
        <p:spPr>
          <a:xfrm>
            <a:off x="314878" y="3045230"/>
            <a:ext cx="8247857" cy="1938992"/>
          </a:xfrm>
          <a:prstGeom prst="rect">
            <a:avLst/>
          </a:prstGeom>
          <a:solidFill>
            <a:schemeClr val="bg1">
              <a:lumMod val="95000"/>
            </a:schemeClr>
          </a:solidFill>
          <a:ln w="25400" cap="rnd">
            <a:solidFill>
              <a:schemeClr val="accent1"/>
            </a:solidFill>
          </a:ln>
        </p:spPr>
        <p:txBody>
          <a:bodyPr wrap="square">
            <a:spAutoFit/>
          </a:bodyPr>
          <a:lstStyle/>
          <a:p>
            <a:r>
              <a:rPr lang="zh-CN" altLang="en-US" sz="2400" dirty="0">
                <a:solidFill>
                  <a:srgbClr val="002060"/>
                </a:solidFill>
                <a:ea typeface="微软雅黑" panose="020B0503020204020204" pitchFamily="34" charset="-122"/>
              </a:rPr>
              <a:t>盲目的工作会导致</a:t>
            </a:r>
          </a:p>
          <a:p>
            <a:pPr marL="342900" indent="-342900">
              <a:buFont typeface="Arial" panose="020B0604020202020204" pitchFamily="34" charset="0"/>
              <a:buChar char="•"/>
            </a:pPr>
            <a:r>
              <a:rPr lang="zh-CN" altLang="en-US" sz="2400" dirty="0" smtClean="0">
                <a:solidFill>
                  <a:srgbClr val="002060"/>
                </a:solidFill>
                <a:ea typeface="微软雅黑" panose="020B0503020204020204" pitchFamily="34" charset="-122"/>
              </a:rPr>
              <a:t>空虚</a:t>
            </a:r>
            <a:endParaRPr lang="en-US" altLang="zh-CN" sz="2400" dirty="0" smtClean="0">
              <a:solidFill>
                <a:srgbClr val="002060"/>
              </a:solidFill>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rgbClr val="002060"/>
                </a:solidFill>
                <a:ea typeface="微软雅黑" panose="020B0503020204020204" pitchFamily="34" charset="-122"/>
              </a:rPr>
              <a:t>不</a:t>
            </a:r>
            <a:r>
              <a:rPr lang="zh-CN" altLang="en-US" sz="2400" dirty="0">
                <a:solidFill>
                  <a:srgbClr val="002060"/>
                </a:solidFill>
                <a:ea typeface="微软雅黑" panose="020B0503020204020204" pitchFamily="34" charset="-122"/>
              </a:rPr>
              <a:t>自</a:t>
            </a:r>
            <a:r>
              <a:rPr lang="zh-CN" altLang="en-US" sz="2400" dirty="0" smtClean="0">
                <a:solidFill>
                  <a:srgbClr val="002060"/>
                </a:solidFill>
                <a:ea typeface="微软雅黑" panose="020B0503020204020204" pitchFamily="34" charset="-122"/>
              </a:rPr>
              <a:t>信</a:t>
            </a:r>
            <a:endParaRPr lang="en-US" altLang="zh-CN" sz="2400" dirty="0" smtClean="0">
              <a:solidFill>
                <a:srgbClr val="002060"/>
              </a:solidFill>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rgbClr val="002060"/>
                </a:solidFill>
                <a:ea typeface="微软雅黑" panose="020B0503020204020204" pitchFamily="34" charset="-122"/>
              </a:rPr>
              <a:t>缺</a:t>
            </a:r>
            <a:r>
              <a:rPr lang="zh-CN" altLang="en-US" sz="2400" dirty="0">
                <a:solidFill>
                  <a:srgbClr val="002060"/>
                </a:solidFill>
                <a:ea typeface="微软雅黑" panose="020B0503020204020204" pitchFamily="34" charset="-122"/>
              </a:rPr>
              <a:t>乏定</a:t>
            </a:r>
            <a:r>
              <a:rPr lang="zh-CN" altLang="en-US" sz="2400" dirty="0" smtClean="0">
                <a:solidFill>
                  <a:srgbClr val="002060"/>
                </a:solidFill>
                <a:ea typeface="微软雅黑" panose="020B0503020204020204" pitchFamily="34" charset="-122"/>
              </a:rPr>
              <a:t>位</a:t>
            </a:r>
            <a:endParaRPr lang="en-US" altLang="zh-CN" sz="2400" dirty="0" smtClean="0">
              <a:solidFill>
                <a:srgbClr val="002060"/>
              </a:solidFill>
              <a:ea typeface="微软雅黑" panose="020B0503020204020204" pitchFamily="34" charset="-122"/>
            </a:endParaRPr>
          </a:p>
          <a:p>
            <a:pPr marL="342900" indent="-342900">
              <a:buFont typeface="Arial" panose="020B0604020202020204" pitchFamily="34" charset="0"/>
              <a:buChar char="•"/>
            </a:pPr>
            <a:r>
              <a:rPr lang="zh-CN" altLang="en-US" sz="2400" dirty="0" smtClean="0">
                <a:solidFill>
                  <a:srgbClr val="002060"/>
                </a:solidFill>
                <a:ea typeface="微软雅黑" panose="020B0503020204020204" pitchFamily="34" charset="-122"/>
              </a:rPr>
              <a:t>前</a:t>
            </a:r>
            <a:r>
              <a:rPr lang="zh-CN" altLang="en-US" sz="2400" dirty="0">
                <a:solidFill>
                  <a:srgbClr val="002060"/>
                </a:solidFill>
                <a:ea typeface="微软雅黑" panose="020B0503020204020204" pitchFamily="34" charset="-122"/>
              </a:rPr>
              <a:t>途茫然</a:t>
            </a:r>
          </a:p>
        </p:txBody>
      </p:sp>
    </p:spTree>
    <p:extLst>
      <p:ext uri="{BB962C8B-B14F-4D97-AF65-F5344CB8AC3E}">
        <p14:creationId xmlns:p14="http://schemas.microsoft.com/office/powerpoint/2010/main" val="39303756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2" descr="ThankYou_Graphic_White"/>
          <p:cNvPicPr>
            <a:picLocks noChangeAspect="1" noChangeArrowheads="1"/>
          </p:cNvPicPr>
          <p:nvPr/>
        </p:nvPicPr>
        <p:blipFill>
          <a:blip r:embed="rId3">
            <a:lum bright="18000" contrast="-6000"/>
            <a:extLst>
              <a:ext uri="{28A0092B-C50C-407E-A947-70E740481C1C}">
                <a14:useLocalDpi xmlns:a14="http://schemas.microsoft.com/office/drawing/2010/main" val="0"/>
              </a:ext>
            </a:extLst>
          </a:blip>
          <a:srcRect/>
          <a:stretch>
            <a:fillRect/>
          </a:stretch>
        </p:blipFill>
        <p:spPr bwMode="auto">
          <a:xfrm>
            <a:off x="725488" y="1300163"/>
            <a:ext cx="75152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AutoShape 3"/>
          <p:cNvSpPr>
            <a:spLocks noChangeArrowheads="1"/>
          </p:cNvSpPr>
          <p:nvPr/>
        </p:nvSpPr>
        <p:spPr bwMode="auto">
          <a:xfrm>
            <a:off x="7848600" y="1854200"/>
            <a:ext cx="279400" cy="279400"/>
          </a:xfrm>
          <a:prstGeom prst="star4">
            <a:avLst>
              <a:gd name="adj" fmla="val 12500"/>
            </a:avLst>
          </a:prstGeom>
          <a:solidFill>
            <a:schemeClr val="bg1"/>
          </a:solidFill>
          <a:ln w="9525">
            <a:solidFill>
              <a:schemeClr val="tx2"/>
            </a:solidFill>
            <a:miter lim="800000"/>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Tree>
    <p:extLst>
      <p:ext uri="{BB962C8B-B14F-4D97-AF65-F5344CB8AC3E}">
        <p14:creationId xmlns:p14="http://schemas.microsoft.com/office/powerpoint/2010/main" val="2894964782"/>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quarter" idx="11"/>
          </p:nvPr>
        </p:nvSpPr>
        <p:spPr>
          <a:xfrm>
            <a:off x="153988" y="748145"/>
            <a:ext cx="8847137" cy="4501886"/>
          </a:xfrm>
        </p:spPr>
        <p:txBody>
          <a:bodyPr/>
          <a:lstStyle/>
          <a:p>
            <a:r>
              <a:rPr lang="en-US" altLang="zh-CN" dirty="0"/>
              <a:t>Deming</a:t>
            </a:r>
            <a:r>
              <a:rPr lang="zh-CN" altLang="en-US" dirty="0" smtClean="0"/>
              <a:t>环</a:t>
            </a:r>
            <a:r>
              <a:rPr lang="en-US" altLang="zh-CN" dirty="0" smtClean="0"/>
              <a:t>PDCA</a:t>
            </a:r>
            <a:r>
              <a:rPr lang="zh-CN" altLang="en-US" dirty="0" smtClean="0"/>
              <a:t>是能</a:t>
            </a:r>
            <a:r>
              <a:rPr lang="zh-CN" altLang="en-US" dirty="0"/>
              <a:t>使任何一项活动有效进行的科学的工作程序</a:t>
            </a:r>
          </a:p>
          <a:p>
            <a:pPr lvl="1"/>
            <a:r>
              <a:rPr lang="zh-CN" altLang="en-US" dirty="0" smtClean="0"/>
              <a:t>美国</a:t>
            </a:r>
            <a:r>
              <a:rPr lang="en-US" altLang="zh-CN" dirty="0" smtClean="0"/>
              <a:t>Deming</a:t>
            </a:r>
            <a:r>
              <a:rPr lang="zh-CN" altLang="en-US" dirty="0" smtClean="0"/>
              <a:t>博士</a:t>
            </a:r>
            <a:r>
              <a:rPr lang="en-US" altLang="zh-CN" smtClean="0"/>
              <a:t>1950's</a:t>
            </a:r>
            <a:r>
              <a:rPr lang="zh-CN" altLang="en-US" dirty="0" smtClean="0"/>
              <a:t>提出</a:t>
            </a:r>
            <a:endParaRPr lang="en-US" altLang="zh-CN" dirty="0" smtClean="0"/>
          </a:p>
          <a:p>
            <a:pPr lvl="1"/>
            <a:r>
              <a:rPr lang="zh-CN" altLang="en-US" dirty="0" smtClean="0"/>
              <a:t>广</a:t>
            </a:r>
            <a:r>
              <a:rPr lang="zh-CN" altLang="en-US" dirty="0"/>
              <a:t>泛应用在商业、制造、</a:t>
            </a:r>
            <a:r>
              <a:rPr lang="en-US" altLang="zh-CN" dirty="0"/>
              <a:t>IT</a:t>
            </a:r>
            <a:r>
              <a:rPr lang="zh-CN" altLang="en-US" dirty="0"/>
              <a:t>、教育等领</a:t>
            </a:r>
            <a:r>
              <a:rPr lang="zh-CN" altLang="en-US" dirty="0" smtClean="0"/>
              <a:t>域</a:t>
            </a:r>
            <a:endParaRPr lang="en-US" altLang="zh-CN" dirty="0" smtClean="0"/>
          </a:p>
          <a:p>
            <a:r>
              <a:rPr lang="en-US" altLang="zh-CN" dirty="0" smtClean="0"/>
              <a:t>PCDA</a:t>
            </a:r>
            <a:r>
              <a:rPr lang="zh-CN" altLang="en-US" dirty="0" smtClean="0"/>
              <a:t>循环</a:t>
            </a:r>
            <a:endParaRPr lang="en-US" altLang="zh-CN" dirty="0" smtClean="0"/>
          </a:p>
          <a:p>
            <a:pPr lvl="1"/>
            <a:r>
              <a:rPr lang="en-US" altLang="zh-CN" dirty="0"/>
              <a:t>P </a:t>
            </a:r>
            <a:r>
              <a:rPr lang="en-US" altLang="zh-CN" dirty="0" smtClean="0"/>
              <a:t>(Plan)</a:t>
            </a:r>
            <a:endParaRPr lang="zh-CN" altLang="en-US" dirty="0"/>
          </a:p>
          <a:p>
            <a:pPr lvl="1"/>
            <a:r>
              <a:rPr lang="en-US" altLang="zh-CN" dirty="0"/>
              <a:t>D (</a:t>
            </a:r>
            <a:r>
              <a:rPr lang="en-US" altLang="zh-CN" dirty="0" smtClean="0"/>
              <a:t>Do</a:t>
            </a:r>
            <a:r>
              <a:rPr lang="en-US" altLang="zh-CN" dirty="0"/>
              <a:t>)</a:t>
            </a:r>
            <a:endParaRPr lang="zh-CN" altLang="en-US" dirty="0"/>
          </a:p>
          <a:p>
            <a:pPr lvl="1"/>
            <a:r>
              <a:rPr lang="en-US" altLang="zh-CN" dirty="0"/>
              <a:t>C </a:t>
            </a:r>
            <a:r>
              <a:rPr lang="en-US" altLang="zh-CN" dirty="0" smtClean="0"/>
              <a:t>(</a:t>
            </a:r>
            <a:r>
              <a:rPr lang="en-US" altLang="zh-CN" dirty="0"/>
              <a:t>C</a:t>
            </a:r>
            <a:r>
              <a:rPr lang="en-US" altLang="zh-CN" dirty="0" smtClean="0"/>
              <a:t>heck)</a:t>
            </a:r>
            <a:endParaRPr lang="zh-CN" altLang="en-US" dirty="0"/>
          </a:p>
          <a:p>
            <a:pPr lvl="1"/>
            <a:r>
              <a:rPr lang="en-US" altLang="zh-CN" dirty="0"/>
              <a:t>A </a:t>
            </a:r>
            <a:r>
              <a:rPr lang="en-US" altLang="zh-CN" dirty="0" smtClean="0"/>
              <a:t>(Action)</a:t>
            </a:r>
            <a:endParaRPr lang="zh-CN" altLang="en-US" dirty="0"/>
          </a:p>
          <a:p>
            <a:pPr lvl="1"/>
            <a:endParaRPr lang="zh-CN" altLang="en-US" dirty="0"/>
          </a:p>
        </p:txBody>
      </p:sp>
      <p:sp>
        <p:nvSpPr>
          <p:cNvPr id="3" name="灯片编号占位符 2"/>
          <p:cNvSpPr>
            <a:spLocks noGrp="1"/>
          </p:cNvSpPr>
          <p:nvPr>
            <p:ph type="sldNum" sz="quarter" idx="12"/>
          </p:nvPr>
        </p:nvSpPr>
        <p:spPr/>
        <p:txBody>
          <a:bodyPr/>
          <a:lstStyle/>
          <a:p>
            <a:pPr>
              <a:defRPr/>
            </a:pPr>
            <a:fld id="{60EA937E-F52B-46CE-884F-E76692E62824}" type="slidenum">
              <a:rPr lang="en-US" altLang="en-US" smtClean="0"/>
              <a:pPr>
                <a:defRPr/>
              </a:pPr>
              <a:t>4</a:t>
            </a:fld>
            <a:endParaRPr lang="en-US" altLang="en-US"/>
          </a:p>
        </p:txBody>
      </p:sp>
      <p:grpSp>
        <p:nvGrpSpPr>
          <p:cNvPr id="5" name="组合 4"/>
          <p:cNvGrpSpPr/>
          <p:nvPr/>
        </p:nvGrpSpPr>
        <p:grpSpPr>
          <a:xfrm>
            <a:off x="4131568" y="2731434"/>
            <a:ext cx="4266307" cy="3629025"/>
            <a:chOff x="1659217" y="1498600"/>
            <a:chExt cx="5563908" cy="4721225"/>
          </a:xfrm>
        </p:grpSpPr>
        <p:sp>
          <p:nvSpPr>
            <p:cNvPr id="6" name="Oval 3"/>
            <p:cNvSpPr>
              <a:spLocks noChangeArrowheads="1"/>
            </p:cNvSpPr>
            <p:nvPr/>
          </p:nvSpPr>
          <p:spPr bwMode="auto">
            <a:xfrm>
              <a:off x="2574925" y="1954213"/>
              <a:ext cx="4038600" cy="373380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4"/>
            <p:cNvSpPr>
              <a:spLocks noChangeShapeType="1"/>
            </p:cNvSpPr>
            <p:nvPr/>
          </p:nvSpPr>
          <p:spPr bwMode="auto">
            <a:xfrm>
              <a:off x="2270125" y="3859213"/>
              <a:ext cx="472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5"/>
            <p:cNvSpPr>
              <a:spLocks noChangeShapeType="1"/>
            </p:cNvSpPr>
            <p:nvPr/>
          </p:nvSpPr>
          <p:spPr bwMode="auto">
            <a:xfrm flipH="1">
              <a:off x="4632325" y="1725613"/>
              <a:ext cx="0" cy="426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6"/>
            <p:cNvSpPr txBox="1">
              <a:spLocks noChangeArrowheads="1"/>
            </p:cNvSpPr>
            <p:nvPr/>
          </p:nvSpPr>
          <p:spPr bwMode="auto">
            <a:xfrm>
              <a:off x="2748790" y="2834394"/>
              <a:ext cx="1860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r>
                <a:rPr kumimoji="1" lang="en-US" altLang="zh-CN" sz="2400" b="1" dirty="0">
                  <a:latin typeface="黑体" panose="02010609060101010101" pitchFamily="49" charset="-122"/>
                  <a:ea typeface="黑体" panose="02010609060101010101" pitchFamily="49" charset="-122"/>
                </a:rPr>
                <a:t>ACTION</a:t>
              </a:r>
            </a:p>
            <a:p>
              <a:pPr algn="ctr" fontAlgn="ctr"/>
              <a:r>
                <a:rPr kumimoji="1" lang="zh-CN" altLang="en-US" sz="2400" b="1" dirty="0">
                  <a:latin typeface="黑体" panose="02010609060101010101" pitchFamily="49" charset="-122"/>
                  <a:ea typeface="黑体" panose="02010609060101010101" pitchFamily="49" charset="-122"/>
                </a:rPr>
                <a:t>（</a:t>
              </a:r>
              <a:r>
                <a:rPr kumimoji="1" lang="en-US" altLang="zh-CN" sz="2400" b="1" dirty="0">
                  <a:latin typeface="黑体" panose="02010609060101010101" pitchFamily="49" charset="-122"/>
                  <a:ea typeface="黑体" panose="02010609060101010101" pitchFamily="49" charset="-122"/>
                </a:rPr>
                <a:t>IMPROVE</a:t>
              </a:r>
              <a:r>
                <a:rPr kumimoji="1" lang="zh-CN" altLang="en-US" sz="2400" b="1" dirty="0">
                  <a:latin typeface="黑体" panose="02010609060101010101" pitchFamily="49" charset="-122"/>
                  <a:ea typeface="黑体" panose="02010609060101010101" pitchFamily="49" charset="-122"/>
                </a:rPr>
                <a:t>）</a:t>
              </a:r>
            </a:p>
          </p:txBody>
        </p:sp>
        <p:sp>
          <p:nvSpPr>
            <p:cNvPr id="10" name="Text Box 7"/>
            <p:cNvSpPr txBox="1">
              <a:spLocks noChangeArrowheads="1"/>
            </p:cNvSpPr>
            <p:nvPr/>
          </p:nvSpPr>
          <p:spPr bwMode="auto">
            <a:xfrm>
              <a:off x="4850268" y="3123160"/>
              <a:ext cx="79375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r>
                <a:rPr kumimoji="1" lang="en-US" altLang="zh-CN" sz="2400" b="1" dirty="0">
                  <a:latin typeface="黑体" panose="02010609060101010101" pitchFamily="49" charset="-122"/>
                  <a:ea typeface="黑体" panose="02010609060101010101" pitchFamily="49" charset="-122"/>
                </a:rPr>
                <a:t>PLAN</a:t>
              </a:r>
            </a:p>
          </p:txBody>
        </p:sp>
        <p:sp>
          <p:nvSpPr>
            <p:cNvPr id="11" name="Text Box 8"/>
            <p:cNvSpPr txBox="1">
              <a:spLocks noChangeArrowheads="1"/>
            </p:cNvSpPr>
            <p:nvPr/>
          </p:nvSpPr>
          <p:spPr bwMode="auto">
            <a:xfrm>
              <a:off x="3036013" y="3959753"/>
              <a:ext cx="1555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r>
                <a:rPr kumimoji="1" lang="en-US" altLang="zh-CN" sz="2400" b="1" dirty="0">
                  <a:latin typeface="黑体" panose="02010609060101010101" pitchFamily="49" charset="-122"/>
                  <a:ea typeface="黑体" panose="02010609060101010101" pitchFamily="49" charset="-122"/>
                </a:rPr>
                <a:t>CHECK</a:t>
              </a:r>
            </a:p>
            <a:p>
              <a:pPr algn="ctr" fontAlgn="ctr"/>
              <a:r>
                <a:rPr kumimoji="1" lang="zh-CN" altLang="en-US" sz="2400" b="1" dirty="0">
                  <a:latin typeface="黑体" panose="02010609060101010101" pitchFamily="49" charset="-122"/>
                  <a:ea typeface="黑体" panose="02010609060101010101" pitchFamily="49" charset="-122"/>
                </a:rPr>
                <a:t>（</a:t>
              </a:r>
              <a:r>
                <a:rPr kumimoji="1" lang="en-US" altLang="zh-CN" sz="2400" b="1" dirty="0">
                  <a:latin typeface="黑体" panose="02010609060101010101" pitchFamily="49" charset="-122"/>
                  <a:ea typeface="黑体" panose="02010609060101010101" pitchFamily="49" charset="-122"/>
                </a:rPr>
                <a:t>STUDY</a:t>
              </a:r>
              <a:r>
                <a:rPr kumimoji="1" lang="zh-CN" altLang="en-US" sz="2400" b="1" dirty="0">
                  <a:latin typeface="黑体" panose="02010609060101010101" pitchFamily="49" charset="-122"/>
                  <a:ea typeface="黑体" panose="02010609060101010101" pitchFamily="49" charset="-122"/>
                </a:rPr>
                <a:t>）</a:t>
              </a:r>
            </a:p>
          </p:txBody>
        </p:sp>
        <p:sp>
          <p:nvSpPr>
            <p:cNvPr id="12" name="Text Box 9"/>
            <p:cNvSpPr txBox="1">
              <a:spLocks noChangeArrowheads="1"/>
            </p:cNvSpPr>
            <p:nvPr/>
          </p:nvSpPr>
          <p:spPr bwMode="auto">
            <a:xfrm>
              <a:off x="4850268" y="399574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ctr"/>
              <a:r>
                <a:rPr kumimoji="1" lang="en-US" altLang="zh-CN" sz="2400" b="1" dirty="0">
                  <a:latin typeface="黑体" panose="02010609060101010101" pitchFamily="49" charset="-122"/>
                  <a:ea typeface="黑体" panose="02010609060101010101" pitchFamily="49" charset="-122"/>
                </a:rPr>
                <a:t>DO</a:t>
              </a:r>
            </a:p>
          </p:txBody>
        </p:sp>
        <p:sp>
          <p:nvSpPr>
            <p:cNvPr id="13" name="Oval 10"/>
            <p:cNvSpPr>
              <a:spLocks noChangeArrowheads="1"/>
            </p:cNvSpPr>
            <p:nvPr/>
          </p:nvSpPr>
          <p:spPr bwMode="auto">
            <a:xfrm>
              <a:off x="2193925" y="5230813"/>
              <a:ext cx="989013" cy="9890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a:latin typeface="黑体" panose="02010609060101010101" pitchFamily="49" charset="-122"/>
                  <a:ea typeface="黑体" panose="02010609060101010101" pitchFamily="49" charset="-122"/>
                </a:rPr>
                <a:t>学习</a:t>
              </a:r>
            </a:p>
          </p:txBody>
        </p:sp>
        <p:sp>
          <p:nvSpPr>
            <p:cNvPr id="14" name="Oval 11"/>
            <p:cNvSpPr>
              <a:spLocks noChangeArrowheads="1"/>
            </p:cNvSpPr>
            <p:nvPr/>
          </p:nvSpPr>
          <p:spPr bwMode="auto">
            <a:xfrm>
              <a:off x="6232525" y="1878013"/>
              <a:ext cx="990600" cy="9890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a:latin typeface="黑体" panose="02010609060101010101" pitchFamily="49" charset="-122"/>
                  <a:ea typeface="黑体" panose="02010609060101010101" pitchFamily="49" charset="-122"/>
                </a:rPr>
                <a:t>计划</a:t>
              </a:r>
            </a:p>
          </p:txBody>
        </p:sp>
        <p:sp>
          <p:nvSpPr>
            <p:cNvPr id="15" name="Oval 12"/>
            <p:cNvSpPr>
              <a:spLocks noChangeArrowheads="1"/>
            </p:cNvSpPr>
            <p:nvPr/>
          </p:nvSpPr>
          <p:spPr bwMode="auto">
            <a:xfrm>
              <a:off x="5927725" y="5154613"/>
              <a:ext cx="990600" cy="9890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a:latin typeface="黑体" panose="02010609060101010101" pitchFamily="49" charset="-122"/>
                  <a:ea typeface="黑体" panose="02010609060101010101" pitchFamily="49" charset="-122"/>
                </a:rPr>
                <a:t>实行</a:t>
              </a:r>
            </a:p>
          </p:txBody>
        </p:sp>
        <p:sp>
          <p:nvSpPr>
            <p:cNvPr id="16" name="Oval 13"/>
            <p:cNvSpPr>
              <a:spLocks noChangeArrowheads="1"/>
            </p:cNvSpPr>
            <p:nvPr/>
          </p:nvSpPr>
          <p:spPr bwMode="auto">
            <a:xfrm>
              <a:off x="1677986" y="2372519"/>
              <a:ext cx="989013" cy="9890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a:latin typeface="黑体" panose="02010609060101010101" pitchFamily="49" charset="-122"/>
                  <a:ea typeface="黑体" panose="02010609060101010101" pitchFamily="49" charset="-122"/>
                </a:rPr>
                <a:t>改进</a:t>
              </a:r>
            </a:p>
          </p:txBody>
        </p:sp>
        <p:sp>
          <p:nvSpPr>
            <p:cNvPr id="17" name="Oval 14"/>
            <p:cNvSpPr>
              <a:spLocks noChangeArrowheads="1"/>
            </p:cNvSpPr>
            <p:nvPr/>
          </p:nvSpPr>
          <p:spPr bwMode="auto">
            <a:xfrm>
              <a:off x="2346325" y="1498600"/>
              <a:ext cx="989013" cy="989013"/>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a:latin typeface="黑体" panose="02010609060101010101" pitchFamily="49" charset="-122"/>
                  <a:ea typeface="黑体" panose="02010609060101010101" pitchFamily="49" charset="-122"/>
                </a:rPr>
                <a:t>行动</a:t>
              </a:r>
            </a:p>
          </p:txBody>
        </p:sp>
        <p:sp>
          <p:nvSpPr>
            <p:cNvPr id="18" name="Oval 15"/>
            <p:cNvSpPr>
              <a:spLocks noChangeArrowheads="1"/>
            </p:cNvSpPr>
            <p:nvPr/>
          </p:nvSpPr>
          <p:spPr bwMode="auto">
            <a:xfrm>
              <a:off x="1659217" y="4332884"/>
              <a:ext cx="989013" cy="98901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ctr"/>
              <a:r>
                <a:rPr kumimoji="1" lang="zh-CN" altLang="en-US" sz="2400" b="1">
                  <a:latin typeface="黑体" panose="02010609060101010101" pitchFamily="49" charset="-122"/>
                  <a:ea typeface="黑体" panose="02010609060101010101" pitchFamily="49" charset="-122"/>
                </a:rPr>
                <a:t>分析</a:t>
              </a:r>
            </a:p>
          </p:txBody>
        </p:sp>
        <p:sp>
          <p:nvSpPr>
            <p:cNvPr id="19" name="Freeform 24"/>
            <p:cNvSpPr>
              <a:spLocks/>
            </p:cNvSpPr>
            <p:nvPr/>
          </p:nvSpPr>
          <p:spPr bwMode="auto">
            <a:xfrm rot="-349580">
              <a:off x="6521450" y="3563938"/>
              <a:ext cx="168275" cy="295275"/>
            </a:xfrm>
            <a:custGeom>
              <a:avLst/>
              <a:gdLst>
                <a:gd name="T0" fmla="*/ 249 w 459"/>
                <a:gd name="T1" fmla="*/ 280 h 732"/>
                <a:gd name="T2" fmla="*/ 0 w 459"/>
                <a:gd name="T3" fmla="*/ 0 h 732"/>
                <a:gd name="T4" fmla="*/ 241 w 459"/>
                <a:gd name="T5" fmla="*/ 732 h 732"/>
                <a:gd name="T6" fmla="*/ 459 w 459"/>
                <a:gd name="T7" fmla="*/ 31 h 732"/>
                <a:gd name="T8" fmla="*/ 264 w 459"/>
                <a:gd name="T9" fmla="*/ 273 h 732"/>
              </a:gdLst>
              <a:ahLst/>
              <a:cxnLst>
                <a:cxn ang="0">
                  <a:pos x="T0" y="T1"/>
                </a:cxn>
                <a:cxn ang="0">
                  <a:pos x="T2" y="T3"/>
                </a:cxn>
                <a:cxn ang="0">
                  <a:pos x="T4" y="T5"/>
                </a:cxn>
                <a:cxn ang="0">
                  <a:pos x="T6" y="T7"/>
                </a:cxn>
                <a:cxn ang="0">
                  <a:pos x="T8" y="T9"/>
                </a:cxn>
              </a:cxnLst>
              <a:rect l="0" t="0" r="r" b="b"/>
              <a:pathLst>
                <a:path w="459" h="732">
                  <a:moveTo>
                    <a:pt x="249" y="280"/>
                  </a:moveTo>
                  <a:lnTo>
                    <a:pt x="0" y="0"/>
                  </a:lnTo>
                  <a:lnTo>
                    <a:pt x="241" y="732"/>
                  </a:lnTo>
                  <a:lnTo>
                    <a:pt x="459" y="31"/>
                  </a:lnTo>
                  <a:lnTo>
                    <a:pt x="264" y="273"/>
                  </a:lnTo>
                </a:path>
              </a:pathLst>
            </a:custGeom>
            <a:solidFill>
              <a:srgbClr val="FF0000"/>
            </a:solidFill>
            <a:ln w="9525">
              <a:solidFill>
                <a:srgbClr val="FF0000"/>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5"/>
            <p:cNvSpPr>
              <a:spLocks/>
            </p:cNvSpPr>
            <p:nvPr/>
          </p:nvSpPr>
          <p:spPr bwMode="auto">
            <a:xfrm rot="5400000">
              <a:off x="4695825" y="5532438"/>
              <a:ext cx="168275" cy="295275"/>
            </a:xfrm>
            <a:custGeom>
              <a:avLst/>
              <a:gdLst>
                <a:gd name="T0" fmla="*/ 249 w 459"/>
                <a:gd name="T1" fmla="*/ 280 h 732"/>
                <a:gd name="T2" fmla="*/ 0 w 459"/>
                <a:gd name="T3" fmla="*/ 0 h 732"/>
                <a:gd name="T4" fmla="*/ 241 w 459"/>
                <a:gd name="T5" fmla="*/ 732 h 732"/>
                <a:gd name="T6" fmla="*/ 459 w 459"/>
                <a:gd name="T7" fmla="*/ 31 h 732"/>
                <a:gd name="T8" fmla="*/ 264 w 459"/>
                <a:gd name="T9" fmla="*/ 273 h 732"/>
              </a:gdLst>
              <a:ahLst/>
              <a:cxnLst>
                <a:cxn ang="0">
                  <a:pos x="T0" y="T1"/>
                </a:cxn>
                <a:cxn ang="0">
                  <a:pos x="T2" y="T3"/>
                </a:cxn>
                <a:cxn ang="0">
                  <a:pos x="T4" y="T5"/>
                </a:cxn>
                <a:cxn ang="0">
                  <a:pos x="T6" y="T7"/>
                </a:cxn>
                <a:cxn ang="0">
                  <a:pos x="T8" y="T9"/>
                </a:cxn>
              </a:cxnLst>
              <a:rect l="0" t="0" r="r" b="b"/>
              <a:pathLst>
                <a:path w="459" h="732">
                  <a:moveTo>
                    <a:pt x="249" y="280"/>
                  </a:moveTo>
                  <a:lnTo>
                    <a:pt x="0" y="0"/>
                  </a:lnTo>
                  <a:lnTo>
                    <a:pt x="241" y="732"/>
                  </a:lnTo>
                  <a:lnTo>
                    <a:pt x="459" y="31"/>
                  </a:lnTo>
                  <a:lnTo>
                    <a:pt x="264" y="273"/>
                  </a:lnTo>
                </a:path>
              </a:pathLst>
            </a:custGeom>
            <a:solidFill>
              <a:srgbClr val="FF0000"/>
            </a:solidFill>
            <a:ln w="9525">
              <a:solidFill>
                <a:srgbClr val="FF0000"/>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6"/>
            <p:cNvSpPr>
              <a:spLocks/>
            </p:cNvSpPr>
            <p:nvPr/>
          </p:nvSpPr>
          <p:spPr bwMode="auto">
            <a:xfrm rot="10800000">
              <a:off x="2498725" y="3868738"/>
              <a:ext cx="168275" cy="295275"/>
            </a:xfrm>
            <a:custGeom>
              <a:avLst/>
              <a:gdLst>
                <a:gd name="T0" fmla="*/ 249 w 459"/>
                <a:gd name="T1" fmla="*/ 280 h 732"/>
                <a:gd name="T2" fmla="*/ 0 w 459"/>
                <a:gd name="T3" fmla="*/ 0 h 732"/>
                <a:gd name="T4" fmla="*/ 241 w 459"/>
                <a:gd name="T5" fmla="*/ 732 h 732"/>
                <a:gd name="T6" fmla="*/ 459 w 459"/>
                <a:gd name="T7" fmla="*/ 31 h 732"/>
                <a:gd name="T8" fmla="*/ 264 w 459"/>
                <a:gd name="T9" fmla="*/ 273 h 732"/>
              </a:gdLst>
              <a:ahLst/>
              <a:cxnLst>
                <a:cxn ang="0">
                  <a:pos x="T0" y="T1"/>
                </a:cxn>
                <a:cxn ang="0">
                  <a:pos x="T2" y="T3"/>
                </a:cxn>
                <a:cxn ang="0">
                  <a:pos x="T4" y="T5"/>
                </a:cxn>
                <a:cxn ang="0">
                  <a:pos x="T6" y="T7"/>
                </a:cxn>
                <a:cxn ang="0">
                  <a:pos x="T8" y="T9"/>
                </a:cxn>
              </a:cxnLst>
              <a:rect l="0" t="0" r="r" b="b"/>
              <a:pathLst>
                <a:path w="459" h="732">
                  <a:moveTo>
                    <a:pt x="249" y="280"/>
                  </a:moveTo>
                  <a:lnTo>
                    <a:pt x="0" y="0"/>
                  </a:lnTo>
                  <a:lnTo>
                    <a:pt x="241" y="732"/>
                  </a:lnTo>
                  <a:lnTo>
                    <a:pt x="459" y="31"/>
                  </a:lnTo>
                  <a:lnTo>
                    <a:pt x="264" y="273"/>
                  </a:lnTo>
                </a:path>
              </a:pathLst>
            </a:custGeom>
            <a:solidFill>
              <a:srgbClr val="FF0000"/>
            </a:solidFill>
            <a:ln w="9525">
              <a:solidFill>
                <a:srgbClr val="FF0000"/>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7"/>
            <p:cNvSpPr>
              <a:spLocks/>
            </p:cNvSpPr>
            <p:nvPr/>
          </p:nvSpPr>
          <p:spPr bwMode="auto">
            <a:xfrm rot="16200000">
              <a:off x="4391025" y="1814513"/>
              <a:ext cx="168275" cy="295275"/>
            </a:xfrm>
            <a:custGeom>
              <a:avLst/>
              <a:gdLst>
                <a:gd name="T0" fmla="*/ 249 w 459"/>
                <a:gd name="T1" fmla="*/ 280 h 732"/>
                <a:gd name="T2" fmla="*/ 0 w 459"/>
                <a:gd name="T3" fmla="*/ 0 h 732"/>
                <a:gd name="T4" fmla="*/ 241 w 459"/>
                <a:gd name="T5" fmla="*/ 732 h 732"/>
                <a:gd name="T6" fmla="*/ 459 w 459"/>
                <a:gd name="T7" fmla="*/ 31 h 732"/>
                <a:gd name="T8" fmla="*/ 264 w 459"/>
                <a:gd name="T9" fmla="*/ 273 h 732"/>
              </a:gdLst>
              <a:ahLst/>
              <a:cxnLst>
                <a:cxn ang="0">
                  <a:pos x="T0" y="T1"/>
                </a:cxn>
                <a:cxn ang="0">
                  <a:pos x="T2" y="T3"/>
                </a:cxn>
                <a:cxn ang="0">
                  <a:pos x="T4" y="T5"/>
                </a:cxn>
                <a:cxn ang="0">
                  <a:pos x="T6" y="T7"/>
                </a:cxn>
                <a:cxn ang="0">
                  <a:pos x="T8" y="T9"/>
                </a:cxn>
              </a:cxnLst>
              <a:rect l="0" t="0" r="r" b="b"/>
              <a:pathLst>
                <a:path w="459" h="732">
                  <a:moveTo>
                    <a:pt x="249" y="280"/>
                  </a:moveTo>
                  <a:lnTo>
                    <a:pt x="0" y="0"/>
                  </a:lnTo>
                  <a:lnTo>
                    <a:pt x="241" y="732"/>
                  </a:lnTo>
                  <a:lnTo>
                    <a:pt x="459" y="31"/>
                  </a:lnTo>
                  <a:lnTo>
                    <a:pt x="264" y="273"/>
                  </a:lnTo>
                </a:path>
              </a:pathLst>
            </a:custGeom>
            <a:solidFill>
              <a:srgbClr val="FF0000"/>
            </a:solidFill>
            <a:ln w="9525">
              <a:solidFill>
                <a:srgbClr val="FF0000"/>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10177038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34"/>
          <p:cNvGrpSpPr>
            <a:grpSpLocks/>
          </p:cNvGrpSpPr>
          <p:nvPr/>
        </p:nvGrpSpPr>
        <p:grpSpPr bwMode="auto">
          <a:xfrm>
            <a:off x="-9525" y="381000"/>
            <a:ext cx="9178925" cy="6172200"/>
            <a:chOff x="-6" y="240"/>
            <a:chExt cx="5782" cy="3888"/>
          </a:xfrm>
        </p:grpSpPr>
        <p:pic>
          <p:nvPicPr>
            <p:cNvPr id="14339" name="Picture 5" descr="GEL Rounded Rectangle MS g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 y="768"/>
              <a:ext cx="2920" cy="1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6"/>
            <p:cNvSpPr txBox="1">
              <a:spLocks noChangeArrowheads="1"/>
            </p:cNvSpPr>
            <p:nvPr/>
          </p:nvSpPr>
          <p:spPr bwMode="auto">
            <a:xfrm>
              <a:off x="2896" y="1034"/>
              <a:ext cx="2880"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CC3300"/>
                  </a:solidFill>
                  <a:latin typeface="Times New Roman" panose="02020603050405020304" pitchFamily="18" charset="0"/>
                  <a:ea typeface="黑体" panose="02010609060101010101" pitchFamily="49" charset="-122"/>
                </a:rPr>
                <a:t>计划</a:t>
              </a:r>
              <a:r>
                <a:rPr lang="en-US" altLang="zh-CN" dirty="0">
                  <a:solidFill>
                    <a:srgbClr val="CC3300"/>
                  </a:solidFill>
                  <a:latin typeface="Times New Roman" panose="02020603050405020304" pitchFamily="18" charset="0"/>
                  <a:ea typeface="黑体" panose="02010609060101010101" pitchFamily="49" charset="-122"/>
                </a:rPr>
                <a:t>(Plan)</a:t>
              </a:r>
              <a:r>
                <a:rPr lang="zh-CN" altLang="en-US" dirty="0" smtClean="0">
                  <a:latin typeface="Times New Roman" panose="02020603050405020304" pitchFamily="18" charset="0"/>
                  <a:ea typeface="黑体" panose="02010609060101010101" pitchFamily="49" charset="-122"/>
                </a:rPr>
                <a:t>：</a:t>
              </a:r>
              <a:r>
                <a:rPr lang="zh-CN" altLang="en-US" dirty="0" smtClean="0">
                  <a:solidFill>
                    <a:srgbClr val="6600CC"/>
                  </a:solidFill>
                  <a:latin typeface="Times New Roman" panose="02020603050405020304" pitchFamily="18" charset="0"/>
                  <a:ea typeface="黑体" panose="02010609060101010101" pitchFamily="49" charset="-122"/>
                </a:rPr>
                <a:t>建</a:t>
              </a:r>
              <a:r>
                <a:rPr lang="zh-CN" altLang="en-US" dirty="0">
                  <a:solidFill>
                    <a:srgbClr val="6600CC"/>
                  </a:solidFill>
                  <a:latin typeface="Times New Roman" panose="02020603050405020304" pitchFamily="18" charset="0"/>
                  <a:ea typeface="黑体" panose="02010609060101010101" pitchFamily="49" charset="-122"/>
                </a:rPr>
                <a:t>立改善的目标及行动方案</a:t>
              </a:r>
              <a:r>
                <a:rPr lang="zh-CN" altLang="en-US" dirty="0">
                  <a:latin typeface="Times New Roman" panose="02020603050405020304" pitchFamily="18" charset="0"/>
                  <a:ea typeface="黑体" panose="02010609060101010101" pitchFamily="49" charset="-122"/>
                </a:rPr>
                <a:t> </a:t>
              </a:r>
              <a:endParaRPr lang="en-US" altLang="zh-CN" dirty="0">
                <a:solidFill>
                  <a:schemeClr val="bg1"/>
                </a:solidFill>
                <a:latin typeface="宋体" panose="02010600030101010101" pitchFamily="2" charset="-122"/>
              </a:endParaRPr>
            </a:p>
          </p:txBody>
        </p:sp>
        <p:pic>
          <p:nvPicPr>
            <p:cNvPr id="14341" name="Picture 8" descr="GEL Rounded Rectangle amethy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 y="774"/>
              <a:ext cx="2872" cy="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9"/>
            <p:cNvSpPr txBox="1">
              <a:spLocks noChangeArrowheads="1"/>
            </p:cNvSpPr>
            <p:nvPr/>
          </p:nvSpPr>
          <p:spPr bwMode="auto">
            <a:xfrm>
              <a:off x="0" y="1008"/>
              <a:ext cx="2736"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CC3300"/>
                  </a:solidFill>
                  <a:latin typeface="Times New Roman" panose="02020603050405020304" pitchFamily="18" charset="0"/>
                  <a:ea typeface="黑体" panose="02010609060101010101" pitchFamily="49" charset="-122"/>
                </a:rPr>
                <a:t>处置</a:t>
              </a:r>
              <a:r>
                <a:rPr lang="en-US" altLang="zh-CN" dirty="0">
                  <a:solidFill>
                    <a:srgbClr val="CC3300"/>
                  </a:solidFill>
                  <a:latin typeface="Times New Roman" panose="02020603050405020304" pitchFamily="18" charset="0"/>
                  <a:ea typeface="黑体" panose="02010609060101010101" pitchFamily="49" charset="-122"/>
                </a:rPr>
                <a:t>(Action)</a:t>
              </a:r>
              <a:r>
                <a:rPr lang="zh-CN" altLang="en-US" dirty="0">
                  <a:solidFill>
                    <a:srgbClr val="CC3300"/>
                  </a:solidFill>
                  <a:latin typeface="Times New Roman" panose="02020603050405020304" pitchFamily="18" charset="0"/>
                  <a:ea typeface="黑体" panose="02010609060101010101" pitchFamily="49" charset="-122"/>
                </a:rPr>
                <a:t>：</a:t>
              </a:r>
              <a:r>
                <a:rPr lang="zh-CN" altLang="en-US" dirty="0">
                  <a:solidFill>
                    <a:srgbClr val="6600CC"/>
                  </a:solidFill>
                  <a:latin typeface="Times New Roman" panose="02020603050405020304" pitchFamily="18" charset="0"/>
                  <a:ea typeface="黑体" panose="02010609060101010101" pitchFamily="49" charset="-122"/>
                </a:rPr>
                <a:t>根据检查结果，采取必要的措施巩固已取得的成果，对未达到的预期目标进行进一步的改进。</a:t>
              </a:r>
              <a:endParaRPr lang="en-US" altLang="zh-CN" dirty="0">
                <a:solidFill>
                  <a:srgbClr val="6600CC"/>
                </a:solidFill>
                <a:latin typeface="Times New Roman" panose="02020603050405020304" pitchFamily="18" charset="0"/>
                <a:ea typeface="黑体" panose="02010609060101010101" pitchFamily="49" charset="-122"/>
              </a:endParaRPr>
            </a:p>
            <a:p>
              <a:pPr eaLnBrk="1" hangingPunct="1"/>
              <a:endParaRPr lang="zh-CN" altLang="en-US" dirty="0">
                <a:solidFill>
                  <a:srgbClr val="6600CC"/>
                </a:solidFill>
                <a:latin typeface="Times New Roman" panose="02020603050405020304" pitchFamily="18" charset="0"/>
                <a:ea typeface="黑体" panose="02010609060101010101" pitchFamily="49" charset="-122"/>
              </a:endParaRPr>
            </a:p>
          </p:txBody>
        </p:sp>
        <p:pic>
          <p:nvPicPr>
            <p:cNvPr id="14343" name="Picture 11" descr="GEL Rounded Rectangle carr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7"/>
              <a:ext cx="2872" cy="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Text Box 12"/>
            <p:cNvSpPr txBox="1">
              <a:spLocks noChangeArrowheads="1"/>
            </p:cNvSpPr>
            <p:nvPr/>
          </p:nvSpPr>
          <p:spPr bwMode="auto">
            <a:xfrm>
              <a:off x="96" y="2667"/>
              <a:ext cx="2640"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solidFill>
                    <a:srgbClr val="CC3300"/>
                  </a:solidFill>
                  <a:latin typeface="Times New Roman" panose="02020603050405020304" pitchFamily="18" charset="0"/>
                  <a:ea typeface="黑体" panose="02010609060101010101" pitchFamily="49" charset="-122"/>
                </a:rPr>
                <a:t>检查</a:t>
              </a:r>
              <a:r>
                <a:rPr lang="en-US" altLang="zh-CN" dirty="0" smtClean="0">
                  <a:solidFill>
                    <a:srgbClr val="CC3300"/>
                  </a:solidFill>
                  <a:latin typeface="Times New Roman" panose="02020603050405020304" pitchFamily="18" charset="0"/>
                  <a:ea typeface="黑体" panose="02010609060101010101" pitchFamily="49" charset="-122"/>
                </a:rPr>
                <a:t>(</a:t>
              </a:r>
              <a:r>
                <a:rPr lang="en-US" altLang="zh-CN" dirty="0">
                  <a:solidFill>
                    <a:srgbClr val="CC3300"/>
                  </a:solidFill>
                  <a:latin typeface="Times New Roman" panose="02020603050405020304" pitchFamily="18" charset="0"/>
                  <a:ea typeface="黑体" panose="02010609060101010101" pitchFamily="49" charset="-122"/>
                </a:rPr>
                <a:t>Check)</a:t>
              </a:r>
              <a:r>
                <a:rPr lang="zh-CN" altLang="en-US" dirty="0">
                  <a:solidFill>
                    <a:srgbClr val="6600CC"/>
                  </a:solidFill>
                  <a:latin typeface="Times New Roman" panose="02020603050405020304" pitchFamily="18" charset="0"/>
                  <a:ea typeface="黑体" panose="02010609060101010101" pitchFamily="49" charset="-122"/>
                </a:rPr>
                <a:t>指确认是否依计划的</a:t>
              </a:r>
              <a:r>
                <a:rPr lang="zh-CN" altLang="en-US" dirty="0" smtClean="0">
                  <a:solidFill>
                    <a:srgbClr val="6600CC"/>
                  </a:solidFill>
                  <a:latin typeface="Times New Roman" panose="02020603050405020304" pitchFamily="18" charset="0"/>
                  <a:ea typeface="黑体" panose="02010609060101010101" pitchFamily="49" charset="-122"/>
                </a:rPr>
                <a:t>进度</a:t>
              </a:r>
              <a:r>
                <a:rPr lang="zh-CN" altLang="en-US" dirty="0">
                  <a:solidFill>
                    <a:srgbClr val="6600CC"/>
                  </a:solidFill>
                  <a:latin typeface="Times New Roman" panose="02020603050405020304" pitchFamily="18" charset="0"/>
                  <a:ea typeface="黑体" panose="02010609060101010101" pitchFamily="49" charset="-122"/>
                </a:rPr>
                <a:t>在实行，以及是否达成预定的计划</a:t>
              </a:r>
            </a:p>
            <a:p>
              <a:pPr eaLnBrk="1" hangingPunct="1"/>
              <a:r>
                <a:rPr lang="zh-CN" altLang="en-US" dirty="0">
                  <a:solidFill>
                    <a:srgbClr val="6600CC"/>
                  </a:solidFill>
                  <a:latin typeface="Times New Roman" panose="02020603050405020304" pitchFamily="18" charset="0"/>
                  <a:ea typeface="黑体" panose="02010609060101010101" pitchFamily="49" charset="-122"/>
                </a:rPr>
                <a:t> </a:t>
              </a:r>
            </a:p>
            <a:p>
              <a:pPr eaLnBrk="1" hangingPunct="1"/>
              <a:r>
                <a:rPr lang="zh-CN" altLang="en-US" dirty="0">
                  <a:latin typeface="Times New Roman" panose="02020603050405020304" pitchFamily="18" charset="0"/>
                  <a:ea typeface="黑体" panose="02010609060101010101" pitchFamily="49" charset="-122"/>
                </a:rPr>
                <a:t>    </a:t>
              </a:r>
              <a:endParaRPr lang="zh-CN" altLang="en-US" dirty="0">
                <a:solidFill>
                  <a:schemeClr val="bg1"/>
                </a:solidFill>
                <a:latin typeface="宋体" panose="02010600030101010101" pitchFamily="2" charset="-122"/>
              </a:endParaRPr>
            </a:p>
          </p:txBody>
        </p:sp>
        <p:pic>
          <p:nvPicPr>
            <p:cNvPr id="14345" name="Picture 14" descr="GEL Rounded Rectangle aquamari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5" y="2383"/>
              <a:ext cx="2945" cy="1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Text Box 15"/>
            <p:cNvSpPr txBox="1">
              <a:spLocks noChangeArrowheads="1"/>
            </p:cNvSpPr>
            <p:nvPr/>
          </p:nvSpPr>
          <p:spPr bwMode="auto">
            <a:xfrm>
              <a:off x="2928" y="2571"/>
              <a:ext cx="283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solidFill>
                    <a:srgbClr val="CC3300"/>
                  </a:solidFill>
                  <a:latin typeface="Times New Roman" panose="02020603050405020304" pitchFamily="18" charset="0"/>
                  <a:ea typeface="黑体" panose="02010609060101010101" pitchFamily="49" charset="-122"/>
                </a:rPr>
                <a:t>         </a:t>
              </a:r>
              <a:r>
                <a:rPr lang="zh-CN" altLang="en-US" dirty="0" smtClean="0">
                  <a:solidFill>
                    <a:srgbClr val="CC3300"/>
                  </a:solidFill>
                  <a:latin typeface="Times New Roman" panose="02020603050405020304" pitchFamily="18" charset="0"/>
                  <a:ea typeface="黑体" panose="02010609060101010101" pitchFamily="49" charset="-122"/>
                </a:rPr>
                <a:t>执</a:t>
              </a:r>
              <a:r>
                <a:rPr lang="zh-CN" altLang="en-US" dirty="0">
                  <a:solidFill>
                    <a:srgbClr val="CC3300"/>
                  </a:solidFill>
                  <a:latin typeface="Times New Roman" panose="02020603050405020304" pitchFamily="18" charset="0"/>
                  <a:ea typeface="黑体" panose="02010609060101010101" pitchFamily="49" charset="-122"/>
                </a:rPr>
                <a:t>行</a:t>
              </a:r>
              <a:r>
                <a:rPr lang="zh-CN" altLang="en-US" dirty="0" smtClean="0">
                  <a:solidFill>
                    <a:srgbClr val="CC3300"/>
                  </a:solidFill>
                  <a:latin typeface="Times New Roman" panose="02020603050405020304" pitchFamily="18" charset="0"/>
                  <a:ea typeface="黑体" panose="02010609060101010101" pitchFamily="49" charset="-122"/>
                </a:rPr>
                <a:t>（</a:t>
              </a:r>
              <a:r>
                <a:rPr lang="en-US" altLang="zh-CN" dirty="0" smtClean="0">
                  <a:solidFill>
                    <a:srgbClr val="CC3300"/>
                  </a:solidFill>
                  <a:latin typeface="Times New Roman" panose="02020603050405020304" pitchFamily="18" charset="0"/>
                  <a:ea typeface="黑体" panose="02010609060101010101" pitchFamily="49" charset="-122"/>
                </a:rPr>
                <a:t>Do</a:t>
              </a:r>
              <a:r>
                <a:rPr lang="zh-CN" altLang="en-US" dirty="0" smtClean="0">
                  <a:solidFill>
                    <a:srgbClr val="CC3300"/>
                  </a:solidFill>
                  <a:latin typeface="Times New Roman" panose="02020603050405020304" pitchFamily="18" charset="0"/>
                  <a:ea typeface="黑体" panose="02010609060101010101" pitchFamily="49" charset="-122"/>
                </a:rPr>
                <a:t>）：</a:t>
              </a:r>
              <a:r>
                <a:rPr lang="zh-CN" altLang="en-US" dirty="0">
                  <a:solidFill>
                    <a:srgbClr val="6600CC"/>
                  </a:solidFill>
                  <a:latin typeface="Times New Roman" panose="02020603050405020304" pitchFamily="18" charset="0"/>
                  <a:ea typeface="黑体" panose="02010609060101010101" pitchFamily="49" charset="-122"/>
                </a:rPr>
                <a:t>按</a:t>
              </a:r>
              <a:r>
                <a:rPr lang="zh-CN" altLang="en-US" dirty="0" smtClean="0">
                  <a:solidFill>
                    <a:srgbClr val="6600CC"/>
                  </a:solidFill>
                  <a:latin typeface="Times New Roman" panose="02020603050405020304" pitchFamily="18" charset="0"/>
                  <a:ea typeface="黑体" panose="02010609060101010101" pitchFamily="49" charset="-122"/>
                </a:rPr>
                <a:t>计</a:t>
              </a:r>
              <a:r>
                <a:rPr lang="zh-CN" altLang="en-US" dirty="0">
                  <a:solidFill>
                    <a:srgbClr val="6600CC"/>
                  </a:solidFill>
                  <a:latin typeface="Times New Roman" panose="02020603050405020304" pitchFamily="18" charset="0"/>
                  <a:ea typeface="黑体" panose="02010609060101010101" pitchFamily="49" charset="-122"/>
                </a:rPr>
                <a:t>划推行</a:t>
              </a:r>
            </a:p>
            <a:p>
              <a:pPr eaLnBrk="1" hangingPunct="1"/>
              <a:r>
                <a:rPr lang="zh-CN" altLang="en-US" dirty="0" smtClean="0">
                  <a:solidFill>
                    <a:srgbClr val="FCEB98"/>
                  </a:solidFill>
                  <a:latin typeface="Times New Roman" panose="02020603050405020304" pitchFamily="18" charset="0"/>
                  <a:ea typeface="黑体" panose="02010609060101010101" pitchFamily="49" charset="-122"/>
                </a:rPr>
                <a:t>        </a:t>
              </a:r>
              <a:r>
                <a:rPr lang="zh-CN" altLang="en-US" dirty="0">
                  <a:solidFill>
                    <a:srgbClr val="6600CC"/>
                  </a:solidFill>
                  <a:latin typeface="Times New Roman" panose="02020603050405020304" pitchFamily="18" charset="0"/>
                  <a:ea typeface="黑体" panose="02010609060101010101" pitchFamily="49" charset="-122"/>
                </a:rPr>
                <a:t>做对的事</a:t>
              </a:r>
              <a:r>
                <a:rPr lang="en-US" altLang="zh-CN" dirty="0">
                  <a:solidFill>
                    <a:srgbClr val="FF0000"/>
                  </a:solidFill>
                  <a:latin typeface="Times New Roman" panose="02020603050405020304" pitchFamily="18" charset="0"/>
                  <a:ea typeface="黑体" panose="02010609060101010101" pitchFamily="49" charset="-122"/>
                </a:rPr>
                <a:t>(Do Right Thing)</a:t>
              </a:r>
            </a:p>
            <a:p>
              <a:pPr lvl="1" eaLnBrk="1" hangingPunct="1"/>
              <a:r>
                <a:rPr lang="zh-CN" altLang="en-US" dirty="0" smtClean="0">
                  <a:solidFill>
                    <a:srgbClr val="FCEB98"/>
                  </a:solidFill>
                  <a:latin typeface="Times New Roman" panose="02020603050405020304" pitchFamily="18" charset="0"/>
                  <a:ea typeface="黑体" panose="02010609060101010101" pitchFamily="49" charset="-122"/>
                </a:rPr>
                <a:t>  </a:t>
              </a:r>
              <a:r>
                <a:rPr lang="zh-CN" altLang="en-US" dirty="0">
                  <a:solidFill>
                    <a:srgbClr val="6600CC"/>
                  </a:solidFill>
                  <a:latin typeface="Times New Roman" panose="02020603050405020304" pitchFamily="18" charset="0"/>
                  <a:ea typeface="黑体" panose="02010609060101010101" pitchFamily="49" charset="-122"/>
                </a:rPr>
                <a:t>把事做对</a:t>
              </a:r>
              <a:r>
                <a:rPr lang="en-US" altLang="zh-CN" dirty="0">
                  <a:solidFill>
                    <a:srgbClr val="FF0000"/>
                  </a:solidFill>
                  <a:latin typeface="Times New Roman" panose="02020603050405020304" pitchFamily="18" charset="0"/>
                  <a:ea typeface="黑体" panose="02010609060101010101" pitchFamily="49" charset="-122"/>
                </a:rPr>
                <a:t>(Do Thing Right</a:t>
              </a:r>
              <a:r>
                <a:rPr lang="en-US" altLang="zh-CN" dirty="0" smtClean="0">
                  <a:solidFill>
                    <a:srgbClr val="FF0000"/>
                  </a:solidFill>
                  <a:latin typeface="Times New Roman" panose="02020603050405020304" pitchFamily="18" charset="0"/>
                  <a:ea typeface="黑体" panose="02010609060101010101" pitchFamily="49" charset="-122"/>
                </a:rPr>
                <a:t>)</a:t>
              </a:r>
              <a:endParaRPr lang="en-US" altLang="zh-CN" dirty="0">
                <a:solidFill>
                  <a:srgbClr val="FF0000"/>
                </a:solidFill>
                <a:latin typeface="Times New Roman" panose="02020603050405020304" pitchFamily="18" charset="0"/>
                <a:ea typeface="黑体" panose="02010609060101010101" pitchFamily="49" charset="-122"/>
              </a:endParaRPr>
            </a:p>
          </p:txBody>
        </p:sp>
        <p:sp>
          <p:nvSpPr>
            <p:cNvPr id="14347" name="Oval 22"/>
            <p:cNvSpPr>
              <a:spLocks noChangeArrowheads="1"/>
            </p:cNvSpPr>
            <p:nvPr/>
          </p:nvSpPr>
          <p:spPr bwMode="auto">
            <a:xfrm>
              <a:off x="2400" y="2064"/>
              <a:ext cx="926" cy="890"/>
            </a:xfrm>
            <a:prstGeom prst="ellipse">
              <a:avLst/>
            </a:prstGeom>
            <a:solidFill>
              <a:srgbClr val="0099CC"/>
            </a:solidFill>
            <a:ln w="254000" algn="ctr">
              <a:solidFill>
                <a:srgbClr val="0099FF">
                  <a:alpha val="20000"/>
                </a:srgbClr>
              </a:solidFill>
              <a:round/>
              <a:headEnd/>
              <a:tailEnd/>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sp>
          <p:nvSpPr>
            <p:cNvPr id="14348" name="Arc 23"/>
            <p:cNvSpPr>
              <a:spLocks/>
            </p:cNvSpPr>
            <p:nvPr/>
          </p:nvSpPr>
          <p:spPr bwMode="auto">
            <a:xfrm>
              <a:off x="2865" y="2088"/>
              <a:ext cx="438" cy="423"/>
            </a:xfrm>
            <a:custGeom>
              <a:avLst/>
              <a:gdLst>
                <a:gd name="T0" fmla="*/ 0 w 21600"/>
                <a:gd name="T1" fmla="*/ 0 h 21699"/>
                <a:gd name="T2" fmla="*/ 0 w 21600"/>
                <a:gd name="T3" fmla="*/ 0 h 21699"/>
                <a:gd name="T4" fmla="*/ 0 w 21600"/>
                <a:gd name="T5" fmla="*/ 0 h 21699"/>
                <a:gd name="T6" fmla="*/ 0 60000 65536"/>
                <a:gd name="T7" fmla="*/ 0 60000 65536"/>
                <a:gd name="T8" fmla="*/ 0 60000 65536"/>
                <a:gd name="T9" fmla="*/ 0 w 21600"/>
                <a:gd name="T10" fmla="*/ 0 h 21699"/>
                <a:gd name="T11" fmla="*/ 21600 w 21600"/>
                <a:gd name="T12" fmla="*/ 21699 h 21699"/>
              </a:gdLst>
              <a:ahLst/>
              <a:cxnLst>
                <a:cxn ang="T6">
                  <a:pos x="T0" y="T1"/>
                </a:cxn>
                <a:cxn ang="T7">
                  <a:pos x="T2" y="T3"/>
                </a:cxn>
                <a:cxn ang="T8">
                  <a:pos x="T4" y="T5"/>
                </a:cxn>
              </a:cxnLst>
              <a:rect l="T9" t="T10" r="T11" b="T12"/>
              <a:pathLst>
                <a:path w="21600" h="21699" fill="none" extrusionOk="0">
                  <a:moveTo>
                    <a:pt x="-1" y="0"/>
                  </a:moveTo>
                  <a:cubicBezTo>
                    <a:pt x="11929" y="0"/>
                    <a:pt x="21600" y="9670"/>
                    <a:pt x="21600" y="21600"/>
                  </a:cubicBezTo>
                  <a:cubicBezTo>
                    <a:pt x="21600" y="21632"/>
                    <a:pt x="21599" y="21665"/>
                    <a:pt x="21599" y="21698"/>
                  </a:cubicBezTo>
                </a:path>
                <a:path w="21600" h="21699" stroke="0" extrusionOk="0">
                  <a:moveTo>
                    <a:pt x="-1" y="0"/>
                  </a:moveTo>
                  <a:cubicBezTo>
                    <a:pt x="11929" y="0"/>
                    <a:pt x="21600" y="9670"/>
                    <a:pt x="21600" y="21600"/>
                  </a:cubicBezTo>
                  <a:cubicBezTo>
                    <a:pt x="21600" y="21632"/>
                    <a:pt x="21599" y="21665"/>
                    <a:pt x="21599" y="21698"/>
                  </a:cubicBezTo>
                  <a:lnTo>
                    <a:pt x="0" y="21600"/>
                  </a:lnTo>
                  <a:close/>
                </a:path>
              </a:pathLst>
            </a:custGeom>
            <a:gradFill rotWithShape="0">
              <a:gsLst>
                <a:gs pos="0">
                  <a:schemeClr val="bg1"/>
                </a:gs>
                <a:gs pos="100000">
                  <a:srgbClr val="FF99CC"/>
                </a:gs>
              </a:gsLst>
              <a:lin ang="18900000" scaled="1"/>
            </a:gradFill>
            <a:ln>
              <a:noFill/>
            </a:ln>
            <a:effectLst>
              <a:prstShdw prst="shdw17" dist="17961" dir="2700000">
                <a:srgbClr val="995C7A"/>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sp>
          <p:nvSpPr>
            <p:cNvPr id="14349" name="Arc 24"/>
            <p:cNvSpPr>
              <a:spLocks/>
            </p:cNvSpPr>
            <p:nvPr/>
          </p:nvSpPr>
          <p:spPr bwMode="auto">
            <a:xfrm>
              <a:off x="2429" y="2089"/>
              <a:ext cx="438" cy="418"/>
            </a:xfrm>
            <a:custGeom>
              <a:avLst/>
              <a:gdLst>
                <a:gd name="T0" fmla="*/ 0 w 21600"/>
                <a:gd name="T1" fmla="*/ 0 h 21599"/>
                <a:gd name="T2" fmla="*/ 0 w 21600"/>
                <a:gd name="T3" fmla="*/ 0 h 21599"/>
                <a:gd name="T4" fmla="*/ 0 w 21600"/>
                <a:gd name="T5" fmla="*/ 0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759"/>
                    <a:pt x="9531" y="126"/>
                    <a:pt x="21370" y="0"/>
                  </a:cubicBezTo>
                </a:path>
                <a:path w="21600" h="21599" stroke="0" extrusionOk="0">
                  <a:moveTo>
                    <a:pt x="0" y="21599"/>
                  </a:moveTo>
                  <a:cubicBezTo>
                    <a:pt x="0" y="9759"/>
                    <a:pt x="9531" y="126"/>
                    <a:pt x="21370" y="0"/>
                  </a:cubicBezTo>
                  <a:lnTo>
                    <a:pt x="21600" y="21599"/>
                  </a:lnTo>
                  <a:close/>
                </a:path>
              </a:pathLst>
            </a:custGeom>
            <a:gradFill rotWithShape="0">
              <a:gsLst>
                <a:gs pos="0">
                  <a:srgbClr val="9A45C9"/>
                </a:gs>
                <a:gs pos="100000">
                  <a:schemeClr val="bg1"/>
                </a:gs>
              </a:gsLst>
              <a:lin ang="2700000" scaled="1"/>
            </a:gradFill>
            <a:ln>
              <a:noFill/>
            </a:ln>
            <a:effectLst>
              <a:prstShdw prst="shdw17" dist="17961" dir="2700000">
                <a:srgbClr val="5C2979"/>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sp>
          <p:nvSpPr>
            <p:cNvPr id="14350" name="Arc 25"/>
            <p:cNvSpPr>
              <a:spLocks/>
            </p:cNvSpPr>
            <p:nvPr/>
          </p:nvSpPr>
          <p:spPr bwMode="auto">
            <a:xfrm>
              <a:off x="2427" y="2510"/>
              <a:ext cx="441" cy="421"/>
            </a:xfrm>
            <a:custGeom>
              <a:avLst/>
              <a:gdLst>
                <a:gd name="T0" fmla="*/ 0 w 21707"/>
                <a:gd name="T1" fmla="*/ 0 h 21600"/>
                <a:gd name="T2" fmla="*/ 0 w 21707"/>
                <a:gd name="T3" fmla="*/ 0 h 21600"/>
                <a:gd name="T4" fmla="*/ 0 w 21707"/>
                <a:gd name="T5" fmla="*/ 0 h 21600"/>
                <a:gd name="T6" fmla="*/ 0 60000 65536"/>
                <a:gd name="T7" fmla="*/ 0 60000 65536"/>
                <a:gd name="T8" fmla="*/ 0 60000 65536"/>
                <a:gd name="T9" fmla="*/ 0 w 21707"/>
                <a:gd name="T10" fmla="*/ 0 h 21600"/>
                <a:gd name="T11" fmla="*/ 21707 w 21707"/>
                <a:gd name="T12" fmla="*/ 21600 h 21600"/>
              </a:gdLst>
              <a:ahLst/>
              <a:cxnLst>
                <a:cxn ang="T6">
                  <a:pos x="T0" y="T1"/>
                </a:cxn>
                <a:cxn ang="T7">
                  <a:pos x="T2" y="T3"/>
                </a:cxn>
                <a:cxn ang="T8">
                  <a:pos x="T4" y="T5"/>
                </a:cxn>
              </a:cxnLst>
              <a:rect l="T9" t="T10" r="T11" b="T12"/>
              <a:pathLst>
                <a:path w="21707" h="21600" fill="none" extrusionOk="0">
                  <a:moveTo>
                    <a:pt x="21706" y="21599"/>
                  </a:moveTo>
                  <a:cubicBezTo>
                    <a:pt x="21671" y="21599"/>
                    <a:pt x="21635" y="21599"/>
                    <a:pt x="21600" y="21600"/>
                  </a:cubicBezTo>
                  <a:cubicBezTo>
                    <a:pt x="9701" y="21600"/>
                    <a:pt x="43" y="11977"/>
                    <a:pt x="0" y="78"/>
                  </a:cubicBezTo>
                </a:path>
                <a:path w="21707" h="21600" stroke="0" extrusionOk="0">
                  <a:moveTo>
                    <a:pt x="21706" y="21599"/>
                  </a:moveTo>
                  <a:cubicBezTo>
                    <a:pt x="21671" y="21599"/>
                    <a:pt x="21635" y="21599"/>
                    <a:pt x="21600" y="21600"/>
                  </a:cubicBezTo>
                  <a:cubicBezTo>
                    <a:pt x="9701" y="21600"/>
                    <a:pt x="43" y="11977"/>
                    <a:pt x="0" y="78"/>
                  </a:cubicBezTo>
                  <a:lnTo>
                    <a:pt x="21600" y="0"/>
                  </a:lnTo>
                  <a:close/>
                </a:path>
              </a:pathLst>
            </a:custGeom>
            <a:gradFill rotWithShape="0">
              <a:gsLst>
                <a:gs pos="0">
                  <a:srgbClr val="FF99CC"/>
                </a:gs>
                <a:gs pos="100000">
                  <a:schemeClr val="bg1"/>
                </a:gs>
              </a:gsLst>
              <a:lin ang="18900000" scaled="1"/>
            </a:gradFill>
            <a:ln>
              <a:noFill/>
            </a:ln>
            <a:effectLst>
              <a:prstShdw prst="shdw17" dist="17961" dir="2700000">
                <a:srgbClr val="995C7A"/>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sp>
          <p:nvSpPr>
            <p:cNvPr id="14351" name="Arc 26"/>
            <p:cNvSpPr>
              <a:spLocks/>
            </p:cNvSpPr>
            <p:nvPr/>
          </p:nvSpPr>
          <p:spPr bwMode="auto">
            <a:xfrm>
              <a:off x="2868" y="2510"/>
              <a:ext cx="435" cy="421"/>
            </a:xfrm>
            <a:custGeom>
              <a:avLst/>
              <a:gdLst>
                <a:gd name="T0" fmla="*/ 0 w 21599"/>
                <a:gd name="T1" fmla="*/ 0 h 21599"/>
                <a:gd name="T2" fmla="*/ 0 w 21599"/>
                <a:gd name="T3" fmla="*/ 0 h 21599"/>
                <a:gd name="T4" fmla="*/ 0 w 21599"/>
                <a:gd name="T5" fmla="*/ 0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21598" y="215"/>
                  </a:moveTo>
                  <a:cubicBezTo>
                    <a:pt x="21481" y="11980"/>
                    <a:pt x="11969" y="21487"/>
                    <a:pt x="205" y="21599"/>
                  </a:cubicBezTo>
                </a:path>
                <a:path w="21599" h="21599" stroke="0" extrusionOk="0">
                  <a:moveTo>
                    <a:pt x="21598" y="215"/>
                  </a:moveTo>
                  <a:cubicBezTo>
                    <a:pt x="21481" y="11980"/>
                    <a:pt x="11969" y="21487"/>
                    <a:pt x="205" y="21599"/>
                  </a:cubicBezTo>
                  <a:lnTo>
                    <a:pt x="0" y="0"/>
                  </a:lnTo>
                  <a:close/>
                </a:path>
              </a:pathLst>
            </a:custGeom>
            <a:gradFill rotWithShape="0">
              <a:gsLst>
                <a:gs pos="0">
                  <a:schemeClr val="bg1"/>
                </a:gs>
                <a:gs pos="100000">
                  <a:srgbClr val="B850F2"/>
                </a:gs>
              </a:gsLst>
              <a:lin ang="2700000" scaled="1"/>
            </a:gradFill>
            <a:ln>
              <a:noFill/>
            </a:ln>
            <a:effectLst>
              <a:prstShdw prst="shdw17" dist="17961" dir="2700000">
                <a:srgbClr val="6E3091"/>
              </a:prst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sp>
          <p:nvSpPr>
            <p:cNvPr id="14352" name="Oval 27"/>
            <p:cNvSpPr>
              <a:spLocks noChangeArrowheads="1"/>
            </p:cNvSpPr>
            <p:nvPr/>
          </p:nvSpPr>
          <p:spPr bwMode="auto">
            <a:xfrm>
              <a:off x="2452" y="2115"/>
              <a:ext cx="827" cy="793"/>
            </a:xfrm>
            <a:prstGeom prst="ellipse">
              <a:avLst/>
            </a:prstGeom>
            <a:solidFill>
              <a:srgbClr val="99CC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FontTx/>
                <a:buChar char="•"/>
              </a:pPr>
              <a:endParaRPr lang="zh-CN" altLang="en-US"/>
            </a:p>
          </p:txBody>
        </p:sp>
        <p:pic>
          <p:nvPicPr>
            <p:cNvPr id="14353" name="Picture 28" descr="circ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1" y="2196"/>
              <a:ext cx="707" cy="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4" name="Rectangle 29"/>
            <p:cNvSpPr>
              <a:spLocks noChangeArrowheads="1"/>
            </p:cNvSpPr>
            <p:nvPr/>
          </p:nvSpPr>
          <p:spPr bwMode="auto">
            <a:xfrm rot="-2891888">
              <a:off x="2443" y="2251"/>
              <a:ext cx="362"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latinLnBrk="1" hangingPunct="1"/>
              <a:r>
                <a:rPr kumimoji="1" lang="en-US" altLang="zh-CN" sz="2200" b="1">
                  <a:solidFill>
                    <a:srgbClr val="F73B4D"/>
                  </a:solidFill>
                  <a:ea typeface="Gulim" panose="020B0600000101010101" pitchFamily="34" charset="-127"/>
                </a:rPr>
                <a:t>A</a:t>
              </a:r>
              <a:endParaRPr kumimoji="1" lang="en-US" altLang="ko-KR" sz="2200" b="1">
                <a:solidFill>
                  <a:srgbClr val="F73B4D"/>
                </a:solidFill>
                <a:ea typeface="Gulim" panose="020B0600000101010101" pitchFamily="34" charset="-127"/>
              </a:endParaRPr>
            </a:p>
          </p:txBody>
        </p:sp>
        <p:sp>
          <p:nvSpPr>
            <p:cNvPr id="14355" name="Rectangle 30"/>
            <p:cNvSpPr>
              <a:spLocks noChangeArrowheads="1"/>
            </p:cNvSpPr>
            <p:nvPr/>
          </p:nvSpPr>
          <p:spPr bwMode="auto">
            <a:xfrm rot="2358479">
              <a:off x="2914" y="2238"/>
              <a:ext cx="376"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latinLnBrk="1" hangingPunct="1"/>
              <a:r>
                <a:rPr kumimoji="1" lang="en-US" altLang="zh-CN" sz="2200" b="1">
                  <a:solidFill>
                    <a:srgbClr val="660066"/>
                  </a:solidFill>
                  <a:ea typeface="Gulim" panose="020B0600000101010101" pitchFamily="34" charset="-127"/>
                </a:rPr>
                <a:t>P</a:t>
              </a:r>
            </a:p>
          </p:txBody>
        </p:sp>
        <p:sp>
          <p:nvSpPr>
            <p:cNvPr id="14356" name="Rectangle 31"/>
            <p:cNvSpPr>
              <a:spLocks noChangeArrowheads="1"/>
            </p:cNvSpPr>
            <p:nvPr/>
          </p:nvSpPr>
          <p:spPr bwMode="auto">
            <a:xfrm rot="2508112">
              <a:off x="2446" y="2699"/>
              <a:ext cx="37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latinLnBrk="1" hangingPunct="1"/>
              <a:r>
                <a:rPr kumimoji="1" lang="en-US" altLang="zh-CN" sz="2200" b="1">
                  <a:solidFill>
                    <a:schemeClr val="hlink"/>
                  </a:solidFill>
                  <a:ea typeface="Gulim" panose="020B0600000101010101" pitchFamily="34" charset="-127"/>
                </a:rPr>
                <a:t>C</a:t>
              </a:r>
              <a:endParaRPr kumimoji="1" lang="en-US" altLang="ko-KR" sz="2200" b="1">
                <a:solidFill>
                  <a:schemeClr val="hlink"/>
                </a:solidFill>
                <a:ea typeface="Gulim" panose="020B0600000101010101" pitchFamily="34" charset="-127"/>
              </a:endParaRPr>
            </a:p>
          </p:txBody>
        </p:sp>
        <p:sp>
          <p:nvSpPr>
            <p:cNvPr id="14357" name="Rectangle 32"/>
            <p:cNvSpPr>
              <a:spLocks noChangeArrowheads="1"/>
            </p:cNvSpPr>
            <p:nvPr/>
          </p:nvSpPr>
          <p:spPr bwMode="auto">
            <a:xfrm rot="-2582082">
              <a:off x="2919" y="2697"/>
              <a:ext cx="37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latinLnBrk="1" hangingPunct="1"/>
              <a:r>
                <a:rPr kumimoji="1" lang="en-US" altLang="zh-CN" sz="2200" b="1">
                  <a:solidFill>
                    <a:srgbClr val="CC66FF"/>
                  </a:solidFill>
                  <a:ea typeface="Gulim" panose="020B0600000101010101" pitchFamily="34" charset="-127"/>
                </a:rPr>
                <a:t>D</a:t>
              </a:r>
              <a:endParaRPr kumimoji="1" lang="en-US" altLang="ko-KR" sz="2200" b="1">
                <a:solidFill>
                  <a:srgbClr val="CC66FF"/>
                </a:solidFill>
                <a:ea typeface="Gulim" panose="020B0600000101010101" pitchFamily="34" charset="-127"/>
              </a:endParaRPr>
            </a:p>
          </p:txBody>
        </p:sp>
        <p:sp>
          <p:nvSpPr>
            <p:cNvPr id="14358" name="Text Box 33"/>
            <p:cNvSpPr txBox="1">
              <a:spLocks noChangeArrowheads="1"/>
            </p:cNvSpPr>
            <p:nvPr/>
          </p:nvSpPr>
          <p:spPr bwMode="auto">
            <a:xfrm>
              <a:off x="2596" y="2390"/>
              <a:ext cx="52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latinLnBrk="1" hangingPunct="1">
                <a:spcBef>
                  <a:spcPct val="50000"/>
                </a:spcBef>
              </a:pPr>
              <a:r>
                <a:rPr kumimoji="1" lang="en-US" altLang="zh-CN" sz="1600" b="1" dirty="0" smtClean="0">
                  <a:solidFill>
                    <a:srgbClr val="F73B4D"/>
                  </a:solidFill>
                  <a:ea typeface="华文行楷" panose="02010800040101010101" pitchFamily="2" charset="-122"/>
                </a:rPr>
                <a:t>PDCA</a:t>
              </a:r>
              <a:endParaRPr kumimoji="1" lang="zh-CN" altLang="en-US" sz="1600" b="1" dirty="0">
                <a:solidFill>
                  <a:srgbClr val="F73B4D"/>
                </a:solidFill>
                <a:ea typeface="华文行楷" panose="02010800040101010101" pitchFamily="2" charset="-122"/>
              </a:endParaRPr>
            </a:p>
          </p:txBody>
        </p:sp>
        <p:sp>
          <p:nvSpPr>
            <p:cNvPr id="344082" name="Text Box 18"/>
            <p:cNvSpPr txBox="1">
              <a:spLocks noChangeArrowheads="1"/>
            </p:cNvSpPr>
            <p:nvPr/>
          </p:nvSpPr>
          <p:spPr bwMode="auto">
            <a:xfrm>
              <a:off x="3696" y="240"/>
              <a:ext cx="768" cy="288"/>
            </a:xfrm>
            <a:prstGeom prst="rect">
              <a:avLst/>
            </a:prstGeom>
            <a:noFill/>
            <a:ln w="12700">
              <a:noFill/>
              <a:miter lim="800000"/>
              <a:headEnd/>
              <a:tailEnd/>
            </a:ln>
            <a:effectLst/>
          </p:spPr>
          <p:txBody>
            <a:bodyPr>
              <a:spAutoFit/>
            </a:bodyPr>
            <a:lstStyle/>
            <a:p>
              <a:pPr algn="ctr">
                <a:spcBef>
                  <a:spcPct val="50000"/>
                </a:spcBef>
                <a:defRPr/>
              </a:pPr>
              <a:endParaRPr lang="zh-CN" altLang="zh-CN" b="1">
                <a:solidFill>
                  <a:srgbClr val="660066"/>
                </a:solidFill>
                <a:effectLst>
                  <a:outerShdw blurRad="38100" dist="38100" dir="2700000" algn="tl">
                    <a:srgbClr val="C0C0C0"/>
                  </a:outerShdw>
                </a:effectLst>
                <a:latin typeface="Arial" charset="0"/>
              </a:endParaRPr>
            </a:p>
          </p:txBody>
        </p:sp>
        <p:sp>
          <p:nvSpPr>
            <p:cNvPr id="14360" name="Rectangle 20"/>
            <p:cNvSpPr>
              <a:spLocks noChangeArrowheads="1"/>
            </p:cNvSpPr>
            <p:nvPr/>
          </p:nvSpPr>
          <p:spPr bwMode="auto">
            <a:xfrm>
              <a:off x="-6" y="274"/>
              <a:ext cx="23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Ø"/>
              </a:pPr>
              <a:r>
                <a:rPr lang="en-US" altLang="zh-CN" sz="2800" b="1" dirty="0" smtClean="0">
                  <a:solidFill>
                    <a:srgbClr val="CC3300"/>
                  </a:solidFill>
                  <a:latin typeface="黑体" panose="02010609060101010101" pitchFamily="49" charset="-122"/>
                  <a:ea typeface="黑体" panose="02010609060101010101" pitchFamily="49" charset="-122"/>
                </a:rPr>
                <a:t>1.PDCA</a:t>
              </a:r>
              <a:r>
                <a:rPr lang="zh-CN" altLang="en-US" sz="2800" b="1" dirty="0">
                  <a:solidFill>
                    <a:srgbClr val="CC3300"/>
                  </a:solidFill>
                  <a:latin typeface="黑体" panose="02010609060101010101" pitchFamily="49" charset="-122"/>
                  <a:ea typeface="黑体" panose="02010609060101010101" pitchFamily="49" charset="-122"/>
                </a:rPr>
                <a:t>的</a:t>
              </a:r>
              <a:r>
                <a:rPr lang="zh-CN" altLang="en-US" sz="2800" b="1" dirty="0" smtClean="0">
                  <a:solidFill>
                    <a:srgbClr val="CC3300"/>
                  </a:solidFill>
                  <a:latin typeface="黑体" panose="02010609060101010101" pitchFamily="49" charset="-122"/>
                  <a:ea typeface="黑体" panose="02010609060101010101" pitchFamily="49" charset="-122"/>
                </a:rPr>
                <a:t>四个阶</a:t>
              </a:r>
              <a:r>
                <a:rPr lang="zh-CN" altLang="en-US" sz="2800" b="1" dirty="0">
                  <a:solidFill>
                    <a:srgbClr val="CC3300"/>
                  </a:solidFill>
                  <a:latin typeface="黑体" panose="02010609060101010101" pitchFamily="49" charset="-122"/>
                  <a:ea typeface="黑体" panose="02010609060101010101" pitchFamily="49" charset="-122"/>
                </a:rPr>
                <a:t>段</a:t>
              </a:r>
            </a:p>
          </p:txBody>
        </p:sp>
      </p:grpSp>
    </p:spTree>
    <p:extLst>
      <p:ext uri="{BB962C8B-B14F-4D97-AF65-F5344CB8AC3E}">
        <p14:creationId xmlns:p14="http://schemas.microsoft.com/office/powerpoint/2010/main" val="3902117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AutoShape 3"/>
          <p:cNvSpPr>
            <a:spLocks noChangeArrowheads="1"/>
          </p:cNvSpPr>
          <p:nvPr/>
        </p:nvSpPr>
        <p:spPr bwMode="auto">
          <a:xfrm>
            <a:off x="5986667" y="1811338"/>
            <a:ext cx="742950" cy="533400"/>
          </a:xfrm>
          <a:prstGeom prst="rightArrow">
            <a:avLst>
              <a:gd name="adj1" fmla="val 45241"/>
              <a:gd name="adj2" fmla="val 36833"/>
            </a:avLst>
          </a:prstGeom>
          <a:solidFill>
            <a:srgbClr val="66FFFF"/>
          </a:solidFill>
          <a:ln w="9525">
            <a:solidFill>
              <a:schemeClr val="tx1"/>
            </a:solidFill>
            <a:miter lim="800000"/>
            <a:headEnd/>
            <a:tailEnd/>
          </a:ln>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4916" name="Rectangle 4"/>
          <p:cNvSpPr>
            <a:spLocks noChangeArrowheads="1"/>
          </p:cNvSpPr>
          <p:nvPr/>
        </p:nvSpPr>
        <p:spPr bwMode="auto">
          <a:xfrm>
            <a:off x="6805817" y="1689100"/>
            <a:ext cx="1600200" cy="762000"/>
          </a:xfrm>
          <a:prstGeom prst="rect">
            <a:avLst/>
          </a:prstGeom>
          <a:solidFill>
            <a:srgbClr val="FFFF00"/>
          </a:solidFill>
          <a:ln w="9525">
            <a:solidFill>
              <a:schemeClr val="tx1"/>
            </a:solidFill>
            <a:miter lim="800000"/>
            <a:headEnd/>
            <a:tailEnd/>
          </a:ln>
        </p:spPr>
        <p:txBody>
          <a:bodyPr wrap="none" anchor="ctr"/>
          <a:lstStyle/>
          <a:p>
            <a:pPr algn="ctr" eaLnBrk="1" hangingPunct="1"/>
            <a:r>
              <a:rPr lang="zh-CN" altLang="en-US" sz="3600" b="0">
                <a:latin typeface="Arial Unicode MS" panose="020B0604020202020204" pitchFamily="34" charset="-122"/>
                <a:ea typeface="微软雅黑" panose="020B0503020204020204" pitchFamily="34" charset="-122"/>
              </a:rPr>
              <a:t>计 划</a:t>
            </a:r>
            <a:endParaRPr lang="ja-JP" altLang="en-US" sz="3600" b="0">
              <a:latin typeface="Arial Unicode MS" panose="020B0604020202020204" pitchFamily="34" charset="-122"/>
              <a:ea typeface="微软雅黑" panose="020B0503020204020204" pitchFamily="34" charset="-122"/>
            </a:endParaRPr>
          </a:p>
        </p:txBody>
      </p:sp>
      <p:sp>
        <p:nvSpPr>
          <p:cNvPr id="294917" name="Text Box 5"/>
          <p:cNvSpPr txBox="1">
            <a:spLocks noChangeArrowheads="1"/>
          </p:cNvSpPr>
          <p:nvPr/>
        </p:nvSpPr>
        <p:spPr bwMode="auto">
          <a:xfrm>
            <a:off x="1133680" y="4114800"/>
            <a:ext cx="5673348"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800" dirty="0">
                <a:latin typeface="Arial Unicode MS" panose="020B0604020202020204" pitchFamily="34" charset="-122"/>
                <a:ea typeface="微软雅黑" panose="020B0503020204020204" pitchFamily="34" charset="-122"/>
              </a:rPr>
              <a:t>①</a:t>
            </a:r>
            <a:r>
              <a:rPr lang="zh-CN" altLang="en-US" sz="2800" dirty="0">
                <a:latin typeface="Arial Unicode MS" panose="020B0604020202020204" pitchFamily="34" charset="-122"/>
                <a:ea typeface="微软雅黑" panose="020B0503020204020204" pitchFamily="34" charset="-122"/>
              </a:rPr>
              <a:t>确定目标</a:t>
            </a:r>
            <a:r>
              <a:rPr lang="ja-JP" altLang="en-US" sz="2400" dirty="0" smtClean="0">
                <a:solidFill>
                  <a:schemeClr val="accent2"/>
                </a:solidFill>
                <a:latin typeface="Arial Unicode MS" panose="020B0604020202020204" pitchFamily="34" charset="-122"/>
                <a:ea typeface="微软雅黑" panose="020B0503020204020204" pitchFamily="34" charset="-122"/>
              </a:rPr>
              <a:t>（</a:t>
            </a:r>
            <a:r>
              <a:rPr lang="zh-CN" altLang="en-US" sz="2400" dirty="0" smtClean="0">
                <a:solidFill>
                  <a:schemeClr val="accent2"/>
                </a:solidFill>
                <a:latin typeface="Arial Unicode MS" panose="020B0604020202020204" pitchFamily="34" charset="-122"/>
                <a:ea typeface="微软雅黑" panose="020B0503020204020204" pitchFamily="34" charset="-122"/>
              </a:rPr>
              <a:t>在</a:t>
            </a:r>
            <a:r>
              <a:rPr lang="zh-CN" altLang="en-US" sz="2400" dirty="0">
                <a:solidFill>
                  <a:schemeClr val="accent2"/>
                </a:solidFill>
                <a:latin typeface="Arial Unicode MS" panose="020B0604020202020204" pitchFamily="34" charset="-122"/>
                <a:ea typeface="微软雅黑" panose="020B0503020204020204" pitchFamily="34" charset="-122"/>
              </a:rPr>
              <a:t>什么时候前要做什</a:t>
            </a:r>
            <a:r>
              <a:rPr lang="zh-CN" altLang="en-US" sz="2400" dirty="0" smtClean="0">
                <a:solidFill>
                  <a:schemeClr val="accent2"/>
                </a:solidFill>
                <a:latin typeface="Arial Unicode MS" panose="020B0604020202020204" pitchFamily="34" charset="-122"/>
                <a:ea typeface="微软雅黑" panose="020B0503020204020204" pitchFamily="34" charset="-122"/>
              </a:rPr>
              <a:t>么</a:t>
            </a:r>
            <a:r>
              <a:rPr lang="ja-JP" altLang="en-US" sz="2400" dirty="0" smtClean="0">
                <a:solidFill>
                  <a:schemeClr val="accent2"/>
                </a:solidFill>
                <a:latin typeface="Arial Unicode MS" panose="020B0604020202020204" pitchFamily="34" charset="-122"/>
                <a:ea typeface="微软雅黑" panose="020B0503020204020204" pitchFamily="34" charset="-122"/>
              </a:rPr>
              <a:t>）</a:t>
            </a:r>
            <a:endParaRPr lang="ja-JP" altLang="en-US" sz="2400" dirty="0">
              <a:latin typeface="Arial Unicode MS" panose="020B0604020202020204" pitchFamily="34" charset="-122"/>
              <a:ea typeface="微软雅黑" panose="020B0503020204020204" pitchFamily="34" charset="-122"/>
            </a:endParaRPr>
          </a:p>
        </p:txBody>
      </p:sp>
      <p:sp>
        <p:nvSpPr>
          <p:cNvPr id="294918" name="Text Box 6"/>
          <p:cNvSpPr txBox="1">
            <a:spLocks noChangeArrowheads="1"/>
          </p:cNvSpPr>
          <p:nvPr/>
        </p:nvSpPr>
        <p:spPr bwMode="auto">
          <a:xfrm>
            <a:off x="1133680" y="4724400"/>
            <a:ext cx="8042275"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800" dirty="0">
                <a:latin typeface="Arial Unicode MS" panose="020B0604020202020204" pitchFamily="34" charset="-122"/>
                <a:ea typeface="微软雅黑" panose="020B0503020204020204" pitchFamily="34" charset="-122"/>
              </a:rPr>
              <a:t>②</a:t>
            </a:r>
            <a:r>
              <a:rPr lang="zh-CN" altLang="en-US" sz="2800" dirty="0">
                <a:latin typeface="Arial Unicode MS" panose="020B0604020202020204" pitchFamily="34" charset="-122"/>
                <a:ea typeface="微软雅黑" panose="020B0503020204020204" pitchFamily="34" charset="-122"/>
              </a:rPr>
              <a:t>确定为了达成目标需要采取什么措施</a:t>
            </a:r>
            <a:r>
              <a:rPr lang="ja-JP" altLang="en-US" sz="2800" dirty="0">
                <a:solidFill>
                  <a:schemeClr val="accent2"/>
                </a:solidFill>
                <a:latin typeface="Arial Unicode MS" panose="020B0604020202020204" pitchFamily="34" charset="-122"/>
                <a:ea typeface="微软雅黑" panose="020B0503020204020204" pitchFamily="34" charset="-122"/>
              </a:rPr>
              <a:t>（</a:t>
            </a:r>
            <a:r>
              <a:rPr lang="zh-CN" altLang="en-US" sz="2800" dirty="0">
                <a:solidFill>
                  <a:schemeClr val="accent2"/>
                </a:solidFill>
                <a:latin typeface="Arial Unicode MS" panose="020B0604020202020204" pitchFamily="34" charset="-122"/>
                <a:ea typeface="微软雅黑" panose="020B0503020204020204" pitchFamily="34" charset="-122"/>
              </a:rPr>
              <a:t>怎样做</a:t>
            </a:r>
            <a:r>
              <a:rPr lang="ja-JP" altLang="en-US" sz="2800" dirty="0">
                <a:solidFill>
                  <a:schemeClr val="accent2"/>
                </a:solidFill>
                <a:latin typeface="Arial Unicode MS" panose="020B0604020202020204" pitchFamily="34" charset="-122"/>
                <a:ea typeface="微软雅黑" panose="020B0503020204020204" pitchFamily="34" charset="-122"/>
              </a:rPr>
              <a:t>）</a:t>
            </a:r>
            <a:endParaRPr lang="ja-JP" altLang="en-US" sz="2800" dirty="0">
              <a:latin typeface="Arial Unicode MS" panose="020B0604020202020204" pitchFamily="34" charset="-122"/>
              <a:ea typeface="微软雅黑" panose="020B0503020204020204" pitchFamily="34" charset="-122"/>
            </a:endParaRPr>
          </a:p>
        </p:txBody>
      </p:sp>
      <p:sp>
        <p:nvSpPr>
          <p:cNvPr id="294919" name="Text Box 7"/>
          <p:cNvSpPr txBox="1">
            <a:spLocks noChangeArrowheads="1"/>
          </p:cNvSpPr>
          <p:nvPr/>
        </p:nvSpPr>
        <p:spPr bwMode="auto">
          <a:xfrm>
            <a:off x="1133680" y="5334000"/>
            <a:ext cx="7725192"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800" dirty="0" smtClean="0">
                <a:latin typeface="Arial Unicode MS" panose="020B0604020202020204" pitchFamily="34" charset="-122"/>
                <a:ea typeface="微软雅黑" panose="020B0503020204020204" pitchFamily="34" charset="-122"/>
              </a:rPr>
              <a:t>③</a:t>
            </a:r>
            <a:r>
              <a:rPr lang="zh-CN" altLang="en-US" sz="2800" dirty="0">
                <a:latin typeface="Arial Unicode MS" panose="020B0604020202020204" pitchFamily="34" charset="-122"/>
                <a:ea typeface="微软雅黑" panose="020B0503020204020204" pitchFamily="34" charset="-122"/>
              </a:rPr>
              <a:t>找出所存在的问</a:t>
            </a:r>
            <a:r>
              <a:rPr lang="zh-CN" altLang="en-US" sz="2800" dirty="0" smtClean="0">
                <a:latin typeface="Arial Unicode MS" panose="020B0604020202020204" pitchFamily="34" charset="-122"/>
                <a:ea typeface="微软雅黑" panose="020B0503020204020204" pitchFamily="34" charset="-122"/>
              </a:rPr>
              <a:t>题，分析原因，确定管理方法</a:t>
            </a:r>
            <a:endParaRPr lang="ja-JP" altLang="en-US" sz="2800" dirty="0">
              <a:latin typeface="Arial Unicode MS" panose="020B0604020202020204" pitchFamily="34" charset="-122"/>
              <a:ea typeface="微软雅黑" panose="020B0503020204020204" pitchFamily="34" charset="-122"/>
            </a:endParaRPr>
          </a:p>
        </p:txBody>
      </p:sp>
      <p:grpSp>
        <p:nvGrpSpPr>
          <p:cNvPr id="294921" name="Group 9"/>
          <p:cNvGrpSpPr>
            <a:grpSpLocks/>
          </p:cNvGrpSpPr>
          <p:nvPr/>
        </p:nvGrpSpPr>
        <p:grpSpPr bwMode="auto">
          <a:xfrm>
            <a:off x="3121230" y="1200150"/>
            <a:ext cx="2803525" cy="2813050"/>
            <a:chOff x="1862" y="1755"/>
            <a:chExt cx="1766" cy="1772"/>
          </a:xfrm>
        </p:grpSpPr>
        <p:sp>
          <p:nvSpPr>
            <p:cNvPr id="294922" name="Arc 10"/>
            <p:cNvSpPr>
              <a:spLocks/>
            </p:cNvSpPr>
            <p:nvPr/>
          </p:nvSpPr>
          <p:spPr bwMode="auto">
            <a:xfrm>
              <a:off x="2740" y="1755"/>
              <a:ext cx="888" cy="886"/>
            </a:xfrm>
            <a:custGeom>
              <a:avLst/>
              <a:gdLst>
                <a:gd name="G0" fmla="+- 122 0 0"/>
                <a:gd name="G1" fmla="+- 21600 0 0"/>
                <a:gd name="G2" fmla="+- 21600 0 0"/>
                <a:gd name="T0" fmla="*/ 0 w 21722"/>
                <a:gd name="T1" fmla="*/ 0 h 21600"/>
                <a:gd name="T2" fmla="*/ 21722 w 21722"/>
                <a:gd name="T3" fmla="*/ 21477 h 21600"/>
                <a:gd name="T4" fmla="*/ 122 w 21722"/>
                <a:gd name="T5" fmla="*/ 21600 h 21600"/>
              </a:gdLst>
              <a:ahLst/>
              <a:cxnLst>
                <a:cxn ang="0">
                  <a:pos x="T0" y="T1"/>
                </a:cxn>
                <a:cxn ang="0">
                  <a:pos x="T2" y="T3"/>
                </a:cxn>
                <a:cxn ang="0">
                  <a:pos x="T4" y="T5"/>
                </a:cxn>
              </a:cxnLst>
              <a:rect l="0" t="0" r="r" b="b"/>
              <a:pathLst>
                <a:path w="21722" h="21600" fill="none" extrusionOk="0">
                  <a:moveTo>
                    <a:pt x="0" y="0"/>
                  </a:moveTo>
                  <a:cubicBezTo>
                    <a:pt x="40" y="0"/>
                    <a:pt x="81" y="-1"/>
                    <a:pt x="122" y="0"/>
                  </a:cubicBezTo>
                  <a:cubicBezTo>
                    <a:pt x="12003" y="0"/>
                    <a:pt x="21653" y="9595"/>
                    <a:pt x="21721" y="21477"/>
                  </a:cubicBezTo>
                </a:path>
                <a:path w="21722" h="21600" stroke="0" extrusionOk="0">
                  <a:moveTo>
                    <a:pt x="0" y="0"/>
                  </a:moveTo>
                  <a:cubicBezTo>
                    <a:pt x="40" y="0"/>
                    <a:pt x="81" y="-1"/>
                    <a:pt x="122" y="0"/>
                  </a:cubicBezTo>
                  <a:cubicBezTo>
                    <a:pt x="12003" y="0"/>
                    <a:pt x="21653" y="9595"/>
                    <a:pt x="21721" y="21477"/>
                  </a:cubicBezTo>
                  <a:lnTo>
                    <a:pt x="122" y="21600"/>
                  </a:lnTo>
                  <a:close/>
                </a:path>
              </a:pathLst>
            </a:custGeom>
            <a:solidFill>
              <a:srgbClr val="FFFF00"/>
            </a:solidFill>
            <a:ln w="28575">
              <a:solidFill>
                <a:srgbClr val="000000"/>
              </a:solidFill>
              <a:round/>
              <a:headEnd/>
              <a:tailEnd/>
            </a:ln>
          </p:spPr>
          <p:txBody>
            <a:bodyPr/>
            <a:lstStyle/>
            <a:p>
              <a:endParaRPr lang="zh-CN" altLang="en-US">
                <a:latin typeface="Arial Unicode MS" panose="020B0604020202020204" pitchFamily="34" charset="-122"/>
                <a:ea typeface="微软雅黑" panose="020B0503020204020204" pitchFamily="34" charset="-122"/>
              </a:endParaRPr>
            </a:p>
          </p:txBody>
        </p:sp>
        <p:sp>
          <p:nvSpPr>
            <p:cNvPr id="294923" name="Arc 11"/>
            <p:cNvSpPr>
              <a:spLocks/>
            </p:cNvSpPr>
            <p:nvPr/>
          </p:nvSpPr>
          <p:spPr bwMode="auto">
            <a:xfrm>
              <a:off x="1862" y="1755"/>
              <a:ext cx="1766" cy="1772"/>
            </a:xfrm>
            <a:custGeom>
              <a:avLst/>
              <a:gdLst>
                <a:gd name="G0" fmla="+- 21600 0 0"/>
                <a:gd name="G1" fmla="+- 21600 0 0"/>
                <a:gd name="G2" fmla="+- 21600 0 0"/>
                <a:gd name="T0" fmla="*/ 43200 w 43200"/>
                <a:gd name="T1" fmla="*/ 21477 h 43200"/>
                <a:gd name="T2" fmla="*/ 2147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3199" y="21477"/>
                  </a:moveTo>
                  <a:cubicBezTo>
                    <a:pt x="43199" y="21518"/>
                    <a:pt x="43200" y="21559"/>
                    <a:pt x="43200" y="21600"/>
                  </a:cubicBezTo>
                  <a:cubicBezTo>
                    <a:pt x="43200" y="33529"/>
                    <a:pt x="33529" y="43200"/>
                    <a:pt x="21600" y="43200"/>
                  </a:cubicBezTo>
                  <a:cubicBezTo>
                    <a:pt x="9670" y="43200"/>
                    <a:pt x="0" y="33529"/>
                    <a:pt x="0" y="21600"/>
                  </a:cubicBezTo>
                  <a:cubicBezTo>
                    <a:pt x="-1" y="9718"/>
                    <a:pt x="9596" y="67"/>
                    <a:pt x="21478" y="0"/>
                  </a:cubicBezTo>
                </a:path>
                <a:path w="43200" h="43200" stroke="0" extrusionOk="0">
                  <a:moveTo>
                    <a:pt x="43199" y="21477"/>
                  </a:moveTo>
                  <a:cubicBezTo>
                    <a:pt x="43199" y="21518"/>
                    <a:pt x="43200" y="21559"/>
                    <a:pt x="43200" y="21600"/>
                  </a:cubicBezTo>
                  <a:cubicBezTo>
                    <a:pt x="43200" y="33529"/>
                    <a:pt x="33529" y="43200"/>
                    <a:pt x="21600" y="43200"/>
                  </a:cubicBezTo>
                  <a:cubicBezTo>
                    <a:pt x="9670" y="43200"/>
                    <a:pt x="0" y="33529"/>
                    <a:pt x="0" y="21600"/>
                  </a:cubicBezTo>
                  <a:cubicBezTo>
                    <a:pt x="-1" y="9718"/>
                    <a:pt x="9596" y="67"/>
                    <a:pt x="21478" y="0"/>
                  </a:cubicBezTo>
                  <a:lnTo>
                    <a:pt x="21600" y="21600"/>
                  </a:lnTo>
                  <a:close/>
                </a:path>
              </a:pathLst>
            </a:custGeom>
            <a:solidFill>
              <a:srgbClr val="9B9ED9"/>
            </a:solidFill>
            <a:ln w="28575">
              <a:solidFill>
                <a:srgbClr val="000000"/>
              </a:solidFill>
              <a:round/>
              <a:headEnd/>
              <a:tailEnd/>
            </a:ln>
          </p:spPr>
          <p:txBody>
            <a:bodyPr/>
            <a:lstStyle/>
            <a:p>
              <a:endParaRPr lang="zh-CN" altLang="en-US">
                <a:latin typeface="Arial Unicode MS" panose="020B0604020202020204" pitchFamily="34" charset="-122"/>
                <a:ea typeface="微软雅黑" panose="020B0503020204020204" pitchFamily="34" charset="-122"/>
              </a:endParaRPr>
            </a:p>
          </p:txBody>
        </p:sp>
      </p:grpSp>
      <p:grpSp>
        <p:nvGrpSpPr>
          <p:cNvPr id="294924" name="Group 12"/>
          <p:cNvGrpSpPr>
            <a:grpSpLocks/>
          </p:cNvGrpSpPr>
          <p:nvPr/>
        </p:nvGrpSpPr>
        <p:grpSpPr bwMode="auto">
          <a:xfrm>
            <a:off x="3121230" y="1200150"/>
            <a:ext cx="2803525" cy="2813050"/>
            <a:chOff x="192" y="79"/>
            <a:chExt cx="1766" cy="1772"/>
          </a:xfrm>
        </p:grpSpPr>
        <p:sp>
          <p:nvSpPr>
            <p:cNvPr id="294925" name="Line 13"/>
            <p:cNvSpPr>
              <a:spLocks noChangeShapeType="1"/>
            </p:cNvSpPr>
            <p:nvPr/>
          </p:nvSpPr>
          <p:spPr bwMode="auto">
            <a:xfrm>
              <a:off x="192" y="965"/>
              <a:ext cx="176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4926" name="Line 14"/>
            <p:cNvSpPr>
              <a:spLocks noChangeShapeType="1"/>
            </p:cNvSpPr>
            <p:nvPr/>
          </p:nvSpPr>
          <p:spPr bwMode="auto">
            <a:xfrm>
              <a:off x="1070" y="79"/>
              <a:ext cx="0" cy="177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grpSp>
      <p:sp>
        <p:nvSpPr>
          <p:cNvPr id="294927" name="Freeform 15"/>
          <p:cNvSpPr>
            <a:spLocks/>
          </p:cNvSpPr>
          <p:nvPr/>
        </p:nvSpPr>
        <p:spPr bwMode="auto">
          <a:xfrm>
            <a:off x="4503942" y="1414463"/>
            <a:ext cx="747713" cy="1181100"/>
          </a:xfrm>
          <a:custGeom>
            <a:avLst/>
            <a:gdLst>
              <a:gd name="T0" fmla="*/ 0 w 471"/>
              <a:gd name="T1" fmla="*/ 744 h 744"/>
              <a:gd name="T2" fmla="*/ 471 w 471"/>
              <a:gd name="T3" fmla="*/ 0 h 744"/>
            </a:gdLst>
            <a:ahLst/>
            <a:cxnLst>
              <a:cxn ang="0">
                <a:pos x="T0" y="T1"/>
              </a:cxn>
              <a:cxn ang="0">
                <a:pos x="T2" y="T3"/>
              </a:cxn>
            </a:cxnLst>
            <a:rect l="0" t="0" r="r" b="b"/>
            <a:pathLst>
              <a:path w="471" h="744">
                <a:moveTo>
                  <a:pt x="0" y="744"/>
                </a:moveTo>
                <a:lnTo>
                  <a:pt x="471" y="0"/>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4928" name="Freeform 16"/>
          <p:cNvSpPr>
            <a:spLocks/>
          </p:cNvSpPr>
          <p:nvPr/>
        </p:nvSpPr>
        <p:spPr bwMode="auto">
          <a:xfrm>
            <a:off x="4511880" y="1933575"/>
            <a:ext cx="1227137" cy="665163"/>
          </a:xfrm>
          <a:custGeom>
            <a:avLst/>
            <a:gdLst>
              <a:gd name="T0" fmla="*/ 0 w 773"/>
              <a:gd name="T1" fmla="*/ 419 h 419"/>
              <a:gd name="T2" fmla="*/ 773 w 773"/>
              <a:gd name="T3" fmla="*/ 0 h 419"/>
            </a:gdLst>
            <a:ahLst/>
            <a:cxnLst>
              <a:cxn ang="0">
                <a:pos x="T0" y="T1"/>
              </a:cxn>
              <a:cxn ang="0">
                <a:pos x="T2" y="T3"/>
              </a:cxn>
            </a:cxnLst>
            <a:rect l="0" t="0" r="r" b="b"/>
            <a:pathLst>
              <a:path w="773" h="419">
                <a:moveTo>
                  <a:pt x="0" y="419"/>
                </a:moveTo>
                <a:lnTo>
                  <a:pt x="773" y="0"/>
                </a:lnTo>
              </a:path>
            </a:pathLst>
          </a:custGeom>
          <a:noFill/>
          <a:ln w="127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4929" name="Text Box 17"/>
          <p:cNvSpPr txBox="1">
            <a:spLocks noChangeArrowheads="1"/>
          </p:cNvSpPr>
          <p:nvPr/>
        </p:nvSpPr>
        <p:spPr bwMode="auto">
          <a:xfrm>
            <a:off x="4653167" y="1200150"/>
            <a:ext cx="4921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400">
                <a:latin typeface="Arial Unicode MS" panose="020B0604020202020204" pitchFamily="34" charset="-122"/>
                <a:ea typeface="微软雅黑" panose="020B0503020204020204" pitchFamily="34" charset="-122"/>
              </a:rPr>
              <a:t>①</a:t>
            </a:r>
          </a:p>
        </p:txBody>
      </p:sp>
      <p:sp>
        <p:nvSpPr>
          <p:cNvPr id="294930" name="Text Box 18"/>
          <p:cNvSpPr txBox="1">
            <a:spLocks noChangeArrowheads="1"/>
          </p:cNvSpPr>
          <p:nvPr/>
        </p:nvSpPr>
        <p:spPr bwMode="auto">
          <a:xfrm>
            <a:off x="5135767" y="1506538"/>
            <a:ext cx="4921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400">
                <a:latin typeface="Arial Unicode MS" panose="020B0604020202020204" pitchFamily="34" charset="-122"/>
                <a:ea typeface="微软雅黑" panose="020B0503020204020204" pitchFamily="34" charset="-122"/>
              </a:rPr>
              <a:t>②</a:t>
            </a:r>
          </a:p>
        </p:txBody>
      </p:sp>
      <p:sp>
        <p:nvSpPr>
          <p:cNvPr id="294931" name="Text Box 19"/>
          <p:cNvSpPr txBox="1">
            <a:spLocks noChangeArrowheads="1"/>
          </p:cNvSpPr>
          <p:nvPr/>
        </p:nvSpPr>
        <p:spPr bwMode="auto">
          <a:xfrm>
            <a:off x="5448505" y="2066925"/>
            <a:ext cx="4921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400">
                <a:latin typeface="Arial Unicode MS" panose="020B0604020202020204" pitchFamily="34" charset="-122"/>
                <a:ea typeface="微软雅黑" panose="020B0503020204020204" pitchFamily="34" charset="-122"/>
              </a:rPr>
              <a:t>③</a:t>
            </a:r>
          </a:p>
        </p:txBody>
      </p:sp>
      <p:sp>
        <p:nvSpPr>
          <p:cNvPr id="294932" name="Text Box 20"/>
          <p:cNvSpPr txBox="1">
            <a:spLocks noChangeArrowheads="1"/>
          </p:cNvSpPr>
          <p:nvPr/>
        </p:nvSpPr>
        <p:spPr bwMode="auto">
          <a:xfrm>
            <a:off x="4437267" y="1782763"/>
            <a:ext cx="1257075"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3200">
                <a:latin typeface="Arial Unicode MS" panose="020B0604020202020204" pitchFamily="34" charset="-122"/>
                <a:ea typeface="微软雅黑" panose="020B0503020204020204" pitchFamily="34" charset="-122"/>
              </a:rPr>
              <a:t>PLAN</a:t>
            </a:r>
          </a:p>
        </p:txBody>
      </p:sp>
      <p:sp>
        <p:nvSpPr>
          <p:cNvPr id="22" name="Rectangle 20"/>
          <p:cNvSpPr>
            <a:spLocks noChangeArrowheads="1"/>
          </p:cNvSpPr>
          <p:nvPr/>
        </p:nvSpPr>
        <p:spPr bwMode="auto">
          <a:xfrm>
            <a:off x="-9526" y="434975"/>
            <a:ext cx="6257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Ø"/>
            </a:pPr>
            <a:r>
              <a:rPr lang="en-US" altLang="zh-CN" sz="2800" b="1" dirty="0" smtClean="0">
                <a:solidFill>
                  <a:srgbClr val="CC3300"/>
                </a:solidFill>
                <a:latin typeface="黑体" panose="02010609060101010101" pitchFamily="49" charset="-122"/>
                <a:ea typeface="黑体" panose="02010609060101010101" pitchFamily="49" charset="-122"/>
              </a:rPr>
              <a:t>2.PDCA</a:t>
            </a:r>
            <a:r>
              <a:rPr lang="zh-CN" altLang="en-US" sz="2800" b="1" dirty="0" smtClean="0">
                <a:solidFill>
                  <a:srgbClr val="CC3300"/>
                </a:solidFill>
                <a:latin typeface="黑体" panose="02010609060101010101" pitchFamily="49" charset="-122"/>
                <a:ea typeface="黑体" panose="02010609060101010101" pitchFamily="49" charset="-122"/>
              </a:rPr>
              <a:t>的执行过程</a:t>
            </a:r>
            <a:r>
              <a:rPr lang="en-US" altLang="zh-CN" sz="2800" b="1" dirty="0" smtClean="0">
                <a:solidFill>
                  <a:srgbClr val="CC3300"/>
                </a:solidFill>
                <a:latin typeface="黑体" panose="02010609060101010101" pitchFamily="49" charset="-122"/>
                <a:ea typeface="黑体" panose="02010609060101010101" pitchFamily="49" charset="-122"/>
              </a:rPr>
              <a:t>——</a:t>
            </a:r>
            <a:r>
              <a:rPr lang="zh-CN" altLang="en-US" sz="2800" b="1" dirty="0" smtClean="0">
                <a:solidFill>
                  <a:srgbClr val="CC3300"/>
                </a:solidFill>
                <a:latin typeface="黑体" panose="02010609060101010101" pitchFamily="49" charset="-122"/>
                <a:ea typeface="黑体" panose="02010609060101010101" pitchFamily="49" charset="-122"/>
              </a:rPr>
              <a:t>计划</a:t>
            </a:r>
            <a:endParaRPr lang="zh-CN" altLang="en-US" sz="2800" b="1" dirty="0">
              <a:solidFill>
                <a:srgbClr val="CC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3047961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94917"/>
                                        </p:tgtEl>
                                        <p:attrNameLst>
                                          <p:attrName>style.visibility</p:attrName>
                                        </p:attrNameLst>
                                      </p:cBhvr>
                                      <p:to>
                                        <p:strVal val="visible"/>
                                      </p:to>
                                    </p:set>
                                    <p:anim calcmode="lin" valueType="num">
                                      <p:cBhvr>
                                        <p:cTn id="7" dur="500" fill="hold"/>
                                        <p:tgtEl>
                                          <p:spTgt spid="294917"/>
                                        </p:tgtEl>
                                        <p:attrNameLst>
                                          <p:attrName>ppt_w</p:attrName>
                                        </p:attrNameLst>
                                      </p:cBhvr>
                                      <p:tavLst>
                                        <p:tav tm="0">
                                          <p:val>
                                            <p:fltVal val="0"/>
                                          </p:val>
                                        </p:tav>
                                        <p:tav tm="100000">
                                          <p:val>
                                            <p:strVal val="#ppt_w"/>
                                          </p:val>
                                        </p:tav>
                                      </p:tavLst>
                                    </p:anim>
                                    <p:anim calcmode="lin" valueType="num">
                                      <p:cBhvr>
                                        <p:cTn id="8" dur="500" fill="hold"/>
                                        <p:tgtEl>
                                          <p:spTgt spid="294917"/>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grpId="0" nodeType="clickEffect">
                                  <p:stCondLst>
                                    <p:cond delay="0"/>
                                  </p:stCondLst>
                                  <p:childTnLst>
                                    <p:set>
                                      <p:cBhvr>
                                        <p:cTn id="12" dur="1" fill="hold">
                                          <p:stCondLst>
                                            <p:cond delay="0"/>
                                          </p:stCondLst>
                                        </p:cTn>
                                        <p:tgtEl>
                                          <p:spTgt spid="294918"/>
                                        </p:tgtEl>
                                        <p:attrNameLst>
                                          <p:attrName>style.visibility</p:attrName>
                                        </p:attrNameLst>
                                      </p:cBhvr>
                                      <p:to>
                                        <p:strVal val="visible"/>
                                      </p:to>
                                    </p:set>
                                    <p:anim calcmode="lin" valueType="num">
                                      <p:cBhvr>
                                        <p:cTn id="13" dur="500" fill="hold"/>
                                        <p:tgtEl>
                                          <p:spTgt spid="294918"/>
                                        </p:tgtEl>
                                        <p:attrNameLst>
                                          <p:attrName>ppt_w</p:attrName>
                                        </p:attrNameLst>
                                      </p:cBhvr>
                                      <p:tavLst>
                                        <p:tav tm="0">
                                          <p:val>
                                            <p:fltVal val="0"/>
                                          </p:val>
                                        </p:tav>
                                        <p:tav tm="100000">
                                          <p:val>
                                            <p:strVal val="#ppt_w"/>
                                          </p:val>
                                        </p:tav>
                                      </p:tavLst>
                                    </p:anim>
                                    <p:anim calcmode="lin" valueType="num">
                                      <p:cBhvr>
                                        <p:cTn id="14" dur="500" fill="hold"/>
                                        <p:tgtEl>
                                          <p:spTgt spid="294918"/>
                                        </p:tgtEl>
                                        <p:attrNameLst>
                                          <p:attrName>ppt_h</p:attrName>
                                        </p:attrNameLst>
                                      </p:cBhvr>
                                      <p:tavLst>
                                        <p:tav tm="0">
                                          <p:val>
                                            <p:fltVal val="0"/>
                                          </p:val>
                                        </p:tav>
                                        <p:tav tm="100000">
                                          <p:val>
                                            <p:strVal val="#ppt_h"/>
                                          </p:val>
                                        </p:tav>
                                      </p:tavLst>
                                    </p:anim>
                                    <p:anim calcmode="lin" valueType="num">
                                      <p:cBhvr>
                                        <p:cTn id="15" dur="500" fill="hold"/>
                                        <p:tgtEl>
                                          <p:spTgt spid="294918"/>
                                        </p:tgtEl>
                                        <p:attrNameLst>
                                          <p:attrName>ppt_x</p:attrName>
                                        </p:attrNameLst>
                                      </p:cBhvr>
                                      <p:tavLst>
                                        <p:tav tm="0">
                                          <p:val>
                                            <p:fltVal val="0.5"/>
                                          </p:val>
                                        </p:tav>
                                        <p:tav tm="100000">
                                          <p:val>
                                            <p:strVal val="#ppt_x"/>
                                          </p:val>
                                        </p:tav>
                                      </p:tavLst>
                                    </p:anim>
                                    <p:anim calcmode="lin" valueType="num">
                                      <p:cBhvr>
                                        <p:cTn id="16" dur="500" fill="hold"/>
                                        <p:tgtEl>
                                          <p:spTgt spid="294918"/>
                                        </p:tgtEl>
                                        <p:attrNameLst>
                                          <p:attrName>ppt_y</p:attrName>
                                        </p:attrNameLst>
                                      </p:cBhvr>
                                      <p:tavLst>
                                        <p:tav tm="0">
                                          <p:val>
                                            <p:fltVal val="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528" fill="hold" grpId="0" nodeType="clickEffect">
                                  <p:stCondLst>
                                    <p:cond delay="0"/>
                                  </p:stCondLst>
                                  <p:childTnLst>
                                    <p:set>
                                      <p:cBhvr>
                                        <p:cTn id="20" dur="1" fill="hold">
                                          <p:stCondLst>
                                            <p:cond delay="0"/>
                                          </p:stCondLst>
                                        </p:cTn>
                                        <p:tgtEl>
                                          <p:spTgt spid="294919"/>
                                        </p:tgtEl>
                                        <p:attrNameLst>
                                          <p:attrName>style.visibility</p:attrName>
                                        </p:attrNameLst>
                                      </p:cBhvr>
                                      <p:to>
                                        <p:strVal val="visible"/>
                                      </p:to>
                                    </p:set>
                                    <p:anim calcmode="lin" valueType="num">
                                      <p:cBhvr>
                                        <p:cTn id="21" dur="500" fill="hold"/>
                                        <p:tgtEl>
                                          <p:spTgt spid="294919"/>
                                        </p:tgtEl>
                                        <p:attrNameLst>
                                          <p:attrName>ppt_w</p:attrName>
                                        </p:attrNameLst>
                                      </p:cBhvr>
                                      <p:tavLst>
                                        <p:tav tm="0">
                                          <p:val>
                                            <p:fltVal val="0"/>
                                          </p:val>
                                        </p:tav>
                                        <p:tav tm="100000">
                                          <p:val>
                                            <p:strVal val="#ppt_w"/>
                                          </p:val>
                                        </p:tav>
                                      </p:tavLst>
                                    </p:anim>
                                    <p:anim calcmode="lin" valueType="num">
                                      <p:cBhvr>
                                        <p:cTn id="22" dur="500" fill="hold"/>
                                        <p:tgtEl>
                                          <p:spTgt spid="294919"/>
                                        </p:tgtEl>
                                        <p:attrNameLst>
                                          <p:attrName>ppt_h</p:attrName>
                                        </p:attrNameLst>
                                      </p:cBhvr>
                                      <p:tavLst>
                                        <p:tav tm="0">
                                          <p:val>
                                            <p:fltVal val="0"/>
                                          </p:val>
                                        </p:tav>
                                        <p:tav tm="100000">
                                          <p:val>
                                            <p:strVal val="#ppt_h"/>
                                          </p:val>
                                        </p:tav>
                                      </p:tavLst>
                                    </p:anim>
                                    <p:anim calcmode="lin" valueType="num">
                                      <p:cBhvr>
                                        <p:cTn id="23" dur="500" fill="hold"/>
                                        <p:tgtEl>
                                          <p:spTgt spid="294919"/>
                                        </p:tgtEl>
                                        <p:attrNameLst>
                                          <p:attrName>ppt_x</p:attrName>
                                        </p:attrNameLst>
                                      </p:cBhvr>
                                      <p:tavLst>
                                        <p:tav tm="0">
                                          <p:val>
                                            <p:fltVal val="0.5"/>
                                          </p:val>
                                        </p:tav>
                                        <p:tav tm="100000">
                                          <p:val>
                                            <p:strVal val="#ppt_x"/>
                                          </p:val>
                                        </p:tav>
                                      </p:tavLst>
                                    </p:anim>
                                    <p:anim calcmode="lin" valueType="num">
                                      <p:cBhvr>
                                        <p:cTn id="24" dur="500" fill="hold"/>
                                        <p:tgtEl>
                                          <p:spTgt spid="29491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7" grpId="0" autoUpdateAnimBg="0"/>
      <p:bldP spid="294918" grpId="0" autoUpdateAnimBg="0"/>
      <p:bldP spid="29491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Text Box 3"/>
          <p:cNvSpPr txBox="1">
            <a:spLocks noChangeArrowheads="1"/>
          </p:cNvSpPr>
          <p:nvPr/>
        </p:nvSpPr>
        <p:spPr bwMode="auto">
          <a:xfrm>
            <a:off x="689255" y="5468544"/>
            <a:ext cx="466725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en-US" altLang="ja-JP" sz="2800" dirty="0" smtClean="0">
                <a:latin typeface="Arial Unicode MS" panose="020B0604020202020204" pitchFamily="34" charset="-122"/>
                <a:ea typeface="微软雅黑" panose="020B0503020204020204" pitchFamily="34" charset="-122"/>
              </a:rPr>
              <a:t>⑤ </a:t>
            </a:r>
            <a:r>
              <a:rPr lang="zh-CN" altLang="en-US" sz="2800" dirty="0" smtClean="0">
                <a:latin typeface="Arial Unicode MS" panose="020B0604020202020204" pitchFamily="34" charset="-122"/>
                <a:ea typeface="微软雅黑" panose="020B0503020204020204" pitchFamily="34" charset="-122"/>
              </a:rPr>
              <a:t>执行计划</a:t>
            </a:r>
            <a:endParaRPr lang="ja-JP" altLang="en-US" sz="2800" dirty="0">
              <a:latin typeface="Arial Unicode MS" panose="020B0604020202020204" pitchFamily="34" charset="-122"/>
              <a:ea typeface="微软雅黑" panose="020B0503020204020204" pitchFamily="34" charset="-122"/>
            </a:endParaRPr>
          </a:p>
        </p:txBody>
      </p:sp>
      <p:grpSp>
        <p:nvGrpSpPr>
          <p:cNvPr id="296964" name="Group 4"/>
          <p:cNvGrpSpPr>
            <a:grpSpLocks/>
          </p:cNvGrpSpPr>
          <p:nvPr/>
        </p:nvGrpSpPr>
        <p:grpSpPr bwMode="auto">
          <a:xfrm>
            <a:off x="3048000" y="1295400"/>
            <a:ext cx="5284787" cy="2816225"/>
            <a:chOff x="1999" y="892"/>
            <a:chExt cx="3329" cy="1774"/>
          </a:xfrm>
        </p:grpSpPr>
        <p:sp>
          <p:nvSpPr>
            <p:cNvPr id="296965" name="AutoShape 5"/>
            <p:cNvSpPr>
              <a:spLocks noChangeArrowheads="1"/>
            </p:cNvSpPr>
            <p:nvPr/>
          </p:nvSpPr>
          <p:spPr bwMode="auto">
            <a:xfrm>
              <a:off x="3760" y="2102"/>
              <a:ext cx="512" cy="336"/>
            </a:xfrm>
            <a:prstGeom prst="rightArrow">
              <a:avLst>
                <a:gd name="adj1" fmla="val 45241"/>
                <a:gd name="adj2" fmla="val 40296"/>
              </a:avLst>
            </a:prstGeom>
            <a:solidFill>
              <a:srgbClr val="66FFFF"/>
            </a:solidFill>
            <a:ln w="9525">
              <a:solidFill>
                <a:schemeClr val="tx1"/>
              </a:solidFill>
              <a:miter lim="800000"/>
              <a:headEnd/>
              <a:tailEnd/>
            </a:ln>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6966" name="Rectangle 6"/>
            <p:cNvSpPr>
              <a:spLocks noChangeArrowheads="1"/>
            </p:cNvSpPr>
            <p:nvPr/>
          </p:nvSpPr>
          <p:spPr bwMode="auto">
            <a:xfrm>
              <a:off x="4320" y="2025"/>
              <a:ext cx="1008" cy="480"/>
            </a:xfrm>
            <a:prstGeom prst="rect">
              <a:avLst/>
            </a:prstGeom>
            <a:solidFill>
              <a:srgbClr val="FFFF00"/>
            </a:solidFill>
            <a:ln w="9525">
              <a:solidFill>
                <a:schemeClr val="tx1"/>
              </a:solidFill>
              <a:miter lim="800000"/>
              <a:headEnd/>
              <a:tailEnd/>
            </a:ln>
          </p:spPr>
          <p:txBody>
            <a:bodyPr wrap="none" anchor="ctr"/>
            <a:lstStyle/>
            <a:p>
              <a:pPr algn="ctr" eaLnBrk="1" hangingPunct="1"/>
              <a:r>
                <a:rPr lang="zh-CN" altLang="en-US" sz="3600" b="0" dirty="0">
                  <a:latin typeface="Arial Unicode MS" panose="020B0604020202020204" pitchFamily="34" charset="-122"/>
                  <a:ea typeface="微软雅黑" panose="020B0503020204020204" pitchFamily="34" charset="-122"/>
                </a:rPr>
                <a:t>执 行</a:t>
              </a:r>
              <a:endParaRPr lang="ja-JP" altLang="en-US" sz="3600" b="0" dirty="0">
                <a:latin typeface="Arial Unicode MS" panose="020B0604020202020204" pitchFamily="34" charset="-122"/>
                <a:ea typeface="微软雅黑" panose="020B0503020204020204" pitchFamily="34" charset="-122"/>
              </a:endParaRPr>
            </a:p>
          </p:txBody>
        </p:sp>
        <p:sp>
          <p:nvSpPr>
            <p:cNvPr id="296967" name="Arc 7"/>
            <p:cNvSpPr>
              <a:spLocks/>
            </p:cNvSpPr>
            <p:nvPr/>
          </p:nvSpPr>
          <p:spPr bwMode="auto">
            <a:xfrm>
              <a:off x="2877" y="892"/>
              <a:ext cx="888" cy="886"/>
            </a:xfrm>
            <a:custGeom>
              <a:avLst/>
              <a:gdLst>
                <a:gd name="G0" fmla="+- 122 0 0"/>
                <a:gd name="G1" fmla="+- 21600 0 0"/>
                <a:gd name="G2" fmla="+- 21600 0 0"/>
                <a:gd name="T0" fmla="*/ 0 w 21722"/>
                <a:gd name="T1" fmla="*/ 0 h 21600"/>
                <a:gd name="T2" fmla="*/ 21722 w 21722"/>
                <a:gd name="T3" fmla="*/ 21477 h 21600"/>
                <a:gd name="T4" fmla="*/ 122 w 21722"/>
                <a:gd name="T5" fmla="*/ 21600 h 21600"/>
              </a:gdLst>
              <a:ahLst/>
              <a:cxnLst>
                <a:cxn ang="0">
                  <a:pos x="T0" y="T1"/>
                </a:cxn>
                <a:cxn ang="0">
                  <a:pos x="T2" y="T3"/>
                </a:cxn>
                <a:cxn ang="0">
                  <a:pos x="T4" y="T5"/>
                </a:cxn>
              </a:cxnLst>
              <a:rect l="0" t="0" r="r" b="b"/>
              <a:pathLst>
                <a:path w="21722" h="21600" fill="none" extrusionOk="0">
                  <a:moveTo>
                    <a:pt x="0" y="0"/>
                  </a:moveTo>
                  <a:cubicBezTo>
                    <a:pt x="40" y="0"/>
                    <a:pt x="81" y="-1"/>
                    <a:pt x="122" y="0"/>
                  </a:cubicBezTo>
                  <a:cubicBezTo>
                    <a:pt x="12003" y="0"/>
                    <a:pt x="21653" y="9595"/>
                    <a:pt x="21721" y="21477"/>
                  </a:cubicBezTo>
                </a:path>
                <a:path w="21722" h="21600" stroke="0" extrusionOk="0">
                  <a:moveTo>
                    <a:pt x="0" y="0"/>
                  </a:moveTo>
                  <a:cubicBezTo>
                    <a:pt x="40" y="0"/>
                    <a:pt x="81" y="-1"/>
                    <a:pt x="122" y="0"/>
                  </a:cubicBezTo>
                  <a:cubicBezTo>
                    <a:pt x="12003" y="0"/>
                    <a:pt x="21653" y="9595"/>
                    <a:pt x="21721" y="21477"/>
                  </a:cubicBezTo>
                  <a:lnTo>
                    <a:pt x="122" y="21600"/>
                  </a:lnTo>
                  <a:close/>
                </a:path>
              </a:pathLst>
            </a:custGeom>
            <a:solidFill>
              <a:srgbClr val="9B9ED9"/>
            </a:solidFill>
            <a:ln w="28575">
              <a:solidFill>
                <a:schemeClr val="tx1"/>
              </a:solidFill>
              <a:round/>
              <a:headEnd/>
              <a:tailEnd/>
            </a:ln>
          </p:spPr>
          <p:txBody>
            <a:bodyPr/>
            <a:lstStyle/>
            <a:p>
              <a:endParaRPr lang="zh-CN" altLang="en-US">
                <a:latin typeface="Arial Unicode MS" panose="020B0604020202020204" pitchFamily="34" charset="-122"/>
                <a:ea typeface="微软雅黑" panose="020B0503020204020204" pitchFamily="34" charset="-122"/>
              </a:endParaRPr>
            </a:p>
          </p:txBody>
        </p:sp>
        <p:sp>
          <p:nvSpPr>
            <p:cNvPr id="296968" name="Arc 8"/>
            <p:cNvSpPr>
              <a:spLocks/>
            </p:cNvSpPr>
            <p:nvPr/>
          </p:nvSpPr>
          <p:spPr bwMode="auto">
            <a:xfrm>
              <a:off x="1999" y="892"/>
              <a:ext cx="1766" cy="1772"/>
            </a:xfrm>
            <a:custGeom>
              <a:avLst/>
              <a:gdLst>
                <a:gd name="G0" fmla="+- 21600 0 0"/>
                <a:gd name="G1" fmla="+- 21600 0 0"/>
                <a:gd name="G2" fmla="+- 21600 0 0"/>
                <a:gd name="T0" fmla="*/ 43200 w 43200"/>
                <a:gd name="T1" fmla="*/ 21477 h 43200"/>
                <a:gd name="T2" fmla="*/ 2147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3199" y="21477"/>
                  </a:moveTo>
                  <a:cubicBezTo>
                    <a:pt x="43199" y="21518"/>
                    <a:pt x="43200" y="21559"/>
                    <a:pt x="43200" y="21600"/>
                  </a:cubicBezTo>
                  <a:cubicBezTo>
                    <a:pt x="43200" y="33529"/>
                    <a:pt x="33529" y="43200"/>
                    <a:pt x="21600" y="43200"/>
                  </a:cubicBezTo>
                  <a:cubicBezTo>
                    <a:pt x="9670" y="43200"/>
                    <a:pt x="0" y="33529"/>
                    <a:pt x="0" y="21600"/>
                  </a:cubicBezTo>
                  <a:cubicBezTo>
                    <a:pt x="-1" y="9718"/>
                    <a:pt x="9596" y="67"/>
                    <a:pt x="21478" y="0"/>
                  </a:cubicBezTo>
                </a:path>
                <a:path w="43200" h="43200" stroke="0" extrusionOk="0">
                  <a:moveTo>
                    <a:pt x="43199" y="21477"/>
                  </a:moveTo>
                  <a:cubicBezTo>
                    <a:pt x="43199" y="21518"/>
                    <a:pt x="43200" y="21559"/>
                    <a:pt x="43200" y="21600"/>
                  </a:cubicBezTo>
                  <a:cubicBezTo>
                    <a:pt x="43200" y="33529"/>
                    <a:pt x="33529" y="43200"/>
                    <a:pt x="21600" y="43200"/>
                  </a:cubicBezTo>
                  <a:cubicBezTo>
                    <a:pt x="9670" y="43200"/>
                    <a:pt x="0" y="33529"/>
                    <a:pt x="0" y="21600"/>
                  </a:cubicBezTo>
                  <a:cubicBezTo>
                    <a:pt x="-1" y="9718"/>
                    <a:pt x="9596" y="67"/>
                    <a:pt x="21478" y="0"/>
                  </a:cubicBezTo>
                  <a:lnTo>
                    <a:pt x="21600" y="21600"/>
                  </a:lnTo>
                  <a:close/>
                </a:path>
              </a:pathLst>
            </a:custGeom>
            <a:solidFill>
              <a:srgbClr val="9B9ED9"/>
            </a:solidFill>
            <a:ln w="28575">
              <a:solidFill>
                <a:srgbClr val="000000"/>
              </a:solidFill>
              <a:round/>
              <a:headEnd/>
              <a:tailEnd/>
            </a:ln>
          </p:spPr>
          <p:txBody>
            <a:bodyPr/>
            <a:lstStyle/>
            <a:p>
              <a:endParaRPr lang="zh-CN" altLang="en-US">
                <a:latin typeface="Arial Unicode MS" panose="020B0604020202020204" pitchFamily="34" charset="-122"/>
                <a:ea typeface="微软雅黑" panose="020B0503020204020204" pitchFamily="34" charset="-122"/>
              </a:endParaRPr>
            </a:p>
          </p:txBody>
        </p:sp>
        <p:sp>
          <p:nvSpPr>
            <p:cNvPr id="296969" name="Freeform 9"/>
            <p:cNvSpPr>
              <a:spLocks/>
            </p:cNvSpPr>
            <p:nvPr/>
          </p:nvSpPr>
          <p:spPr bwMode="auto">
            <a:xfrm>
              <a:off x="2870" y="1027"/>
              <a:ext cx="471" cy="744"/>
            </a:xfrm>
            <a:custGeom>
              <a:avLst/>
              <a:gdLst>
                <a:gd name="T0" fmla="*/ 0 w 471"/>
                <a:gd name="T1" fmla="*/ 744 h 744"/>
                <a:gd name="T2" fmla="*/ 471 w 471"/>
                <a:gd name="T3" fmla="*/ 0 h 744"/>
              </a:gdLst>
              <a:ahLst/>
              <a:cxnLst>
                <a:cxn ang="0">
                  <a:pos x="T0" y="T1"/>
                </a:cxn>
                <a:cxn ang="0">
                  <a:pos x="T2" y="T3"/>
                </a:cxn>
              </a:cxnLst>
              <a:rect l="0" t="0" r="r" b="b"/>
              <a:pathLst>
                <a:path w="471" h="744">
                  <a:moveTo>
                    <a:pt x="0" y="744"/>
                  </a:moveTo>
                  <a:lnTo>
                    <a:pt x="471" y="0"/>
                  </a:lnTo>
                </a:path>
              </a:pathLst>
            </a:custGeom>
            <a:noFill/>
            <a:ln w="12700" cap="flat" cmpd="sng">
              <a:solidFill>
                <a:srgbClr val="C9C9C9"/>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6970" name="Freeform 10"/>
            <p:cNvSpPr>
              <a:spLocks/>
            </p:cNvSpPr>
            <p:nvPr/>
          </p:nvSpPr>
          <p:spPr bwMode="auto">
            <a:xfrm>
              <a:off x="2875" y="1354"/>
              <a:ext cx="773" cy="419"/>
            </a:xfrm>
            <a:custGeom>
              <a:avLst/>
              <a:gdLst>
                <a:gd name="T0" fmla="*/ 0 w 773"/>
                <a:gd name="T1" fmla="*/ 419 h 419"/>
                <a:gd name="T2" fmla="*/ 773 w 773"/>
                <a:gd name="T3" fmla="*/ 0 h 419"/>
              </a:gdLst>
              <a:ahLst/>
              <a:cxnLst>
                <a:cxn ang="0">
                  <a:pos x="T0" y="T1"/>
                </a:cxn>
                <a:cxn ang="0">
                  <a:pos x="T2" y="T3"/>
                </a:cxn>
              </a:cxnLst>
              <a:rect l="0" t="0" r="r" b="b"/>
              <a:pathLst>
                <a:path w="773" h="419">
                  <a:moveTo>
                    <a:pt x="0" y="419"/>
                  </a:moveTo>
                  <a:lnTo>
                    <a:pt x="773" y="0"/>
                  </a:lnTo>
                </a:path>
              </a:pathLst>
            </a:custGeom>
            <a:noFill/>
            <a:ln w="12700" cap="flat" cmpd="sng">
              <a:solidFill>
                <a:srgbClr val="C9C9C9"/>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6971" name="Text Box 11"/>
            <p:cNvSpPr txBox="1">
              <a:spLocks noChangeArrowheads="1"/>
            </p:cNvSpPr>
            <p:nvPr/>
          </p:nvSpPr>
          <p:spPr bwMode="auto">
            <a:xfrm>
              <a:off x="2964" y="892"/>
              <a:ext cx="3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0C0C0"/>
                  </a:solidFill>
                  <a:miter lim="800000"/>
                  <a:headEnd/>
                  <a:tailEnd/>
                </a14:hiddenLine>
              </a:ext>
            </a:extLst>
          </p:spPr>
          <p:txBody>
            <a:bodyPr wrap="none">
              <a:spAutoFit/>
            </a:bodyPr>
            <a:lstStyle/>
            <a:p>
              <a:pPr eaLnBrk="1" hangingPunct="1"/>
              <a:r>
                <a:rPr lang="en-US" altLang="ja-JP" sz="2400">
                  <a:solidFill>
                    <a:srgbClr val="C9C9C9"/>
                  </a:solidFill>
                  <a:latin typeface="Arial Unicode MS" panose="020B0604020202020204" pitchFamily="34" charset="-122"/>
                  <a:ea typeface="微软雅黑" panose="020B0503020204020204" pitchFamily="34" charset="-122"/>
                </a:rPr>
                <a:t>①</a:t>
              </a:r>
            </a:p>
          </p:txBody>
        </p:sp>
        <p:sp>
          <p:nvSpPr>
            <p:cNvPr id="296972" name="Text Box 12"/>
            <p:cNvSpPr txBox="1">
              <a:spLocks noChangeArrowheads="1"/>
            </p:cNvSpPr>
            <p:nvPr/>
          </p:nvSpPr>
          <p:spPr bwMode="auto">
            <a:xfrm>
              <a:off x="3268" y="1085"/>
              <a:ext cx="3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0C0C0"/>
                  </a:solidFill>
                  <a:miter lim="800000"/>
                  <a:headEnd/>
                  <a:tailEnd/>
                </a14:hiddenLine>
              </a:ext>
            </a:extLst>
          </p:spPr>
          <p:txBody>
            <a:bodyPr wrap="none">
              <a:spAutoFit/>
            </a:bodyPr>
            <a:lstStyle/>
            <a:p>
              <a:pPr eaLnBrk="1" hangingPunct="1"/>
              <a:r>
                <a:rPr lang="en-US" altLang="ja-JP" sz="2400">
                  <a:solidFill>
                    <a:srgbClr val="C9C9C9"/>
                  </a:solidFill>
                  <a:latin typeface="Arial Unicode MS" panose="020B0604020202020204" pitchFamily="34" charset="-122"/>
                  <a:ea typeface="微软雅黑" panose="020B0503020204020204" pitchFamily="34" charset="-122"/>
                </a:rPr>
                <a:t>②</a:t>
              </a:r>
            </a:p>
          </p:txBody>
        </p:sp>
        <p:sp>
          <p:nvSpPr>
            <p:cNvPr id="296973" name="Text Box 13"/>
            <p:cNvSpPr txBox="1">
              <a:spLocks noChangeArrowheads="1"/>
            </p:cNvSpPr>
            <p:nvPr/>
          </p:nvSpPr>
          <p:spPr bwMode="auto">
            <a:xfrm>
              <a:off x="3465" y="1438"/>
              <a:ext cx="3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0C0C0"/>
                  </a:solidFill>
                  <a:miter lim="800000"/>
                  <a:headEnd/>
                  <a:tailEnd/>
                </a14:hiddenLine>
              </a:ext>
            </a:extLst>
          </p:spPr>
          <p:txBody>
            <a:bodyPr wrap="none">
              <a:spAutoFit/>
            </a:bodyPr>
            <a:lstStyle/>
            <a:p>
              <a:pPr eaLnBrk="1" hangingPunct="1"/>
              <a:r>
                <a:rPr lang="en-US" altLang="ja-JP" sz="2400">
                  <a:solidFill>
                    <a:srgbClr val="C9C9C9"/>
                  </a:solidFill>
                  <a:latin typeface="Arial Unicode MS" panose="020B0604020202020204" pitchFamily="34" charset="-122"/>
                  <a:ea typeface="微软雅黑" panose="020B0503020204020204" pitchFamily="34" charset="-122"/>
                </a:rPr>
                <a:t>③</a:t>
              </a:r>
            </a:p>
          </p:txBody>
        </p:sp>
        <p:sp>
          <p:nvSpPr>
            <p:cNvPr id="296974" name="Text Box 14"/>
            <p:cNvSpPr txBox="1">
              <a:spLocks noChangeArrowheads="1"/>
            </p:cNvSpPr>
            <p:nvPr/>
          </p:nvSpPr>
          <p:spPr bwMode="auto">
            <a:xfrm>
              <a:off x="2828" y="1259"/>
              <a:ext cx="792"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3200">
                  <a:solidFill>
                    <a:srgbClr val="C9C9C9"/>
                  </a:solidFill>
                  <a:latin typeface="Arial Unicode MS" panose="020B0604020202020204" pitchFamily="34" charset="-122"/>
                  <a:ea typeface="微软雅黑" panose="020B0503020204020204" pitchFamily="34" charset="-122"/>
                </a:rPr>
                <a:t>PLAN</a:t>
              </a:r>
            </a:p>
          </p:txBody>
        </p:sp>
        <p:sp>
          <p:nvSpPr>
            <p:cNvPr id="296975" name="Arc 15"/>
            <p:cNvSpPr>
              <a:spLocks/>
            </p:cNvSpPr>
            <p:nvPr/>
          </p:nvSpPr>
          <p:spPr bwMode="auto">
            <a:xfrm flipV="1">
              <a:off x="2874" y="1780"/>
              <a:ext cx="888" cy="886"/>
            </a:xfrm>
            <a:custGeom>
              <a:avLst/>
              <a:gdLst>
                <a:gd name="G0" fmla="+- 122 0 0"/>
                <a:gd name="G1" fmla="+- 21600 0 0"/>
                <a:gd name="G2" fmla="+- 21600 0 0"/>
                <a:gd name="T0" fmla="*/ 0 w 21722"/>
                <a:gd name="T1" fmla="*/ 0 h 21600"/>
                <a:gd name="T2" fmla="*/ 21722 w 21722"/>
                <a:gd name="T3" fmla="*/ 21477 h 21600"/>
                <a:gd name="T4" fmla="*/ 122 w 21722"/>
                <a:gd name="T5" fmla="*/ 21600 h 21600"/>
              </a:gdLst>
              <a:ahLst/>
              <a:cxnLst>
                <a:cxn ang="0">
                  <a:pos x="T0" y="T1"/>
                </a:cxn>
                <a:cxn ang="0">
                  <a:pos x="T2" y="T3"/>
                </a:cxn>
                <a:cxn ang="0">
                  <a:pos x="T4" y="T5"/>
                </a:cxn>
              </a:cxnLst>
              <a:rect l="0" t="0" r="r" b="b"/>
              <a:pathLst>
                <a:path w="21722" h="21600" fill="none" extrusionOk="0">
                  <a:moveTo>
                    <a:pt x="0" y="0"/>
                  </a:moveTo>
                  <a:cubicBezTo>
                    <a:pt x="40" y="0"/>
                    <a:pt x="81" y="-1"/>
                    <a:pt x="122" y="0"/>
                  </a:cubicBezTo>
                  <a:cubicBezTo>
                    <a:pt x="12003" y="0"/>
                    <a:pt x="21653" y="9595"/>
                    <a:pt x="21721" y="21477"/>
                  </a:cubicBezTo>
                </a:path>
                <a:path w="21722" h="21600" stroke="0" extrusionOk="0">
                  <a:moveTo>
                    <a:pt x="0" y="0"/>
                  </a:moveTo>
                  <a:cubicBezTo>
                    <a:pt x="40" y="0"/>
                    <a:pt x="81" y="-1"/>
                    <a:pt x="122" y="0"/>
                  </a:cubicBezTo>
                  <a:cubicBezTo>
                    <a:pt x="12003" y="0"/>
                    <a:pt x="21653" y="9595"/>
                    <a:pt x="21721" y="21477"/>
                  </a:cubicBezTo>
                  <a:lnTo>
                    <a:pt x="122" y="21600"/>
                  </a:lnTo>
                  <a:close/>
                </a:path>
              </a:pathLst>
            </a:custGeom>
            <a:solidFill>
              <a:srgbClr val="FFFF00"/>
            </a:solidFill>
            <a:ln w="28575">
              <a:solidFill>
                <a:srgbClr val="000000"/>
              </a:solidFill>
              <a:round/>
              <a:headEnd/>
              <a:tailEnd/>
            </a:ln>
          </p:spPr>
          <p:txBody>
            <a:bodyPr/>
            <a:lstStyle/>
            <a:p>
              <a:endParaRPr lang="zh-CN" altLang="en-US">
                <a:latin typeface="Arial Unicode MS" panose="020B0604020202020204" pitchFamily="34" charset="-122"/>
                <a:ea typeface="微软雅黑" panose="020B0503020204020204" pitchFamily="34" charset="-122"/>
              </a:endParaRPr>
            </a:p>
          </p:txBody>
        </p:sp>
        <p:grpSp>
          <p:nvGrpSpPr>
            <p:cNvPr id="296976" name="Group 16"/>
            <p:cNvGrpSpPr>
              <a:grpSpLocks/>
            </p:cNvGrpSpPr>
            <p:nvPr/>
          </p:nvGrpSpPr>
          <p:grpSpPr bwMode="auto">
            <a:xfrm>
              <a:off x="1999" y="892"/>
              <a:ext cx="1766" cy="1772"/>
              <a:chOff x="192" y="79"/>
              <a:chExt cx="1766" cy="1772"/>
            </a:xfrm>
          </p:grpSpPr>
          <p:sp>
            <p:nvSpPr>
              <p:cNvPr id="296977" name="Line 17"/>
              <p:cNvSpPr>
                <a:spLocks noChangeShapeType="1"/>
              </p:cNvSpPr>
              <p:nvPr/>
            </p:nvSpPr>
            <p:spPr bwMode="auto">
              <a:xfrm>
                <a:off x="192" y="965"/>
                <a:ext cx="176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6978" name="Line 18"/>
              <p:cNvSpPr>
                <a:spLocks noChangeShapeType="1"/>
              </p:cNvSpPr>
              <p:nvPr/>
            </p:nvSpPr>
            <p:spPr bwMode="auto">
              <a:xfrm>
                <a:off x="1070" y="79"/>
                <a:ext cx="0" cy="177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grpSp>
        <p:sp>
          <p:nvSpPr>
            <p:cNvPr id="296979" name="Line 19"/>
            <p:cNvSpPr>
              <a:spLocks noChangeShapeType="1"/>
            </p:cNvSpPr>
            <p:nvPr/>
          </p:nvSpPr>
          <p:spPr bwMode="auto">
            <a:xfrm>
              <a:off x="2875" y="1778"/>
              <a:ext cx="635" cy="61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6980" name="Text Box 20"/>
            <p:cNvSpPr txBox="1">
              <a:spLocks noChangeArrowheads="1"/>
            </p:cNvSpPr>
            <p:nvPr/>
          </p:nvSpPr>
          <p:spPr bwMode="auto">
            <a:xfrm>
              <a:off x="3353" y="1874"/>
              <a:ext cx="374"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3200">
                  <a:latin typeface="Arial Unicode MS" panose="020B0604020202020204" pitchFamily="34" charset="-122"/>
                  <a:ea typeface="微软雅黑" panose="020B0503020204020204" pitchFamily="34" charset="-122"/>
                </a:rPr>
                <a:t>④</a:t>
              </a:r>
            </a:p>
          </p:txBody>
        </p:sp>
        <p:sp>
          <p:nvSpPr>
            <p:cNvPr id="296981" name="Text Box 21"/>
            <p:cNvSpPr txBox="1">
              <a:spLocks noChangeArrowheads="1"/>
            </p:cNvSpPr>
            <p:nvPr/>
          </p:nvSpPr>
          <p:spPr bwMode="auto">
            <a:xfrm>
              <a:off x="2989" y="2244"/>
              <a:ext cx="374"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3200">
                  <a:latin typeface="Arial Unicode MS" panose="020B0604020202020204" pitchFamily="34" charset="-122"/>
                  <a:ea typeface="微软雅黑" panose="020B0503020204020204" pitchFamily="34" charset="-122"/>
                </a:rPr>
                <a:t>⑤</a:t>
              </a:r>
            </a:p>
          </p:txBody>
        </p:sp>
        <p:sp>
          <p:nvSpPr>
            <p:cNvPr id="296982" name="Text Box 22"/>
            <p:cNvSpPr txBox="1">
              <a:spLocks noChangeArrowheads="1"/>
            </p:cNvSpPr>
            <p:nvPr/>
          </p:nvSpPr>
          <p:spPr bwMode="auto">
            <a:xfrm>
              <a:off x="2931" y="1840"/>
              <a:ext cx="447"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3200">
                  <a:latin typeface="Arial Unicode MS" panose="020B0604020202020204" pitchFamily="34" charset="-122"/>
                  <a:ea typeface="微软雅黑" panose="020B0503020204020204" pitchFamily="34" charset="-122"/>
                </a:rPr>
                <a:t>Do</a:t>
              </a:r>
            </a:p>
          </p:txBody>
        </p:sp>
      </p:grpSp>
      <p:sp>
        <p:nvSpPr>
          <p:cNvPr id="296983" name="Text Box 23"/>
          <p:cNvSpPr txBox="1">
            <a:spLocks noChangeArrowheads="1"/>
          </p:cNvSpPr>
          <p:nvPr/>
        </p:nvSpPr>
        <p:spPr bwMode="auto">
          <a:xfrm>
            <a:off x="693737" y="4524375"/>
            <a:ext cx="7205819" cy="923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Lst>
        </p:spPr>
        <p:txBody>
          <a:bodyPr wrap="none">
            <a:spAutoFit/>
          </a:bodyPr>
          <a:lstStyle/>
          <a:p>
            <a:pPr eaLnBrk="1" hangingPunct="1"/>
            <a:r>
              <a:rPr lang="en-US" altLang="ja-JP" sz="2800" dirty="0" smtClean="0">
                <a:latin typeface="Arial Unicode MS" panose="020B0604020202020204" pitchFamily="34" charset="-122"/>
                <a:ea typeface="微软雅黑" panose="020B0503020204020204" pitchFamily="34" charset="-122"/>
              </a:rPr>
              <a:t>④</a:t>
            </a:r>
            <a:r>
              <a:rPr lang="en-US" altLang="ja-JP" sz="2800" dirty="0" smtClean="0">
                <a:effectLst>
                  <a:outerShdw blurRad="38100" dist="38100" dir="2700000" algn="tl">
                    <a:srgbClr val="C0C0C0"/>
                  </a:outerShdw>
                </a:effectLst>
                <a:latin typeface="Arial Unicode MS" panose="020B0604020202020204" pitchFamily="34" charset="-122"/>
                <a:ea typeface="微软雅黑" panose="020B0503020204020204" pitchFamily="34" charset="-122"/>
              </a:rPr>
              <a:t> </a:t>
            </a:r>
            <a:r>
              <a:rPr lang="zh-CN" altLang="en-US" sz="2800" dirty="0" smtClean="0">
                <a:effectLst>
                  <a:outerShdw blurRad="38100" dist="38100" dir="2700000" algn="tl">
                    <a:srgbClr val="C0C0C0"/>
                  </a:outerShdw>
                </a:effectLst>
                <a:latin typeface="Arial Unicode MS" panose="020B0604020202020204" pitchFamily="34" charset="-122"/>
                <a:ea typeface="微软雅黑" panose="020B0503020204020204" pitchFamily="34" charset="-122"/>
              </a:rPr>
              <a:t>进行教育和培训</a:t>
            </a:r>
            <a:endParaRPr lang="ja-JP" altLang="en-US" sz="2800" dirty="0" smtClean="0">
              <a:effectLst>
                <a:outerShdw blurRad="38100" dist="38100" dir="2700000" algn="tl">
                  <a:srgbClr val="C0C0C0"/>
                </a:outerShdw>
              </a:effectLst>
              <a:latin typeface="Arial Unicode MS" panose="020B0604020202020204" pitchFamily="34" charset="-122"/>
              <a:ea typeface="微软雅黑" panose="020B0503020204020204" pitchFamily="34" charset="-122"/>
            </a:endParaRPr>
          </a:p>
          <a:p>
            <a:pPr eaLnBrk="1" hangingPunct="1"/>
            <a:r>
              <a:rPr lang="ja-JP" altLang="en-US" sz="2600" dirty="0" smtClean="0">
                <a:latin typeface="Arial Unicode MS" panose="020B0604020202020204" pitchFamily="34" charset="-122"/>
                <a:ea typeface="微软雅黑" panose="020B0503020204020204" pitchFamily="34" charset="-122"/>
              </a:rPr>
              <a:t>     </a:t>
            </a:r>
            <a:r>
              <a:rPr lang="en-US" altLang="ja-JP" sz="2600" dirty="0" smtClean="0">
                <a:solidFill>
                  <a:schemeClr val="accent2"/>
                </a:solidFill>
                <a:latin typeface="Arial Unicode MS" panose="020B0604020202020204" pitchFamily="34" charset="-122"/>
                <a:ea typeface="微软雅黑" panose="020B0503020204020204" pitchFamily="34" charset="-122"/>
              </a:rPr>
              <a:t>(</a:t>
            </a:r>
            <a:r>
              <a:rPr lang="zh-CN" altLang="en-US" sz="2600" dirty="0" smtClean="0">
                <a:solidFill>
                  <a:schemeClr val="accent2"/>
                </a:solidFill>
                <a:latin typeface="Arial Unicode MS" panose="020B0604020202020204" pitchFamily="34" charset="-122"/>
                <a:ea typeface="微软雅黑" panose="020B0503020204020204" pitchFamily="34" charset="-122"/>
              </a:rPr>
              <a:t>如果体</a:t>
            </a:r>
            <a:r>
              <a:rPr lang="zh-CN" altLang="en-US" sz="2600" dirty="0">
                <a:solidFill>
                  <a:schemeClr val="accent2"/>
                </a:solidFill>
                <a:latin typeface="Arial Unicode MS" panose="020B0604020202020204" pitchFamily="34" charset="-122"/>
                <a:ea typeface="微软雅黑" panose="020B0503020204020204" pitchFamily="34" charset="-122"/>
              </a:rPr>
              <a:t>系及工作的推进方法上和以</a:t>
            </a:r>
            <a:r>
              <a:rPr lang="zh-CN" altLang="en-US" sz="2600" dirty="0" smtClean="0">
                <a:solidFill>
                  <a:schemeClr val="accent2"/>
                </a:solidFill>
                <a:latin typeface="Arial Unicode MS" panose="020B0604020202020204" pitchFamily="34" charset="-122"/>
                <a:ea typeface="微软雅黑" panose="020B0503020204020204" pitchFamily="34" charset="-122"/>
              </a:rPr>
              <a:t>往有不同</a:t>
            </a:r>
            <a:r>
              <a:rPr lang="en-US" altLang="ja-JP" sz="2600" dirty="0" smtClean="0">
                <a:solidFill>
                  <a:schemeClr val="accent2"/>
                </a:solidFill>
                <a:latin typeface="Arial Unicode MS" panose="020B0604020202020204" pitchFamily="34" charset="-122"/>
                <a:ea typeface="微软雅黑" panose="020B0503020204020204" pitchFamily="34" charset="-122"/>
              </a:rPr>
              <a:t>)</a:t>
            </a:r>
            <a:endParaRPr lang="en-US" altLang="ja-JP" sz="2800" dirty="0">
              <a:solidFill>
                <a:schemeClr val="accent2"/>
              </a:solidFill>
              <a:latin typeface="Arial Unicode MS" panose="020B0604020202020204" pitchFamily="34" charset="-122"/>
              <a:ea typeface="微软雅黑" panose="020B0503020204020204" pitchFamily="34" charset="-122"/>
            </a:endParaRPr>
          </a:p>
        </p:txBody>
      </p:sp>
      <p:sp>
        <p:nvSpPr>
          <p:cNvPr id="26" name="Rectangle 20"/>
          <p:cNvSpPr>
            <a:spLocks noChangeArrowheads="1"/>
          </p:cNvSpPr>
          <p:nvPr/>
        </p:nvSpPr>
        <p:spPr bwMode="auto">
          <a:xfrm>
            <a:off x="-9526" y="434975"/>
            <a:ext cx="6257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Ø"/>
            </a:pPr>
            <a:r>
              <a:rPr lang="zh-CN" altLang="en-US" sz="2800" b="1" dirty="0" smtClean="0">
                <a:solidFill>
                  <a:srgbClr val="CC3300"/>
                </a:solidFill>
                <a:latin typeface="黑体" panose="02010609060101010101" pitchFamily="49" charset="-122"/>
                <a:ea typeface="黑体" panose="02010609060101010101" pitchFamily="49" charset="-122"/>
              </a:rPr>
              <a:t>执行</a:t>
            </a:r>
            <a:endParaRPr lang="zh-CN" altLang="en-US" sz="2800" b="1" dirty="0">
              <a:solidFill>
                <a:srgbClr val="CC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2810447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96983"/>
                                        </p:tgtEl>
                                        <p:attrNameLst>
                                          <p:attrName>style.visibility</p:attrName>
                                        </p:attrNameLst>
                                      </p:cBhvr>
                                      <p:to>
                                        <p:strVal val="visible"/>
                                      </p:to>
                                    </p:set>
                                    <p:anim calcmode="lin" valueType="num">
                                      <p:cBhvr>
                                        <p:cTn id="7" dur="500" fill="hold"/>
                                        <p:tgtEl>
                                          <p:spTgt spid="296983"/>
                                        </p:tgtEl>
                                        <p:attrNameLst>
                                          <p:attrName>ppt_w</p:attrName>
                                        </p:attrNameLst>
                                      </p:cBhvr>
                                      <p:tavLst>
                                        <p:tav tm="0">
                                          <p:val>
                                            <p:fltVal val="0"/>
                                          </p:val>
                                        </p:tav>
                                        <p:tav tm="100000">
                                          <p:val>
                                            <p:strVal val="#ppt_w"/>
                                          </p:val>
                                        </p:tav>
                                      </p:tavLst>
                                    </p:anim>
                                    <p:anim calcmode="lin" valueType="num">
                                      <p:cBhvr>
                                        <p:cTn id="8" dur="500" fill="hold"/>
                                        <p:tgtEl>
                                          <p:spTgt spid="296983"/>
                                        </p:tgtEl>
                                        <p:attrNameLst>
                                          <p:attrName>ppt_h</p:attrName>
                                        </p:attrNameLst>
                                      </p:cBhvr>
                                      <p:tavLst>
                                        <p:tav tm="0">
                                          <p:val>
                                            <p:fltVal val="0"/>
                                          </p:val>
                                        </p:tav>
                                        <p:tav tm="100000">
                                          <p:val>
                                            <p:strVal val="#ppt_h"/>
                                          </p:val>
                                        </p:tav>
                                      </p:tavLst>
                                    </p:anim>
                                    <p:anim calcmode="lin" valueType="num">
                                      <p:cBhvr>
                                        <p:cTn id="9" dur="500" fill="hold"/>
                                        <p:tgtEl>
                                          <p:spTgt spid="296983"/>
                                        </p:tgtEl>
                                        <p:attrNameLst>
                                          <p:attrName>ppt_x</p:attrName>
                                        </p:attrNameLst>
                                      </p:cBhvr>
                                      <p:tavLst>
                                        <p:tav tm="0">
                                          <p:val>
                                            <p:fltVal val="0.5"/>
                                          </p:val>
                                        </p:tav>
                                        <p:tav tm="100000">
                                          <p:val>
                                            <p:strVal val="#ppt_x"/>
                                          </p:val>
                                        </p:tav>
                                      </p:tavLst>
                                    </p:anim>
                                    <p:anim calcmode="lin" valueType="num">
                                      <p:cBhvr>
                                        <p:cTn id="10" dur="500" fill="hold"/>
                                        <p:tgtEl>
                                          <p:spTgt spid="296983"/>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296963"/>
                                        </p:tgtEl>
                                        <p:attrNameLst>
                                          <p:attrName>style.visibility</p:attrName>
                                        </p:attrNameLst>
                                      </p:cBhvr>
                                      <p:to>
                                        <p:strVal val="visible"/>
                                      </p:to>
                                    </p:set>
                                    <p:anim calcmode="lin" valueType="num">
                                      <p:cBhvr>
                                        <p:cTn id="15" dur="500" fill="hold"/>
                                        <p:tgtEl>
                                          <p:spTgt spid="296963"/>
                                        </p:tgtEl>
                                        <p:attrNameLst>
                                          <p:attrName>ppt_w</p:attrName>
                                        </p:attrNameLst>
                                      </p:cBhvr>
                                      <p:tavLst>
                                        <p:tav tm="0">
                                          <p:val>
                                            <p:fltVal val="0"/>
                                          </p:val>
                                        </p:tav>
                                        <p:tav tm="100000">
                                          <p:val>
                                            <p:strVal val="#ppt_w"/>
                                          </p:val>
                                        </p:tav>
                                      </p:tavLst>
                                    </p:anim>
                                    <p:anim calcmode="lin" valueType="num">
                                      <p:cBhvr>
                                        <p:cTn id="16" dur="500" fill="hold"/>
                                        <p:tgtEl>
                                          <p:spTgt spid="296963"/>
                                        </p:tgtEl>
                                        <p:attrNameLst>
                                          <p:attrName>ppt_h</p:attrName>
                                        </p:attrNameLst>
                                      </p:cBhvr>
                                      <p:tavLst>
                                        <p:tav tm="0">
                                          <p:val>
                                            <p:fltVal val="0"/>
                                          </p:val>
                                        </p:tav>
                                        <p:tav tm="100000">
                                          <p:val>
                                            <p:strVal val="#ppt_h"/>
                                          </p:val>
                                        </p:tav>
                                      </p:tavLst>
                                    </p:anim>
                                    <p:anim calcmode="lin" valueType="num">
                                      <p:cBhvr>
                                        <p:cTn id="17" dur="500" fill="hold"/>
                                        <p:tgtEl>
                                          <p:spTgt spid="296963"/>
                                        </p:tgtEl>
                                        <p:attrNameLst>
                                          <p:attrName>ppt_x</p:attrName>
                                        </p:attrNameLst>
                                      </p:cBhvr>
                                      <p:tavLst>
                                        <p:tav tm="0">
                                          <p:val>
                                            <p:fltVal val="0.5"/>
                                          </p:val>
                                        </p:tav>
                                        <p:tav tm="100000">
                                          <p:val>
                                            <p:strVal val="#ppt_x"/>
                                          </p:val>
                                        </p:tav>
                                      </p:tavLst>
                                    </p:anim>
                                    <p:anim calcmode="lin" valueType="num">
                                      <p:cBhvr>
                                        <p:cTn id="18" dur="500" fill="hold"/>
                                        <p:tgtEl>
                                          <p:spTgt spid="29696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3" grpId="0" autoUpdateAnimBg="0"/>
      <p:bldP spid="29698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Text Box 3"/>
          <p:cNvSpPr txBox="1">
            <a:spLocks noChangeArrowheads="1"/>
          </p:cNvSpPr>
          <p:nvPr/>
        </p:nvSpPr>
        <p:spPr bwMode="auto">
          <a:xfrm>
            <a:off x="1187450" y="4776060"/>
            <a:ext cx="7366119" cy="523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800" dirty="0">
                <a:latin typeface="Arial Unicode MS" panose="020B0604020202020204" pitchFamily="34" charset="-122"/>
                <a:ea typeface="微软雅黑" panose="020B0503020204020204" pitchFamily="34" charset="-122"/>
              </a:rPr>
              <a:t>⑥</a:t>
            </a:r>
            <a:r>
              <a:rPr lang="zh-CN" altLang="en-US" sz="2800" dirty="0">
                <a:latin typeface="Arial Unicode MS" panose="020B0604020202020204" pitchFamily="34" charset="-122"/>
                <a:ea typeface="微软雅黑" panose="020B0503020204020204" pitchFamily="34" charset="-122"/>
              </a:rPr>
              <a:t>通过实施的结果再来分析计</a:t>
            </a:r>
            <a:r>
              <a:rPr lang="zh-CN" altLang="en-US" sz="2800" dirty="0" smtClean="0">
                <a:latin typeface="Arial Unicode MS" panose="020B0604020202020204" pitchFamily="34" charset="-122"/>
                <a:ea typeface="微软雅黑" panose="020B0503020204020204" pitchFamily="34" charset="-122"/>
              </a:rPr>
              <a:t>划是否落实完整</a:t>
            </a:r>
            <a:endParaRPr lang="ja-JP" altLang="en-US" sz="2800" dirty="0">
              <a:latin typeface="Arial Unicode MS" panose="020B0604020202020204" pitchFamily="34" charset="-122"/>
              <a:ea typeface="微软雅黑" panose="020B0503020204020204" pitchFamily="34" charset="-122"/>
            </a:endParaRPr>
          </a:p>
        </p:txBody>
      </p:sp>
      <p:sp>
        <p:nvSpPr>
          <p:cNvPr id="299012" name="Text Box 4"/>
          <p:cNvSpPr txBox="1">
            <a:spLocks noChangeArrowheads="1"/>
          </p:cNvSpPr>
          <p:nvPr/>
        </p:nvSpPr>
        <p:spPr bwMode="auto">
          <a:xfrm>
            <a:off x="1187450" y="5449160"/>
            <a:ext cx="3398838"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800">
                <a:latin typeface="Arial Unicode MS" panose="020B0604020202020204" pitchFamily="34" charset="-122"/>
                <a:ea typeface="微软雅黑" panose="020B0503020204020204" pitchFamily="34" charset="-122"/>
              </a:rPr>
              <a:t>⑦</a:t>
            </a:r>
            <a:r>
              <a:rPr lang="zh-CN" altLang="en-US" sz="2800">
                <a:latin typeface="Arial Unicode MS" panose="020B0604020202020204" pitchFamily="34" charset="-122"/>
                <a:ea typeface="微软雅黑" panose="020B0503020204020204" pitchFamily="34" charset="-122"/>
              </a:rPr>
              <a:t>认识清楚新的问题</a:t>
            </a:r>
            <a:endParaRPr lang="ja-JP" altLang="en-US" sz="2800">
              <a:latin typeface="Arial Unicode MS" panose="020B0604020202020204" pitchFamily="34" charset="-122"/>
              <a:ea typeface="微软雅黑" panose="020B0503020204020204" pitchFamily="34" charset="-122"/>
            </a:endParaRPr>
          </a:p>
        </p:txBody>
      </p:sp>
      <p:grpSp>
        <p:nvGrpSpPr>
          <p:cNvPr id="299013" name="Group 5"/>
          <p:cNvGrpSpPr>
            <a:grpSpLocks/>
          </p:cNvGrpSpPr>
          <p:nvPr/>
        </p:nvGrpSpPr>
        <p:grpSpPr bwMode="auto">
          <a:xfrm>
            <a:off x="571500" y="1444625"/>
            <a:ext cx="5421313" cy="2816225"/>
            <a:chOff x="360" y="910"/>
            <a:chExt cx="3415" cy="1774"/>
          </a:xfrm>
        </p:grpSpPr>
        <p:sp>
          <p:nvSpPr>
            <p:cNvPr id="299014" name="Arc 6"/>
            <p:cNvSpPr>
              <a:spLocks/>
            </p:cNvSpPr>
            <p:nvPr/>
          </p:nvSpPr>
          <p:spPr bwMode="auto">
            <a:xfrm>
              <a:off x="2877" y="910"/>
              <a:ext cx="888" cy="886"/>
            </a:xfrm>
            <a:custGeom>
              <a:avLst/>
              <a:gdLst>
                <a:gd name="G0" fmla="+- 122 0 0"/>
                <a:gd name="G1" fmla="+- 21600 0 0"/>
                <a:gd name="G2" fmla="+- 21600 0 0"/>
                <a:gd name="T0" fmla="*/ 0 w 21722"/>
                <a:gd name="T1" fmla="*/ 0 h 21600"/>
                <a:gd name="T2" fmla="*/ 21722 w 21722"/>
                <a:gd name="T3" fmla="*/ 21477 h 21600"/>
                <a:gd name="T4" fmla="*/ 122 w 21722"/>
                <a:gd name="T5" fmla="*/ 21600 h 21600"/>
              </a:gdLst>
              <a:ahLst/>
              <a:cxnLst>
                <a:cxn ang="0">
                  <a:pos x="T0" y="T1"/>
                </a:cxn>
                <a:cxn ang="0">
                  <a:pos x="T2" y="T3"/>
                </a:cxn>
                <a:cxn ang="0">
                  <a:pos x="T4" y="T5"/>
                </a:cxn>
              </a:cxnLst>
              <a:rect l="0" t="0" r="r" b="b"/>
              <a:pathLst>
                <a:path w="21722" h="21600" fill="none" extrusionOk="0">
                  <a:moveTo>
                    <a:pt x="0" y="0"/>
                  </a:moveTo>
                  <a:cubicBezTo>
                    <a:pt x="40" y="0"/>
                    <a:pt x="81" y="-1"/>
                    <a:pt x="122" y="0"/>
                  </a:cubicBezTo>
                  <a:cubicBezTo>
                    <a:pt x="12003" y="0"/>
                    <a:pt x="21653" y="9595"/>
                    <a:pt x="21721" y="21477"/>
                  </a:cubicBezTo>
                </a:path>
                <a:path w="21722" h="21600" stroke="0" extrusionOk="0">
                  <a:moveTo>
                    <a:pt x="0" y="0"/>
                  </a:moveTo>
                  <a:cubicBezTo>
                    <a:pt x="40" y="0"/>
                    <a:pt x="81" y="-1"/>
                    <a:pt x="122" y="0"/>
                  </a:cubicBezTo>
                  <a:cubicBezTo>
                    <a:pt x="12003" y="0"/>
                    <a:pt x="21653" y="9595"/>
                    <a:pt x="21721" y="21477"/>
                  </a:cubicBezTo>
                  <a:lnTo>
                    <a:pt x="122" y="21600"/>
                  </a:lnTo>
                  <a:close/>
                </a:path>
              </a:pathLst>
            </a:custGeom>
            <a:solidFill>
              <a:srgbClr val="9B9ED9"/>
            </a:solidFill>
            <a:ln w="28575">
              <a:solidFill>
                <a:schemeClr val="tx1"/>
              </a:solidFill>
              <a:round/>
              <a:headEnd/>
              <a:tailEnd/>
            </a:ln>
          </p:spPr>
          <p:txBody>
            <a:bodyPr/>
            <a:lstStyle/>
            <a:p>
              <a:endParaRPr lang="zh-CN" altLang="en-US">
                <a:latin typeface="Arial Unicode MS" panose="020B0604020202020204" pitchFamily="34" charset="-122"/>
                <a:ea typeface="微软雅黑" panose="020B0503020204020204" pitchFamily="34" charset="-122"/>
              </a:endParaRPr>
            </a:p>
          </p:txBody>
        </p:sp>
        <p:sp>
          <p:nvSpPr>
            <p:cNvPr id="299015" name="Arc 7"/>
            <p:cNvSpPr>
              <a:spLocks/>
            </p:cNvSpPr>
            <p:nvPr/>
          </p:nvSpPr>
          <p:spPr bwMode="auto">
            <a:xfrm>
              <a:off x="1999" y="910"/>
              <a:ext cx="1766" cy="1772"/>
            </a:xfrm>
            <a:custGeom>
              <a:avLst/>
              <a:gdLst>
                <a:gd name="G0" fmla="+- 21600 0 0"/>
                <a:gd name="G1" fmla="+- 21600 0 0"/>
                <a:gd name="G2" fmla="+- 21600 0 0"/>
                <a:gd name="T0" fmla="*/ 43200 w 43200"/>
                <a:gd name="T1" fmla="*/ 21477 h 43200"/>
                <a:gd name="T2" fmla="*/ 2147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3199" y="21477"/>
                  </a:moveTo>
                  <a:cubicBezTo>
                    <a:pt x="43199" y="21518"/>
                    <a:pt x="43200" y="21559"/>
                    <a:pt x="43200" y="21600"/>
                  </a:cubicBezTo>
                  <a:cubicBezTo>
                    <a:pt x="43200" y="33529"/>
                    <a:pt x="33529" y="43200"/>
                    <a:pt x="21600" y="43200"/>
                  </a:cubicBezTo>
                  <a:cubicBezTo>
                    <a:pt x="9670" y="43200"/>
                    <a:pt x="0" y="33529"/>
                    <a:pt x="0" y="21600"/>
                  </a:cubicBezTo>
                  <a:cubicBezTo>
                    <a:pt x="-1" y="9718"/>
                    <a:pt x="9596" y="67"/>
                    <a:pt x="21478" y="0"/>
                  </a:cubicBezTo>
                </a:path>
                <a:path w="43200" h="43200" stroke="0" extrusionOk="0">
                  <a:moveTo>
                    <a:pt x="43199" y="21477"/>
                  </a:moveTo>
                  <a:cubicBezTo>
                    <a:pt x="43199" y="21518"/>
                    <a:pt x="43200" y="21559"/>
                    <a:pt x="43200" y="21600"/>
                  </a:cubicBezTo>
                  <a:cubicBezTo>
                    <a:pt x="43200" y="33529"/>
                    <a:pt x="33529" y="43200"/>
                    <a:pt x="21600" y="43200"/>
                  </a:cubicBezTo>
                  <a:cubicBezTo>
                    <a:pt x="9670" y="43200"/>
                    <a:pt x="0" y="33529"/>
                    <a:pt x="0" y="21600"/>
                  </a:cubicBezTo>
                  <a:cubicBezTo>
                    <a:pt x="-1" y="9718"/>
                    <a:pt x="9596" y="67"/>
                    <a:pt x="21478" y="0"/>
                  </a:cubicBezTo>
                  <a:lnTo>
                    <a:pt x="21600" y="21600"/>
                  </a:lnTo>
                  <a:close/>
                </a:path>
              </a:pathLst>
            </a:custGeom>
            <a:solidFill>
              <a:srgbClr val="9B9ED9"/>
            </a:solidFill>
            <a:ln w="28575">
              <a:solidFill>
                <a:srgbClr val="000000"/>
              </a:solidFill>
              <a:round/>
              <a:headEnd/>
              <a:tailEnd/>
            </a:ln>
          </p:spPr>
          <p:txBody>
            <a:bodyPr/>
            <a:lstStyle/>
            <a:p>
              <a:endParaRPr lang="zh-CN" altLang="en-US">
                <a:latin typeface="Arial Unicode MS" panose="020B0604020202020204" pitchFamily="34" charset="-122"/>
                <a:ea typeface="微软雅黑" panose="020B0503020204020204" pitchFamily="34" charset="-122"/>
              </a:endParaRPr>
            </a:p>
          </p:txBody>
        </p:sp>
        <p:sp>
          <p:nvSpPr>
            <p:cNvPr id="299016" name="Freeform 8"/>
            <p:cNvSpPr>
              <a:spLocks/>
            </p:cNvSpPr>
            <p:nvPr/>
          </p:nvSpPr>
          <p:spPr bwMode="auto">
            <a:xfrm>
              <a:off x="2870" y="1045"/>
              <a:ext cx="471" cy="744"/>
            </a:xfrm>
            <a:custGeom>
              <a:avLst/>
              <a:gdLst>
                <a:gd name="T0" fmla="*/ 0 w 471"/>
                <a:gd name="T1" fmla="*/ 744 h 744"/>
                <a:gd name="T2" fmla="*/ 471 w 471"/>
                <a:gd name="T3" fmla="*/ 0 h 744"/>
              </a:gdLst>
              <a:ahLst/>
              <a:cxnLst>
                <a:cxn ang="0">
                  <a:pos x="T0" y="T1"/>
                </a:cxn>
                <a:cxn ang="0">
                  <a:pos x="T2" y="T3"/>
                </a:cxn>
              </a:cxnLst>
              <a:rect l="0" t="0" r="r" b="b"/>
              <a:pathLst>
                <a:path w="471" h="744">
                  <a:moveTo>
                    <a:pt x="0" y="744"/>
                  </a:moveTo>
                  <a:lnTo>
                    <a:pt x="471" y="0"/>
                  </a:lnTo>
                </a:path>
              </a:pathLst>
            </a:custGeom>
            <a:noFill/>
            <a:ln w="12700" cap="flat" cmpd="sng">
              <a:solidFill>
                <a:srgbClr val="C1C1C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9017" name="Freeform 9"/>
            <p:cNvSpPr>
              <a:spLocks/>
            </p:cNvSpPr>
            <p:nvPr/>
          </p:nvSpPr>
          <p:spPr bwMode="auto">
            <a:xfrm>
              <a:off x="2875" y="1372"/>
              <a:ext cx="773" cy="419"/>
            </a:xfrm>
            <a:custGeom>
              <a:avLst/>
              <a:gdLst>
                <a:gd name="T0" fmla="*/ 0 w 773"/>
                <a:gd name="T1" fmla="*/ 419 h 419"/>
                <a:gd name="T2" fmla="*/ 773 w 773"/>
                <a:gd name="T3" fmla="*/ 0 h 419"/>
              </a:gdLst>
              <a:ahLst/>
              <a:cxnLst>
                <a:cxn ang="0">
                  <a:pos x="T0" y="T1"/>
                </a:cxn>
                <a:cxn ang="0">
                  <a:pos x="T2" y="T3"/>
                </a:cxn>
              </a:cxnLst>
              <a:rect l="0" t="0" r="r" b="b"/>
              <a:pathLst>
                <a:path w="773" h="419">
                  <a:moveTo>
                    <a:pt x="0" y="419"/>
                  </a:moveTo>
                  <a:lnTo>
                    <a:pt x="773" y="0"/>
                  </a:lnTo>
                </a:path>
              </a:pathLst>
            </a:custGeom>
            <a:noFill/>
            <a:ln w="12700" cap="flat" cmpd="sng">
              <a:solidFill>
                <a:srgbClr val="C1C1C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9018" name="Text Box 10"/>
            <p:cNvSpPr txBox="1">
              <a:spLocks noChangeArrowheads="1"/>
            </p:cNvSpPr>
            <p:nvPr/>
          </p:nvSpPr>
          <p:spPr bwMode="auto">
            <a:xfrm>
              <a:off x="2964" y="910"/>
              <a:ext cx="3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400">
                  <a:solidFill>
                    <a:srgbClr val="C6C6C6"/>
                  </a:solidFill>
                  <a:latin typeface="Arial Unicode MS" panose="020B0604020202020204" pitchFamily="34" charset="-122"/>
                  <a:ea typeface="微软雅黑" panose="020B0503020204020204" pitchFamily="34" charset="-122"/>
                </a:rPr>
                <a:t>①</a:t>
              </a:r>
            </a:p>
          </p:txBody>
        </p:sp>
        <p:sp>
          <p:nvSpPr>
            <p:cNvPr id="299019" name="Text Box 11"/>
            <p:cNvSpPr txBox="1">
              <a:spLocks noChangeArrowheads="1"/>
            </p:cNvSpPr>
            <p:nvPr/>
          </p:nvSpPr>
          <p:spPr bwMode="auto">
            <a:xfrm>
              <a:off x="3268" y="1103"/>
              <a:ext cx="3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400">
                  <a:solidFill>
                    <a:srgbClr val="C6C6C6"/>
                  </a:solidFill>
                  <a:latin typeface="Arial Unicode MS" panose="020B0604020202020204" pitchFamily="34" charset="-122"/>
                  <a:ea typeface="微软雅黑" panose="020B0503020204020204" pitchFamily="34" charset="-122"/>
                </a:rPr>
                <a:t>②</a:t>
              </a:r>
            </a:p>
          </p:txBody>
        </p:sp>
        <p:sp>
          <p:nvSpPr>
            <p:cNvPr id="299020" name="Text Box 12"/>
            <p:cNvSpPr txBox="1">
              <a:spLocks noChangeArrowheads="1"/>
            </p:cNvSpPr>
            <p:nvPr/>
          </p:nvSpPr>
          <p:spPr bwMode="auto">
            <a:xfrm>
              <a:off x="3465" y="1456"/>
              <a:ext cx="3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400">
                  <a:solidFill>
                    <a:srgbClr val="C6C6C6"/>
                  </a:solidFill>
                  <a:latin typeface="Arial Unicode MS" panose="020B0604020202020204" pitchFamily="34" charset="-122"/>
                  <a:ea typeface="微软雅黑" panose="020B0503020204020204" pitchFamily="34" charset="-122"/>
                </a:rPr>
                <a:t>③</a:t>
              </a:r>
            </a:p>
          </p:txBody>
        </p:sp>
        <p:sp>
          <p:nvSpPr>
            <p:cNvPr id="299021" name="Text Box 13"/>
            <p:cNvSpPr txBox="1">
              <a:spLocks noChangeArrowheads="1"/>
            </p:cNvSpPr>
            <p:nvPr/>
          </p:nvSpPr>
          <p:spPr bwMode="auto">
            <a:xfrm>
              <a:off x="2828" y="1277"/>
              <a:ext cx="792"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3200">
                  <a:solidFill>
                    <a:srgbClr val="C6C6C6"/>
                  </a:solidFill>
                  <a:latin typeface="Arial Unicode MS" panose="020B0604020202020204" pitchFamily="34" charset="-122"/>
                  <a:ea typeface="微软雅黑" panose="020B0503020204020204" pitchFamily="34" charset="-122"/>
                </a:rPr>
                <a:t>PLAN</a:t>
              </a:r>
            </a:p>
          </p:txBody>
        </p:sp>
        <p:sp>
          <p:nvSpPr>
            <p:cNvPr id="299022" name="Arc 14"/>
            <p:cNvSpPr>
              <a:spLocks/>
            </p:cNvSpPr>
            <p:nvPr/>
          </p:nvSpPr>
          <p:spPr bwMode="auto">
            <a:xfrm flipH="1" flipV="1">
              <a:off x="2001" y="1798"/>
              <a:ext cx="888" cy="886"/>
            </a:xfrm>
            <a:custGeom>
              <a:avLst/>
              <a:gdLst>
                <a:gd name="G0" fmla="+- 122 0 0"/>
                <a:gd name="G1" fmla="+- 21600 0 0"/>
                <a:gd name="G2" fmla="+- 21600 0 0"/>
                <a:gd name="T0" fmla="*/ 0 w 21722"/>
                <a:gd name="T1" fmla="*/ 0 h 21600"/>
                <a:gd name="T2" fmla="*/ 21722 w 21722"/>
                <a:gd name="T3" fmla="*/ 21477 h 21600"/>
                <a:gd name="T4" fmla="*/ 122 w 21722"/>
                <a:gd name="T5" fmla="*/ 21600 h 21600"/>
              </a:gdLst>
              <a:ahLst/>
              <a:cxnLst>
                <a:cxn ang="0">
                  <a:pos x="T0" y="T1"/>
                </a:cxn>
                <a:cxn ang="0">
                  <a:pos x="T2" y="T3"/>
                </a:cxn>
                <a:cxn ang="0">
                  <a:pos x="T4" y="T5"/>
                </a:cxn>
              </a:cxnLst>
              <a:rect l="0" t="0" r="r" b="b"/>
              <a:pathLst>
                <a:path w="21722" h="21600" fill="none" extrusionOk="0">
                  <a:moveTo>
                    <a:pt x="0" y="0"/>
                  </a:moveTo>
                  <a:cubicBezTo>
                    <a:pt x="40" y="0"/>
                    <a:pt x="81" y="-1"/>
                    <a:pt x="122" y="0"/>
                  </a:cubicBezTo>
                  <a:cubicBezTo>
                    <a:pt x="12003" y="0"/>
                    <a:pt x="21653" y="9595"/>
                    <a:pt x="21721" y="21477"/>
                  </a:cubicBezTo>
                </a:path>
                <a:path w="21722" h="21600" stroke="0" extrusionOk="0">
                  <a:moveTo>
                    <a:pt x="0" y="0"/>
                  </a:moveTo>
                  <a:cubicBezTo>
                    <a:pt x="40" y="0"/>
                    <a:pt x="81" y="-1"/>
                    <a:pt x="122" y="0"/>
                  </a:cubicBezTo>
                  <a:cubicBezTo>
                    <a:pt x="12003" y="0"/>
                    <a:pt x="21653" y="9595"/>
                    <a:pt x="21721" y="21477"/>
                  </a:cubicBezTo>
                  <a:lnTo>
                    <a:pt x="122" y="21600"/>
                  </a:lnTo>
                  <a:close/>
                </a:path>
              </a:pathLst>
            </a:custGeom>
            <a:solidFill>
              <a:srgbClr val="FFFF00"/>
            </a:solidFill>
            <a:ln w="28575">
              <a:solidFill>
                <a:srgbClr val="000000"/>
              </a:solidFill>
              <a:round/>
              <a:headEnd/>
              <a:tailEnd/>
            </a:ln>
          </p:spPr>
          <p:txBody>
            <a:bodyPr/>
            <a:lstStyle/>
            <a:p>
              <a:endParaRPr lang="zh-CN" altLang="en-US">
                <a:latin typeface="Arial Unicode MS" panose="020B0604020202020204" pitchFamily="34" charset="-122"/>
                <a:ea typeface="微软雅黑" panose="020B0503020204020204" pitchFamily="34" charset="-122"/>
              </a:endParaRPr>
            </a:p>
          </p:txBody>
        </p:sp>
        <p:sp>
          <p:nvSpPr>
            <p:cNvPr id="299023" name="Line 15"/>
            <p:cNvSpPr>
              <a:spLocks noChangeShapeType="1"/>
            </p:cNvSpPr>
            <p:nvPr/>
          </p:nvSpPr>
          <p:spPr bwMode="auto">
            <a:xfrm>
              <a:off x="2875" y="1796"/>
              <a:ext cx="635" cy="616"/>
            </a:xfrm>
            <a:prstGeom prst="line">
              <a:avLst/>
            </a:prstGeom>
            <a:noFill/>
            <a:ln w="12700">
              <a:solidFill>
                <a:srgbClr val="C1C1C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9024" name="Text Box 16"/>
            <p:cNvSpPr txBox="1">
              <a:spLocks noChangeArrowheads="1"/>
            </p:cNvSpPr>
            <p:nvPr/>
          </p:nvSpPr>
          <p:spPr bwMode="auto">
            <a:xfrm>
              <a:off x="3353" y="1892"/>
              <a:ext cx="374"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Lst>
          </p:spPr>
          <p:txBody>
            <a:bodyPr wrap="none">
              <a:spAutoFit/>
            </a:bodyPr>
            <a:lstStyle/>
            <a:p>
              <a:pPr eaLnBrk="1" hangingPunct="1"/>
              <a:r>
                <a:rPr lang="en-US" altLang="ja-JP" sz="3200">
                  <a:solidFill>
                    <a:srgbClr val="C6C6C6"/>
                  </a:solidFill>
                  <a:latin typeface="Arial Unicode MS" panose="020B0604020202020204" pitchFamily="34" charset="-122"/>
                  <a:ea typeface="微软雅黑" panose="020B0503020204020204" pitchFamily="34" charset="-122"/>
                </a:rPr>
                <a:t>④</a:t>
              </a:r>
            </a:p>
          </p:txBody>
        </p:sp>
        <p:sp>
          <p:nvSpPr>
            <p:cNvPr id="299025" name="Text Box 17"/>
            <p:cNvSpPr txBox="1">
              <a:spLocks noChangeArrowheads="1"/>
            </p:cNvSpPr>
            <p:nvPr/>
          </p:nvSpPr>
          <p:spPr bwMode="auto">
            <a:xfrm>
              <a:off x="2989" y="2262"/>
              <a:ext cx="374"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Lst>
          </p:spPr>
          <p:txBody>
            <a:bodyPr wrap="none">
              <a:spAutoFit/>
            </a:bodyPr>
            <a:lstStyle/>
            <a:p>
              <a:pPr eaLnBrk="1" hangingPunct="1"/>
              <a:r>
                <a:rPr lang="en-US" altLang="ja-JP" sz="3200">
                  <a:solidFill>
                    <a:srgbClr val="C6C6C6"/>
                  </a:solidFill>
                  <a:latin typeface="Arial Unicode MS" panose="020B0604020202020204" pitchFamily="34" charset="-122"/>
                  <a:ea typeface="微软雅黑" panose="020B0503020204020204" pitchFamily="34" charset="-122"/>
                </a:rPr>
                <a:t>⑤</a:t>
              </a:r>
            </a:p>
          </p:txBody>
        </p:sp>
        <p:sp>
          <p:nvSpPr>
            <p:cNvPr id="299026" name="Text Box 18"/>
            <p:cNvSpPr txBox="1">
              <a:spLocks noChangeArrowheads="1"/>
            </p:cNvSpPr>
            <p:nvPr/>
          </p:nvSpPr>
          <p:spPr bwMode="auto">
            <a:xfrm>
              <a:off x="2931" y="1858"/>
              <a:ext cx="447"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Lst>
          </p:spPr>
          <p:txBody>
            <a:bodyPr wrap="none">
              <a:spAutoFit/>
            </a:bodyPr>
            <a:lstStyle/>
            <a:p>
              <a:pPr eaLnBrk="1" hangingPunct="1"/>
              <a:r>
                <a:rPr lang="en-US" altLang="ja-JP" sz="3200">
                  <a:solidFill>
                    <a:srgbClr val="C6C6C6"/>
                  </a:solidFill>
                  <a:latin typeface="Arial Unicode MS" panose="020B0604020202020204" pitchFamily="34" charset="-122"/>
                  <a:ea typeface="微软雅黑" panose="020B0503020204020204" pitchFamily="34" charset="-122"/>
                </a:rPr>
                <a:t>Do</a:t>
              </a:r>
            </a:p>
          </p:txBody>
        </p:sp>
        <p:sp>
          <p:nvSpPr>
            <p:cNvPr id="299027" name="Rectangle 19"/>
            <p:cNvSpPr>
              <a:spLocks noChangeArrowheads="1"/>
            </p:cNvSpPr>
            <p:nvPr/>
          </p:nvSpPr>
          <p:spPr bwMode="auto">
            <a:xfrm>
              <a:off x="360" y="1912"/>
              <a:ext cx="1104" cy="679"/>
            </a:xfrm>
            <a:prstGeom prst="rect">
              <a:avLst/>
            </a:prstGeom>
            <a:solidFill>
              <a:srgbClr val="FFFF00"/>
            </a:solidFill>
            <a:ln w="9525">
              <a:solidFill>
                <a:schemeClr val="tx1"/>
              </a:solidFill>
              <a:miter lim="800000"/>
              <a:headEnd/>
              <a:tailEnd/>
            </a:ln>
          </p:spPr>
          <p:txBody>
            <a:bodyPr wrap="none" anchor="ctr"/>
            <a:lstStyle/>
            <a:p>
              <a:pPr algn="ctr" eaLnBrk="1" hangingPunct="1"/>
              <a:r>
                <a:rPr lang="zh-CN" altLang="en-US" sz="3600" b="0" dirty="0" smtClean="0">
                  <a:latin typeface="Arial Unicode MS" panose="020B0604020202020204" pitchFamily="34" charset="-122"/>
                  <a:ea typeface="微软雅黑" panose="020B0503020204020204" pitchFamily="34" charset="-122"/>
                </a:rPr>
                <a:t>检 查</a:t>
              </a:r>
              <a:endParaRPr lang="ja-JP" altLang="en-US" sz="3600" b="0" dirty="0">
                <a:latin typeface="Arial Unicode MS" panose="020B0604020202020204" pitchFamily="34" charset="-122"/>
                <a:ea typeface="微软雅黑" panose="020B0503020204020204" pitchFamily="34" charset="-122"/>
              </a:endParaRPr>
            </a:p>
          </p:txBody>
        </p:sp>
        <p:sp>
          <p:nvSpPr>
            <p:cNvPr id="299028" name="AutoShape 20"/>
            <p:cNvSpPr>
              <a:spLocks noChangeArrowheads="1"/>
            </p:cNvSpPr>
            <p:nvPr/>
          </p:nvSpPr>
          <p:spPr bwMode="auto">
            <a:xfrm>
              <a:off x="1497" y="2165"/>
              <a:ext cx="480" cy="365"/>
            </a:xfrm>
            <a:prstGeom prst="leftArrow">
              <a:avLst>
                <a:gd name="adj1" fmla="val 50000"/>
                <a:gd name="adj2" fmla="val 32877"/>
              </a:avLst>
            </a:prstGeom>
            <a:solidFill>
              <a:srgbClr val="66FFCC"/>
            </a:solidFill>
            <a:ln w="9525">
              <a:solidFill>
                <a:schemeClr val="tx1"/>
              </a:solidFill>
              <a:miter lim="800000"/>
              <a:headEnd/>
              <a:tailEnd/>
            </a:ln>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9029" name="Text Box 21"/>
            <p:cNvSpPr txBox="1">
              <a:spLocks noChangeArrowheads="1"/>
            </p:cNvSpPr>
            <p:nvPr/>
          </p:nvSpPr>
          <p:spPr bwMode="auto">
            <a:xfrm>
              <a:off x="2373" y="2253"/>
              <a:ext cx="374"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3200">
                  <a:latin typeface="Arial Unicode MS" panose="020B0604020202020204" pitchFamily="34" charset="-122"/>
                  <a:ea typeface="微软雅黑" panose="020B0503020204020204" pitchFamily="34" charset="-122"/>
                </a:rPr>
                <a:t>⑥</a:t>
              </a:r>
            </a:p>
          </p:txBody>
        </p:sp>
        <p:sp>
          <p:nvSpPr>
            <p:cNvPr id="299030" name="Text Box 22"/>
            <p:cNvSpPr txBox="1">
              <a:spLocks noChangeArrowheads="1"/>
            </p:cNvSpPr>
            <p:nvPr/>
          </p:nvSpPr>
          <p:spPr bwMode="auto">
            <a:xfrm>
              <a:off x="2071" y="1966"/>
              <a:ext cx="374"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3200">
                  <a:latin typeface="Arial Unicode MS" panose="020B0604020202020204" pitchFamily="34" charset="-122"/>
                  <a:ea typeface="微软雅黑" panose="020B0503020204020204" pitchFamily="34" charset="-122"/>
                </a:rPr>
                <a:t>⑦</a:t>
              </a:r>
            </a:p>
          </p:txBody>
        </p:sp>
        <p:sp>
          <p:nvSpPr>
            <p:cNvPr id="299031" name="Text Box 23"/>
            <p:cNvSpPr txBox="1">
              <a:spLocks noChangeArrowheads="1"/>
            </p:cNvSpPr>
            <p:nvPr/>
          </p:nvSpPr>
          <p:spPr bwMode="auto">
            <a:xfrm>
              <a:off x="2007" y="1774"/>
              <a:ext cx="9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altLang="ja-JP" sz="2800">
                  <a:latin typeface="Arial Unicode MS" panose="020B0604020202020204" pitchFamily="34" charset="-122"/>
                  <a:ea typeface="微软雅黑" panose="020B0503020204020204" pitchFamily="34" charset="-122"/>
                </a:rPr>
                <a:t>CHECK</a:t>
              </a:r>
            </a:p>
          </p:txBody>
        </p:sp>
        <p:grpSp>
          <p:nvGrpSpPr>
            <p:cNvPr id="299032" name="Group 24"/>
            <p:cNvGrpSpPr>
              <a:grpSpLocks/>
            </p:cNvGrpSpPr>
            <p:nvPr/>
          </p:nvGrpSpPr>
          <p:grpSpPr bwMode="auto">
            <a:xfrm>
              <a:off x="1999" y="910"/>
              <a:ext cx="1766" cy="1772"/>
              <a:chOff x="192" y="79"/>
              <a:chExt cx="1766" cy="1772"/>
            </a:xfrm>
          </p:grpSpPr>
          <p:sp>
            <p:nvSpPr>
              <p:cNvPr id="299033" name="Line 25"/>
              <p:cNvSpPr>
                <a:spLocks noChangeShapeType="1"/>
              </p:cNvSpPr>
              <p:nvPr/>
            </p:nvSpPr>
            <p:spPr bwMode="auto">
              <a:xfrm>
                <a:off x="192" y="965"/>
                <a:ext cx="176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299034" name="Line 26"/>
              <p:cNvSpPr>
                <a:spLocks noChangeShapeType="1"/>
              </p:cNvSpPr>
              <p:nvPr/>
            </p:nvSpPr>
            <p:spPr bwMode="auto">
              <a:xfrm>
                <a:off x="1070" y="79"/>
                <a:ext cx="0" cy="177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grpSp>
        <p:sp>
          <p:nvSpPr>
            <p:cNvPr id="299035" name="Line 27"/>
            <p:cNvSpPr>
              <a:spLocks noChangeShapeType="1"/>
            </p:cNvSpPr>
            <p:nvPr/>
          </p:nvSpPr>
          <p:spPr bwMode="auto">
            <a:xfrm flipH="1">
              <a:off x="2240" y="1798"/>
              <a:ext cx="640" cy="61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grpSp>
      <p:sp>
        <p:nvSpPr>
          <p:cNvPr id="30" name="Rectangle 20"/>
          <p:cNvSpPr>
            <a:spLocks noChangeArrowheads="1"/>
          </p:cNvSpPr>
          <p:nvPr/>
        </p:nvSpPr>
        <p:spPr bwMode="auto">
          <a:xfrm>
            <a:off x="-9526" y="434975"/>
            <a:ext cx="6257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Ø"/>
            </a:pPr>
            <a:r>
              <a:rPr lang="zh-CN" altLang="en-US" sz="2800" b="1" dirty="0" smtClean="0">
                <a:solidFill>
                  <a:srgbClr val="CC3300"/>
                </a:solidFill>
                <a:latin typeface="黑体" panose="02010609060101010101" pitchFamily="49" charset="-122"/>
                <a:ea typeface="黑体" panose="02010609060101010101" pitchFamily="49" charset="-122"/>
              </a:rPr>
              <a:t>检查</a:t>
            </a:r>
            <a:endParaRPr lang="zh-CN" altLang="en-US" sz="2800" b="1" dirty="0">
              <a:solidFill>
                <a:srgbClr val="CC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3768728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99011"/>
                                        </p:tgtEl>
                                        <p:attrNameLst>
                                          <p:attrName>style.visibility</p:attrName>
                                        </p:attrNameLst>
                                      </p:cBhvr>
                                      <p:to>
                                        <p:strVal val="visible"/>
                                      </p:to>
                                    </p:set>
                                    <p:anim calcmode="lin" valueType="num">
                                      <p:cBhvr>
                                        <p:cTn id="7" dur="500" fill="hold"/>
                                        <p:tgtEl>
                                          <p:spTgt spid="299011"/>
                                        </p:tgtEl>
                                        <p:attrNameLst>
                                          <p:attrName>ppt_w</p:attrName>
                                        </p:attrNameLst>
                                      </p:cBhvr>
                                      <p:tavLst>
                                        <p:tav tm="0">
                                          <p:val>
                                            <p:fltVal val="0"/>
                                          </p:val>
                                        </p:tav>
                                        <p:tav tm="100000">
                                          <p:val>
                                            <p:strVal val="#ppt_w"/>
                                          </p:val>
                                        </p:tav>
                                      </p:tavLst>
                                    </p:anim>
                                    <p:anim calcmode="lin" valueType="num">
                                      <p:cBhvr>
                                        <p:cTn id="8" dur="500" fill="hold"/>
                                        <p:tgtEl>
                                          <p:spTgt spid="299011"/>
                                        </p:tgtEl>
                                        <p:attrNameLst>
                                          <p:attrName>ppt_h</p:attrName>
                                        </p:attrNameLst>
                                      </p:cBhvr>
                                      <p:tavLst>
                                        <p:tav tm="0">
                                          <p:val>
                                            <p:fltVal val="0"/>
                                          </p:val>
                                        </p:tav>
                                        <p:tav tm="100000">
                                          <p:val>
                                            <p:strVal val="#ppt_h"/>
                                          </p:val>
                                        </p:tav>
                                      </p:tavLst>
                                    </p:anim>
                                    <p:anim calcmode="lin" valueType="num">
                                      <p:cBhvr>
                                        <p:cTn id="9" dur="500" fill="hold"/>
                                        <p:tgtEl>
                                          <p:spTgt spid="299011"/>
                                        </p:tgtEl>
                                        <p:attrNameLst>
                                          <p:attrName>ppt_x</p:attrName>
                                        </p:attrNameLst>
                                      </p:cBhvr>
                                      <p:tavLst>
                                        <p:tav tm="0">
                                          <p:val>
                                            <p:fltVal val="0.5"/>
                                          </p:val>
                                        </p:tav>
                                        <p:tav tm="100000">
                                          <p:val>
                                            <p:strVal val="#ppt_x"/>
                                          </p:val>
                                        </p:tav>
                                      </p:tavLst>
                                    </p:anim>
                                    <p:anim calcmode="lin" valueType="num">
                                      <p:cBhvr>
                                        <p:cTn id="10" dur="500" fill="hold"/>
                                        <p:tgtEl>
                                          <p:spTgt spid="299011"/>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299012"/>
                                        </p:tgtEl>
                                        <p:attrNameLst>
                                          <p:attrName>style.visibility</p:attrName>
                                        </p:attrNameLst>
                                      </p:cBhvr>
                                      <p:to>
                                        <p:strVal val="visible"/>
                                      </p:to>
                                    </p:set>
                                    <p:anim calcmode="lin" valueType="num">
                                      <p:cBhvr>
                                        <p:cTn id="15" dur="500" fill="hold"/>
                                        <p:tgtEl>
                                          <p:spTgt spid="299012"/>
                                        </p:tgtEl>
                                        <p:attrNameLst>
                                          <p:attrName>ppt_w</p:attrName>
                                        </p:attrNameLst>
                                      </p:cBhvr>
                                      <p:tavLst>
                                        <p:tav tm="0">
                                          <p:val>
                                            <p:fltVal val="0"/>
                                          </p:val>
                                        </p:tav>
                                        <p:tav tm="100000">
                                          <p:val>
                                            <p:strVal val="#ppt_w"/>
                                          </p:val>
                                        </p:tav>
                                      </p:tavLst>
                                    </p:anim>
                                    <p:anim calcmode="lin" valueType="num">
                                      <p:cBhvr>
                                        <p:cTn id="16" dur="500" fill="hold"/>
                                        <p:tgtEl>
                                          <p:spTgt spid="299012"/>
                                        </p:tgtEl>
                                        <p:attrNameLst>
                                          <p:attrName>ppt_h</p:attrName>
                                        </p:attrNameLst>
                                      </p:cBhvr>
                                      <p:tavLst>
                                        <p:tav tm="0">
                                          <p:val>
                                            <p:fltVal val="0"/>
                                          </p:val>
                                        </p:tav>
                                        <p:tav tm="100000">
                                          <p:val>
                                            <p:strVal val="#ppt_h"/>
                                          </p:val>
                                        </p:tav>
                                      </p:tavLst>
                                    </p:anim>
                                    <p:anim calcmode="lin" valueType="num">
                                      <p:cBhvr>
                                        <p:cTn id="17" dur="500" fill="hold"/>
                                        <p:tgtEl>
                                          <p:spTgt spid="299012"/>
                                        </p:tgtEl>
                                        <p:attrNameLst>
                                          <p:attrName>ppt_x</p:attrName>
                                        </p:attrNameLst>
                                      </p:cBhvr>
                                      <p:tavLst>
                                        <p:tav tm="0">
                                          <p:val>
                                            <p:fltVal val="0.5"/>
                                          </p:val>
                                        </p:tav>
                                        <p:tav tm="100000">
                                          <p:val>
                                            <p:strVal val="#ppt_x"/>
                                          </p:val>
                                        </p:tav>
                                      </p:tavLst>
                                    </p:anim>
                                    <p:anim calcmode="lin" valueType="num">
                                      <p:cBhvr>
                                        <p:cTn id="18" dur="500" fill="hold"/>
                                        <p:tgtEl>
                                          <p:spTgt spid="29901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autoUpdateAnimBg="0"/>
      <p:bldP spid="29901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9" name="Rectangle 3"/>
          <p:cNvSpPr>
            <a:spLocks noChangeArrowheads="1"/>
          </p:cNvSpPr>
          <p:nvPr/>
        </p:nvSpPr>
        <p:spPr bwMode="auto">
          <a:xfrm>
            <a:off x="446088" y="3715552"/>
            <a:ext cx="7934325" cy="45910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ja-JP" sz="2400" dirty="0">
                <a:latin typeface="Arial Unicode MS" panose="020B0604020202020204" pitchFamily="34" charset="-122"/>
                <a:ea typeface="微软雅黑" panose="020B0503020204020204" pitchFamily="34" charset="-122"/>
              </a:rPr>
              <a:t> ⑧ </a:t>
            </a:r>
            <a:r>
              <a:rPr lang="zh-CN" altLang="en-US" sz="2400" dirty="0">
                <a:latin typeface="Arial Unicode MS" panose="020B0604020202020204" pitchFamily="34" charset="-122"/>
                <a:ea typeface="微软雅黑" panose="020B0503020204020204" pitchFamily="34" charset="-122"/>
              </a:rPr>
              <a:t>没有能够按计划不折不扣地</a:t>
            </a:r>
            <a:r>
              <a:rPr lang="zh-CN" altLang="en-US" sz="2400" dirty="0" smtClean="0">
                <a:latin typeface="Arial Unicode MS" panose="020B0604020202020204" pitchFamily="34" charset="-122"/>
                <a:ea typeface="微软雅黑" panose="020B0503020204020204" pitchFamily="34" charset="-122"/>
              </a:rPr>
              <a:t>执行</a:t>
            </a:r>
            <a:endParaRPr lang="ja-JP" altLang="en-US" sz="2400" dirty="0">
              <a:latin typeface="Arial Unicode MS" panose="020B0604020202020204" pitchFamily="34" charset="-122"/>
              <a:ea typeface="微软雅黑" panose="020B0503020204020204" pitchFamily="34" charset="-122"/>
            </a:endParaRPr>
          </a:p>
        </p:txBody>
      </p:sp>
      <p:sp>
        <p:nvSpPr>
          <p:cNvPr id="301060" name="Rectangle 4"/>
          <p:cNvSpPr>
            <a:spLocks noChangeArrowheads="1"/>
          </p:cNvSpPr>
          <p:nvPr/>
        </p:nvSpPr>
        <p:spPr bwMode="auto">
          <a:xfrm>
            <a:off x="446088" y="4566452"/>
            <a:ext cx="7934325" cy="45910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ja-JP" sz="2400" dirty="0">
                <a:latin typeface="Arial Unicode MS" panose="020B0604020202020204" pitchFamily="34" charset="-122"/>
                <a:ea typeface="微软雅黑" panose="020B0503020204020204" pitchFamily="34" charset="-122"/>
              </a:rPr>
              <a:t> ⑨ </a:t>
            </a:r>
            <a:r>
              <a:rPr lang="zh-CN" altLang="en-US" sz="2400" dirty="0">
                <a:latin typeface="Arial Unicode MS" panose="020B0604020202020204" pitchFamily="34" charset="-122"/>
                <a:ea typeface="微软雅黑" panose="020B0503020204020204" pitchFamily="34" charset="-122"/>
              </a:rPr>
              <a:t>虽然按照计划执行了,却没有能够取得</a:t>
            </a:r>
            <a:r>
              <a:rPr lang="zh-CN" altLang="en-US" sz="2400" dirty="0" smtClean="0">
                <a:latin typeface="Arial Unicode MS" panose="020B0604020202020204" pitchFamily="34" charset="-122"/>
                <a:ea typeface="微软雅黑" panose="020B0503020204020204" pitchFamily="34" charset="-122"/>
              </a:rPr>
              <a:t>成果</a:t>
            </a:r>
            <a:endParaRPr lang="ja-JP" altLang="en-US" sz="2400" dirty="0">
              <a:latin typeface="Arial Unicode MS" panose="020B0604020202020204" pitchFamily="34" charset="-122"/>
              <a:ea typeface="微软雅黑" panose="020B0503020204020204" pitchFamily="34" charset="-122"/>
            </a:endParaRPr>
          </a:p>
        </p:txBody>
      </p:sp>
      <p:sp>
        <p:nvSpPr>
          <p:cNvPr id="301061" name="Rectangle 5"/>
          <p:cNvSpPr>
            <a:spLocks noChangeArrowheads="1"/>
          </p:cNvSpPr>
          <p:nvPr/>
        </p:nvSpPr>
        <p:spPr bwMode="auto">
          <a:xfrm>
            <a:off x="446088" y="5414177"/>
            <a:ext cx="7854950" cy="45910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en-US" altLang="ja-JP" sz="2400" dirty="0">
                <a:latin typeface="Arial Unicode MS" panose="020B0604020202020204" pitchFamily="34" charset="-122"/>
                <a:ea typeface="微软雅黑" panose="020B0503020204020204" pitchFamily="34" charset="-122"/>
              </a:rPr>
              <a:t> ⑩ </a:t>
            </a:r>
            <a:r>
              <a:rPr lang="zh-CN" altLang="en-US" sz="2400" dirty="0">
                <a:latin typeface="Arial Unicode MS" panose="020B0604020202020204" pitchFamily="34" charset="-122"/>
                <a:ea typeface="微软雅黑" panose="020B0503020204020204" pitchFamily="34" charset="-122"/>
              </a:rPr>
              <a:t>按照计划执行,取得了圆满</a:t>
            </a:r>
            <a:r>
              <a:rPr lang="zh-CN" altLang="en-US" sz="2400" dirty="0" smtClean="0">
                <a:latin typeface="Arial Unicode MS" panose="020B0604020202020204" pitchFamily="34" charset="-122"/>
                <a:ea typeface="微软雅黑" panose="020B0503020204020204" pitchFamily="34" charset="-122"/>
              </a:rPr>
              <a:t>成果</a:t>
            </a:r>
            <a:endParaRPr lang="ja-JP" altLang="en-US" sz="2400" dirty="0">
              <a:latin typeface="Arial Unicode MS" panose="020B0604020202020204" pitchFamily="34" charset="-122"/>
              <a:ea typeface="微软雅黑" panose="020B0503020204020204" pitchFamily="34" charset="-122"/>
            </a:endParaRPr>
          </a:p>
        </p:txBody>
      </p:sp>
      <p:sp>
        <p:nvSpPr>
          <p:cNvPr id="301062" name="AutoShape 6"/>
          <p:cNvSpPr>
            <a:spLocks noChangeArrowheads="1"/>
          </p:cNvSpPr>
          <p:nvPr/>
        </p:nvSpPr>
        <p:spPr bwMode="auto">
          <a:xfrm>
            <a:off x="1617663" y="4153702"/>
            <a:ext cx="592137" cy="241300"/>
          </a:xfrm>
          <a:prstGeom prst="rightArrow">
            <a:avLst>
              <a:gd name="adj1" fmla="val 50000"/>
              <a:gd name="adj2" fmla="val 122709"/>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301063" name="AutoShape 7"/>
          <p:cNvSpPr>
            <a:spLocks noChangeArrowheads="1"/>
          </p:cNvSpPr>
          <p:nvPr/>
        </p:nvSpPr>
        <p:spPr bwMode="auto">
          <a:xfrm>
            <a:off x="1609725" y="5006190"/>
            <a:ext cx="590550" cy="239712"/>
          </a:xfrm>
          <a:prstGeom prst="rightArrow">
            <a:avLst>
              <a:gd name="adj1" fmla="val 50000"/>
              <a:gd name="adj2" fmla="val 123190"/>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301064" name="AutoShape 8"/>
          <p:cNvSpPr>
            <a:spLocks noChangeArrowheads="1"/>
          </p:cNvSpPr>
          <p:nvPr/>
        </p:nvSpPr>
        <p:spPr bwMode="auto">
          <a:xfrm>
            <a:off x="1589088" y="5815815"/>
            <a:ext cx="592137" cy="239712"/>
          </a:xfrm>
          <a:prstGeom prst="rightArrow">
            <a:avLst>
              <a:gd name="adj1" fmla="val 50000"/>
              <a:gd name="adj2" fmla="val 123522"/>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301065" name="Rectangle 9"/>
          <p:cNvSpPr>
            <a:spLocks noChangeArrowheads="1"/>
          </p:cNvSpPr>
          <p:nvPr/>
        </p:nvSpPr>
        <p:spPr bwMode="auto">
          <a:xfrm>
            <a:off x="2266950" y="4091790"/>
            <a:ext cx="5657850" cy="4591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zh-CN" altLang="en-US" sz="2400" dirty="0">
                <a:solidFill>
                  <a:schemeClr val="accent2"/>
                </a:solidFill>
                <a:latin typeface="Arial Unicode MS" panose="020B0604020202020204" pitchFamily="34" charset="-122"/>
                <a:ea typeface="微软雅黑" panose="020B0503020204020204" pitchFamily="34" charset="-122"/>
              </a:rPr>
              <a:t>排除阻碍计划执行的原</a:t>
            </a:r>
            <a:r>
              <a:rPr lang="zh-CN" altLang="en-US" sz="2400" dirty="0" smtClean="0">
                <a:solidFill>
                  <a:schemeClr val="accent2"/>
                </a:solidFill>
                <a:latin typeface="Arial Unicode MS" panose="020B0604020202020204" pitchFamily="34" charset="-122"/>
                <a:ea typeface="微软雅黑" panose="020B0503020204020204" pitchFamily="34" charset="-122"/>
              </a:rPr>
              <a:t>因，再</a:t>
            </a:r>
            <a:r>
              <a:rPr lang="zh-CN" altLang="en-US" sz="2400" dirty="0">
                <a:solidFill>
                  <a:schemeClr val="accent2"/>
                </a:solidFill>
                <a:latin typeface="Arial Unicode MS" panose="020B0604020202020204" pitchFamily="34" charset="-122"/>
                <a:ea typeface="微软雅黑" panose="020B0503020204020204" pitchFamily="34" charset="-122"/>
              </a:rPr>
              <a:t>次执行</a:t>
            </a:r>
            <a:endParaRPr lang="ja-JP" altLang="en-US" sz="2400" dirty="0">
              <a:solidFill>
                <a:schemeClr val="accent2"/>
              </a:solidFill>
              <a:latin typeface="Arial Unicode MS" panose="020B0604020202020204" pitchFamily="34" charset="-122"/>
              <a:ea typeface="微软雅黑" panose="020B0503020204020204" pitchFamily="34" charset="-122"/>
            </a:endParaRPr>
          </a:p>
        </p:txBody>
      </p:sp>
      <p:sp>
        <p:nvSpPr>
          <p:cNvPr id="301066" name="Rectangle 10"/>
          <p:cNvSpPr>
            <a:spLocks noChangeArrowheads="1"/>
          </p:cNvSpPr>
          <p:nvPr/>
        </p:nvSpPr>
        <p:spPr bwMode="auto">
          <a:xfrm>
            <a:off x="2252663" y="4937927"/>
            <a:ext cx="5432425" cy="45910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pPr>
            <a:r>
              <a:rPr lang="zh-CN" altLang="en-US" sz="2400" dirty="0">
                <a:solidFill>
                  <a:schemeClr val="accent2"/>
                </a:solidFill>
                <a:latin typeface="Arial Unicode MS" panose="020B0604020202020204" pitchFamily="34" charset="-122"/>
                <a:ea typeface="微软雅黑" panose="020B0503020204020204" pitchFamily="34" charset="-122"/>
              </a:rPr>
              <a:t>重新修正计</a:t>
            </a:r>
            <a:r>
              <a:rPr lang="zh-CN" altLang="en-US" sz="2400" dirty="0" smtClean="0">
                <a:solidFill>
                  <a:schemeClr val="accent2"/>
                </a:solidFill>
                <a:latin typeface="Arial Unicode MS" panose="020B0604020202020204" pitchFamily="34" charset="-122"/>
                <a:ea typeface="微软雅黑" panose="020B0503020204020204" pitchFamily="34" charset="-122"/>
              </a:rPr>
              <a:t>划，再</a:t>
            </a:r>
            <a:r>
              <a:rPr lang="zh-CN" altLang="en-US" sz="2400" dirty="0">
                <a:solidFill>
                  <a:schemeClr val="accent2"/>
                </a:solidFill>
                <a:latin typeface="Arial Unicode MS" panose="020B0604020202020204" pitchFamily="34" charset="-122"/>
                <a:ea typeface="微软雅黑" panose="020B0503020204020204" pitchFamily="34" charset="-122"/>
              </a:rPr>
              <a:t>次执行</a:t>
            </a:r>
            <a:endParaRPr lang="ja-JP" altLang="en-US" sz="2400" dirty="0">
              <a:solidFill>
                <a:schemeClr val="accent2"/>
              </a:solidFill>
              <a:latin typeface="Arial Unicode MS" panose="020B0604020202020204" pitchFamily="34" charset="-122"/>
              <a:ea typeface="微软雅黑" panose="020B0503020204020204" pitchFamily="34" charset="-122"/>
            </a:endParaRPr>
          </a:p>
        </p:txBody>
      </p:sp>
      <p:sp>
        <p:nvSpPr>
          <p:cNvPr id="301067" name="Rectangle 11"/>
          <p:cNvSpPr>
            <a:spLocks noChangeArrowheads="1"/>
          </p:cNvSpPr>
          <p:nvPr/>
        </p:nvSpPr>
        <p:spPr bwMode="auto">
          <a:xfrm>
            <a:off x="2238375" y="5862653"/>
            <a:ext cx="6169025" cy="38574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80000"/>
              </a:lnSpc>
            </a:pPr>
            <a:r>
              <a:rPr lang="zh-CN" altLang="en-US" sz="2400" dirty="0">
                <a:solidFill>
                  <a:schemeClr val="accent2"/>
                </a:solidFill>
                <a:latin typeface="Arial Unicode MS" panose="020B0604020202020204" pitchFamily="34" charset="-122"/>
                <a:ea typeface="微软雅黑" panose="020B0503020204020204" pitchFamily="34" charset="-122"/>
              </a:rPr>
              <a:t>将执行的内</a:t>
            </a:r>
            <a:r>
              <a:rPr lang="zh-CN" altLang="en-US" sz="2400" dirty="0" smtClean="0">
                <a:solidFill>
                  <a:schemeClr val="accent2"/>
                </a:solidFill>
                <a:latin typeface="Arial Unicode MS" panose="020B0604020202020204" pitchFamily="34" charset="-122"/>
                <a:ea typeface="微软雅黑" panose="020B0503020204020204" pitchFamily="34" charset="-122"/>
              </a:rPr>
              <a:t>容反</a:t>
            </a:r>
            <a:r>
              <a:rPr lang="zh-CN" altLang="en-US" sz="2400" dirty="0">
                <a:solidFill>
                  <a:schemeClr val="accent2"/>
                </a:solidFill>
                <a:latin typeface="Arial Unicode MS" panose="020B0604020202020204" pitchFamily="34" charset="-122"/>
                <a:ea typeface="微软雅黑" panose="020B0503020204020204" pitchFamily="34" charset="-122"/>
              </a:rPr>
              <a:t>映到工</a:t>
            </a:r>
            <a:r>
              <a:rPr lang="zh-CN" altLang="en-US" sz="2400" dirty="0" smtClean="0">
                <a:solidFill>
                  <a:schemeClr val="accent2"/>
                </a:solidFill>
                <a:latin typeface="Arial Unicode MS" panose="020B0604020202020204" pitchFamily="34" charset="-122"/>
                <a:ea typeface="微软雅黑" panose="020B0503020204020204" pitchFamily="34" charset="-122"/>
              </a:rPr>
              <a:t>作方</a:t>
            </a:r>
            <a:r>
              <a:rPr lang="zh-CN" altLang="en-US" sz="2400" dirty="0">
                <a:solidFill>
                  <a:schemeClr val="accent2"/>
                </a:solidFill>
                <a:latin typeface="Arial Unicode MS" panose="020B0604020202020204" pitchFamily="34" charset="-122"/>
                <a:ea typeface="微软雅黑" panose="020B0503020204020204" pitchFamily="34" charset="-122"/>
              </a:rPr>
              <a:t>法和体系当中</a:t>
            </a:r>
            <a:endParaRPr lang="ja-JP" altLang="en-US" sz="2400" dirty="0">
              <a:solidFill>
                <a:schemeClr val="accent2"/>
              </a:solidFill>
              <a:latin typeface="Arial Unicode MS" panose="020B0604020202020204" pitchFamily="34" charset="-122"/>
              <a:ea typeface="微软雅黑" panose="020B0503020204020204" pitchFamily="34" charset="-122"/>
            </a:endParaRPr>
          </a:p>
        </p:txBody>
      </p:sp>
      <p:grpSp>
        <p:nvGrpSpPr>
          <p:cNvPr id="301068" name="Group 12"/>
          <p:cNvGrpSpPr>
            <a:grpSpLocks/>
          </p:cNvGrpSpPr>
          <p:nvPr/>
        </p:nvGrpSpPr>
        <p:grpSpPr bwMode="auto">
          <a:xfrm>
            <a:off x="622300" y="861227"/>
            <a:ext cx="5370513" cy="2817813"/>
            <a:chOff x="392" y="736"/>
            <a:chExt cx="3383" cy="1775"/>
          </a:xfrm>
        </p:grpSpPr>
        <p:sp>
          <p:nvSpPr>
            <p:cNvPr id="301069" name="AutoShape 13"/>
            <p:cNvSpPr>
              <a:spLocks noChangeArrowheads="1"/>
            </p:cNvSpPr>
            <p:nvPr/>
          </p:nvSpPr>
          <p:spPr bwMode="auto">
            <a:xfrm>
              <a:off x="1456" y="1106"/>
              <a:ext cx="439" cy="416"/>
            </a:xfrm>
            <a:prstGeom prst="leftArrow">
              <a:avLst>
                <a:gd name="adj1" fmla="val 50000"/>
                <a:gd name="adj2" fmla="val 26382"/>
              </a:avLst>
            </a:prstGeom>
            <a:solidFill>
              <a:srgbClr val="66FFCC"/>
            </a:solidFill>
            <a:ln w="9525">
              <a:solidFill>
                <a:schemeClr val="tx1"/>
              </a:solidFill>
              <a:miter lim="800000"/>
              <a:headEnd/>
              <a:tailEnd/>
            </a:ln>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301070" name="Rectangle 14"/>
            <p:cNvSpPr>
              <a:spLocks noChangeArrowheads="1"/>
            </p:cNvSpPr>
            <p:nvPr/>
          </p:nvSpPr>
          <p:spPr bwMode="auto">
            <a:xfrm>
              <a:off x="392" y="1061"/>
              <a:ext cx="1001" cy="528"/>
            </a:xfrm>
            <a:prstGeom prst="rect">
              <a:avLst/>
            </a:prstGeom>
            <a:solidFill>
              <a:srgbClr val="FFFF00"/>
            </a:solidFill>
            <a:ln w="9525">
              <a:solidFill>
                <a:schemeClr val="tx1"/>
              </a:solidFill>
              <a:miter lim="800000"/>
              <a:headEnd/>
              <a:tailEnd/>
            </a:ln>
          </p:spPr>
          <p:txBody>
            <a:bodyPr wrap="none" anchor="ctr"/>
            <a:lstStyle/>
            <a:p>
              <a:pPr algn="ctr" eaLnBrk="1" hangingPunct="1"/>
              <a:r>
                <a:rPr lang="en-US" altLang="ja-JP" sz="2400">
                  <a:effectLst>
                    <a:outerShdw blurRad="38100" dist="38100" dir="2700000" algn="tl">
                      <a:srgbClr val="FFFFFF"/>
                    </a:outerShdw>
                  </a:effectLst>
                  <a:latin typeface="Arial Unicode MS" panose="020B0604020202020204" pitchFamily="34" charset="-122"/>
                  <a:ea typeface="微软雅黑" panose="020B0503020204020204" pitchFamily="34" charset="-122"/>
                </a:rPr>
                <a:t>IMPROVE</a:t>
              </a:r>
              <a:endParaRPr lang="en-US" altLang="ja-JP" sz="2400" b="0">
                <a:latin typeface="Arial Unicode MS" panose="020B0604020202020204" pitchFamily="34" charset="-122"/>
                <a:ea typeface="微软雅黑" panose="020B0503020204020204" pitchFamily="34" charset="-122"/>
              </a:endParaRPr>
            </a:p>
            <a:p>
              <a:pPr algn="ctr" eaLnBrk="1" hangingPunct="1"/>
              <a:r>
                <a:rPr lang="zh-CN" altLang="en-US" sz="2400">
                  <a:latin typeface="Arial Unicode MS" panose="020B0604020202020204" pitchFamily="34" charset="-122"/>
                  <a:ea typeface="微软雅黑" panose="020B0503020204020204" pitchFamily="34" charset="-122"/>
                </a:rPr>
                <a:t>改 善</a:t>
              </a:r>
              <a:endParaRPr lang="ja-JP" altLang="en-US" sz="2400" b="0">
                <a:latin typeface="Arial Unicode MS" panose="020B0604020202020204" pitchFamily="34" charset="-122"/>
                <a:ea typeface="微软雅黑" panose="020B0503020204020204" pitchFamily="34" charset="-122"/>
              </a:endParaRPr>
            </a:p>
          </p:txBody>
        </p:sp>
        <p:sp>
          <p:nvSpPr>
            <p:cNvPr id="301071" name="Arc 15"/>
            <p:cNvSpPr>
              <a:spLocks/>
            </p:cNvSpPr>
            <p:nvPr/>
          </p:nvSpPr>
          <p:spPr bwMode="auto">
            <a:xfrm>
              <a:off x="2877" y="739"/>
              <a:ext cx="888" cy="886"/>
            </a:xfrm>
            <a:custGeom>
              <a:avLst/>
              <a:gdLst>
                <a:gd name="G0" fmla="+- 122 0 0"/>
                <a:gd name="G1" fmla="+- 21600 0 0"/>
                <a:gd name="G2" fmla="+- 21600 0 0"/>
                <a:gd name="T0" fmla="*/ 0 w 21722"/>
                <a:gd name="T1" fmla="*/ 0 h 21600"/>
                <a:gd name="T2" fmla="*/ 21722 w 21722"/>
                <a:gd name="T3" fmla="*/ 21477 h 21600"/>
                <a:gd name="T4" fmla="*/ 122 w 21722"/>
                <a:gd name="T5" fmla="*/ 21600 h 21600"/>
              </a:gdLst>
              <a:ahLst/>
              <a:cxnLst>
                <a:cxn ang="0">
                  <a:pos x="T0" y="T1"/>
                </a:cxn>
                <a:cxn ang="0">
                  <a:pos x="T2" y="T3"/>
                </a:cxn>
                <a:cxn ang="0">
                  <a:pos x="T4" y="T5"/>
                </a:cxn>
              </a:cxnLst>
              <a:rect l="0" t="0" r="r" b="b"/>
              <a:pathLst>
                <a:path w="21722" h="21600" fill="none" extrusionOk="0">
                  <a:moveTo>
                    <a:pt x="0" y="0"/>
                  </a:moveTo>
                  <a:cubicBezTo>
                    <a:pt x="40" y="0"/>
                    <a:pt x="81" y="-1"/>
                    <a:pt x="122" y="0"/>
                  </a:cubicBezTo>
                  <a:cubicBezTo>
                    <a:pt x="12003" y="0"/>
                    <a:pt x="21653" y="9595"/>
                    <a:pt x="21721" y="21477"/>
                  </a:cubicBezTo>
                </a:path>
                <a:path w="21722" h="21600" stroke="0" extrusionOk="0">
                  <a:moveTo>
                    <a:pt x="0" y="0"/>
                  </a:moveTo>
                  <a:cubicBezTo>
                    <a:pt x="40" y="0"/>
                    <a:pt x="81" y="-1"/>
                    <a:pt x="122" y="0"/>
                  </a:cubicBezTo>
                  <a:cubicBezTo>
                    <a:pt x="12003" y="0"/>
                    <a:pt x="21653" y="9595"/>
                    <a:pt x="21721" y="21477"/>
                  </a:cubicBezTo>
                  <a:lnTo>
                    <a:pt x="122" y="21600"/>
                  </a:lnTo>
                  <a:close/>
                </a:path>
              </a:pathLst>
            </a:custGeom>
            <a:solidFill>
              <a:srgbClr val="9B9ED9"/>
            </a:solidFill>
            <a:ln w="28575">
              <a:solidFill>
                <a:srgbClr val="000000"/>
              </a:solidFill>
              <a:round/>
              <a:headEnd/>
              <a:tailEnd/>
            </a:ln>
          </p:spPr>
          <p:txBody>
            <a:bodyPr/>
            <a:lstStyle/>
            <a:p>
              <a:endParaRPr lang="zh-CN" altLang="en-US">
                <a:latin typeface="Arial Unicode MS" panose="020B0604020202020204" pitchFamily="34" charset="-122"/>
                <a:ea typeface="微软雅黑" panose="020B0503020204020204" pitchFamily="34" charset="-122"/>
              </a:endParaRPr>
            </a:p>
          </p:txBody>
        </p:sp>
        <p:sp>
          <p:nvSpPr>
            <p:cNvPr id="301072" name="Arc 16"/>
            <p:cNvSpPr>
              <a:spLocks/>
            </p:cNvSpPr>
            <p:nvPr/>
          </p:nvSpPr>
          <p:spPr bwMode="auto">
            <a:xfrm>
              <a:off x="1999" y="739"/>
              <a:ext cx="1766" cy="1772"/>
            </a:xfrm>
            <a:custGeom>
              <a:avLst/>
              <a:gdLst>
                <a:gd name="G0" fmla="+- 21600 0 0"/>
                <a:gd name="G1" fmla="+- 21600 0 0"/>
                <a:gd name="G2" fmla="+- 21600 0 0"/>
                <a:gd name="T0" fmla="*/ 43200 w 43200"/>
                <a:gd name="T1" fmla="*/ 21477 h 43200"/>
                <a:gd name="T2" fmla="*/ 21478 w 43200"/>
                <a:gd name="T3" fmla="*/ 0 h 43200"/>
                <a:gd name="T4" fmla="*/ 21600 w 43200"/>
                <a:gd name="T5" fmla="*/ 21600 h 43200"/>
              </a:gdLst>
              <a:ahLst/>
              <a:cxnLst>
                <a:cxn ang="0">
                  <a:pos x="T0" y="T1"/>
                </a:cxn>
                <a:cxn ang="0">
                  <a:pos x="T2" y="T3"/>
                </a:cxn>
                <a:cxn ang="0">
                  <a:pos x="T4" y="T5"/>
                </a:cxn>
              </a:cxnLst>
              <a:rect l="0" t="0" r="r" b="b"/>
              <a:pathLst>
                <a:path w="43200" h="43200" fill="none" extrusionOk="0">
                  <a:moveTo>
                    <a:pt x="43199" y="21477"/>
                  </a:moveTo>
                  <a:cubicBezTo>
                    <a:pt x="43199" y="21518"/>
                    <a:pt x="43200" y="21559"/>
                    <a:pt x="43200" y="21600"/>
                  </a:cubicBezTo>
                  <a:cubicBezTo>
                    <a:pt x="43200" y="33529"/>
                    <a:pt x="33529" y="43200"/>
                    <a:pt x="21600" y="43200"/>
                  </a:cubicBezTo>
                  <a:cubicBezTo>
                    <a:pt x="9670" y="43200"/>
                    <a:pt x="0" y="33529"/>
                    <a:pt x="0" y="21600"/>
                  </a:cubicBezTo>
                  <a:cubicBezTo>
                    <a:pt x="-1" y="9718"/>
                    <a:pt x="9596" y="67"/>
                    <a:pt x="21478" y="0"/>
                  </a:cubicBezTo>
                </a:path>
                <a:path w="43200" h="43200" stroke="0" extrusionOk="0">
                  <a:moveTo>
                    <a:pt x="43199" y="21477"/>
                  </a:moveTo>
                  <a:cubicBezTo>
                    <a:pt x="43199" y="21518"/>
                    <a:pt x="43200" y="21559"/>
                    <a:pt x="43200" y="21600"/>
                  </a:cubicBezTo>
                  <a:cubicBezTo>
                    <a:pt x="43200" y="33529"/>
                    <a:pt x="33529" y="43200"/>
                    <a:pt x="21600" y="43200"/>
                  </a:cubicBezTo>
                  <a:cubicBezTo>
                    <a:pt x="9670" y="43200"/>
                    <a:pt x="0" y="33529"/>
                    <a:pt x="0" y="21600"/>
                  </a:cubicBezTo>
                  <a:cubicBezTo>
                    <a:pt x="-1" y="9718"/>
                    <a:pt x="9596" y="67"/>
                    <a:pt x="21478" y="0"/>
                  </a:cubicBezTo>
                  <a:lnTo>
                    <a:pt x="21600" y="21600"/>
                  </a:lnTo>
                  <a:close/>
                </a:path>
              </a:pathLst>
            </a:custGeom>
            <a:solidFill>
              <a:srgbClr val="9B9ED9"/>
            </a:solidFill>
            <a:ln w="28575">
              <a:solidFill>
                <a:srgbClr val="000000"/>
              </a:solidFill>
              <a:round/>
              <a:headEnd/>
              <a:tailEnd/>
            </a:ln>
          </p:spPr>
          <p:txBody>
            <a:bodyPr/>
            <a:lstStyle/>
            <a:p>
              <a:endParaRPr lang="zh-CN" altLang="en-US">
                <a:latin typeface="Arial Unicode MS" panose="020B0604020202020204" pitchFamily="34" charset="-122"/>
                <a:ea typeface="微软雅黑" panose="020B0503020204020204" pitchFamily="34" charset="-122"/>
              </a:endParaRPr>
            </a:p>
          </p:txBody>
        </p:sp>
        <p:sp>
          <p:nvSpPr>
            <p:cNvPr id="301073" name="Freeform 17"/>
            <p:cNvSpPr>
              <a:spLocks/>
            </p:cNvSpPr>
            <p:nvPr/>
          </p:nvSpPr>
          <p:spPr bwMode="auto">
            <a:xfrm>
              <a:off x="2870" y="874"/>
              <a:ext cx="471" cy="744"/>
            </a:xfrm>
            <a:custGeom>
              <a:avLst/>
              <a:gdLst>
                <a:gd name="T0" fmla="*/ 0 w 471"/>
                <a:gd name="T1" fmla="*/ 744 h 744"/>
                <a:gd name="T2" fmla="*/ 471 w 471"/>
                <a:gd name="T3" fmla="*/ 0 h 744"/>
              </a:gdLst>
              <a:ahLst/>
              <a:cxnLst>
                <a:cxn ang="0">
                  <a:pos x="T0" y="T1"/>
                </a:cxn>
                <a:cxn ang="0">
                  <a:pos x="T2" y="T3"/>
                </a:cxn>
              </a:cxnLst>
              <a:rect l="0" t="0" r="r" b="b"/>
              <a:pathLst>
                <a:path w="471" h="744">
                  <a:moveTo>
                    <a:pt x="0" y="744"/>
                  </a:moveTo>
                  <a:lnTo>
                    <a:pt x="471" y="0"/>
                  </a:lnTo>
                </a:path>
              </a:pathLst>
            </a:custGeom>
            <a:noFill/>
            <a:ln w="12700" cap="flat" cmpd="sng">
              <a:solidFill>
                <a:srgbClr val="C9C9C9"/>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301074" name="Freeform 18"/>
            <p:cNvSpPr>
              <a:spLocks/>
            </p:cNvSpPr>
            <p:nvPr/>
          </p:nvSpPr>
          <p:spPr bwMode="auto">
            <a:xfrm>
              <a:off x="2875" y="1201"/>
              <a:ext cx="773" cy="419"/>
            </a:xfrm>
            <a:custGeom>
              <a:avLst/>
              <a:gdLst>
                <a:gd name="T0" fmla="*/ 0 w 773"/>
                <a:gd name="T1" fmla="*/ 419 h 419"/>
                <a:gd name="T2" fmla="*/ 773 w 773"/>
                <a:gd name="T3" fmla="*/ 0 h 419"/>
              </a:gdLst>
              <a:ahLst/>
              <a:cxnLst>
                <a:cxn ang="0">
                  <a:pos x="T0" y="T1"/>
                </a:cxn>
                <a:cxn ang="0">
                  <a:pos x="T2" y="T3"/>
                </a:cxn>
              </a:cxnLst>
              <a:rect l="0" t="0" r="r" b="b"/>
              <a:pathLst>
                <a:path w="773" h="419">
                  <a:moveTo>
                    <a:pt x="0" y="419"/>
                  </a:moveTo>
                  <a:lnTo>
                    <a:pt x="773" y="0"/>
                  </a:lnTo>
                </a:path>
              </a:pathLst>
            </a:custGeom>
            <a:noFill/>
            <a:ln w="12700" cap="flat" cmpd="sng">
              <a:solidFill>
                <a:srgbClr val="C9C9C9"/>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301075" name="Text Box 19"/>
            <p:cNvSpPr txBox="1">
              <a:spLocks noChangeArrowheads="1"/>
            </p:cNvSpPr>
            <p:nvPr/>
          </p:nvSpPr>
          <p:spPr bwMode="auto">
            <a:xfrm>
              <a:off x="2964" y="739"/>
              <a:ext cx="3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400">
                  <a:solidFill>
                    <a:srgbClr val="C9C9C9"/>
                  </a:solidFill>
                  <a:latin typeface="Arial Unicode MS" panose="020B0604020202020204" pitchFamily="34" charset="-122"/>
                  <a:ea typeface="微软雅黑" panose="020B0503020204020204" pitchFamily="34" charset="-122"/>
                </a:rPr>
                <a:t>①</a:t>
              </a:r>
            </a:p>
          </p:txBody>
        </p:sp>
        <p:sp>
          <p:nvSpPr>
            <p:cNvPr id="301076" name="Text Box 20"/>
            <p:cNvSpPr txBox="1">
              <a:spLocks noChangeArrowheads="1"/>
            </p:cNvSpPr>
            <p:nvPr/>
          </p:nvSpPr>
          <p:spPr bwMode="auto">
            <a:xfrm>
              <a:off x="3268" y="932"/>
              <a:ext cx="3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400">
                  <a:solidFill>
                    <a:srgbClr val="C9C9C9"/>
                  </a:solidFill>
                  <a:latin typeface="Arial Unicode MS" panose="020B0604020202020204" pitchFamily="34" charset="-122"/>
                  <a:ea typeface="微软雅黑" panose="020B0503020204020204" pitchFamily="34" charset="-122"/>
                </a:rPr>
                <a:t>②</a:t>
              </a:r>
            </a:p>
          </p:txBody>
        </p:sp>
        <p:sp>
          <p:nvSpPr>
            <p:cNvPr id="301077" name="Text Box 21"/>
            <p:cNvSpPr txBox="1">
              <a:spLocks noChangeArrowheads="1"/>
            </p:cNvSpPr>
            <p:nvPr/>
          </p:nvSpPr>
          <p:spPr bwMode="auto">
            <a:xfrm>
              <a:off x="3465" y="1285"/>
              <a:ext cx="310" cy="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400">
                  <a:solidFill>
                    <a:srgbClr val="C9C9C9"/>
                  </a:solidFill>
                  <a:latin typeface="Arial Unicode MS" panose="020B0604020202020204" pitchFamily="34" charset="-122"/>
                  <a:ea typeface="微软雅黑" panose="020B0503020204020204" pitchFamily="34" charset="-122"/>
                </a:rPr>
                <a:t>③</a:t>
              </a:r>
            </a:p>
          </p:txBody>
        </p:sp>
        <p:sp>
          <p:nvSpPr>
            <p:cNvPr id="301078" name="Text Box 22"/>
            <p:cNvSpPr txBox="1">
              <a:spLocks noChangeArrowheads="1"/>
            </p:cNvSpPr>
            <p:nvPr/>
          </p:nvSpPr>
          <p:spPr bwMode="auto">
            <a:xfrm>
              <a:off x="2828" y="1106"/>
              <a:ext cx="792"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3200">
                  <a:solidFill>
                    <a:srgbClr val="C9C9C9"/>
                  </a:solidFill>
                  <a:latin typeface="Arial Unicode MS" panose="020B0604020202020204" pitchFamily="34" charset="-122"/>
                  <a:ea typeface="微软雅黑" panose="020B0503020204020204" pitchFamily="34" charset="-122"/>
                </a:rPr>
                <a:t>PLAN</a:t>
              </a:r>
            </a:p>
          </p:txBody>
        </p:sp>
        <p:sp>
          <p:nvSpPr>
            <p:cNvPr id="301079" name="Arc 23"/>
            <p:cNvSpPr>
              <a:spLocks/>
            </p:cNvSpPr>
            <p:nvPr/>
          </p:nvSpPr>
          <p:spPr bwMode="auto">
            <a:xfrm flipH="1">
              <a:off x="1996" y="736"/>
              <a:ext cx="888" cy="886"/>
            </a:xfrm>
            <a:custGeom>
              <a:avLst/>
              <a:gdLst>
                <a:gd name="G0" fmla="+- 122 0 0"/>
                <a:gd name="G1" fmla="+- 21600 0 0"/>
                <a:gd name="G2" fmla="+- 21600 0 0"/>
                <a:gd name="T0" fmla="*/ 0 w 21722"/>
                <a:gd name="T1" fmla="*/ 0 h 21600"/>
                <a:gd name="T2" fmla="*/ 21722 w 21722"/>
                <a:gd name="T3" fmla="*/ 21477 h 21600"/>
                <a:gd name="T4" fmla="*/ 122 w 21722"/>
                <a:gd name="T5" fmla="*/ 21600 h 21600"/>
              </a:gdLst>
              <a:ahLst/>
              <a:cxnLst>
                <a:cxn ang="0">
                  <a:pos x="T0" y="T1"/>
                </a:cxn>
                <a:cxn ang="0">
                  <a:pos x="T2" y="T3"/>
                </a:cxn>
                <a:cxn ang="0">
                  <a:pos x="T4" y="T5"/>
                </a:cxn>
              </a:cxnLst>
              <a:rect l="0" t="0" r="r" b="b"/>
              <a:pathLst>
                <a:path w="21722" h="21600" fill="none" extrusionOk="0">
                  <a:moveTo>
                    <a:pt x="0" y="0"/>
                  </a:moveTo>
                  <a:cubicBezTo>
                    <a:pt x="40" y="0"/>
                    <a:pt x="81" y="-1"/>
                    <a:pt x="122" y="0"/>
                  </a:cubicBezTo>
                  <a:cubicBezTo>
                    <a:pt x="12003" y="0"/>
                    <a:pt x="21653" y="9595"/>
                    <a:pt x="21721" y="21477"/>
                  </a:cubicBezTo>
                </a:path>
                <a:path w="21722" h="21600" stroke="0" extrusionOk="0">
                  <a:moveTo>
                    <a:pt x="0" y="0"/>
                  </a:moveTo>
                  <a:cubicBezTo>
                    <a:pt x="40" y="0"/>
                    <a:pt x="81" y="-1"/>
                    <a:pt x="122" y="0"/>
                  </a:cubicBezTo>
                  <a:cubicBezTo>
                    <a:pt x="12003" y="0"/>
                    <a:pt x="21653" y="9595"/>
                    <a:pt x="21721" y="21477"/>
                  </a:cubicBezTo>
                  <a:lnTo>
                    <a:pt x="122" y="21600"/>
                  </a:lnTo>
                  <a:close/>
                </a:path>
              </a:pathLst>
            </a:custGeom>
            <a:solidFill>
              <a:srgbClr val="FFFF00"/>
            </a:solidFill>
            <a:ln w="28575">
              <a:solidFill>
                <a:srgbClr val="000000"/>
              </a:solidFill>
              <a:round/>
              <a:headEnd/>
              <a:tailEnd/>
            </a:ln>
          </p:spPr>
          <p:txBody>
            <a:bodyPr/>
            <a:lstStyle/>
            <a:p>
              <a:endParaRPr lang="zh-CN" altLang="en-US">
                <a:latin typeface="Arial Unicode MS" panose="020B0604020202020204" pitchFamily="34" charset="-122"/>
                <a:ea typeface="微软雅黑" panose="020B0503020204020204" pitchFamily="34" charset="-122"/>
              </a:endParaRPr>
            </a:p>
          </p:txBody>
        </p:sp>
        <p:sp>
          <p:nvSpPr>
            <p:cNvPr id="301080" name="Line 24"/>
            <p:cNvSpPr>
              <a:spLocks noChangeShapeType="1"/>
            </p:cNvSpPr>
            <p:nvPr/>
          </p:nvSpPr>
          <p:spPr bwMode="auto">
            <a:xfrm>
              <a:off x="2875" y="1625"/>
              <a:ext cx="635" cy="616"/>
            </a:xfrm>
            <a:prstGeom prst="line">
              <a:avLst/>
            </a:prstGeom>
            <a:noFill/>
            <a:ln w="12700">
              <a:solidFill>
                <a:srgbClr val="C9C9C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301081" name="Text Box 25"/>
            <p:cNvSpPr txBox="1">
              <a:spLocks noChangeArrowheads="1"/>
            </p:cNvSpPr>
            <p:nvPr/>
          </p:nvSpPr>
          <p:spPr bwMode="auto">
            <a:xfrm>
              <a:off x="3353" y="1721"/>
              <a:ext cx="374"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Lst>
          </p:spPr>
          <p:txBody>
            <a:bodyPr wrap="none">
              <a:spAutoFit/>
            </a:bodyPr>
            <a:lstStyle/>
            <a:p>
              <a:pPr eaLnBrk="1" hangingPunct="1"/>
              <a:r>
                <a:rPr lang="en-US" altLang="ja-JP" sz="3200">
                  <a:solidFill>
                    <a:srgbClr val="C9C9C9"/>
                  </a:solidFill>
                  <a:latin typeface="Arial Unicode MS" panose="020B0604020202020204" pitchFamily="34" charset="-122"/>
                  <a:ea typeface="微软雅黑" panose="020B0503020204020204" pitchFamily="34" charset="-122"/>
                </a:rPr>
                <a:t>④</a:t>
              </a:r>
            </a:p>
          </p:txBody>
        </p:sp>
        <p:sp>
          <p:nvSpPr>
            <p:cNvPr id="301082" name="Text Box 26"/>
            <p:cNvSpPr txBox="1">
              <a:spLocks noChangeArrowheads="1"/>
            </p:cNvSpPr>
            <p:nvPr/>
          </p:nvSpPr>
          <p:spPr bwMode="auto">
            <a:xfrm>
              <a:off x="2989" y="2091"/>
              <a:ext cx="374"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Lst>
          </p:spPr>
          <p:txBody>
            <a:bodyPr wrap="none">
              <a:spAutoFit/>
            </a:bodyPr>
            <a:lstStyle/>
            <a:p>
              <a:pPr eaLnBrk="1" hangingPunct="1"/>
              <a:r>
                <a:rPr lang="en-US" altLang="ja-JP" sz="3200">
                  <a:solidFill>
                    <a:srgbClr val="C9C9C9"/>
                  </a:solidFill>
                  <a:latin typeface="Arial Unicode MS" panose="020B0604020202020204" pitchFamily="34" charset="-122"/>
                  <a:ea typeface="微软雅黑" panose="020B0503020204020204" pitchFamily="34" charset="-122"/>
                </a:rPr>
                <a:t>⑤</a:t>
              </a:r>
            </a:p>
          </p:txBody>
        </p:sp>
        <p:sp>
          <p:nvSpPr>
            <p:cNvPr id="301083" name="Text Box 27"/>
            <p:cNvSpPr txBox="1">
              <a:spLocks noChangeArrowheads="1"/>
            </p:cNvSpPr>
            <p:nvPr/>
          </p:nvSpPr>
          <p:spPr bwMode="auto">
            <a:xfrm>
              <a:off x="2931" y="1687"/>
              <a:ext cx="447" cy="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69696"/>
                  </a:solidFill>
                  <a:miter lim="800000"/>
                  <a:headEnd/>
                  <a:tailEnd/>
                </a14:hiddenLine>
              </a:ext>
            </a:extLst>
          </p:spPr>
          <p:txBody>
            <a:bodyPr wrap="none">
              <a:spAutoFit/>
            </a:bodyPr>
            <a:lstStyle/>
            <a:p>
              <a:pPr eaLnBrk="1" hangingPunct="1"/>
              <a:r>
                <a:rPr lang="en-US" altLang="ja-JP" sz="3200">
                  <a:solidFill>
                    <a:srgbClr val="C9C9C9"/>
                  </a:solidFill>
                  <a:latin typeface="Arial Unicode MS" panose="020B0604020202020204" pitchFamily="34" charset="-122"/>
                  <a:ea typeface="微软雅黑" panose="020B0503020204020204" pitchFamily="34" charset="-122"/>
                </a:rPr>
                <a:t>Do</a:t>
              </a:r>
            </a:p>
          </p:txBody>
        </p:sp>
        <p:sp>
          <p:nvSpPr>
            <p:cNvPr id="301084" name="Text Box 28"/>
            <p:cNvSpPr txBox="1">
              <a:spLocks noChangeArrowheads="1"/>
            </p:cNvSpPr>
            <p:nvPr/>
          </p:nvSpPr>
          <p:spPr bwMode="auto">
            <a:xfrm>
              <a:off x="2373" y="2082"/>
              <a:ext cx="374"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3200">
                  <a:solidFill>
                    <a:srgbClr val="C9C9C9"/>
                  </a:solidFill>
                  <a:latin typeface="Arial Unicode MS" panose="020B0604020202020204" pitchFamily="34" charset="-122"/>
                  <a:ea typeface="微软雅黑" panose="020B0503020204020204" pitchFamily="34" charset="-122"/>
                </a:rPr>
                <a:t>⑥</a:t>
              </a:r>
            </a:p>
          </p:txBody>
        </p:sp>
        <p:sp>
          <p:nvSpPr>
            <p:cNvPr id="301085" name="Text Box 29"/>
            <p:cNvSpPr txBox="1">
              <a:spLocks noChangeArrowheads="1"/>
            </p:cNvSpPr>
            <p:nvPr/>
          </p:nvSpPr>
          <p:spPr bwMode="auto">
            <a:xfrm>
              <a:off x="2071" y="1795"/>
              <a:ext cx="374" cy="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3200">
                  <a:solidFill>
                    <a:srgbClr val="C9C9C9"/>
                  </a:solidFill>
                  <a:latin typeface="Arial Unicode MS" panose="020B0604020202020204" pitchFamily="34" charset="-122"/>
                  <a:ea typeface="微软雅黑" panose="020B0503020204020204" pitchFamily="34" charset="-122"/>
                </a:rPr>
                <a:t>⑦</a:t>
              </a:r>
            </a:p>
          </p:txBody>
        </p:sp>
        <p:sp>
          <p:nvSpPr>
            <p:cNvPr id="301086" name="Text Box 30"/>
            <p:cNvSpPr txBox="1">
              <a:spLocks noChangeArrowheads="1"/>
            </p:cNvSpPr>
            <p:nvPr/>
          </p:nvSpPr>
          <p:spPr bwMode="auto">
            <a:xfrm>
              <a:off x="2007" y="1603"/>
              <a:ext cx="90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lang="en-US" altLang="ja-JP" sz="2800">
                  <a:solidFill>
                    <a:srgbClr val="C9C9C9"/>
                  </a:solidFill>
                  <a:latin typeface="Arial Unicode MS" panose="020B0604020202020204" pitchFamily="34" charset="-122"/>
                  <a:ea typeface="微软雅黑" panose="020B0503020204020204" pitchFamily="34" charset="-122"/>
                </a:rPr>
                <a:t>CHECK</a:t>
              </a:r>
            </a:p>
          </p:txBody>
        </p:sp>
        <p:grpSp>
          <p:nvGrpSpPr>
            <p:cNvPr id="301087" name="Group 31"/>
            <p:cNvGrpSpPr>
              <a:grpSpLocks/>
            </p:cNvGrpSpPr>
            <p:nvPr/>
          </p:nvGrpSpPr>
          <p:grpSpPr bwMode="auto">
            <a:xfrm>
              <a:off x="1999" y="739"/>
              <a:ext cx="1766" cy="1772"/>
              <a:chOff x="192" y="79"/>
              <a:chExt cx="1766" cy="1772"/>
            </a:xfrm>
          </p:grpSpPr>
          <p:sp>
            <p:nvSpPr>
              <p:cNvPr id="301088" name="Line 32"/>
              <p:cNvSpPr>
                <a:spLocks noChangeShapeType="1"/>
              </p:cNvSpPr>
              <p:nvPr/>
            </p:nvSpPr>
            <p:spPr bwMode="auto">
              <a:xfrm>
                <a:off x="192" y="965"/>
                <a:ext cx="176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301089" name="Line 33"/>
              <p:cNvSpPr>
                <a:spLocks noChangeShapeType="1"/>
              </p:cNvSpPr>
              <p:nvPr/>
            </p:nvSpPr>
            <p:spPr bwMode="auto">
              <a:xfrm>
                <a:off x="1070" y="79"/>
                <a:ext cx="0" cy="177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grpSp>
        <p:sp>
          <p:nvSpPr>
            <p:cNvPr id="301090" name="Line 34"/>
            <p:cNvSpPr>
              <a:spLocks noChangeShapeType="1"/>
            </p:cNvSpPr>
            <p:nvPr/>
          </p:nvSpPr>
          <p:spPr bwMode="auto">
            <a:xfrm flipH="1">
              <a:off x="2240" y="1627"/>
              <a:ext cx="640" cy="614"/>
            </a:xfrm>
            <a:prstGeom prst="line">
              <a:avLst/>
            </a:prstGeom>
            <a:noFill/>
            <a:ln w="12700">
              <a:solidFill>
                <a:srgbClr val="C9C9C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Arial Unicode MS" panose="020B0604020202020204" pitchFamily="34" charset="-122"/>
                <a:ea typeface="微软雅黑" panose="020B0503020204020204" pitchFamily="34" charset="-122"/>
              </a:endParaRPr>
            </a:p>
          </p:txBody>
        </p:sp>
        <p:sp>
          <p:nvSpPr>
            <p:cNvPr id="301091" name="Text Box 35"/>
            <p:cNvSpPr txBox="1">
              <a:spLocks noChangeArrowheads="1"/>
            </p:cNvSpPr>
            <p:nvPr/>
          </p:nvSpPr>
          <p:spPr bwMode="auto">
            <a:xfrm>
              <a:off x="2016" y="1257"/>
              <a:ext cx="34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800">
                  <a:latin typeface="Arial Unicode MS" panose="020B0604020202020204" pitchFamily="34" charset="-122"/>
                  <a:ea typeface="微软雅黑" panose="020B0503020204020204" pitchFamily="34" charset="-122"/>
                </a:rPr>
                <a:t>⑧</a:t>
              </a:r>
            </a:p>
          </p:txBody>
        </p:sp>
        <p:sp>
          <p:nvSpPr>
            <p:cNvPr id="301092" name="Text Box 36"/>
            <p:cNvSpPr txBox="1">
              <a:spLocks noChangeArrowheads="1"/>
            </p:cNvSpPr>
            <p:nvPr/>
          </p:nvSpPr>
          <p:spPr bwMode="auto">
            <a:xfrm>
              <a:off x="2304" y="1236"/>
              <a:ext cx="569" cy="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800">
                  <a:latin typeface="Arial Unicode MS" panose="020B0604020202020204" pitchFamily="34" charset="-122"/>
                  <a:ea typeface="微软雅黑" panose="020B0503020204020204" pitchFamily="34" charset="-122"/>
                </a:rPr>
                <a:t>ACT</a:t>
              </a:r>
            </a:p>
          </p:txBody>
        </p:sp>
        <p:sp>
          <p:nvSpPr>
            <p:cNvPr id="301093" name="Text Box 37"/>
            <p:cNvSpPr txBox="1">
              <a:spLocks noChangeArrowheads="1"/>
            </p:cNvSpPr>
            <p:nvPr/>
          </p:nvSpPr>
          <p:spPr bwMode="auto">
            <a:xfrm>
              <a:off x="2544" y="768"/>
              <a:ext cx="34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800">
                  <a:latin typeface="Arial Unicode MS" panose="020B0604020202020204" pitchFamily="34" charset="-122"/>
                  <a:ea typeface="微软雅黑" panose="020B0503020204020204" pitchFamily="34" charset="-122"/>
                </a:rPr>
                <a:t>⑩</a:t>
              </a:r>
            </a:p>
          </p:txBody>
        </p:sp>
        <p:sp>
          <p:nvSpPr>
            <p:cNvPr id="301094" name="Text Box 38"/>
            <p:cNvSpPr txBox="1">
              <a:spLocks noChangeArrowheads="1"/>
            </p:cNvSpPr>
            <p:nvPr/>
          </p:nvSpPr>
          <p:spPr bwMode="auto">
            <a:xfrm>
              <a:off x="2208" y="960"/>
              <a:ext cx="342" cy="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r>
                <a:rPr lang="en-US" altLang="ja-JP" sz="2800">
                  <a:latin typeface="Arial Unicode MS" panose="020B0604020202020204" pitchFamily="34" charset="-122"/>
                  <a:ea typeface="微软雅黑" panose="020B0503020204020204" pitchFamily="34" charset="-122"/>
                </a:rPr>
                <a:t>⑨</a:t>
              </a:r>
            </a:p>
          </p:txBody>
        </p:sp>
      </p:grpSp>
      <p:sp>
        <p:nvSpPr>
          <p:cNvPr id="301095" name="Text Box 39"/>
          <p:cNvSpPr txBox="1">
            <a:spLocks noChangeArrowheads="1"/>
          </p:cNvSpPr>
          <p:nvPr/>
        </p:nvSpPr>
        <p:spPr bwMode="auto">
          <a:xfrm>
            <a:off x="2394454" y="5404652"/>
            <a:ext cx="184731" cy="400110"/>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en-US" altLang="zh-CN" sz="2000">
              <a:latin typeface="Arial Unicode MS" panose="020B0604020202020204" pitchFamily="34" charset="-122"/>
              <a:ea typeface="微软雅黑" panose="020B0503020204020204" pitchFamily="34" charset="-122"/>
            </a:endParaRPr>
          </a:p>
        </p:txBody>
      </p:sp>
      <p:sp>
        <p:nvSpPr>
          <p:cNvPr id="41" name="Rectangle 20"/>
          <p:cNvSpPr>
            <a:spLocks noChangeArrowheads="1"/>
          </p:cNvSpPr>
          <p:nvPr/>
        </p:nvSpPr>
        <p:spPr bwMode="auto">
          <a:xfrm>
            <a:off x="-9526" y="434975"/>
            <a:ext cx="6257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Wingdings" panose="05000000000000000000" pitchFamily="2" charset="2"/>
              <a:buChar char="Ø"/>
            </a:pPr>
            <a:r>
              <a:rPr lang="zh-CN" altLang="en-US" sz="2800" b="1" dirty="0" smtClean="0">
                <a:solidFill>
                  <a:srgbClr val="CC3300"/>
                </a:solidFill>
                <a:latin typeface="黑体" panose="02010609060101010101" pitchFamily="49" charset="-122"/>
                <a:ea typeface="黑体" panose="02010609060101010101" pitchFamily="49" charset="-122"/>
              </a:rPr>
              <a:t>改善</a:t>
            </a:r>
            <a:endParaRPr lang="zh-CN" altLang="en-US" sz="2800" b="1" dirty="0">
              <a:solidFill>
                <a:srgbClr val="CC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3467009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01059"/>
                                        </p:tgtEl>
                                        <p:attrNameLst>
                                          <p:attrName>style.visibility</p:attrName>
                                        </p:attrNameLst>
                                      </p:cBhvr>
                                      <p:to>
                                        <p:strVal val="visible"/>
                                      </p:to>
                                    </p:set>
                                    <p:anim calcmode="lin" valueType="num">
                                      <p:cBhvr>
                                        <p:cTn id="7" dur="500" fill="hold"/>
                                        <p:tgtEl>
                                          <p:spTgt spid="301059"/>
                                        </p:tgtEl>
                                        <p:attrNameLst>
                                          <p:attrName>ppt_w</p:attrName>
                                        </p:attrNameLst>
                                      </p:cBhvr>
                                      <p:tavLst>
                                        <p:tav tm="0">
                                          <p:val>
                                            <p:fltVal val="0"/>
                                          </p:val>
                                        </p:tav>
                                        <p:tav tm="100000">
                                          <p:val>
                                            <p:strVal val="#ppt_w"/>
                                          </p:val>
                                        </p:tav>
                                      </p:tavLst>
                                    </p:anim>
                                    <p:anim calcmode="lin" valueType="num">
                                      <p:cBhvr>
                                        <p:cTn id="8" dur="500" fill="hold"/>
                                        <p:tgtEl>
                                          <p:spTgt spid="30105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01062"/>
                                        </p:tgtEl>
                                        <p:attrNameLst>
                                          <p:attrName>style.visibility</p:attrName>
                                        </p:attrNameLst>
                                      </p:cBhvr>
                                      <p:to>
                                        <p:strVal val="visible"/>
                                      </p:to>
                                    </p:set>
                                  </p:childTnLst>
                                </p:cTn>
                              </p:par>
                            </p:childTnLst>
                          </p:cTn>
                        </p:par>
                        <p:par>
                          <p:cTn id="13" fill="hold" nodeType="afterGroup">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301065"/>
                                        </p:tgtEl>
                                        <p:attrNameLst>
                                          <p:attrName>style.visibility</p:attrName>
                                        </p:attrNameLst>
                                      </p:cBhvr>
                                      <p:to>
                                        <p:strVal val="visible"/>
                                      </p:to>
                                    </p:set>
                                    <p:anim calcmode="lin" valueType="num">
                                      <p:cBhvr additive="base">
                                        <p:cTn id="16" dur="500" fill="hold"/>
                                        <p:tgtEl>
                                          <p:spTgt spid="301065"/>
                                        </p:tgtEl>
                                        <p:attrNameLst>
                                          <p:attrName>ppt_x</p:attrName>
                                        </p:attrNameLst>
                                      </p:cBhvr>
                                      <p:tavLst>
                                        <p:tav tm="0">
                                          <p:val>
                                            <p:strVal val="1+#ppt_w/2"/>
                                          </p:val>
                                        </p:tav>
                                        <p:tav tm="100000">
                                          <p:val>
                                            <p:strVal val="#ppt_x"/>
                                          </p:val>
                                        </p:tav>
                                      </p:tavLst>
                                    </p:anim>
                                    <p:anim calcmode="lin" valueType="num">
                                      <p:cBhvr additive="base">
                                        <p:cTn id="17" dur="500" fill="hold"/>
                                        <p:tgtEl>
                                          <p:spTgt spid="301065"/>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1000"/>
                            </p:stCondLst>
                            <p:childTnLst>
                              <p:par>
                                <p:cTn id="19" presetID="23" presetClass="entr" presetSubtype="16" fill="hold" grpId="0" nodeType="afterEffect">
                                  <p:stCondLst>
                                    <p:cond delay="0"/>
                                  </p:stCondLst>
                                  <p:childTnLst>
                                    <p:set>
                                      <p:cBhvr>
                                        <p:cTn id="20" dur="1" fill="hold">
                                          <p:stCondLst>
                                            <p:cond delay="0"/>
                                          </p:stCondLst>
                                        </p:cTn>
                                        <p:tgtEl>
                                          <p:spTgt spid="301060"/>
                                        </p:tgtEl>
                                        <p:attrNameLst>
                                          <p:attrName>style.visibility</p:attrName>
                                        </p:attrNameLst>
                                      </p:cBhvr>
                                      <p:to>
                                        <p:strVal val="visible"/>
                                      </p:to>
                                    </p:set>
                                    <p:anim calcmode="lin" valueType="num">
                                      <p:cBhvr>
                                        <p:cTn id="21" dur="500" fill="hold"/>
                                        <p:tgtEl>
                                          <p:spTgt spid="301060"/>
                                        </p:tgtEl>
                                        <p:attrNameLst>
                                          <p:attrName>ppt_w</p:attrName>
                                        </p:attrNameLst>
                                      </p:cBhvr>
                                      <p:tavLst>
                                        <p:tav tm="0">
                                          <p:val>
                                            <p:fltVal val="0"/>
                                          </p:val>
                                        </p:tav>
                                        <p:tav tm="100000">
                                          <p:val>
                                            <p:strVal val="#ppt_w"/>
                                          </p:val>
                                        </p:tav>
                                      </p:tavLst>
                                    </p:anim>
                                    <p:anim calcmode="lin" valueType="num">
                                      <p:cBhvr>
                                        <p:cTn id="22" dur="500" fill="hold"/>
                                        <p:tgtEl>
                                          <p:spTgt spid="301060"/>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1063"/>
                                        </p:tgtEl>
                                        <p:attrNameLst>
                                          <p:attrName>style.visibility</p:attrName>
                                        </p:attrNameLst>
                                      </p:cBhvr>
                                      <p:to>
                                        <p:strVal val="visible"/>
                                      </p:to>
                                    </p:set>
                                  </p:childTnLst>
                                </p:cTn>
                              </p:par>
                            </p:childTnLst>
                          </p:cTn>
                        </p:par>
                        <p:par>
                          <p:cTn id="27" fill="hold" nodeType="afterGroup">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301066"/>
                                        </p:tgtEl>
                                        <p:attrNameLst>
                                          <p:attrName>style.visibility</p:attrName>
                                        </p:attrNameLst>
                                      </p:cBhvr>
                                      <p:to>
                                        <p:strVal val="visible"/>
                                      </p:to>
                                    </p:set>
                                    <p:anim calcmode="lin" valueType="num">
                                      <p:cBhvr additive="base">
                                        <p:cTn id="30" dur="500" fill="hold"/>
                                        <p:tgtEl>
                                          <p:spTgt spid="301066"/>
                                        </p:tgtEl>
                                        <p:attrNameLst>
                                          <p:attrName>ppt_x</p:attrName>
                                        </p:attrNameLst>
                                      </p:cBhvr>
                                      <p:tavLst>
                                        <p:tav tm="0">
                                          <p:val>
                                            <p:strVal val="1+#ppt_w/2"/>
                                          </p:val>
                                        </p:tav>
                                        <p:tav tm="100000">
                                          <p:val>
                                            <p:strVal val="#ppt_x"/>
                                          </p:val>
                                        </p:tav>
                                      </p:tavLst>
                                    </p:anim>
                                    <p:anim calcmode="lin" valueType="num">
                                      <p:cBhvr additive="base">
                                        <p:cTn id="31" dur="500" fill="hold"/>
                                        <p:tgtEl>
                                          <p:spTgt spid="301066"/>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1000"/>
                            </p:stCondLst>
                            <p:childTnLst>
                              <p:par>
                                <p:cTn id="33" presetID="23" presetClass="entr" presetSubtype="16" fill="hold" grpId="0" nodeType="afterEffect">
                                  <p:stCondLst>
                                    <p:cond delay="0"/>
                                  </p:stCondLst>
                                  <p:childTnLst>
                                    <p:set>
                                      <p:cBhvr>
                                        <p:cTn id="34" dur="1" fill="hold">
                                          <p:stCondLst>
                                            <p:cond delay="0"/>
                                          </p:stCondLst>
                                        </p:cTn>
                                        <p:tgtEl>
                                          <p:spTgt spid="301061"/>
                                        </p:tgtEl>
                                        <p:attrNameLst>
                                          <p:attrName>style.visibility</p:attrName>
                                        </p:attrNameLst>
                                      </p:cBhvr>
                                      <p:to>
                                        <p:strVal val="visible"/>
                                      </p:to>
                                    </p:set>
                                    <p:anim calcmode="lin" valueType="num">
                                      <p:cBhvr>
                                        <p:cTn id="35" dur="500" fill="hold"/>
                                        <p:tgtEl>
                                          <p:spTgt spid="301061"/>
                                        </p:tgtEl>
                                        <p:attrNameLst>
                                          <p:attrName>ppt_w</p:attrName>
                                        </p:attrNameLst>
                                      </p:cBhvr>
                                      <p:tavLst>
                                        <p:tav tm="0">
                                          <p:val>
                                            <p:fltVal val="0"/>
                                          </p:val>
                                        </p:tav>
                                        <p:tav tm="100000">
                                          <p:val>
                                            <p:strVal val="#ppt_w"/>
                                          </p:val>
                                        </p:tav>
                                      </p:tavLst>
                                    </p:anim>
                                    <p:anim calcmode="lin" valueType="num">
                                      <p:cBhvr>
                                        <p:cTn id="36" dur="500" fill="hold"/>
                                        <p:tgtEl>
                                          <p:spTgt spid="301061"/>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01064"/>
                                        </p:tgtEl>
                                        <p:attrNameLst>
                                          <p:attrName>style.visibility</p:attrName>
                                        </p:attrNameLst>
                                      </p:cBhvr>
                                      <p:to>
                                        <p:strVal val="visible"/>
                                      </p:to>
                                    </p:set>
                                  </p:childTnLst>
                                </p:cTn>
                              </p:par>
                            </p:childTnLst>
                          </p:cTn>
                        </p:par>
                        <p:par>
                          <p:cTn id="41" fill="hold" nodeType="afterGroup">
                            <p:stCondLst>
                              <p:cond delay="500"/>
                            </p:stCondLst>
                            <p:childTnLst>
                              <p:par>
                                <p:cTn id="42" presetID="2" presetClass="entr" presetSubtype="2" fill="hold" grpId="0" nodeType="afterEffect">
                                  <p:stCondLst>
                                    <p:cond delay="0"/>
                                  </p:stCondLst>
                                  <p:childTnLst>
                                    <p:set>
                                      <p:cBhvr>
                                        <p:cTn id="43" dur="1" fill="hold">
                                          <p:stCondLst>
                                            <p:cond delay="0"/>
                                          </p:stCondLst>
                                        </p:cTn>
                                        <p:tgtEl>
                                          <p:spTgt spid="301067"/>
                                        </p:tgtEl>
                                        <p:attrNameLst>
                                          <p:attrName>style.visibility</p:attrName>
                                        </p:attrNameLst>
                                      </p:cBhvr>
                                      <p:to>
                                        <p:strVal val="visible"/>
                                      </p:to>
                                    </p:set>
                                    <p:anim calcmode="lin" valueType="num">
                                      <p:cBhvr additive="base">
                                        <p:cTn id="44" dur="500" fill="hold"/>
                                        <p:tgtEl>
                                          <p:spTgt spid="301067"/>
                                        </p:tgtEl>
                                        <p:attrNameLst>
                                          <p:attrName>ppt_x</p:attrName>
                                        </p:attrNameLst>
                                      </p:cBhvr>
                                      <p:tavLst>
                                        <p:tav tm="0">
                                          <p:val>
                                            <p:strVal val="1+#ppt_w/2"/>
                                          </p:val>
                                        </p:tav>
                                        <p:tav tm="100000">
                                          <p:val>
                                            <p:strVal val="#ppt_x"/>
                                          </p:val>
                                        </p:tav>
                                      </p:tavLst>
                                    </p:anim>
                                    <p:anim calcmode="lin" valueType="num">
                                      <p:cBhvr additive="base">
                                        <p:cTn id="45" dur="500" fill="hold"/>
                                        <p:tgtEl>
                                          <p:spTgt spid="301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autoUpdateAnimBg="0"/>
      <p:bldP spid="301060" grpId="0" autoUpdateAnimBg="0"/>
      <p:bldP spid="301061" grpId="0" autoUpdateAnimBg="0"/>
      <p:bldP spid="301062" grpId="0" animBg="1"/>
      <p:bldP spid="301063" grpId="0" animBg="1"/>
      <p:bldP spid="301064" grpId="0" animBg="1"/>
      <p:bldP spid="301065" grpId="0" autoUpdateAnimBg="0"/>
      <p:bldP spid="301066" grpId="0" autoUpdateAnimBg="0"/>
      <p:bldP spid="301067" grpId="0" autoUpdateAnimBg="0"/>
    </p:bldLst>
  </p:timing>
</p:sld>
</file>

<file path=ppt/theme/theme1.xml><?xml version="1.0" encoding="utf-8"?>
<a:theme xmlns:a="http://schemas.openxmlformats.org/drawingml/2006/main" name="Ch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IBM Rational模板V1.0">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2_IBM Rational模板V1.0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 id="{9E0DA79B-A8CD-4BEC-9BBC-7C34B7629206}" vid="{7DD2B464-BB51-4EB4-90BA-ABBB0589314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Ch1</Template>
  <TotalTime>3471</TotalTime>
  <Words>2689</Words>
  <Application>Microsoft Office PowerPoint</Application>
  <PresentationFormat>全屏显示(4:3)</PresentationFormat>
  <Paragraphs>591</Paragraphs>
  <Slides>30</Slides>
  <Notes>12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7" baseType="lpstr">
      <vt:lpstr>Arial Unicode MS</vt:lpstr>
      <vt:lpstr>Gulim</vt:lpstr>
      <vt:lpstr>ＭＳ Ｐゴシック</vt:lpstr>
      <vt:lpstr>ＭＳ Ｐ明朝</vt:lpstr>
      <vt:lpstr>仿宋_GB2312</vt:lpstr>
      <vt:lpstr>黑体</vt:lpstr>
      <vt:lpstr>华文行楷</vt:lpstr>
      <vt:lpstr>宋体</vt:lpstr>
      <vt:lpstr>微软雅黑</vt:lpstr>
      <vt:lpstr>Arial</vt:lpstr>
      <vt:lpstr>Times New Roman</vt:lpstr>
      <vt:lpstr>Verdana</vt:lpstr>
      <vt:lpstr>Webdings</vt:lpstr>
      <vt:lpstr>Wingdings</vt:lpstr>
      <vt:lpstr>Wingdings</vt:lpstr>
      <vt:lpstr>Ch1</vt:lpstr>
      <vt:lpstr>Visio</vt:lpstr>
      <vt:lpstr>《软件项目管理》         ——敏捷规模化案例教程</vt:lpstr>
      <vt:lpstr>传送门</vt:lpstr>
      <vt:lpstr>Deming环简介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逆向思维与软件项目管理</vt:lpstr>
      <vt:lpstr>逆向思维——"吃货拯救世界"</vt:lpstr>
      <vt:lpstr>吐槽时刻：英国人和鱼类的和谐生活</vt:lpstr>
      <vt:lpstr>PowerPoint 演示文稿</vt:lpstr>
      <vt:lpstr>PowerPoint 演示文稿</vt:lpstr>
      <vt:lpstr>练习：帮世界各国解决“广场鸽子”问题</vt:lpstr>
      <vt:lpstr>PowerPoint 演示文稿</vt:lpstr>
      <vt:lpstr>PowerPoint 演示文稿</vt:lpstr>
      <vt:lpstr>PowerPoint 演示文稿</vt:lpstr>
      <vt:lpstr>练习：</vt:lpstr>
      <vt:lpstr>PowerPoint 演示文稿</vt:lpstr>
      <vt:lpstr>逆向思维在项目管理中的应用</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Goei</dc:creator>
  <cp:lastModifiedBy>Goei</cp:lastModifiedBy>
  <cp:revision>215</cp:revision>
  <cp:lastPrinted>1601-01-01T00:00:00Z</cp:lastPrinted>
  <dcterms:created xsi:type="dcterms:W3CDTF">1601-01-01T00:00:00Z</dcterms:created>
  <dcterms:modified xsi:type="dcterms:W3CDTF">2018-04-19T01:21:40Z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