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howSpecialPlsOnTitleSld="0" strictFirstAndLastChars="0">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3" r:id="rId9"/>
    <p:sldId id="264" r:id="rId10"/>
    <p:sldId id="271" r:id="rId11"/>
  </p:sldIdLst>
  <p:sldSz type="screen16x9" cy="6858000" cx="12192000"/>
  <p:notesSz cx="6858000" cy="9144000"/>
  <p:embeddedFontLst>
    <p:embeddedFont>
      <p:font typeface="Calibri" panose="020F0502020204030204" pitchFamily="34" charset="0"/>
      <p:regular r:id="rId12"/>
      <p:bold r:id="rId13"/>
      <p:italic r:id="rId14"/>
      <p:boldItalic r:id="rId15"/>
    </p:embeddedFont>
    <p:embeddedFont>
      <p:font typeface="Calibri Light" panose="020F0302020204030204" pitchFamily="34" charset="0"/>
      <p:regular r:id="rId16"/>
      <p:italic r:id="rId17"/>
    </p:embeddedFont>
    <p:embeddedFont>
      <p:font typeface="Corbel" panose="020B0503020204020204" pitchFamily="34" charset="0"/>
      <p:regular r:id="rId18"/>
      <p:bold r:id="rId19"/>
      <p:italic r:id="rId20"/>
      <p:boldItalic r:id="rId21"/>
    </p:embeddedFont>
    <p:embeddedFont>
      <p:font typeface="Franklin Gothic" panose="020B0604020202020204" charset="0"/>
      <p:bold r:id="rId22"/>
    </p:embeddedFont>
    <p:embeddedFont>
      <p:font typeface="Libre Franklin"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2" d="100"/>
          <a:sy n="62" d="100"/>
        </p:scale>
        <p:origin x="804" y="44"/>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font" Target="fonts/font1.fntdata"/><Relationship Id="rId13" Type="http://schemas.openxmlformats.org/officeDocument/2006/relationships/font" Target="fonts/font2.fntdata"/><Relationship Id="rId14" Type="http://schemas.openxmlformats.org/officeDocument/2006/relationships/font" Target="fonts/font3.fntdata"/><Relationship Id="rId15" Type="http://schemas.openxmlformats.org/officeDocument/2006/relationships/font" Target="fonts/font4.fntdata"/><Relationship Id="rId16" Type="http://schemas.openxmlformats.org/officeDocument/2006/relationships/font" Target="fonts/font5.fntdata"/><Relationship Id="rId17" Type="http://schemas.openxmlformats.org/officeDocument/2006/relationships/font" Target="fonts/font6.fntdata"/><Relationship Id="rId18" Type="http://schemas.openxmlformats.org/officeDocument/2006/relationships/font" Target="fonts/font7.fntdata"/><Relationship Id="rId19" Type="http://schemas.openxmlformats.org/officeDocument/2006/relationships/font" Target="fonts/font8.fntdata"/><Relationship Id="rId20" Type="http://schemas.openxmlformats.org/officeDocument/2006/relationships/font" Target="fonts/font9.fntdata"/><Relationship Id="rId21" Type="http://schemas.openxmlformats.org/officeDocument/2006/relationships/font" Target="fonts/font10.fntdata"/><Relationship Id="rId22" Type="http://schemas.openxmlformats.org/officeDocument/2006/relationships/font" Target="fonts/font11.fntdata"/><Relationship Id="rId23" Type="http://schemas.openxmlformats.org/officeDocument/2006/relationships/font" Target="fonts/font12.fntdata"/><Relationship Id="rId24" Type="http://schemas.openxmlformats.org/officeDocument/2006/relationships/font" Target="fonts/font13.fntdata"/><Relationship Id="rId25" Type="http://schemas.openxmlformats.org/officeDocument/2006/relationships/font" Target="fonts/font14.fntdata"/><Relationship Id="rId26" Type="http://schemas.openxmlformats.org/officeDocument/2006/relationships/font" Target="fonts/font15.fntdata"/><Relationship Id="rId27" Type="http://schemas.openxmlformats.org/officeDocument/2006/relationships/font" Target="fonts/font16.fntdata"/><Relationship Id="rId28" Type="http://schemas.openxmlformats.org/officeDocument/2006/relationships/font" Target="fonts/font17.fntdata"/><Relationship Id="rId29" Type="http://schemas.openxmlformats.org/officeDocument/2006/relationships/font" Target="fonts/font18.fntdata"/><Relationship Id="rId30" Type="http://schemas.openxmlformats.org/officeDocument/2006/relationships/font" Target="fonts/font19.fntdata"/><Relationship Id="rId31" Type="http://schemas.openxmlformats.org/officeDocument/2006/relationships/tableStyles" Target="tableStyles.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01" name="Shape 2"/>
        <p:cNvGrpSpPr/>
        <p:nvPr/>
      </p:nvGrpSpPr>
      <p:grpSpPr>
        <a:xfrm>
          <a:off x="0" y="0"/>
          <a:ext cx="0" cy="0"/>
          <a:chOff x="0" y="0"/>
          <a:chExt cx="0" cy="0"/>
        </a:xfrm>
      </p:grpSpPr>
      <p:sp>
        <p:nvSpPr>
          <p:cNvPr id="1048829" name="Google Shape;3;n"/>
          <p:cNvSpPr txBox="1">
            <a:spLocks noGrp="1"/>
          </p:cNvSpPr>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830" name="Google Shape;4;n"/>
          <p:cNvSpPr txBox="1">
            <a:spLocks noGrp="1"/>
          </p:cNvSpPr>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831" name="Google Shape;5;n"/>
          <p:cNvSpPr>
            <a:spLocks noChangeAspect="1" noRot="1" noGrp="1"/>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832" name="Google Shape;6;n"/>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833" name="Google Shape;7;n"/>
          <p:cNvSpPr txBox="1">
            <a:spLocks noGrp="1"/>
          </p:cNvSpPr>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834" name="Google Shape;8;n"/>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206"/>
        <p:cNvGrpSpPr/>
        <p:nvPr/>
      </p:nvGrpSpPr>
      <p:grpSpPr>
        <a:xfrm>
          <a:off x="0" y="0"/>
          <a:ext cx="0" cy="0"/>
          <a:chOff x="0" y="0"/>
          <a:chExt cx="0" cy="0"/>
        </a:xfrm>
      </p:grpSpPr>
      <p:sp>
        <p:nvSpPr>
          <p:cNvPr id="1048591" name="Google Shape;207;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92" name="Google Shape;208;p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206"/>
        <p:cNvGrpSpPr/>
        <p:nvPr/>
      </p:nvGrpSpPr>
      <p:grpSpPr>
        <a:xfrm>
          <a:off x="0" y="0"/>
          <a:ext cx="0" cy="0"/>
          <a:chOff x="0" y="0"/>
          <a:chExt cx="0" cy="0"/>
        </a:xfrm>
      </p:grpSpPr>
      <p:sp>
        <p:nvSpPr>
          <p:cNvPr id="1048595" name="Google Shape;207;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96" name="Google Shape;208;p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223"/>
        <p:cNvGrpSpPr/>
        <p:nvPr/>
      </p:nvGrpSpPr>
      <p:grpSpPr>
        <a:xfrm>
          <a:off x="0" y="0"/>
          <a:ext cx="0" cy="0"/>
          <a:chOff x="0" y="0"/>
          <a:chExt cx="0" cy="0"/>
        </a:xfrm>
      </p:grpSpPr>
      <p:sp>
        <p:nvSpPr>
          <p:cNvPr id="1048622" name="Google Shape;224;p3: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3" name="Google Shape;225;p3: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213"/>
        <p:cNvGrpSpPr/>
        <p:nvPr/>
      </p:nvGrpSpPr>
      <p:grpSpPr>
        <a:xfrm>
          <a:off x="0" y="0"/>
          <a:ext cx="0" cy="0"/>
          <a:chOff x="0" y="0"/>
          <a:chExt cx="0" cy="0"/>
        </a:xfrm>
      </p:grpSpPr>
      <p:sp>
        <p:nvSpPr>
          <p:cNvPr id="1048639" name="Google Shape;214;p2: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0" name="Google Shape;215;p2: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223"/>
        <p:cNvGrpSpPr/>
        <p:nvPr/>
      </p:nvGrpSpPr>
      <p:grpSpPr>
        <a:xfrm>
          <a:off x="0" y="0"/>
          <a:ext cx="0" cy="0"/>
          <a:chOff x="0" y="0"/>
          <a:chExt cx="0" cy="0"/>
        </a:xfrm>
      </p:grpSpPr>
      <p:sp>
        <p:nvSpPr>
          <p:cNvPr id="1048662" name="Google Shape;224;p3: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3" name="Google Shape;225;p3: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83" name=""/>
        <p:cNvGrpSpPr/>
        <p:nvPr/>
      </p:nvGrpSpPr>
      <p:grpSpPr>
        <a:xfrm>
          <a:off x="0" y="0"/>
          <a:ext cx="0" cy="0"/>
          <a:chOff x="0" y="0"/>
          <a:chExt cx="0" cy="0"/>
        </a:xfrm>
      </p:grpSpPr>
      <p:grpSp>
        <p:nvGrpSpPr>
          <p:cNvPr id="84" name="Group 18"/>
          <p:cNvGrpSpPr/>
          <p:nvPr/>
        </p:nvGrpSpPr>
        <p:grpSpPr>
          <a:xfrm>
            <a:off x="546100" y="-4763"/>
            <a:ext cx="5014912" cy="6862763"/>
            <a:chOff x="2928938" y="-4763"/>
            <a:chExt cx="5014912" cy="6862763"/>
          </a:xfrm>
        </p:grpSpPr>
        <p:sp>
          <p:nvSpPr>
            <p:cNvPr id="1048726" name="Freeform 6"/>
            <p:cNvSpPr/>
            <p:nvPr/>
          </p:nvSpPr>
          <p:spPr bwMode="auto">
            <a:xfrm>
              <a:off x="3367088" y="-4763"/>
              <a:ext cx="1063625" cy="2782888"/>
            </a:xfrm>
            <a:custGeom>
              <a:avLst/>
              <a:ah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48727" name="Freeform 7"/>
            <p:cNvSpPr/>
            <p:nvPr/>
          </p:nvSpPr>
          <p:spPr bwMode="auto">
            <a:xfrm>
              <a:off x="2928938" y="-4763"/>
              <a:ext cx="1035050" cy="2673350"/>
            </a:xfrm>
            <a:custGeom>
              <a:avLst/>
              <a:ah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48728" name="Freeform 9"/>
            <p:cNvSpPr/>
            <p:nvPr/>
          </p:nvSpPr>
          <p:spPr bwMode="auto">
            <a:xfrm>
              <a:off x="2928938" y="2582862"/>
              <a:ext cx="2693987" cy="4275138"/>
            </a:xfrm>
            <a:custGeom>
              <a:avLst/>
              <a:ah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048729" name="Freeform 10"/>
            <p:cNvSpPr/>
            <p:nvPr/>
          </p:nvSpPr>
          <p:spPr bwMode="auto">
            <a:xfrm>
              <a:off x="3371850" y="2692400"/>
              <a:ext cx="3332162" cy="4165600"/>
            </a:xfrm>
            <a:custGeom>
              <a:avLst/>
              <a:ah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048730" name="Freeform 11"/>
            <p:cNvSpPr/>
            <p:nvPr/>
          </p:nvSpPr>
          <p:spPr bwMode="auto">
            <a:xfrm>
              <a:off x="3367088" y="2687637"/>
              <a:ext cx="4576762" cy="4170363"/>
            </a:xfrm>
            <a:custGeom>
              <a:avLst/>
              <a:ah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048731" name="Freeform 12"/>
            <p:cNvSpPr/>
            <p:nvPr/>
          </p:nvSpPr>
          <p:spPr bwMode="auto">
            <a:xfrm>
              <a:off x="2928938" y="2578100"/>
              <a:ext cx="3584575" cy="4279900"/>
            </a:xfrm>
            <a:custGeom>
              <a:avLst/>
              <a:ah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04873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dirty="0" lang="en-US"/>
          </a:p>
        </p:txBody>
      </p:sp>
      <p:sp>
        <p:nvSpPr>
          <p:cNvPr id="1048733" name="Subtitle 2"/>
          <p:cNvSpPr>
            <a:spLocks noGrp="1"/>
          </p:cNvSpPr>
          <p:nvPr>
            <p:ph type="subTitle" idx="1"/>
          </p:nvPr>
        </p:nvSpPr>
        <p:spPr>
          <a:xfrm>
            <a:off x="4515377" y="3996267"/>
            <a:ext cx="6987645" cy="1388534"/>
          </a:xfrm>
        </p:spPr>
        <p:txBody>
          <a:bodyPr anchor="t">
            <a:normAutofit/>
          </a:bodyPr>
          <a:lstStyle>
            <a:lvl1pPr algn="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734" name="Date Placeholder 3"/>
          <p:cNvSpPr>
            <a:spLocks noGrp="1"/>
          </p:cNvSpPr>
          <p:nvPr>
            <p:ph type="dt" sz="half" idx="10"/>
          </p:nvPr>
        </p:nvSpPr>
        <p:spPr/>
        <p:txBody>
          <a:bodyPr/>
          <a:p>
            <a:endParaRPr lang="en-IN"/>
          </a:p>
        </p:txBody>
      </p:sp>
      <p:sp>
        <p:nvSpPr>
          <p:cNvPr id="1048735" name="Footer Placeholder 4"/>
          <p:cNvSpPr>
            <a:spLocks noGrp="1"/>
          </p:cNvSpPr>
          <p:nvPr>
            <p:ph type="ftr" sz="quarter" idx="11"/>
          </p:nvPr>
        </p:nvSpPr>
        <p:spPr>
          <a:xfrm>
            <a:off x="5332412" y="5883275"/>
            <a:ext cx="4324044" cy="365125"/>
          </a:xfrm>
        </p:spPr>
        <p:txBody>
          <a:bodyPr/>
          <a:p>
            <a:endParaRPr lang="en-IN"/>
          </a:p>
        </p:txBody>
      </p:sp>
      <p:sp>
        <p:nvSpPr>
          <p:cNvPr id="1048736" name="Slide Number Placeholder 5"/>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96" name=""/>
        <p:cNvGrpSpPr/>
        <p:nvPr/>
      </p:nvGrpSpPr>
      <p:grpSpPr>
        <a:xfrm>
          <a:off x="0" y="0"/>
          <a:ext cx="0" cy="0"/>
          <a:chOff x="0" y="0"/>
          <a:chExt cx="0" cy="0"/>
        </a:xfrm>
      </p:grpSpPr>
      <p:sp>
        <p:nvSpPr>
          <p:cNvPr id="1048798" name="Title 1"/>
          <p:cNvSpPr>
            <a:spLocks noGrp="1"/>
          </p:cNvSpPr>
          <p:nvPr>
            <p:ph type="title"/>
          </p:nvPr>
        </p:nvSpPr>
        <p:spPr>
          <a:xfrm>
            <a:off x="1484311" y="4732865"/>
            <a:ext cx="10018711" cy="566738"/>
          </a:xfrm>
        </p:spPr>
        <p:txBody>
          <a:bodyPr anchor="b">
            <a:normAutofit/>
          </a:bodyPr>
          <a:lstStyle>
            <a:lvl1pPr algn="ctr">
              <a:defRPr b="0" sz="2400"/>
            </a:lvl1pPr>
          </a:lstStyle>
          <a:p>
            <a:r>
              <a:rPr lang="en-US"/>
              <a:t>Click to edit Master title style</a:t>
            </a:r>
            <a:endParaRPr dirty="0" lang="en-US"/>
          </a:p>
        </p:txBody>
      </p:sp>
      <p:sp>
        <p:nvSpPr>
          <p:cNvPr id="1048799" name="Picture Placeholder 2"/>
          <p:cNvSpPr>
            <a:spLocks noChangeAspect="1" noGrp="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800" name="Text Placeholder 3"/>
          <p:cNvSpPr>
            <a:spLocks noGrp="1"/>
          </p:cNvSpPr>
          <p:nvPr>
            <p:ph type="body" sz="half" idx="2"/>
          </p:nvPr>
        </p:nvSpPr>
        <p:spPr>
          <a:xfrm>
            <a:off x="1484311" y="5299603"/>
            <a:ext cx="10018711"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801" name="Date Placeholder 4"/>
          <p:cNvSpPr>
            <a:spLocks noGrp="1"/>
          </p:cNvSpPr>
          <p:nvPr>
            <p:ph type="dt" sz="half" idx="10"/>
          </p:nvPr>
        </p:nvSpPr>
        <p:spPr/>
        <p:txBody>
          <a:bodyPr/>
          <a:p>
            <a:endParaRPr lang="en-IN"/>
          </a:p>
        </p:txBody>
      </p:sp>
      <p:sp>
        <p:nvSpPr>
          <p:cNvPr id="1048802" name="Footer Placeholder 5"/>
          <p:cNvSpPr>
            <a:spLocks noGrp="1"/>
          </p:cNvSpPr>
          <p:nvPr>
            <p:ph type="ftr" sz="quarter" idx="11"/>
          </p:nvPr>
        </p:nvSpPr>
        <p:spPr/>
        <p:txBody>
          <a:bodyPr/>
          <a:p>
            <a:endParaRPr lang="en-IN"/>
          </a:p>
        </p:txBody>
      </p:sp>
      <p:sp>
        <p:nvSpPr>
          <p:cNvPr id="1048803" name="Slide Number Placeholder 6"/>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87" name=""/>
        <p:cNvGrpSpPr/>
        <p:nvPr/>
      </p:nvGrpSpPr>
      <p:grpSpPr>
        <a:xfrm>
          <a:off x="0" y="0"/>
          <a:ext cx="0" cy="0"/>
          <a:chOff x="0" y="0"/>
          <a:chExt cx="0" cy="0"/>
        </a:xfrm>
      </p:grpSpPr>
      <p:sp>
        <p:nvSpPr>
          <p:cNvPr id="1048746" name="Title 1"/>
          <p:cNvSpPr>
            <a:spLocks noGrp="1"/>
          </p:cNvSpPr>
          <p:nvPr>
            <p:ph type="title"/>
          </p:nvPr>
        </p:nvSpPr>
        <p:spPr>
          <a:xfrm>
            <a:off x="1484312" y="685800"/>
            <a:ext cx="10018711" cy="3048000"/>
          </a:xfrm>
        </p:spPr>
        <p:txBody>
          <a:bodyPr anchor="ctr">
            <a:normAutofit/>
          </a:bodyPr>
          <a:lstStyle>
            <a:lvl1pPr algn="ctr">
              <a:defRPr b="0" cap="none" sz="3200"/>
            </a:lvl1pPr>
          </a:lstStyle>
          <a:p>
            <a:r>
              <a:rPr lang="en-US"/>
              <a:t>Click to edit Master title style</a:t>
            </a:r>
            <a:endParaRPr dirty="0" lang="en-US"/>
          </a:p>
        </p:txBody>
      </p:sp>
      <p:sp>
        <p:nvSpPr>
          <p:cNvPr id="1048747" name="Text Placeholder 2"/>
          <p:cNvSpPr>
            <a:spLocks noGrp="1"/>
          </p:cNvSpPr>
          <p:nvPr>
            <p:ph type="body" idx="1"/>
          </p:nvPr>
        </p:nvSpPr>
        <p:spPr>
          <a:xfrm>
            <a:off x="1484312" y="4343400"/>
            <a:ext cx="10018713"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48" name="Date Placeholder 3"/>
          <p:cNvSpPr>
            <a:spLocks noGrp="1"/>
          </p:cNvSpPr>
          <p:nvPr>
            <p:ph type="dt" sz="half" idx="10"/>
          </p:nvPr>
        </p:nvSpPr>
        <p:spPr/>
        <p:txBody>
          <a:bodyPr/>
          <a:p>
            <a:endParaRPr lang="en-IN"/>
          </a:p>
        </p:txBody>
      </p:sp>
      <p:sp>
        <p:nvSpPr>
          <p:cNvPr id="1048749" name="Footer Placeholder 4"/>
          <p:cNvSpPr>
            <a:spLocks noGrp="1"/>
          </p:cNvSpPr>
          <p:nvPr>
            <p:ph type="ftr" sz="quarter" idx="11"/>
          </p:nvPr>
        </p:nvSpPr>
        <p:spPr/>
        <p:txBody>
          <a:bodyPr/>
          <a:p>
            <a:endParaRPr lang="en-IN"/>
          </a:p>
        </p:txBody>
      </p:sp>
      <p:sp>
        <p:nvSpPr>
          <p:cNvPr id="1048750" name="Slide Number Placeholder 5"/>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95" name=""/>
        <p:cNvGrpSpPr/>
        <p:nvPr/>
      </p:nvGrpSpPr>
      <p:grpSpPr>
        <a:xfrm>
          <a:off x="0" y="0"/>
          <a:ext cx="0" cy="0"/>
          <a:chOff x="0" y="0"/>
          <a:chExt cx="0" cy="0"/>
        </a:xfrm>
      </p:grpSpPr>
      <p:sp>
        <p:nvSpPr>
          <p:cNvPr id="1048790"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91"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792"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793" name="Text Placeholder 9"/>
          <p:cNvSpPr>
            <a:spLocks noGrp="1"/>
          </p:cNvSpPr>
          <p:nvPr>
            <p:ph type="body" sz="quarter" idx="13"/>
          </p:nvPr>
        </p:nvSpPr>
        <p:spPr>
          <a:xfrm>
            <a:off x="2436811" y="3428999"/>
            <a:ext cx="8532815" cy="381000"/>
          </a:xfrm>
        </p:spPr>
        <p:txBody>
          <a:bodyPr anchor="ctr">
            <a:normAutofit/>
          </a:bodyPr>
          <a:lstStyle>
            <a:lvl1pPr indent="0" marL="0">
              <a:buFontTx/>
              <a:buNone/>
              <a:defRPr sz="18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94" name="Text Placeholder 2"/>
          <p:cNvSpPr>
            <a:spLocks noGrp="1"/>
          </p:cNvSpPr>
          <p:nvPr>
            <p:ph type="body" idx="1"/>
          </p:nvPr>
        </p:nvSpPr>
        <p:spPr>
          <a:xfrm>
            <a:off x="1484311" y="4343400"/>
            <a:ext cx="10018711"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95" name="Date Placeholder 3"/>
          <p:cNvSpPr>
            <a:spLocks noGrp="1"/>
          </p:cNvSpPr>
          <p:nvPr>
            <p:ph type="dt" sz="half" idx="10"/>
          </p:nvPr>
        </p:nvSpPr>
        <p:spPr/>
        <p:txBody>
          <a:bodyPr/>
          <a:p>
            <a:endParaRPr lang="en-IN"/>
          </a:p>
        </p:txBody>
      </p:sp>
      <p:sp>
        <p:nvSpPr>
          <p:cNvPr id="1048796" name="Footer Placeholder 4"/>
          <p:cNvSpPr>
            <a:spLocks noGrp="1"/>
          </p:cNvSpPr>
          <p:nvPr>
            <p:ph type="ftr" sz="quarter" idx="11"/>
          </p:nvPr>
        </p:nvSpPr>
        <p:spPr/>
        <p:txBody>
          <a:bodyPr/>
          <a:p>
            <a:endParaRPr lang="en-IN"/>
          </a:p>
        </p:txBody>
      </p:sp>
      <p:sp>
        <p:nvSpPr>
          <p:cNvPr id="1048797" name="Slide Number Placeholder 5"/>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86" name=""/>
        <p:cNvGrpSpPr/>
        <p:nvPr/>
      </p:nvGrpSpPr>
      <p:grpSpPr>
        <a:xfrm>
          <a:off x="0" y="0"/>
          <a:ext cx="0" cy="0"/>
          <a:chOff x="0" y="0"/>
          <a:chExt cx="0" cy="0"/>
        </a:xfrm>
      </p:grpSpPr>
      <p:sp>
        <p:nvSpPr>
          <p:cNvPr id="1048741" name="Title 1"/>
          <p:cNvSpPr>
            <a:spLocks noGrp="1"/>
          </p:cNvSpPr>
          <p:nvPr>
            <p:ph type="title"/>
          </p:nvPr>
        </p:nvSpPr>
        <p:spPr>
          <a:xfrm>
            <a:off x="1484313" y="3308581"/>
            <a:ext cx="10018709" cy="1468800"/>
          </a:xfrm>
        </p:spPr>
        <p:txBody>
          <a:bodyPr anchor="b">
            <a:normAutofit/>
          </a:bodyPr>
          <a:lstStyle>
            <a:lvl1pPr algn="r">
              <a:defRPr b="0" cap="none" sz="3200"/>
            </a:lvl1pPr>
          </a:lstStyle>
          <a:p>
            <a:r>
              <a:rPr lang="en-US"/>
              <a:t>Click to edit Master title style</a:t>
            </a:r>
            <a:endParaRPr dirty="0" lang="en-US"/>
          </a:p>
        </p:txBody>
      </p:sp>
      <p:sp>
        <p:nvSpPr>
          <p:cNvPr id="1048742" name="Text Placeholder 2"/>
          <p:cNvSpPr>
            <a:spLocks noGrp="1"/>
          </p:cNvSpPr>
          <p:nvPr>
            <p:ph type="body" idx="1"/>
          </p:nvPr>
        </p:nvSpPr>
        <p:spPr>
          <a:xfrm>
            <a:off x="1484312" y="4777381"/>
            <a:ext cx="10018710"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43" name="Date Placeholder 3"/>
          <p:cNvSpPr>
            <a:spLocks noGrp="1"/>
          </p:cNvSpPr>
          <p:nvPr>
            <p:ph type="dt" sz="half" idx="10"/>
          </p:nvPr>
        </p:nvSpPr>
        <p:spPr/>
        <p:txBody>
          <a:bodyPr/>
          <a:p>
            <a:endParaRPr lang="en-IN"/>
          </a:p>
        </p:txBody>
      </p:sp>
      <p:sp>
        <p:nvSpPr>
          <p:cNvPr id="1048744" name="Footer Placeholder 4"/>
          <p:cNvSpPr>
            <a:spLocks noGrp="1"/>
          </p:cNvSpPr>
          <p:nvPr>
            <p:ph type="ftr" sz="quarter" idx="11"/>
          </p:nvPr>
        </p:nvSpPr>
        <p:spPr/>
        <p:txBody>
          <a:bodyPr/>
          <a:p>
            <a:endParaRPr lang="en-IN"/>
          </a:p>
        </p:txBody>
      </p:sp>
      <p:sp>
        <p:nvSpPr>
          <p:cNvPr id="1048745" name="Slide Number Placeholder 5"/>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98" name=""/>
        <p:cNvGrpSpPr/>
        <p:nvPr/>
      </p:nvGrpSpPr>
      <p:grpSpPr>
        <a:xfrm>
          <a:off x="0" y="0"/>
          <a:ext cx="0" cy="0"/>
          <a:chOff x="0" y="0"/>
          <a:chExt cx="0" cy="0"/>
        </a:xfrm>
      </p:grpSpPr>
      <p:sp>
        <p:nvSpPr>
          <p:cNvPr id="1048810"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811"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812"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813" name="Text Placeholder 9"/>
          <p:cNvSpPr>
            <a:spLocks noGrp="1"/>
          </p:cNvSpPr>
          <p:nvPr>
            <p:ph type="body" sz="quarter" idx="13"/>
          </p:nvPr>
        </p:nvSpPr>
        <p:spPr>
          <a:xfrm>
            <a:off x="1484313" y="3886200"/>
            <a:ext cx="10018710" cy="889000"/>
          </a:xfrm>
        </p:spPr>
        <p:txBody>
          <a:bodyPr anchor="b" bIns="45720" lIns="91440" rIns="91440" rtlCol="0" tIns="45720" vert="horz">
            <a:normAutofit/>
          </a:bodyPr>
          <a:lstStyle>
            <a:lvl1pPr algn="r">
              <a:buNone/>
              <a:defRPr b="0" cap="none" dirty="0" sz="2400" lang="en-US">
                <a:ln w="3175" cmpd="sng">
                  <a:noFill/>
                </a:ln>
                <a:solidFill>
                  <a:schemeClr val="tx1"/>
                </a:solidFill>
                <a:effectLst/>
              </a:defRPr>
            </a:lvl1pPr>
          </a:lstStyle>
          <a:p>
            <a:pPr lvl="0" marL="0">
              <a:spcBef>
                <a:spcPct val="0"/>
              </a:spcBef>
              <a:buNone/>
            </a:pPr>
            <a:r>
              <a:rPr lang="en-US"/>
              <a:t>Click to edit Master text styles</a:t>
            </a:r>
          </a:p>
        </p:txBody>
      </p:sp>
      <p:sp>
        <p:nvSpPr>
          <p:cNvPr id="1048814" name="Text Placeholder 2"/>
          <p:cNvSpPr>
            <a:spLocks noGrp="1"/>
          </p:cNvSpPr>
          <p:nvPr>
            <p:ph type="body" idx="1"/>
          </p:nvPr>
        </p:nvSpPr>
        <p:spPr>
          <a:xfrm>
            <a:off x="1484312" y="4775200"/>
            <a:ext cx="10018710" cy="1016000"/>
          </a:xfrm>
        </p:spPr>
        <p:txBody>
          <a:bodyPr anchor="t">
            <a:norm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815" name="Date Placeholder 3"/>
          <p:cNvSpPr>
            <a:spLocks noGrp="1"/>
          </p:cNvSpPr>
          <p:nvPr>
            <p:ph type="dt" sz="half" idx="10"/>
          </p:nvPr>
        </p:nvSpPr>
        <p:spPr/>
        <p:txBody>
          <a:bodyPr/>
          <a:p>
            <a:endParaRPr lang="en-IN"/>
          </a:p>
        </p:txBody>
      </p:sp>
      <p:sp>
        <p:nvSpPr>
          <p:cNvPr id="1048816" name="Footer Placeholder 4"/>
          <p:cNvSpPr>
            <a:spLocks noGrp="1"/>
          </p:cNvSpPr>
          <p:nvPr>
            <p:ph type="ftr" sz="quarter" idx="11"/>
          </p:nvPr>
        </p:nvSpPr>
        <p:spPr/>
        <p:txBody>
          <a:bodyPr/>
          <a:p>
            <a:endParaRPr lang="en-IN"/>
          </a:p>
        </p:txBody>
      </p:sp>
      <p:sp>
        <p:nvSpPr>
          <p:cNvPr id="1048817" name="Slide Number Placeholder 5"/>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89" name=""/>
        <p:cNvGrpSpPr/>
        <p:nvPr/>
      </p:nvGrpSpPr>
      <p:grpSpPr>
        <a:xfrm>
          <a:off x="0" y="0"/>
          <a:ext cx="0" cy="0"/>
          <a:chOff x="0" y="0"/>
          <a:chExt cx="0" cy="0"/>
        </a:xfrm>
      </p:grpSpPr>
      <p:sp>
        <p:nvSpPr>
          <p:cNvPr id="1048757" name="Title 1"/>
          <p:cNvSpPr>
            <a:spLocks noGrp="1"/>
          </p:cNvSpPr>
          <p:nvPr>
            <p:ph type="title"/>
          </p:nvPr>
        </p:nvSpPr>
        <p:spPr>
          <a:xfrm>
            <a:off x="1484313" y="685800"/>
            <a:ext cx="10018712" cy="2727325"/>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758" name="Text Placeholder 9"/>
          <p:cNvSpPr>
            <a:spLocks noGrp="1"/>
          </p:cNvSpPr>
          <p:nvPr>
            <p:ph type="body" sz="quarter" idx="13"/>
          </p:nvPr>
        </p:nvSpPr>
        <p:spPr>
          <a:xfrm>
            <a:off x="1484312" y="3505200"/>
            <a:ext cx="10018713" cy="838200"/>
          </a:xfrm>
        </p:spPr>
        <p:txBody>
          <a:bodyPr anchor="b" bIns="45720" lIns="91440" rIns="91440" rtlCol="0" tIns="45720" vert="horz">
            <a:normAutofit/>
          </a:bodyPr>
          <a:lstStyle>
            <a:lvl1pPr>
              <a:buNone/>
              <a:defRPr b="0" cap="none" dirty="0" sz="2800" lang="en-US">
                <a:ln w="3175" cmpd="sng">
                  <a:noFill/>
                </a:ln>
                <a:solidFill>
                  <a:schemeClr val="tx1"/>
                </a:solidFill>
                <a:effectLst/>
              </a:defRPr>
            </a:lvl1pPr>
          </a:lstStyle>
          <a:p>
            <a:pPr lvl="0" marL="0">
              <a:spcBef>
                <a:spcPct val="0"/>
              </a:spcBef>
              <a:buNone/>
            </a:pPr>
            <a:r>
              <a:rPr lang="en-US"/>
              <a:t>Click to edit Master text styles</a:t>
            </a:r>
          </a:p>
        </p:txBody>
      </p:sp>
      <p:sp>
        <p:nvSpPr>
          <p:cNvPr id="1048759" name="Text Placeholder 2"/>
          <p:cNvSpPr>
            <a:spLocks noGrp="1"/>
          </p:cNvSpPr>
          <p:nvPr>
            <p:ph type="body" idx="1"/>
          </p:nvPr>
        </p:nvSpPr>
        <p:spPr>
          <a:xfrm>
            <a:off x="1484311" y="4343400"/>
            <a:ext cx="10018713" cy="14478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60" name="Date Placeholder 3"/>
          <p:cNvSpPr>
            <a:spLocks noGrp="1"/>
          </p:cNvSpPr>
          <p:nvPr>
            <p:ph type="dt" sz="half" idx="10"/>
          </p:nvPr>
        </p:nvSpPr>
        <p:spPr/>
        <p:txBody>
          <a:bodyPr/>
          <a:p>
            <a:endParaRPr lang="en-IN"/>
          </a:p>
        </p:txBody>
      </p:sp>
      <p:sp>
        <p:nvSpPr>
          <p:cNvPr id="1048761" name="Footer Placeholder 4"/>
          <p:cNvSpPr>
            <a:spLocks noGrp="1"/>
          </p:cNvSpPr>
          <p:nvPr>
            <p:ph type="ftr" sz="quarter" idx="11"/>
          </p:nvPr>
        </p:nvSpPr>
        <p:spPr/>
        <p:txBody>
          <a:bodyPr/>
          <a:p>
            <a:endParaRPr lang="en-IN"/>
          </a:p>
        </p:txBody>
      </p:sp>
      <p:sp>
        <p:nvSpPr>
          <p:cNvPr id="1048762" name="Slide Number Placeholder 5"/>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00" name=""/>
        <p:cNvGrpSpPr/>
        <p:nvPr/>
      </p:nvGrpSpPr>
      <p:grpSpPr>
        <a:xfrm>
          <a:off x="0" y="0"/>
          <a:ext cx="0" cy="0"/>
          <a:chOff x="0" y="0"/>
          <a:chExt cx="0" cy="0"/>
        </a:xfrm>
      </p:grpSpPr>
      <p:sp>
        <p:nvSpPr>
          <p:cNvPr id="1048824" name="Title 1"/>
          <p:cNvSpPr>
            <a:spLocks noGrp="1"/>
          </p:cNvSpPr>
          <p:nvPr>
            <p:ph type="title"/>
          </p:nvPr>
        </p:nvSpPr>
        <p:spPr/>
        <p:txBody>
          <a:bodyPr/>
          <a:lstStyle>
            <a:lvl1pPr algn="ctr"/>
          </a:lstStyle>
          <a:p>
            <a:r>
              <a:rPr lang="en-US"/>
              <a:t>Click to edit Master title style</a:t>
            </a:r>
            <a:endParaRPr dirty="0" lang="en-US"/>
          </a:p>
        </p:txBody>
      </p:sp>
      <p:sp>
        <p:nvSpPr>
          <p:cNvPr id="1048825"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26" name="Date Placeholder 3"/>
          <p:cNvSpPr>
            <a:spLocks noGrp="1"/>
          </p:cNvSpPr>
          <p:nvPr>
            <p:ph type="dt" sz="half" idx="10"/>
          </p:nvPr>
        </p:nvSpPr>
        <p:spPr/>
        <p:txBody>
          <a:bodyPr/>
          <a:p>
            <a:endParaRPr lang="en-IN"/>
          </a:p>
        </p:txBody>
      </p:sp>
      <p:sp>
        <p:nvSpPr>
          <p:cNvPr id="1048827" name="Footer Placeholder 4"/>
          <p:cNvSpPr>
            <a:spLocks noGrp="1"/>
          </p:cNvSpPr>
          <p:nvPr>
            <p:ph type="ftr" sz="quarter" idx="11"/>
          </p:nvPr>
        </p:nvSpPr>
        <p:spPr/>
        <p:txBody>
          <a:bodyPr/>
          <a:p>
            <a:endParaRPr lang="en-IN"/>
          </a:p>
        </p:txBody>
      </p:sp>
      <p:sp>
        <p:nvSpPr>
          <p:cNvPr id="1048828" name="Slide Number Placeholder 5"/>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4" name=""/>
        <p:cNvGrpSpPr/>
        <p:nvPr/>
      </p:nvGrpSpPr>
      <p:grpSpPr>
        <a:xfrm>
          <a:off x="0" y="0"/>
          <a:ext cx="0" cy="0"/>
          <a:chOff x="0" y="0"/>
          <a:chExt cx="0" cy="0"/>
        </a:xfrm>
      </p:grpSpPr>
      <p:sp>
        <p:nvSpPr>
          <p:cNvPr id="1048785" name="Vertical Title 1"/>
          <p:cNvSpPr>
            <a:spLocks noGrp="1"/>
          </p:cNvSpPr>
          <p:nvPr>
            <p:ph type="title" orient="vert"/>
          </p:nvPr>
        </p:nvSpPr>
        <p:spPr>
          <a:xfrm>
            <a:off x="9732655" y="685800"/>
            <a:ext cx="1770369" cy="5105400"/>
          </a:xfrm>
        </p:spPr>
        <p:txBody>
          <a:bodyPr vert="eaVert"/>
          <a:p>
            <a:r>
              <a:rPr lang="en-US"/>
              <a:t>Click to edit Master title style</a:t>
            </a:r>
            <a:endParaRPr dirty="0" lang="en-US"/>
          </a:p>
        </p:txBody>
      </p:sp>
      <p:sp>
        <p:nvSpPr>
          <p:cNvPr id="1048786" name="Vertical Text Placeholder 2"/>
          <p:cNvSpPr>
            <a:spLocks noGrp="1"/>
          </p:cNvSpPr>
          <p:nvPr>
            <p:ph type="body" orient="vert" idx="1"/>
          </p:nvPr>
        </p:nvSpPr>
        <p:spPr>
          <a:xfrm>
            <a:off x="1484312" y="685800"/>
            <a:ext cx="8019742" cy="51054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7" name="Date Placeholder 3"/>
          <p:cNvSpPr>
            <a:spLocks noGrp="1"/>
          </p:cNvSpPr>
          <p:nvPr>
            <p:ph type="dt" sz="half" idx="10"/>
          </p:nvPr>
        </p:nvSpPr>
        <p:spPr/>
        <p:txBody>
          <a:bodyPr/>
          <a:p>
            <a:endParaRPr lang="en-IN"/>
          </a:p>
        </p:txBody>
      </p:sp>
      <p:sp>
        <p:nvSpPr>
          <p:cNvPr id="1048788" name="Footer Placeholder 4"/>
          <p:cNvSpPr>
            <a:spLocks noGrp="1"/>
          </p:cNvSpPr>
          <p:nvPr>
            <p:ph type="ftr" sz="quarter" idx="11"/>
          </p:nvPr>
        </p:nvSpPr>
        <p:spPr/>
        <p:txBody>
          <a:bodyPr/>
          <a:p>
            <a:endParaRPr lang="en-IN"/>
          </a:p>
        </p:txBody>
      </p:sp>
      <p:sp>
        <p:nvSpPr>
          <p:cNvPr id="1048789" name="Slide Number Placeholder 5"/>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34" name="Shape 15"/>
        <p:cNvGrpSpPr/>
        <p:nvPr/>
      </p:nvGrpSpPr>
      <p:grpSpPr>
        <a:xfrm>
          <a:off x="0" y="0"/>
          <a:ext cx="0" cy="0"/>
          <a:chOff x="0" y="0"/>
          <a:chExt cx="0" cy="0"/>
        </a:xfrm>
      </p:grpSpPr>
      <p:sp>
        <p:nvSpPr>
          <p:cNvPr id="1048587" name="Google Shape;16;p7"/>
          <p:cNvSpPr txBox="1">
            <a:spLocks noGrp="1"/>
          </p:cNvSpPr>
          <p:nvPr>
            <p:ph type="ctrTitle"/>
          </p:nvPr>
        </p:nvSpPr>
        <p:spPr>
          <a:xfrm>
            <a:off x="6367054" y="2116182"/>
            <a:ext cx="5491571" cy="1514019"/>
          </a:xfrm>
          <a:prstGeom prst="rect"/>
          <a:noFill/>
          <a:ln>
            <a:noFill/>
          </a:ln>
        </p:spPr>
        <p:txBody>
          <a:bodyPr anchor="b" anchorCtr="0" bIns="0" lIns="0" rIns="0" spcFirstLastPara="1" tIns="0" wrap="square">
            <a:noAutofit/>
          </a:bodyPr>
          <a:lstStyle>
            <a:lvl1pPr algn="l" lvl="0">
              <a:lnSpc>
                <a:spcPct val="90000"/>
              </a:lnSpc>
              <a:spcBef>
                <a:spcPts val="0"/>
              </a:spcBef>
              <a:spcAft>
                <a:spcPts val="0"/>
              </a:spcAft>
              <a:buClr>
                <a:schemeClr val="dk1"/>
              </a:buClr>
              <a:buSzPts val="6000"/>
              <a:buFont typeface="Franklin Gothic"/>
              <a:buNone/>
              <a:defRPr b="1" sz="6000" i="0">
                <a:solidFill>
                  <a:schemeClr val="dk1"/>
                </a:solidFill>
                <a:latin typeface="Franklin Gothic"/>
                <a:ea typeface="Franklin Gothic"/>
                <a:cs typeface="Franklin Gothic"/>
                <a:sym typeface="Franklin Gothic"/>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8" name="Google Shape;21;p7"/>
          <p:cNvSpPr txBox="1">
            <a:spLocks noGrp="1"/>
          </p:cNvSpPr>
          <p:nvPr>
            <p:ph type="body" idx="1"/>
          </p:nvPr>
        </p:nvSpPr>
        <p:spPr>
          <a:xfrm>
            <a:off x="6367055" y="4549553"/>
            <a:ext cx="5491570" cy="953337"/>
          </a:xfrm>
          <a:prstGeom prst="rect"/>
          <a:noFill/>
          <a:ln>
            <a:noFill/>
          </a:ln>
        </p:spPr>
        <p:txBody>
          <a:bodyPr anchor="t" anchorCtr="0" bIns="0" lIns="0" rIns="0" spcFirstLastPara="1" tIns="0" wrap="square">
            <a:noAutofit/>
          </a:bodyPr>
          <a:lstStyle>
            <a:lvl1pPr algn="l" indent="-228600" lvl="0" marL="457200">
              <a:lnSpc>
                <a:spcPct val="90000"/>
              </a:lnSpc>
              <a:spcBef>
                <a:spcPts val="1000"/>
              </a:spcBef>
              <a:spcAft>
                <a:spcPts val="0"/>
              </a:spcAft>
              <a:buClr>
                <a:schemeClr val="lt2"/>
              </a:buClr>
              <a:buSzPts val="1800"/>
              <a:buNone/>
              <a:defRPr b="0" sz="1800" i="0">
                <a:solidFill>
                  <a:schemeClr val="lt2"/>
                </a:solidFill>
                <a:latin typeface="Libre Franklin"/>
                <a:ea typeface="Libre Franklin"/>
                <a:cs typeface="Libre Franklin"/>
                <a:sym typeface="Libre Franklin"/>
              </a:defRPr>
            </a:lvl1pPr>
            <a:lvl2pPr algn="l" indent="-482600" lvl="1" marL="914400">
              <a:lnSpc>
                <a:spcPct val="90000"/>
              </a:lnSpc>
              <a:spcBef>
                <a:spcPts val="500"/>
              </a:spcBef>
              <a:spcAft>
                <a:spcPts val="0"/>
              </a:spcAft>
              <a:buClr>
                <a:schemeClr val="dk1"/>
              </a:buClr>
              <a:buSzPts val="4000"/>
              <a:buChar char="•"/>
              <a:defRPr sz="4000"/>
            </a:lvl2pPr>
            <a:lvl3pPr algn="l" indent="-482600" lvl="2" marL="1371600">
              <a:lnSpc>
                <a:spcPct val="90000"/>
              </a:lnSpc>
              <a:spcBef>
                <a:spcPts val="500"/>
              </a:spcBef>
              <a:spcAft>
                <a:spcPts val="0"/>
              </a:spcAft>
              <a:buClr>
                <a:schemeClr val="dk1"/>
              </a:buClr>
              <a:buSzPts val="4000"/>
              <a:buChar char="•"/>
              <a:defRPr sz="4000"/>
            </a:lvl3pPr>
            <a:lvl4pPr algn="l" indent="-482600" lvl="3" marL="1828800">
              <a:lnSpc>
                <a:spcPct val="90000"/>
              </a:lnSpc>
              <a:spcBef>
                <a:spcPts val="500"/>
              </a:spcBef>
              <a:spcAft>
                <a:spcPts val="0"/>
              </a:spcAft>
              <a:buClr>
                <a:schemeClr val="dk1"/>
              </a:buClr>
              <a:buSzPts val="4000"/>
              <a:buChar char="•"/>
              <a:defRPr sz="4000"/>
            </a:lvl4pPr>
            <a:lvl5pPr algn="l" indent="-482600" lvl="4" marL="2286000">
              <a:lnSpc>
                <a:spcPct val="90000"/>
              </a:lnSpc>
              <a:spcBef>
                <a:spcPts val="500"/>
              </a:spcBef>
              <a:spcAft>
                <a:spcPts val="0"/>
              </a:spcAft>
              <a:buClr>
                <a:schemeClr val="dk1"/>
              </a:buClr>
              <a:buSzPts val="4000"/>
              <a:buChar char="•"/>
              <a:defRPr sz="4000"/>
            </a:lvl5pPr>
            <a:lvl6pPr algn="l" indent="-342900" lvl="5" marL="2743200">
              <a:lnSpc>
                <a:spcPct val="90000"/>
              </a:lnSpc>
              <a:spcBef>
                <a:spcPts val="500"/>
              </a:spcBef>
              <a:spcAft>
                <a:spcPts val="0"/>
              </a:spcAft>
              <a:buClr>
                <a:schemeClr val="lt1"/>
              </a:buClr>
              <a:buSzPts val="1800"/>
              <a:buChar char="•"/>
            </a:lvl6pPr>
            <a:lvl7pPr algn="l" indent="-342900" lvl="6" marL="3200400">
              <a:lnSpc>
                <a:spcPct val="90000"/>
              </a:lnSpc>
              <a:spcBef>
                <a:spcPts val="500"/>
              </a:spcBef>
              <a:spcAft>
                <a:spcPts val="0"/>
              </a:spcAft>
              <a:buClr>
                <a:schemeClr val="lt1"/>
              </a:buClr>
              <a:buSzPts val="1800"/>
              <a:buChar char="•"/>
            </a:lvl7pPr>
            <a:lvl8pPr algn="l" indent="-342900" lvl="7" marL="3657600">
              <a:lnSpc>
                <a:spcPct val="90000"/>
              </a:lnSpc>
              <a:spcBef>
                <a:spcPts val="500"/>
              </a:spcBef>
              <a:spcAft>
                <a:spcPts val="0"/>
              </a:spcAft>
              <a:buClr>
                <a:schemeClr val="lt1"/>
              </a:buClr>
              <a:buSzPts val="1800"/>
              <a:buChar char="•"/>
            </a:lvl8pPr>
            <a:lvl9pPr algn="l" indent="-342900" lvl="8" marL="4114800">
              <a:lnSpc>
                <a:spcPct val="90000"/>
              </a:lnSpc>
              <a:spcBef>
                <a:spcPts val="500"/>
              </a:spcBef>
              <a:spcAft>
                <a:spcPts val="0"/>
              </a:spcAft>
              <a:buClr>
                <a:schemeClr val="lt1"/>
              </a:buClr>
              <a:buSzPts val="1800"/>
              <a:buChar cha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92" name="Shape 23"/>
        <p:cNvGrpSpPr/>
        <p:nvPr/>
      </p:nvGrpSpPr>
      <p:grpSpPr>
        <a:xfrm>
          <a:off x="0" y="0"/>
          <a:ext cx="0" cy="0"/>
          <a:chOff x="0" y="0"/>
          <a:chExt cx="0" cy="0"/>
        </a:xfrm>
      </p:grpSpPr>
      <p:sp>
        <p:nvSpPr>
          <p:cNvPr id="1048776" name="Google Shape;28;p8"/>
          <p:cNvSpPr>
            <a:spLocks noGrp="1"/>
          </p:cNvSpPr>
          <p:nvPr>
            <p:ph type="pic" idx="2"/>
          </p:nvPr>
        </p:nvSpPr>
        <p:spPr>
          <a:xfrm>
            <a:off x="6096000" y="-22543"/>
            <a:ext cx="6096000" cy="6903086"/>
          </a:xfrm>
          <a:prstGeom prst="rect"/>
          <a:noFill/>
          <a:ln>
            <a:noFill/>
          </a:ln>
        </p:spPr>
      </p:sp>
      <p:sp>
        <p:nvSpPr>
          <p:cNvPr id="1048777" name="Google Shape;29;p8"/>
          <p:cNvSpPr txBox="1">
            <a:spLocks noGrp="1"/>
          </p:cNvSpPr>
          <p:nvPr>
            <p:ph type="title"/>
          </p:nvPr>
        </p:nvSpPr>
        <p:spPr>
          <a:xfrm>
            <a:off x="964023" y="879063"/>
            <a:ext cx="4941477" cy="610863"/>
          </a:xfrm>
          <a:prstGeom prst="rect"/>
          <a:noFill/>
          <a:ln>
            <a:noFill/>
          </a:ln>
        </p:spPr>
        <p:txBody>
          <a:bodyPr anchor="b" anchorCtr="0" bIns="0" lIns="0" rIns="0" spcFirstLastPara="1" tIns="0" wrap="square">
            <a:normAutofit/>
          </a:bodyPr>
          <a:lstStyle>
            <a:lvl1pPr algn="l" lvl="0">
              <a:lnSpc>
                <a:spcPct val="90000"/>
              </a:lnSpc>
              <a:spcBef>
                <a:spcPts val="0"/>
              </a:spcBef>
              <a:spcAft>
                <a:spcPts val="0"/>
              </a:spcAft>
              <a:buClr>
                <a:schemeClr val="dk1"/>
              </a:buClr>
              <a:buSzPts val="4400"/>
              <a:buFont typeface="Franklin Gothic"/>
              <a:buNone/>
              <a:defRPr b="1" sz="4400" i="0">
                <a:latin typeface="Franklin Gothic"/>
                <a:ea typeface="Franklin Gothic"/>
                <a:cs typeface="Franklin Gothic"/>
                <a:sym typeface="Franklin Gothic"/>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78" name="Google Shape;31;p8"/>
          <p:cNvSpPr txBox="1">
            <a:spLocks noGrp="1"/>
          </p:cNvSpPr>
          <p:nvPr>
            <p:ph type="body" idx="1"/>
          </p:nvPr>
        </p:nvSpPr>
        <p:spPr>
          <a:xfrm>
            <a:off x="952499" y="2289363"/>
            <a:ext cx="4572001" cy="2795232"/>
          </a:xfrm>
          <a:prstGeom prst="rect"/>
          <a:noFill/>
          <a:ln>
            <a:noFill/>
          </a:ln>
        </p:spPr>
        <p:txBody>
          <a:bodyPr anchor="t" anchorCtr="0" bIns="0" lIns="0" rIns="0" spcFirstLastPara="1" tIns="0" wrap="square">
            <a:noAutofit/>
          </a:bodyPr>
          <a:lstStyle>
            <a:lvl1pPr algn="l" indent="-228600" lvl="0" marL="457200">
              <a:lnSpc>
                <a:spcPct val="100000"/>
              </a:lnSpc>
              <a:spcBef>
                <a:spcPts val="1000"/>
              </a:spcBef>
              <a:spcAft>
                <a:spcPts val="0"/>
              </a:spcAft>
              <a:buClr>
                <a:schemeClr val="dk1"/>
              </a:buClr>
              <a:buSzPts val="1600"/>
              <a:buNone/>
              <a:defRPr b="0" sz="1600" i="0">
                <a:solidFill>
                  <a:schemeClr val="dk1"/>
                </a:solidFill>
                <a:latin typeface="Libre Franklin"/>
                <a:ea typeface="Libre Franklin"/>
                <a:cs typeface="Libre Franklin"/>
                <a:sym typeface="Libre Franklin"/>
              </a:defRPr>
            </a:lvl1pPr>
            <a:lvl2pPr algn="l" indent="-482600" lvl="1" marL="914400">
              <a:lnSpc>
                <a:spcPct val="90000"/>
              </a:lnSpc>
              <a:spcBef>
                <a:spcPts val="500"/>
              </a:spcBef>
              <a:spcAft>
                <a:spcPts val="0"/>
              </a:spcAft>
              <a:buClr>
                <a:schemeClr val="dk1"/>
              </a:buClr>
              <a:buSzPts val="4000"/>
              <a:buChar char="•"/>
              <a:defRPr sz="4000"/>
            </a:lvl2pPr>
            <a:lvl3pPr algn="l" indent="-482600" lvl="2" marL="1371600">
              <a:lnSpc>
                <a:spcPct val="90000"/>
              </a:lnSpc>
              <a:spcBef>
                <a:spcPts val="500"/>
              </a:spcBef>
              <a:spcAft>
                <a:spcPts val="0"/>
              </a:spcAft>
              <a:buClr>
                <a:schemeClr val="dk1"/>
              </a:buClr>
              <a:buSzPts val="4000"/>
              <a:buChar char="•"/>
              <a:defRPr sz="4000"/>
            </a:lvl3pPr>
            <a:lvl4pPr algn="l" indent="-482600" lvl="3" marL="1828800">
              <a:lnSpc>
                <a:spcPct val="90000"/>
              </a:lnSpc>
              <a:spcBef>
                <a:spcPts val="500"/>
              </a:spcBef>
              <a:spcAft>
                <a:spcPts val="0"/>
              </a:spcAft>
              <a:buClr>
                <a:schemeClr val="dk1"/>
              </a:buClr>
              <a:buSzPts val="4000"/>
              <a:buChar char="•"/>
              <a:defRPr sz="4000"/>
            </a:lvl4pPr>
            <a:lvl5pPr algn="l" indent="-482600" lvl="4" marL="2286000">
              <a:lnSpc>
                <a:spcPct val="90000"/>
              </a:lnSpc>
              <a:spcBef>
                <a:spcPts val="500"/>
              </a:spcBef>
              <a:spcAft>
                <a:spcPts val="0"/>
              </a:spcAft>
              <a:buClr>
                <a:schemeClr val="dk1"/>
              </a:buClr>
              <a:buSzPts val="4000"/>
              <a:buChar char="•"/>
              <a:defRPr sz="4000"/>
            </a:lvl5pPr>
            <a:lvl6pPr algn="l" indent="-342900" lvl="5" marL="2743200">
              <a:lnSpc>
                <a:spcPct val="90000"/>
              </a:lnSpc>
              <a:spcBef>
                <a:spcPts val="500"/>
              </a:spcBef>
              <a:spcAft>
                <a:spcPts val="0"/>
              </a:spcAft>
              <a:buClr>
                <a:schemeClr val="lt1"/>
              </a:buClr>
              <a:buSzPts val="1800"/>
              <a:buChar char="•"/>
            </a:lvl6pPr>
            <a:lvl7pPr algn="l" indent="-342900" lvl="6" marL="3200400">
              <a:lnSpc>
                <a:spcPct val="90000"/>
              </a:lnSpc>
              <a:spcBef>
                <a:spcPts val="500"/>
              </a:spcBef>
              <a:spcAft>
                <a:spcPts val="0"/>
              </a:spcAft>
              <a:buClr>
                <a:schemeClr val="lt1"/>
              </a:buClr>
              <a:buSzPts val="1800"/>
              <a:buChar char="•"/>
            </a:lvl7pPr>
            <a:lvl8pPr algn="l" indent="-342900" lvl="7" marL="3657600">
              <a:lnSpc>
                <a:spcPct val="90000"/>
              </a:lnSpc>
              <a:spcBef>
                <a:spcPts val="500"/>
              </a:spcBef>
              <a:spcAft>
                <a:spcPts val="0"/>
              </a:spcAft>
              <a:buClr>
                <a:schemeClr val="lt1"/>
              </a:buClr>
              <a:buSzPts val="1800"/>
              <a:buChar char="•"/>
            </a:lvl8pPr>
            <a:lvl9pPr algn="l" indent="-342900" lvl="8" marL="4114800">
              <a:lnSpc>
                <a:spcPct val="90000"/>
              </a:lnSpc>
              <a:spcBef>
                <a:spcPts val="500"/>
              </a:spcBef>
              <a:spcAft>
                <a:spcPts val="0"/>
              </a:spcAft>
              <a:buClr>
                <a:schemeClr val="lt1"/>
              </a:buClr>
              <a:buSzPts val="1800"/>
              <a:buChar char="•"/>
            </a:lvl9pPr>
          </a:lstStyle>
          <a:p/>
        </p:txBody>
      </p:sp>
      <p:sp>
        <p:nvSpPr>
          <p:cNvPr id="1048779" name="Google Shape;32;p8"/>
          <p:cNvSpPr txBox="1">
            <a:spLocks noGrp="1"/>
          </p:cNvSpPr>
          <p:nvPr>
            <p:ph type="dt" idx="10"/>
          </p:nvPr>
        </p:nvSpPr>
        <p:spPr>
          <a:xfrm>
            <a:off x="2992120" y="6332220"/>
            <a:ext cx="1313180" cy="247651"/>
          </a:xfrm>
          <a:prstGeom prst="rect"/>
          <a:noFill/>
          <a:ln>
            <a:noFill/>
          </a:ln>
        </p:spPr>
        <p:txBody>
          <a:bodyPr anchor="t" anchorCtr="0" bIns="0" lIns="0" rIns="0" spcFirstLastPara="1" tIns="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80" name="Google Shape;33;p8"/>
          <p:cNvSpPr txBox="1">
            <a:spLocks noGrp="1"/>
          </p:cNvSpPr>
          <p:nvPr>
            <p:ph type="ftr" idx="11"/>
          </p:nvPr>
        </p:nvSpPr>
        <p:spPr>
          <a:xfrm>
            <a:off x="1494790" y="6332220"/>
            <a:ext cx="1497330" cy="247651"/>
          </a:xfrm>
          <a:prstGeom prst="rect"/>
          <a:noFill/>
          <a:ln>
            <a:noFill/>
          </a:ln>
        </p:spPr>
        <p:txBody>
          <a:bodyPr anchor="t" anchorCtr="0" bIns="0" lIns="0" rIns="0" spcFirstLastPara="1" tIns="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81" name="Google Shape;34;p8"/>
          <p:cNvSpPr txBox="1">
            <a:spLocks noGrp="1"/>
          </p:cNvSpPr>
          <p:nvPr>
            <p:ph type="sldNum" idx="12"/>
          </p:nvPr>
        </p:nvSpPr>
        <p:spPr>
          <a:xfrm>
            <a:off x="971550" y="6332220"/>
            <a:ext cx="523240" cy="247651"/>
          </a:xfrm>
          <a:prstGeom prst="rect"/>
          <a:noFill/>
          <a:ln>
            <a:noFill/>
          </a:ln>
        </p:spPr>
        <p:txBody>
          <a:bodyPr anchor="t" anchorCtr="0" bIns="0" lIns="0" rIns="0" spcFirstLastPara="1" tIns="0" wrap="square">
            <a:noAutofit/>
          </a:bodyPr>
          <a:lstStyle>
            <a:lvl1pPr algn="l" indent="0" lvl="0" marL="0">
              <a:spcBef>
                <a:spcPts val="0"/>
              </a:spcBef>
              <a:buNone/>
            </a:lvl1pPr>
            <a:lvl2pPr algn="l" indent="0" lvl="1" marL="0">
              <a:spcBef>
                <a:spcPts val="0"/>
              </a:spcBef>
              <a:buNone/>
            </a:lvl2pPr>
            <a:lvl3pPr algn="l" indent="0" lvl="2" marL="0">
              <a:spcBef>
                <a:spcPts val="0"/>
              </a:spcBef>
              <a:buNone/>
            </a:lvl3pPr>
            <a:lvl4pPr algn="l" indent="0" lvl="3" marL="0">
              <a:spcBef>
                <a:spcPts val="0"/>
              </a:spcBef>
              <a:buNone/>
            </a:lvl4pPr>
            <a:lvl5pPr algn="l" indent="0" lvl="4" marL="0">
              <a:spcBef>
                <a:spcPts val="0"/>
              </a:spcBef>
              <a:buNone/>
            </a:lvl5pPr>
            <a:lvl6pPr algn="l" indent="0" lvl="5" marL="0">
              <a:spcBef>
                <a:spcPts val="0"/>
              </a:spcBef>
              <a:buNone/>
            </a:lvl6pPr>
            <a:lvl7pPr algn="l" indent="0" lvl="6" marL="0">
              <a:spcBef>
                <a:spcPts val="0"/>
              </a:spcBef>
              <a:buNone/>
            </a:lvl7pPr>
            <a:lvl8pPr algn="l" indent="0" lvl="7" marL="0">
              <a:spcBef>
                <a:spcPts val="0"/>
              </a:spcBef>
              <a:buNone/>
            </a:lvl8pPr>
            <a:lvl9pPr algn="l" indent="0" lvl="8" marL="0">
              <a:spcBef>
                <a:spcPts val="0"/>
              </a:spcBef>
              <a:buNone/>
            </a:lvl9pPr>
          </a:lstStyle>
          <a:p>
            <a:pPr algn="l" indent="0" lvl="0" marL="0"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597" name="Title 1"/>
          <p:cNvSpPr>
            <a:spLocks noGrp="1"/>
          </p:cNvSpPr>
          <p:nvPr>
            <p:ph type="title"/>
          </p:nvPr>
        </p:nvSpPr>
        <p:spPr/>
        <p:txBody>
          <a:bodyPr/>
          <a:p>
            <a:r>
              <a:rPr lang="en-US"/>
              <a:t>Click to edit Master title style</a:t>
            </a:r>
            <a:endParaRPr dirty="0" lang="en-US"/>
          </a:p>
        </p:txBody>
      </p:sp>
      <p:sp>
        <p:nvSpPr>
          <p:cNvPr id="1048598" name="Content Placeholder 2"/>
          <p:cNvSpPr>
            <a:spLocks noGrp="1"/>
          </p:cNvSpPr>
          <p:nvPr>
            <p:ph idx="1"/>
          </p:nvPr>
        </p:nvSpPr>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9" name="Date Placeholder 3"/>
          <p:cNvSpPr>
            <a:spLocks noGrp="1"/>
          </p:cNvSpPr>
          <p:nvPr>
            <p:ph type="dt" sz="half" idx="10"/>
          </p:nvPr>
        </p:nvSpPr>
        <p:spPr/>
        <p:txBody>
          <a:bodyPr/>
          <a:p>
            <a:endParaRPr lang="en-IN"/>
          </a:p>
        </p:txBody>
      </p:sp>
      <p:sp>
        <p:nvSpPr>
          <p:cNvPr id="1048600" name="Footer Placeholder 4"/>
          <p:cNvSpPr>
            <a:spLocks noGrp="1"/>
          </p:cNvSpPr>
          <p:nvPr>
            <p:ph type="ftr" sz="quarter" idx="11"/>
          </p:nvPr>
        </p:nvSpPr>
        <p:spPr/>
        <p:txBody>
          <a:bodyPr/>
          <a:p>
            <a:endParaRPr lang="en-IN"/>
          </a:p>
        </p:txBody>
      </p:sp>
      <p:sp>
        <p:nvSpPr>
          <p:cNvPr id="1048601" name="Slide Number Placeholder 5"/>
          <p:cNvSpPr>
            <a:spLocks noGrp="1"/>
          </p:cNvSpPr>
          <p:nvPr>
            <p:ph type="sldNum" sz="quarter" idx="12"/>
          </p:nvPr>
        </p:nvSpPr>
        <p:spPr>
          <a:xfrm>
            <a:off x="10951856" y="5867131"/>
            <a:ext cx="551167" cy="365125"/>
          </a:xfrm>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43" name="Shape 35"/>
        <p:cNvGrpSpPr/>
        <p:nvPr/>
      </p:nvGrpSpPr>
      <p:grpSpPr>
        <a:xfrm>
          <a:off x="0" y="0"/>
          <a:ext cx="0" cy="0"/>
          <a:chOff x="0" y="0"/>
          <a:chExt cx="0" cy="0"/>
        </a:xfrm>
      </p:grpSpPr>
      <p:sp>
        <p:nvSpPr>
          <p:cNvPr id="1048605" name="Google Shape;36;p9"/>
          <p:cNvSpPr txBox="1">
            <a:spLocks noGrp="1"/>
          </p:cNvSpPr>
          <p:nvPr>
            <p:ph type="title"/>
          </p:nvPr>
        </p:nvSpPr>
        <p:spPr>
          <a:xfrm>
            <a:off x="964023" y="879063"/>
            <a:ext cx="4941477" cy="610863"/>
          </a:xfrm>
          <a:prstGeom prst="rect"/>
          <a:noFill/>
          <a:ln>
            <a:noFill/>
          </a:ln>
        </p:spPr>
        <p:txBody>
          <a:bodyPr anchor="b" anchorCtr="0" bIns="0" lIns="0" rIns="0" spcFirstLastPara="1" tIns="0" wrap="square">
            <a:normAutofit/>
          </a:bodyPr>
          <a:lstStyle>
            <a:lvl1pPr algn="l" lvl="0">
              <a:lnSpc>
                <a:spcPct val="90000"/>
              </a:lnSpc>
              <a:spcBef>
                <a:spcPts val="0"/>
              </a:spcBef>
              <a:spcAft>
                <a:spcPts val="0"/>
              </a:spcAft>
              <a:buClr>
                <a:schemeClr val="dk1"/>
              </a:buClr>
              <a:buSzPts val="4400"/>
              <a:buFont typeface="Franklin Gothic"/>
              <a:buNone/>
              <a:defRPr b="1" sz="4400" i="0">
                <a:latin typeface="Franklin Gothic"/>
                <a:ea typeface="Franklin Gothic"/>
                <a:cs typeface="Franklin Gothic"/>
                <a:sym typeface="Franklin Gothic"/>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6" name="Google Shape;38;p9"/>
          <p:cNvSpPr txBox="1">
            <a:spLocks noGrp="1"/>
          </p:cNvSpPr>
          <p:nvPr>
            <p:ph type="body" idx="1"/>
          </p:nvPr>
        </p:nvSpPr>
        <p:spPr>
          <a:xfrm>
            <a:off x="952500" y="2656904"/>
            <a:ext cx="4838700" cy="574318"/>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lt1"/>
              </a:buClr>
              <a:buSzPts val="1800"/>
              <a:buChar char="•"/>
            </a:lvl6pPr>
            <a:lvl7pPr algn="l" indent="-342900" lvl="6" marL="3200400">
              <a:lnSpc>
                <a:spcPct val="90000"/>
              </a:lnSpc>
              <a:spcBef>
                <a:spcPts val="500"/>
              </a:spcBef>
              <a:spcAft>
                <a:spcPts val="0"/>
              </a:spcAft>
              <a:buClr>
                <a:schemeClr val="lt1"/>
              </a:buClr>
              <a:buSzPts val="1800"/>
              <a:buChar char="•"/>
            </a:lvl7pPr>
            <a:lvl8pPr algn="l" indent="-342900" lvl="7" marL="3657600">
              <a:lnSpc>
                <a:spcPct val="90000"/>
              </a:lnSpc>
              <a:spcBef>
                <a:spcPts val="500"/>
              </a:spcBef>
              <a:spcAft>
                <a:spcPts val="0"/>
              </a:spcAft>
              <a:buClr>
                <a:schemeClr val="lt1"/>
              </a:buClr>
              <a:buSzPts val="1800"/>
              <a:buChar char="•"/>
            </a:lvl8pPr>
            <a:lvl9pPr algn="l" indent="-342900" lvl="8" marL="4114800">
              <a:lnSpc>
                <a:spcPct val="90000"/>
              </a:lnSpc>
              <a:spcBef>
                <a:spcPts val="500"/>
              </a:spcBef>
              <a:spcAft>
                <a:spcPts val="0"/>
              </a:spcAft>
              <a:buClr>
                <a:schemeClr val="lt1"/>
              </a:buClr>
              <a:buSzPts val="1800"/>
              <a:buChar char="•"/>
            </a:lvl9pPr>
          </a:lstStyle>
          <a:p/>
        </p:txBody>
      </p:sp>
      <p:sp>
        <p:nvSpPr>
          <p:cNvPr id="1048607" name="Google Shape;43;p9"/>
          <p:cNvSpPr txBox="1">
            <a:spLocks noGrp="1"/>
          </p:cNvSpPr>
          <p:nvPr>
            <p:ph type="body" idx="2"/>
          </p:nvPr>
        </p:nvSpPr>
        <p:spPr>
          <a:xfrm>
            <a:off x="952500" y="2286000"/>
            <a:ext cx="4838700" cy="315915"/>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algn="l" indent="-228600" lvl="1" marL="914400">
              <a:lnSpc>
                <a:spcPct val="90000"/>
              </a:lnSpc>
              <a:spcBef>
                <a:spcPts val="500"/>
              </a:spcBef>
              <a:spcAft>
                <a:spcPts val="0"/>
              </a:spcAft>
              <a:buClr>
                <a:schemeClr val="dk1"/>
              </a:buClr>
              <a:buSzPts val="2400"/>
              <a:buNone/>
            </a:lvl2pPr>
            <a:lvl3pPr algn="l" indent="-228600" lvl="2" marL="1371600">
              <a:lnSpc>
                <a:spcPct val="90000"/>
              </a:lnSpc>
              <a:spcBef>
                <a:spcPts val="500"/>
              </a:spcBef>
              <a:spcAft>
                <a:spcPts val="0"/>
              </a:spcAft>
              <a:buClr>
                <a:schemeClr val="dk1"/>
              </a:buClr>
              <a:buSzPts val="2000"/>
              <a:buNone/>
            </a:lvl3pPr>
            <a:lvl4pPr algn="l" indent="-228600" lvl="3" marL="1828800">
              <a:lnSpc>
                <a:spcPct val="90000"/>
              </a:lnSpc>
              <a:spcBef>
                <a:spcPts val="500"/>
              </a:spcBef>
              <a:spcAft>
                <a:spcPts val="0"/>
              </a:spcAft>
              <a:buClr>
                <a:schemeClr val="dk1"/>
              </a:buClr>
              <a:buSzPts val="1800"/>
              <a:buNone/>
            </a:lvl4pPr>
            <a:lvl5pPr algn="l" indent="-228600" lvl="4" marL="2286000">
              <a:lnSpc>
                <a:spcPct val="90000"/>
              </a:lnSpc>
              <a:spcBef>
                <a:spcPts val="500"/>
              </a:spcBef>
              <a:spcAft>
                <a:spcPts val="0"/>
              </a:spcAft>
              <a:buClr>
                <a:schemeClr val="dk1"/>
              </a:buClr>
              <a:buSzPts val="1800"/>
              <a:buNone/>
            </a:lvl5pPr>
            <a:lvl6pPr algn="l" indent="-342900" lvl="5" marL="2743200">
              <a:lnSpc>
                <a:spcPct val="90000"/>
              </a:lnSpc>
              <a:spcBef>
                <a:spcPts val="500"/>
              </a:spcBef>
              <a:spcAft>
                <a:spcPts val="0"/>
              </a:spcAft>
              <a:buClr>
                <a:schemeClr val="lt1"/>
              </a:buClr>
              <a:buSzPts val="1800"/>
              <a:buChar char="•"/>
            </a:lvl6pPr>
            <a:lvl7pPr algn="l" indent="-342900" lvl="6" marL="3200400">
              <a:lnSpc>
                <a:spcPct val="90000"/>
              </a:lnSpc>
              <a:spcBef>
                <a:spcPts val="500"/>
              </a:spcBef>
              <a:spcAft>
                <a:spcPts val="0"/>
              </a:spcAft>
              <a:buClr>
                <a:schemeClr val="lt1"/>
              </a:buClr>
              <a:buSzPts val="1800"/>
              <a:buChar char="•"/>
            </a:lvl7pPr>
            <a:lvl8pPr algn="l" indent="-342900" lvl="7" marL="3657600">
              <a:lnSpc>
                <a:spcPct val="90000"/>
              </a:lnSpc>
              <a:spcBef>
                <a:spcPts val="500"/>
              </a:spcBef>
              <a:spcAft>
                <a:spcPts val="0"/>
              </a:spcAft>
              <a:buClr>
                <a:schemeClr val="lt1"/>
              </a:buClr>
              <a:buSzPts val="1800"/>
              <a:buChar char="•"/>
            </a:lvl8pPr>
            <a:lvl9pPr algn="l" indent="-342900" lvl="8" marL="4114800">
              <a:lnSpc>
                <a:spcPct val="90000"/>
              </a:lnSpc>
              <a:spcBef>
                <a:spcPts val="500"/>
              </a:spcBef>
              <a:spcAft>
                <a:spcPts val="0"/>
              </a:spcAft>
              <a:buClr>
                <a:schemeClr val="lt1"/>
              </a:buClr>
              <a:buSzPts val="1800"/>
              <a:buChar char="•"/>
            </a:lvl9pPr>
          </a:lstStyle>
          <a:p/>
        </p:txBody>
      </p:sp>
      <p:sp>
        <p:nvSpPr>
          <p:cNvPr id="1048608" name="Google Shape;44;p9"/>
          <p:cNvSpPr txBox="1">
            <a:spLocks noGrp="1"/>
          </p:cNvSpPr>
          <p:nvPr>
            <p:ph type="body" idx="3"/>
          </p:nvPr>
        </p:nvSpPr>
        <p:spPr>
          <a:xfrm>
            <a:off x="953655" y="3841846"/>
            <a:ext cx="4838700" cy="636754"/>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lt1"/>
              </a:buClr>
              <a:buSzPts val="1800"/>
              <a:buChar char="•"/>
            </a:lvl6pPr>
            <a:lvl7pPr algn="l" indent="-342900" lvl="6" marL="3200400">
              <a:lnSpc>
                <a:spcPct val="90000"/>
              </a:lnSpc>
              <a:spcBef>
                <a:spcPts val="500"/>
              </a:spcBef>
              <a:spcAft>
                <a:spcPts val="0"/>
              </a:spcAft>
              <a:buClr>
                <a:schemeClr val="lt1"/>
              </a:buClr>
              <a:buSzPts val="1800"/>
              <a:buChar char="•"/>
            </a:lvl7pPr>
            <a:lvl8pPr algn="l" indent="-342900" lvl="7" marL="3657600">
              <a:lnSpc>
                <a:spcPct val="90000"/>
              </a:lnSpc>
              <a:spcBef>
                <a:spcPts val="500"/>
              </a:spcBef>
              <a:spcAft>
                <a:spcPts val="0"/>
              </a:spcAft>
              <a:buClr>
                <a:schemeClr val="lt1"/>
              </a:buClr>
              <a:buSzPts val="1800"/>
              <a:buChar char="•"/>
            </a:lvl8pPr>
            <a:lvl9pPr algn="l" indent="-342900" lvl="8" marL="4114800">
              <a:lnSpc>
                <a:spcPct val="90000"/>
              </a:lnSpc>
              <a:spcBef>
                <a:spcPts val="500"/>
              </a:spcBef>
              <a:spcAft>
                <a:spcPts val="0"/>
              </a:spcAft>
              <a:buClr>
                <a:schemeClr val="lt1"/>
              </a:buClr>
              <a:buSzPts val="1800"/>
              <a:buChar char="•"/>
            </a:lvl9pPr>
          </a:lstStyle>
          <a:p/>
        </p:txBody>
      </p:sp>
      <p:sp>
        <p:nvSpPr>
          <p:cNvPr id="1048609" name="Google Shape;45;p9"/>
          <p:cNvSpPr txBox="1">
            <a:spLocks noGrp="1"/>
          </p:cNvSpPr>
          <p:nvPr>
            <p:ph type="body" idx="4"/>
          </p:nvPr>
        </p:nvSpPr>
        <p:spPr>
          <a:xfrm>
            <a:off x="953655" y="3470942"/>
            <a:ext cx="4838700" cy="315915"/>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algn="l" indent="-228600" lvl="1" marL="914400">
              <a:lnSpc>
                <a:spcPct val="90000"/>
              </a:lnSpc>
              <a:spcBef>
                <a:spcPts val="500"/>
              </a:spcBef>
              <a:spcAft>
                <a:spcPts val="0"/>
              </a:spcAft>
              <a:buClr>
                <a:schemeClr val="dk1"/>
              </a:buClr>
              <a:buSzPts val="2400"/>
              <a:buNone/>
            </a:lvl2pPr>
            <a:lvl3pPr algn="l" indent="-228600" lvl="2" marL="1371600">
              <a:lnSpc>
                <a:spcPct val="90000"/>
              </a:lnSpc>
              <a:spcBef>
                <a:spcPts val="500"/>
              </a:spcBef>
              <a:spcAft>
                <a:spcPts val="0"/>
              </a:spcAft>
              <a:buClr>
                <a:schemeClr val="dk1"/>
              </a:buClr>
              <a:buSzPts val="2000"/>
              <a:buNone/>
            </a:lvl3pPr>
            <a:lvl4pPr algn="l" indent="-228600" lvl="3" marL="1828800">
              <a:lnSpc>
                <a:spcPct val="90000"/>
              </a:lnSpc>
              <a:spcBef>
                <a:spcPts val="500"/>
              </a:spcBef>
              <a:spcAft>
                <a:spcPts val="0"/>
              </a:spcAft>
              <a:buClr>
                <a:schemeClr val="dk1"/>
              </a:buClr>
              <a:buSzPts val="1800"/>
              <a:buNone/>
            </a:lvl4pPr>
            <a:lvl5pPr algn="l" indent="-228600" lvl="4" marL="2286000">
              <a:lnSpc>
                <a:spcPct val="90000"/>
              </a:lnSpc>
              <a:spcBef>
                <a:spcPts val="500"/>
              </a:spcBef>
              <a:spcAft>
                <a:spcPts val="0"/>
              </a:spcAft>
              <a:buClr>
                <a:schemeClr val="dk1"/>
              </a:buClr>
              <a:buSzPts val="1800"/>
              <a:buNone/>
            </a:lvl5pPr>
            <a:lvl6pPr algn="l" indent="-342900" lvl="5" marL="2743200">
              <a:lnSpc>
                <a:spcPct val="90000"/>
              </a:lnSpc>
              <a:spcBef>
                <a:spcPts val="500"/>
              </a:spcBef>
              <a:spcAft>
                <a:spcPts val="0"/>
              </a:spcAft>
              <a:buClr>
                <a:schemeClr val="lt1"/>
              </a:buClr>
              <a:buSzPts val="1800"/>
              <a:buChar char="•"/>
            </a:lvl6pPr>
            <a:lvl7pPr algn="l" indent="-342900" lvl="6" marL="3200400">
              <a:lnSpc>
                <a:spcPct val="90000"/>
              </a:lnSpc>
              <a:spcBef>
                <a:spcPts val="500"/>
              </a:spcBef>
              <a:spcAft>
                <a:spcPts val="0"/>
              </a:spcAft>
              <a:buClr>
                <a:schemeClr val="lt1"/>
              </a:buClr>
              <a:buSzPts val="1800"/>
              <a:buChar char="•"/>
            </a:lvl7pPr>
            <a:lvl8pPr algn="l" indent="-342900" lvl="7" marL="3657600">
              <a:lnSpc>
                <a:spcPct val="90000"/>
              </a:lnSpc>
              <a:spcBef>
                <a:spcPts val="500"/>
              </a:spcBef>
              <a:spcAft>
                <a:spcPts val="0"/>
              </a:spcAft>
              <a:buClr>
                <a:schemeClr val="lt1"/>
              </a:buClr>
              <a:buSzPts val="1800"/>
              <a:buChar char="•"/>
            </a:lvl8pPr>
            <a:lvl9pPr algn="l" indent="-342900" lvl="8" marL="4114800">
              <a:lnSpc>
                <a:spcPct val="90000"/>
              </a:lnSpc>
              <a:spcBef>
                <a:spcPts val="500"/>
              </a:spcBef>
              <a:spcAft>
                <a:spcPts val="0"/>
              </a:spcAft>
              <a:buClr>
                <a:schemeClr val="lt1"/>
              </a:buClr>
              <a:buSzPts val="1800"/>
              <a:buChar char="•"/>
            </a:lvl9pPr>
          </a:lstStyle>
          <a:p/>
        </p:txBody>
      </p:sp>
      <p:sp>
        <p:nvSpPr>
          <p:cNvPr id="1048610" name="Google Shape;46;p9"/>
          <p:cNvSpPr txBox="1">
            <a:spLocks noGrp="1"/>
          </p:cNvSpPr>
          <p:nvPr>
            <p:ph type="body" idx="5"/>
          </p:nvPr>
        </p:nvSpPr>
        <p:spPr>
          <a:xfrm>
            <a:off x="952500" y="5017901"/>
            <a:ext cx="4838700" cy="908340"/>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lt1"/>
              </a:buClr>
              <a:buSzPts val="1800"/>
              <a:buChar char="•"/>
            </a:lvl6pPr>
            <a:lvl7pPr algn="l" indent="-342900" lvl="6" marL="3200400">
              <a:lnSpc>
                <a:spcPct val="90000"/>
              </a:lnSpc>
              <a:spcBef>
                <a:spcPts val="500"/>
              </a:spcBef>
              <a:spcAft>
                <a:spcPts val="0"/>
              </a:spcAft>
              <a:buClr>
                <a:schemeClr val="lt1"/>
              </a:buClr>
              <a:buSzPts val="1800"/>
              <a:buChar char="•"/>
            </a:lvl7pPr>
            <a:lvl8pPr algn="l" indent="-342900" lvl="7" marL="3657600">
              <a:lnSpc>
                <a:spcPct val="90000"/>
              </a:lnSpc>
              <a:spcBef>
                <a:spcPts val="500"/>
              </a:spcBef>
              <a:spcAft>
                <a:spcPts val="0"/>
              </a:spcAft>
              <a:buClr>
                <a:schemeClr val="lt1"/>
              </a:buClr>
              <a:buSzPts val="1800"/>
              <a:buChar char="•"/>
            </a:lvl8pPr>
            <a:lvl9pPr algn="l" indent="-342900" lvl="8" marL="4114800">
              <a:lnSpc>
                <a:spcPct val="90000"/>
              </a:lnSpc>
              <a:spcBef>
                <a:spcPts val="500"/>
              </a:spcBef>
              <a:spcAft>
                <a:spcPts val="0"/>
              </a:spcAft>
              <a:buClr>
                <a:schemeClr val="lt1"/>
              </a:buClr>
              <a:buSzPts val="1800"/>
              <a:buChar char="•"/>
            </a:lvl9pPr>
          </a:lstStyle>
          <a:p/>
        </p:txBody>
      </p:sp>
      <p:sp>
        <p:nvSpPr>
          <p:cNvPr id="1048611" name="Google Shape;47;p9"/>
          <p:cNvSpPr txBox="1">
            <a:spLocks noGrp="1"/>
          </p:cNvSpPr>
          <p:nvPr>
            <p:ph type="body" idx="6"/>
          </p:nvPr>
        </p:nvSpPr>
        <p:spPr>
          <a:xfrm>
            <a:off x="952500" y="4646997"/>
            <a:ext cx="4838700" cy="315915"/>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algn="l" indent="-228600" lvl="1" marL="914400">
              <a:lnSpc>
                <a:spcPct val="90000"/>
              </a:lnSpc>
              <a:spcBef>
                <a:spcPts val="500"/>
              </a:spcBef>
              <a:spcAft>
                <a:spcPts val="0"/>
              </a:spcAft>
              <a:buClr>
                <a:schemeClr val="dk1"/>
              </a:buClr>
              <a:buSzPts val="2400"/>
              <a:buNone/>
            </a:lvl2pPr>
            <a:lvl3pPr algn="l" indent="-228600" lvl="2" marL="1371600">
              <a:lnSpc>
                <a:spcPct val="90000"/>
              </a:lnSpc>
              <a:spcBef>
                <a:spcPts val="500"/>
              </a:spcBef>
              <a:spcAft>
                <a:spcPts val="0"/>
              </a:spcAft>
              <a:buClr>
                <a:schemeClr val="dk1"/>
              </a:buClr>
              <a:buSzPts val="2000"/>
              <a:buNone/>
            </a:lvl3pPr>
            <a:lvl4pPr algn="l" indent="-228600" lvl="3" marL="1828800">
              <a:lnSpc>
                <a:spcPct val="90000"/>
              </a:lnSpc>
              <a:spcBef>
                <a:spcPts val="500"/>
              </a:spcBef>
              <a:spcAft>
                <a:spcPts val="0"/>
              </a:spcAft>
              <a:buClr>
                <a:schemeClr val="dk1"/>
              </a:buClr>
              <a:buSzPts val="1800"/>
              <a:buNone/>
            </a:lvl4pPr>
            <a:lvl5pPr algn="l" indent="-228600" lvl="4" marL="2286000">
              <a:lnSpc>
                <a:spcPct val="90000"/>
              </a:lnSpc>
              <a:spcBef>
                <a:spcPts val="500"/>
              </a:spcBef>
              <a:spcAft>
                <a:spcPts val="0"/>
              </a:spcAft>
              <a:buClr>
                <a:schemeClr val="dk1"/>
              </a:buClr>
              <a:buSzPts val="1800"/>
              <a:buNone/>
            </a:lvl5pPr>
            <a:lvl6pPr algn="l" indent="-342900" lvl="5" marL="2743200">
              <a:lnSpc>
                <a:spcPct val="90000"/>
              </a:lnSpc>
              <a:spcBef>
                <a:spcPts val="500"/>
              </a:spcBef>
              <a:spcAft>
                <a:spcPts val="0"/>
              </a:spcAft>
              <a:buClr>
                <a:schemeClr val="lt1"/>
              </a:buClr>
              <a:buSzPts val="1800"/>
              <a:buChar char="•"/>
            </a:lvl6pPr>
            <a:lvl7pPr algn="l" indent="-342900" lvl="6" marL="3200400">
              <a:lnSpc>
                <a:spcPct val="90000"/>
              </a:lnSpc>
              <a:spcBef>
                <a:spcPts val="500"/>
              </a:spcBef>
              <a:spcAft>
                <a:spcPts val="0"/>
              </a:spcAft>
              <a:buClr>
                <a:schemeClr val="lt1"/>
              </a:buClr>
              <a:buSzPts val="1800"/>
              <a:buChar char="•"/>
            </a:lvl7pPr>
            <a:lvl8pPr algn="l" indent="-342900" lvl="7" marL="3657600">
              <a:lnSpc>
                <a:spcPct val="90000"/>
              </a:lnSpc>
              <a:spcBef>
                <a:spcPts val="500"/>
              </a:spcBef>
              <a:spcAft>
                <a:spcPts val="0"/>
              </a:spcAft>
              <a:buClr>
                <a:schemeClr val="lt1"/>
              </a:buClr>
              <a:buSzPts val="1800"/>
              <a:buChar char="•"/>
            </a:lvl8pPr>
            <a:lvl9pPr algn="l" indent="-342900" lvl="8" marL="4114800">
              <a:lnSpc>
                <a:spcPct val="90000"/>
              </a:lnSpc>
              <a:spcBef>
                <a:spcPts val="500"/>
              </a:spcBef>
              <a:spcAft>
                <a:spcPts val="0"/>
              </a:spcAft>
              <a:buClr>
                <a:schemeClr val="lt1"/>
              </a:buClr>
              <a:buSzPts val="1800"/>
              <a:buChar char="•"/>
            </a:lvl9pPr>
          </a:lstStyle>
          <a:p/>
        </p:txBody>
      </p:sp>
      <p:sp>
        <p:nvSpPr>
          <p:cNvPr id="1048612" name="Google Shape;48;p9"/>
          <p:cNvSpPr txBox="1">
            <a:spLocks noGrp="1"/>
          </p:cNvSpPr>
          <p:nvPr>
            <p:ph type="body" idx="7"/>
          </p:nvPr>
        </p:nvSpPr>
        <p:spPr>
          <a:xfrm>
            <a:off x="6399647" y="2656904"/>
            <a:ext cx="4838700" cy="574318"/>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lt1"/>
              </a:buClr>
              <a:buSzPts val="1800"/>
              <a:buChar char="•"/>
            </a:lvl6pPr>
            <a:lvl7pPr algn="l" indent="-342900" lvl="6" marL="3200400">
              <a:lnSpc>
                <a:spcPct val="90000"/>
              </a:lnSpc>
              <a:spcBef>
                <a:spcPts val="500"/>
              </a:spcBef>
              <a:spcAft>
                <a:spcPts val="0"/>
              </a:spcAft>
              <a:buClr>
                <a:schemeClr val="lt1"/>
              </a:buClr>
              <a:buSzPts val="1800"/>
              <a:buChar char="•"/>
            </a:lvl7pPr>
            <a:lvl8pPr algn="l" indent="-342900" lvl="7" marL="3657600">
              <a:lnSpc>
                <a:spcPct val="90000"/>
              </a:lnSpc>
              <a:spcBef>
                <a:spcPts val="500"/>
              </a:spcBef>
              <a:spcAft>
                <a:spcPts val="0"/>
              </a:spcAft>
              <a:buClr>
                <a:schemeClr val="lt1"/>
              </a:buClr>
              <a:buSzPts val="1800"/>
              <a:buChar char="•"/>
            </a:lvl8pPr>
            <a:lvl9pPr algn="l" indent="-342900" lvl="8" marL="4114800">
              <a:lnSpc>
                <a:spcPct val="90000"/>
              </a:lnSpc>
              <a:spcBef>
                <a:spcPts val="500"/>
              </a:spcBef>
              <a:spcAft>
                <a:spcPts val="0"/>
              </a:spcAft>
              <a:buClr>
                <a:schemeClr val="lt1"/>
              </a:buClr>
              <a:buSzPts val="1800"/>
              <a:buChar char="•"/>
            </a:lvl9pPr>
          </a:lstStyle>
          <a:p/>
        </p:txBody>
      </p:sp>
      <p:sp>
        <p:nvSpPr>
          <p:cNvPr id="1048613" name="Google Shape;49;p9"/>
          <p:cNvSpPr txBox="1">
            <a:spLocks noGrp="1"/>
          </p:cNvSpPr>
          <p:nvPr>
            <p:ph type="body" idx="8"/>
          </p:nvPr>
        </p:nvSpPr>
        <p:spPr>
          <a:xfrm>
            <a:off x="6399647" y="2286000"/>
            <a:ext cx="4838700" cy="315915"/>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algn="l" indent="-228600" lvl="1" marL="914400">
              <a:lnSpc>
                <a:spcPct val="90000"/>
              </a:lnSpc>
              <a:spcBef>
                <a:spcPts val="500"/>
              </a:spcBef>
              <a:spcAft>
                <a:spcPts val="0"/>
              </a:spcAft>
              <a:buClr>
                <a:schemeClr val="dk1"/>
              </a:buClr>
              <a:buSzPts val="2400"/>
              <a:buNone/>
            </a:lvl2pPr>
            <a:lvl3pPr algn="l" indent="-228600" lvl="2" marL="1371600">
              <a:lnSpc>
                <a:spcPct val="90000"/>
              </a:lnSpc>
              <a:spcBef>
                <a:spcPts val="500"/>
              </a:spcBef>
              <a:spcAft>
                <a:spcPts val="0"/>
              </a:spcAft>
              <a:buClr>
                <a:schemeClr val="dk1"/>
              </a:buClr>
              <a:buSzPts val="2000"/>
              <a:buNone/>
            </a:lvl3pPr>
            <a:lvl4pPr algn="l" indent="-228600" lvl="3" marL="1828800">
              <a:lnSpc>
                <a:spcPct val="90000"/>
              </a:lnSpc>
              <a:spcBef>
                <a:spcPts val="500"/>
              </a:spcBef>
              <a:spcAft>
                <a:spcPts val="0"/>
              </a:spcAft>
              <a:buClr>
                <a:schemeClr val="dk1"/>
              </a:buClr>
              <a:buSzPts val="1800"/>
              <a:buNone/>
            </a:lvl4pPr>
            <a:lvl5pPr algn="l" indent="-228600" lvl="4" marL="2286000">
              <a:lnSpc>
                <a:spcPct val="90000"/>
              </a:lnSpc>
              <a:spcBef>
                <a:spcPts val="500"/>
              </a:spcBef>
              <a:spcAft>
                <a:spcPts val="0"/>
              </a:spcAft>
              <a:buClr>
                <a:schemeClr val="dk1"/>
              </a:buClr>
              <a:buSzPts val="1800"/>
              <a:buNone/>
            </a:lvl5pPr>
            <a:lvl6pPr algn="l" indent="-342900" lvl="5" marL="2743200">
              <a:lnSpc>
                <a:spcPct val="90000"/>
              </a:lnSpc>
              <a:spcBef>
                <a:spcPts val="500"/>
              </a:spcBef>
              <a:spcAft>
                <a:spcPts val="0"/>
              </a:spcAft>
              <a:buClr>
                <a:schemeClr val="lt1"/>
              </a:buClr>
              <a:buSzPts val="1800"/>
              <a:buChar char="•"/>
            </a:lvl6pPr>
            <a:lvl7pPr algn="l" indent="-342900" lvl="6" marL="3200400">
              <a:lnSpc>
                <a:spcPct val="90000"/>
              </a:lnSpc>
              <a:spcBef>
                <a:spcPts val="500"/>
              </a:spcBef>
              <a:spcAft>
                <a:spcPts val="0"/>
              </a:spcAft>
              <a:buClr>
                <a:schemeClr val="lt1"/>
              </a:buClr>
              <a:buSzPts val="1800"/>
              <a:buChar char="•"/>
            </a:lvl7pPr>
            <a:lvl8pPr algn="l" indent="-342900" lvl="7" marL="3657600">
              <a:lnSpc>
                <a:spcPct val="90000"/>
              </a:lnSpc>
              <a:spcBef>
                <a:spcPts val="500"/>
              </a:spcBef>
              <a:spcAft>
                <a:spcPts val="0"/>
              </a:spcAft>
              <a:buClr>
                <a:schemeClr val="lt1"/>
              </a:buClr>
              <a:buSzPts val="1800"/>
              <a:buChar char="•"/>
            </a:lvl8pPr>
            <a:lvl9pPr algn="l" indent="-342900" lvl="8" marL="4114800">
              <a:lnSpc>
                <a:spcPct val="90000"/>
              </a:lnSpc>
              <a:spcBef>
                <a:spcPts val="500"/>
              </a:spcBef>
              <a:spcAft>
                <a:spcPts val="0"/>
              </a:spcAft>
              <a:buClr>
                <a:schemeClr val="lt1"/>
              </a:buClr>
              <a:buSzPts val="1800"/>
              <a:buChar char="•"/>
            </a:lvl9pPr>
          </a:lstStyle>
          <a:p/>
        </p:txBody>
      </p:sp>
      <p:sp>
        <p:nvSpPr>
          <p:cNvPr id="1048614" name="Google Shape;50;p9"/>
          <p:cNvSpPr txBox="1">
            <a:spLocks noGrp="1"/>
          </p:cNvSpPr>
          <p:nvPr>
            <p:ph type="body" idx="9"/>
          </p:nvPr>
        </p:nvSpPr>
        <p:spPr>
          <a:xfrm>
            <a:off x="6399647" y="3841846"/>
            <a:ext cx="4838700" cy="908340"/>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lt1"/>
              </a:buClr>
              <a:buSzPts val="1800"/>
              <a:buChar char="•"/>
            </a:lvl6pPr>
            <a:lvl7pPr algn="l" indent="-342900" lvl="6" marL="3200400">
              <a:lnSpc>
                <a:spcPct val="90000"/>
              </a:lnSpc>
              <a:spcBef>
                <a:spcPts val="500"/>
              </a:spcBef>
              <a:spcAft>
                <a:spcPts val="0"/>
              </a:spcAft>
              <a:buClr>
                <a:schemeClr val="lt1"/>
              </a:buClr>
              <a:buSzPts val="1800"/>
              <a:buChar char="•"/>
            </a:lvl7pPr>
            <a:lvl8pPr algn="l" indent="-342900" lvl="7" marL="3657600">
              <a:lnSpc>
                <a:spcPct val="90000"/>
              </a:lnSpc>
              <a:spcBef>
                <a:spcPts val="500"/>
              </a:spcBef>
              <a:spcAft>
                <a:spcPts val="0"/>
              </a:spcAft>
              <a:buClr>
                <a:schemeClr val="lt1"/>
              </a:buClr>
              <a:buSzPts val="1800"/>
              <a:buChar char="•"/>
            </a:lvl8pPr>
            <a:lvl9pPr algn="l" indent="-342900" lvl="8" marL="4114800">
              <a:lnSpc>
                <a:spcPct val="90000"/>
              </a:lnSpc>
              <a:spcBef>
                <a:spcPts val="500"/>
              </a:spcBef>
              <a:spcAft>
                <a:spcPts val="0"/>
              </a:spcAft>
              <a:buClr>
                <a:schemeClr val="lt1"/>
              </a:buClr>
              <a:buSzPts val="1800"/>
              <a:buChar char="•"/>
            </a:lvl9pPr>
          </a:lstStyle>
          <a:p/>
        </p:txBody>
      </p:sp>
      <p:sp>
        <p:nvSpPr>
          <p:cNvPr id="1048615" name="Google Shape;51;p9"/>
          <p:cNvSpPr txBox="1">
            <a:spLocks noGrp="1"/>
          </p:cNvSpPr>
          <p:nvPr>
            <p:ph type="body" idx="13"/>
          </p:nvPr>
        </p:nvSpPr>
        <p:spPr>
          <a:xfrm>
            <a:off x="6399647" y="3470942"/>
            <a:ext cx="4838700" cy="315915"/>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algn="l" indent="-228600" lvl="1" marL="914400">
              <a:lnSpc>
                <a:spcPct val="90000"/>
              </a:lnSpc>
              <a:spcBef>
                <a:spcPts val="500"/>
              </a:spcBef>
              <a:spcAft>
                <a:spcPts val="0"/>
              </a:spcAft>
              <a:buClr>
                <a:schemeClr val="dk1"/>
              </a:buClr>
              <a:buSzPts val="2400"/>
              <a:buNone/>
            </a:lvl2pPr>
            <a:lvl3pPr algn="l" indent="-228600" lvl="2" marL="1371600">
              <a:lnSpc>
                <a:spcPct val="90000"/>
              </a:lnSpc>
              <a:spcBef>
                <a:spcPts val="500"/>
              </a:spcBef>
              <a:spcAft>
                <a:spcPts val="0"/>
              </a:spcAft>
              <a:buClr>
                <a:schemeClr val="dk1"/>
              </a:buClr>
              <a:buSzPts val="2000"/>
              <a:buNone/>
            </a:lvl3pPr>
            <a:lvl4pPr algn="l" indent="-228600" lvl="3" marL="1828800">
              <a:lnSpc>
                <a:spcPct val="90000"/>
              </a:lnSpc>
              <a:spcBef>
                <a:spcPts val="500"/>
              </a:spcBef>
              <a:spcAft>
                <a:spcPts val="0"/>
              </a:spcAft>
              <a:buClr>
                <a:schemeClr val="dk1"/>
              </a:buClr>
              <a:buSzPts val="1800"/>
              <a:buNone/>
            </a:lvl4pPr>
            <a:lvl5pPr algn="l" indent="-228600" lvl="4" marL="2286000">
              <a:lnSpc>
                <a:spcPct val="90000"/>
              </a:lnSpc>
              <a:spcBef>
                <a:spcPts val="500"/>
              </a:spcBef>
              <a:spcAft>
                <a:spcPts val="0"/>
              </a:spcAft>
              <a:buClr>
                <a:schemeClr val="dk1"/>
              </a:buClr>
              <a:buSzPts val="1800"/>
              <a:buNone/>
            </a:lvl5pPr>
            <a:lvl6pPr algn="l" indent="-342900" lvl="5" marL="2743200">
              <a:lnSpc>
                <a:spcPct val="90000"/>
              </a:lnSpc>
              <a:spcBef>
                <a:spcPts val="500"/>
              </a:spcBef>
              <a:spcAft>
                <a:spcPts val="0"/>
              </a:spcAft>
              <a:buClr>
                <a:schemeClr val="lt1"/>
              </a:buClr>
              <a:buSzPts val="1800"/>
              <a:buChar char="•"/>
            </a:lvl6pPr>
            <a:lvl7pPr algn="l" indent="-342900" lvl="6" marL="3200400">
              <a:lnSpc>
                <a:spcPct val="90000"/>
              </a:lnSpc>
              <a:spcBef>
                <a:spcPts val="500"/>
              </a:spcBef>
              <a:spcAft>
                <a:spcPts val="0"/>
              </a:spcAft>
              <a:buClr>
                <a:schemeClr val="lt1"/>
              </a:buClr>
              <a:buSzPts val="1800"/>
              <a:buChar char="•"/>
            </a:lvl7pPr>
            <a:lvl8pPr algn="l" indent="-342900" lvl="7" marL="3657600">
              <a:lnSpc>
                <a:spcPct val="90000"/>
              </a:lnSpc>
              <a:spcBef>
                <a:spcPts val="500"/>
              </a:spcBef>
              <a:spcAft>
                <a:spcPts val="0"/>
              </a:spcAft>
              <a:buClr>
                <a:schemeClr val="lt1"/>
              </a:buClr>
              <a:buSzPts val="1800"/>
              <a:buChar char="•"/>
            </a:lvl8pPr>
            <a:lvl9pPr algn="l" indent="-342900" lvl="8" marL="4114800">
              <a:lnSpc>
                <a:spcPct val="90000"/>
              </a:lnSpc>
              <a:spcBef>
                <a:spcPts val="500"/>
              </a:spcBef>
              <a:spcAft>
                <a:spcPts val="0"/>
              </a:spcAft>
              <a:buClr>
                <a:schemeClr val="lt1"/>
              </a:buClr>
              <a:buSzPts val="1800"/>
              <a:buChar char="•"/>
            </a:lvl9pPr>
          </a:lstStyle>
          <a:p/>
        </p:txBody>
      </p:sp>
      <p:sp>
        <p:nvSpPr>
          <p:cNvPr id="1048616" name="Google Shape;52;p9"/>
          <p:cNvSpPr txBox="1">
            <a:spLocks noGrp="1"/>
          </p:cNvSpPr>
          <p:nvPr>
            <p:ph type="dt" idx="10"/>
          </p:nvPr>
        </p:nvSpPr>
        <p:spPr>
          <a:xfrm>
            <a:off x="2992120" y="6332220"/>
            <a:ext cx="1313180" cy="247651"/>
          </a:xfrm>
          <a:prstGeom prst="rect"/>
          <a:noFill/>
          <a:ln>
            <a:noFill/>
          </a:ln>
        </p:spPr>
        <p:txBody>
          <a:bodyPr anchor="t" anchorCtr="0" bIns="0" lIns="0" rIns="0" spcFirstLastPara="1" tIns="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7" name="Google Shape;53;p9"/>
          <p:cNvSpPr txBox="1">
            <a:spLocks noGrp="1"/>
          </p:cNvSpPr>
          <p:nvPr>
            <p:ph type="ftr" idx="11"/>
          </p:nvPr>
        </p:nvSpPr>
        <p:spPr>
          <a:xfrm>
            <a:off x="1494790" y="6332220"/>
            <a:ext cx="1497330" cy="247651"/>
          </a:xfrm>
          <a:prstGeom prst="rect"/>
          <a:noFill/>
          <a:ln>
            <a:noFill/>
          </a:ln>
        </p:spPr>
        <p:txBody>
          <a:bodyPr anchor="t" anchorCtr="0" bIns="0" lIns="0" rIns="0" spcFirstLastPara="1" tIns="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8" name="Google Shape;54;p9"/>
          <p:cNvSpPr txBox="1">
            <a:spLocks noGrp="1"/>
          </p:cNvSpPr>
          <p:nvPr>
            <p:ph type="sldNum" idx="12"/>
          </p:nvPr>
        </p:nvSpPr>
        <p:spPr>
          <a:xfrm>
            <a:off x="971550" y="6332220"/>
            <a:ext cx="523240" cy="247651"/>
          </a:xfrm>
          <a:prstGeom prst="rect"/>
          <a:noFill/>
          <a:ln>
            <a:noFill/>
          </a:ln>
        </p:spPr>
        <p:txBody>
          <a:bodyPr anchor="t" anchorCtr="0" bIns="0" lIns="0" rIns="0" spcFirstLastPara="1" tIns="0" wrap="square">
            <a:noAutofit/>
          </a:bodyPr>
          <a:lstStyle>
            <a:lvl1pPr algn="l" indent="0" lvl="0" marL="0">
              <a:spcBef>
                <a:spcPts val="0"/>
              </a:spcBef>
              <a:buNone/>
            </a:lvl1pPr>
            <a:lvl2pPr algn="l" indent="0" lvl="1" marL="0">
              <a:spcBef>
                <a:spcPts val="0"/>
              </a:spcBef>
              <a:buNone/>
            </a:lvl2pPr>
            <a:lvl3pPr algn="l" indent="0" lvl="2" marL="0">
              <a:spcBef>
                <a:spcPts val="0"/>
              </a:spcBef>
              <a:buNone/>
            </a:lvl3pPr>
            <a:lvl4pPr algn="l" indent="0" lvl="3" marL="0">
              <a:spcBef>
                <a:spcPts val="0"/>
              </a:spcBef>
              <a:buNone/>
            </a:lvl4pPr>
            <a:lvl5pPr algn="l" indent="0" lvl="4" marL="0">
              <a:spcBef>
                <a:spcPts val="0"/>
              </a:spcBef>
              <a:buNone/>
            </a:lvl5pPr>
            <a:lvl6pPr algn="l" indent="0" lvl="5" marL="0">
              <a:spcBef>
                <a:spcPts val="0"/>
              </a:spcBef>
              <a:buNone/>
            </a:lvl6pPr>
            <a:lvl7pPr algn="l" indent="0" lvl="6" marL="0">
              <a:spcBef>
                <a:spcPts val="0"/>
              </a:spcBef>
              <a:buNone/>
            </a:lvl7pPr>
            <a:lvl8pPr algn="l" indent="0" lvl="7" marL="0">
              <a:spcBef>
                <a:spcPts val="0"/>
              </a:spcBef>
              <a:buNone/>
            </a:lvl8pPr>
            <a:lvl9pPr algn="l" indent="0" lvl="8" marL="0">
              <a:spcBef>
                <a:spcPts val="0"/>
              </a:spcBef>
              <a:buNone/>
            </a:lvl9pPr>
          </a:lstStyle>
          <a:p>
            <a:pPr algn="l" indent="0" lvl="0" marL="0"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4" name=""/>
        <p:cNvGrpSpPr/>
        <p:nvPr/>
      </p:nvGrpSpPr>
      <p:grpSpPr>
        <a:xfrm>
          <a:off x="0" y="0"/>
          <a:ext cx="0" cy="0"/>
          <a:chOff x="0" y="0"/>
          <a:chExt cx="0" cy="0"/>
        </a:xfrm>
      </p:grpSpPr>
      <p:sp>
        <p:nvSpPr>
          <p:cNvPr id="1048677"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78"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679" name="Date Placeholder 3"/>
          <p:cNvSpPr>
            <a:spLocks noGrp="1"/>
          </p:cNvSpPr>
          <p:nvPr>
            <p:ph type="dt" sz="half" idx="10"/>
          </p:nvPr>
        </p:nvSpPr>
        <p:spPr/>
        <p:txBody>
          <a:bodyPr/>
          <a:p>
            <a:endParaRPr lang="en-IN"/>
          </a:p>
        </p:txBody>
      </p:sp>
      <p:sp>
        <p:nvSpPr>
          <p:cNvPr id="1048680" name="Footer Placeholder 4"/>
          <p:cNvSpPr>
            <a:spLocks noGrp="1"/>
          </p:cNvSpPr>
          <p:nvPr>
            <p:ph type="ftr" sz="quarter" idx="11"/>
          </p:nvPr>
        </p:nvSpPr>
        <p:spPr/>
        <p:txBody>
          <a:bodyPr/>
          <a:p>
            <a:endParaRPr lang="en-IN"/>
          </a:p>
        </p:txBody>
      </p:sp>
      <p:sp>
        <p:nvSpPr>
          <p:cNvPr id="1048681" name="Slide Number Placeholder 5"/>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5"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lang="en-IN"/>
          </a:p>
        </p:txBody>
      </p:sp>
      <p:sp>
        <p:nvSpPr>
          <p:cNvPr id="104868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Date Placeholder 3"/>
          <p:cNvSpPr>
            <a:spLocks noGrp="1"/>
          </p:cNvSpPr>
          <p:nvPr>
            <p:ph type="dt" sz="half" idx="10"/>
          </p:nvPr>
        </p:nvSpPr>
        <p:spPr/>
        <p:txBody>
          <a:bodyPr/>
          <a:p>
            <a:endParaRPr lang="en-IN"/>
          </a:p>
        </p:txBody>
      </p:sp>
      <p:sp>
        <p:nvSpPr>
          <p:cNvPr id="1048685" name="Footer Placeholder 4"/>
          <p:cNvSpPr>
            <a:spLocks noGrp="1"/>
          </p:cNvSpPr>
          <p:nvPr>
            <p:ph type="ftr" sz="quarter" idx="11"/>
          </p:nvPr>
        </p:nvSpPr>
        <p:spPr/>
        <p:txBody>
          <a:bodyPr/>
          <a:p>
            <a:endParaRPr lang="en-IN"/>
          </a:p>
        </p:txBody>
      </p:sp>
      <p:sp>
        <p:nvSpPr>
          <p:cNvPr id="1048686" name="Slide Number Placeholder 5"/>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1" name=""/>
        <p:cNvGrpSpPr/>
        <p:nvPr/>
      </p:nvGrpSpPr>
      <p:grpSpPr>
        <a:xfrm>
          <a:off x="0" y="0"/>
          <a:ext cx="0" cy="0"/>
          <a:chOff x="0" y="0"/>
          <a:chExt cx="0" cy="0"/>
        </a:xfrm>
      </p:grpSpPr>
      <p:sp>
        <p:nvSpPr>
          <p:cNvPr id="1048715"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716"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717" name="Date Placeholder 3"/>
          <p:cNvSpPr>
            <a:spLocks noGrp="1"/>
          </p:cNvSpPr>
          <p:nvPr>
            <p:ph type="dt" sz="half" idx="10"/>
          </p:nvPr>
        </p:nvSpPr>
        <p:spPr/>
        <p:txBody>
          <a:bodyPr/>
          <a:p>
            <a:endParaRPr lang="en-IN"/>
          </a:p>
        </p:txBody>
      </p:sp>
      <p:sp>
        <p:nvSpPr>
          <p:cNvPr id="1048718" name="Footer Placeholder 4"/>
          <p:cNvSpPr>
            <a:spLocks noGrp="1"/>
          </p:cNvSpPr>
          <p:nvPr>
            <p:ph type="ftr" sz="quarter" idx="11"/>
          </p:nvPr>
        </p:nvSpPr>
        <p:spPr/>
        <p:txBody>
          <a:bodyPr/>
          <a:p>
            <a:endParaRPr lang="en-IN"/>
          </a:p>
        </p:txBody>
      </p:sp>
      <p:sp>
        <p:nvSpPr>
          <p:cNvPr id="1048719" name="Slide Number Placeholder 5"/>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3" name=""/>
        <p:cNvGrpSpPr/>
        <p:nvPr/>
      </p:nvGrpSpPr>
      <p:grpSpPr>
        <a:xfrm>
          <a:off x="0" y="0"/>
          <a:ext cx="0" cy="0"/>
          <a:chOff x="0" y="0"/>
          <a:chExt cx="0" cy="0"/>
        </a:xfrm>
      </p:grpSpPr>
      <p:sp>
        <p:nvSpPr>
          <p:cNvPr id="1048671" name="Title 1"/>
          <p:cNvSpPr>
            <a:spLocks noGrp="1"/>
          </p:cNvSpPr>
          <p:nvPr>
            <p:ph type="title"/>
          </p:nvPr>
        </p:nvSpPr>
        <p:spPr/>
        <p:txBody>
          <a:bodyPr/>
          <a:p>
            <a:r>
              <a:rPr lang="en-US"/>
              <a:t>Click to edit Master title style</a:t>
            </a:r>
            <a:endParaRPr lang="en-IN"/>
          </a:p>
        </p:txBody>
      </p:sp>
      <p:sp>
        <p:nvSpPr>
          <p:cNvPr id="1048672"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3"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Date Placeholder 4"/>
          <p:cNvSpPr>
            <a:spLocks noGrp="1"/>
          </p:cNvSpPr>
          <p:nvPr>
            <p:ph type="dt" sz="half" idx="10"/>
          </p:nvPr>
        </p:nvSpPr>
        <p:spPr/>
        <p:txBody>
          <a:bodyPr/>
          <a:p>
            <a:endParaRPr lang="en-IN"/>
          </a:p>
        </p:txBody>
      </p:sp>
      <p:sp>
        <p:nvSpPr>
          <p:cNvPr id="1048675" name="Footer Placeholder 5"/>
          <p:cNvSpPr>
            <a:spLocks noGrp="1"/>
          </p:cNvSpPr>
          <p:nvPr>
            <p:ph type="ftr" sz="quarter" idx="11"/>
          </p:nvPr>
        </p:nvSpPr>
        <p:spPr/>
        <p:txBody>
          <a:bodyPr/>
          <a:p>
            <a:endParaRPr lang="en-IN"/>
          </a:p>
        </p:txBody>
      </p:sp>
      <p:sp>
        <p:nvSpPr>
          <p:cNvPr id="1048676" name="Slide Number Placeholder 6"/>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0" name=""/>
        <p:cNvGrpSpPr/>
        <p:nvPr/>
      </p:nvGrpSpPr>
      <p:grpSpPr>
        <a:xfrm>
          <a:off x="0" y="0"/>
          <a:ext cx="0" cy="0"/>
          <a:chOff x="0" y="0"/>
          <a:chExt cx="0" cy="0"/>
        </a:xfrm>
      </p:grpSpPr>
      <p:sp>
        <p:nvSpPr>
          <p:cNvPr id="1048707"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708"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9"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1"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Date Placeholder 6"/>
          <p:cNvSpPr>
            <a:spLocks noGrp="1"/>
          </p:cNvSpPr>
          <p:nvPr>
            <p:ph type="dt" sz="half" idx="10"/>
          </p:nvPr>
        </p:nvSpPr>
        <p:spPr/>
        <p:txBody>
          <a:bodyPr/>
          <a:p>
            <a:endParaRPr lang="en-IN"/>
          </a:p>
        </p:txBody>
      </p:sp>
      <p:sp>
        <p:nvSpPr>
          <p:cNvPr id="1048713" name="Footer Placeholder 7"/>
          <p:cNvSpPr>
            <a:spLocks noGrp="1"/>
          </p:cNvSpPr>
          <p:nvPr>
            <p:ph type="ftr" sz="quarter" idx="11"/>
          </p:nvPr>
        </p:nvSpPr>
        <p:spPr/>
        <p:txBody>
          <a:bodyPr/>
          <a:p>
            <a:endParaRPr lang="en-IN"/>
          </a:p>
        </p:txBody>
      </p:sp>
      <p:sp>
        <p:nvSpPr>
          <p:cNvPr id="1048714" name="Slide Number Placeholder 8"/>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6"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lang="en-IN"/>
          </a:p>
        </p:txBody>
      </p:sp>
      <p:sp>
        <p:nvSpPr>
          <p:cNvPr id="1048688" name="Date Placeholder 2"/>
          <p:cNvSpPr>
            <a:spLocks noGrp="1"/>
          </p:cNvSpPr>
          <p:nvPr>
            <p:ph type="dt" sz="half" idx="10"/>
          </p:nvPr>
        </p:nvSpPr>
        <p:spPr/>
        <p:txBody>
          <a:bodyPr/>
          <a:p>
            <a:endParaRPr lang="en-IN"/>
          </a:p>
        </p:txBody>
      </p:sp>
      <p:sp>
        <p:nvSpPr>
          <p:cNvPr id="1048689" name="Footer Placeholder 3"/>
          <p:cNvSpPr>
            <a:spLocks noGrp="1"/>
          </p:cNvSpPr>
          <p:nvPr>
            <p:ph type="ftr" sz="quarter" idx="11"/>
          </p:nvPr>
        </p:nvSpPr>
        <p:spPr/>
        <p:txBody>
          <a:bodyPr/>
          <a:p>
            <a:endParaRPr lang="en-IN"/>
          </a:p>
        </p:txBody>
      </p:sp>
      <p:sp>
        <p:nvSpPr>
          <p:cNvPr id="1048690" name="Slide Number Placeholder 4"/>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1" name=""/>
        <p:cNvGrpSpPr/>
        <p:nvPr/>
      </p:nvGrpSpPr>
      <p:grpSpPr>
        <a:xfrm>
          <a:off x="0" y="0"/>
          <a:ext cx="0" cy="0"/>
          <a:chOff x="0" y="0"/>
          <a:chExt cx="0" cy="0"/>
        </a:xfrm>
      </p:grpSpPr>
      <p:sp>
        <p:nvSpPr>
          <p:cNvPr id="1048667" name="Date Placeholder 1"/>
          <p:cNvSpPr>
            <a:spLocks noGrp="1"/>
          </p:cNvSpPr>
          <p:nvPr>
            <p:ph type="dt" sz="half" idx="10"/>
          </p:nvPr>
        </p:nvSpPr>
        <p:spPr/>
        <p:txBody>
          <a:bodyPr/>
          <a:p>
            <a:endParaRPr lang="en-IN"/>
          </a:p>
        </p:txBody>
      </p:sp>
      <p:sp>
        <p:nvSpPr>
          <p:cNvPr id="1048668" name="Footer Placeholder 2"/>
          <p:cNvSpPr>
            <a:spLocks noGrp="1"/>
          </p:cNvSpPr>
          <p:nvPr>
            <p:ph type="ftr" sz="quarter" idx="11"/>
          </p:nvPr>
        </p:nvSpPr>
        <p:spPr/>
        <p:txBody>
          <a:bodyPr/>
          <a:p>
            <a:endParaRPr lang="en-IN"/>
          </a:p>
        </p:txBody>
      </p:sp>
      <p:sp>
        <p:nvSpPr>
          <p:cNvPr id="1048669" name="Slide Number Placeholder 3"/>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7" name=""/>
        <p:cNvGrpSpPr/>
        <p:nvPr/>
      </p:nvGrpSpPr>
      <p:grpSpPr>
        <a:xfrm>
          <a:off x="0" y="0"/>
          <a:ext cx="0" cy="0"/>
          <a:chOff x="0" y="0"/>
          <a:chExt cx="0" cy="0"/>
        </a:xfrm>
      </p:grpSpPr>
      <p:sp>
        <p:nvSpPr>
          <p:cNvPr id="104869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9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4" name="Date Placeholder 4"/>
          <p:cNvSpPr>
            <a:spLocks noGrp="1"/>
          </p:cNvSpPr>
          <p:nvPr>
            <p:ph type="dt" sz="half" idx="10"/>
          </p:nvPr>
        </p:nvSpPr>
        <p:spPr/>
        <p:txBody>
          <a:bodyPr/>
          <a:p>
            <a:endParaRPr lang="en-IN"/>
          </a:p>
        </p:txBody>
      </p:sp>
      <p:sp>
        <p:nvSpPr>
          <p:cNvPr id="1048695" name="Footer Placeholder 5"/>
          <p:cNvSpPr>
            <a:spLocks noGrp="1"/>
          </p:cNvSpPr>
          <p:nvPr>
            <p:ph type="ftr" sz="quarter" idx="11"/>
          </p:nvPr>
        </p:nvSpPr>
        <p:spPr/>
        <p:txBody>
          <a:bodyPr/>
          <a:p>
            <a:endParaRPr lang="en-IN"/>
          </a:p>
        </p:txBody>
      </p:sp>
      <p:sp>
        <p:nvSpPr>
          <p:cNvPr id="1048696" name="Slide Number Placeholder 6"/>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2" name=""/>
        <p:cNvGrpSpPr/>
        <p:nvPr/>
      </p:nvGrpSpPr>
      <p:grpSpPr>
        <a:xfrm>
          <a:off x="0" y="0"/>
          <a:ext cx="0" cy="0"/>
          <a:chOff x="0" y="0"/>
          <a:chExt cx="0" cy="0"/>
        </a:xfrm>
      </p:grpSpPr>
      <p:sp>
        <p:nvSpPr>
          <p:cNvPr id="1048720"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21"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722"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3" name="Date Placeholder 4"/>
          <p:cNvSpPr>
            <a:spLocks noGrp="1"/>
          </p:cNvSpPr>
          <p:nvPr>
            <p:ph type="dt" sz="half" idx="10"/>
          </p:nvPr>
        </p:nvSpPr>
        <p:spPr/>
        <p:txBody>
          <a:bodyPr/>
          <a:p>
            <a:endParaRPr lang="en-IN"/>
          </a:p>
        </p:txBody>
      </p:sp>
      <p:sp>
        <p:nvSpPr>
          <p:cNvPr id="1048724" name="Footer Placeholder 5"/>
          <p:cNvSpPr>
            <a:spLocks noGrp="1"/>
          </p:cNvSpPr>
          <p:nvPr>
            <p:ph type="ftr" sz="quarter" idx="11"/>
          </p:nvPr>
        </p:nvSpPr>
        <p:spPr/>
        <p:txBody>
          <a:bodyPr/>
          <a:p>
            <a:endParaRPr lang="en-IN"/>
          </a:p>
        </p:txBody>
      </p:sp>
      <p:sp>
        <p:nvSpPr>
          <p:cNvPr id="1048725" name="Slide Number Placeholder 6"/>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0" name=""/>
        <p:cNvGrpSpPr/>
        <p:nvPr/>
      </p:nvGrpSpPr>
      <p:grpSpPr>
        <a:xfrm>
          <a:off x="0" y="0"/>
          <a:ext cx="0" cy="0"/>
          <a:chOff x="0" y="0"/>
          <a:chExt cx="0" cy="0"/>
        </a:xfrm>
      </p:grpSpPr>
      <p:sp>
        <p:nvSpPr>
          <p:cNvPr id="1048763" name="Title 1"/>
          <p:cNvSpPr>
            <a:spLocks noGrp="1"/>
          </p:cNvSpPr>
          <p:nvPr>
            <p:ph type="title"/>
          </p:nvPr>
        </p:nvSpPr>
        <p:spPr>
          <a:xfrm>
            <a:off x="2572279" y="2666999"/>
            <a:ext cx="8930747" cy="2110382"/>
          </a:xfrm>
        </p:spPr>
        <p:txBody>
          <a:bodyPr anchor="b"/>
          <a:lstStyle>
            <a:lvl1pPr algn="r">
              <a:defRPr b="0" cap="none" sz="4000"/>
            </a:lvl1pPr>
          </a:lstStyle>
          <a:p>
            <a:r>
              <a:rPr lang="en-US"/>
              <a:t>Click to edit Master title style</a:t>
            </a:r>
            <a:endParaRPr dirty="0" lang="en-US"/>
          </a:p>
        </p:txBody>
      </p:sp>
      <p:sp>
        <p:nvSpPr>
          <p:cNvPr id="1048764" name="Text Placeholder 2"/>
          <p:cNvSpPr>
            <a:spLocks noGrp="1"/>
          </p:cNvSpPr>
          <p:nvPr>
            <p:ph type="body" idx="1"/>
          </p:nvPr>
        </p:nvSpPr>
        <p:spPr>
          <a:xfrm>
            <a:off x="2572278" y="4777381"/>
            <a:ext cx="8930748"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65" name="Date Placeholder 3"/>
          <p:cNvSpPr>
            <a:spLocks noGrp="1"/>
          </p:cNvSpPr>
          <p:nvPr>
            <p:ph type="dt" sz="half" idx="10"/>
          </p:nvPr>
        </p:nvSpPr>
        <p:spPr/>
        <p:txBody>
          <a:bodyPr/>
          <a:p>
            <a:endParaRPr lang="en-IN"/>
          </a:p>
        </p:txBody>
      </p:sp>
      <p:sp>
        <p:nvSpPr>
          <p:cNvPr id="1048766" name="Footer Placeholder 4"/>
          <p:cNvSpPr>
            <a:spLocks noGrp="1"/>
          </p:cNvSpPr>
          <p:nvPr>
            <p:ph type="ftr" sz="quarter" idx="11"/>
          </p:nvPr>
        </p:nvSpPr>
        <p:spPr/>
        <p:txBody>
          <a:bodyPr/>
          <a:p>
            <a:endParaRPr lang="en-IN"/>
          </a:p>
        </p:txBody>
      </p:sp>
      <p:sp>
        <p:nvSpPr>
          <p:cNvPr id="1048767" name="Slide Number Placeholder 5"/>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8" name=""/>
        <p:cNvGrpSpPr/>
        <p:nvPr/>
      </p:nvGrpSpPr>
      <p:grpSpPr>
        <a:xfrm>
          <a:off x="0" y="0"/>
          <a:ext cx="0" cy="0"/>
          <a:chOff x="0" y="0"/>
          <a:chExt cx="0" cy="0"/>
        </a:xfrm>
      </p:grpSpPr>
      <p:sp>
        <p:nvSpPr>
          <p:cNvPr id="1048697" name="Title 1"/>
          <p:cNvSpPr>
            <a:spLocks noGrp="1"/>
          </p:cNvSpPr>
          <p:nvPr>
            <p:ph type="title"/>
          </p:nvPr>
        </p:nvSpPr>
        <p:spPr/>
        <p:txBody>
          <a:bodyPr/>
          <a:p>
            <a:r>
              <a:rPr lang="en-US"/>
              <a:t>Click to edit Master title style</a:t>
            </a:r>
            <a:endParaRPr lang="en-IN"/>
          </a:p>
        </p:txBody>
      </p:sp>
      <p:sp>
        <p:nvSpPr>
          <p:cNvPr id="1048698"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9" name="Date Placeholder 3"/>
          <p:cNvSpPr>
            <a:spLocks noGrp="1"/>
          </p:cNvSpPr>
          <p:nvPr>
            <p:ph type="dt" sz="half" idx="10"/>
          </p:nvPr>
        </p:nvSpPr>
        <p:spPr/>
        <p:txBody>
          <a:bodyPr/>
          <a:p>
            <a:endParaRPr lang="en-IN"/>
          </a:p>
        </p:txBody>
      </p:sp>
      <p:sp>
        <p:nvSpPr>
          <p:cNvPr id="1048700" name="Footer Placeholder 4"/>
          <p:cNvSpPr>
            <a:spLocks noGrp="1"/>
          </p:cNvSpPr>
          <p:nvPr>
            <p:ph type="ftr" sz="quarter" idx="11"/>
          </p:nvPr>
        </p:nvSpPr>
        <p:spPr/>
        <p:txBody>
          <a:bodyPr/>
          <a:p>
            <a:endParaRPr lang="en-IN"/>
          </a:p>
        </p:txBody>
      </p:sp>
      <p:sp>
        <p:nvSpPr>
          <p:cNvPr id="1048701" name="Slide Number Placeholder 5"/>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9" name=""/>
        <p:cNvGrpSpPr/>
        <p:nvPr/>
      </p:nvGrpSpPr>
      <p:grpSpPr>
        <a:xfrm>
          <a:off x="0" y="0"/>
          <a:ext cx="0" cy="0"/>
          <a:chOff x="0" y="0"/>
          <a:chExt cx="0" cy="0"/>
        </a:xfrm>
      </p:grpSpPr>
      <p:sp>
        <p:nvSpPr>
          <p:cNvPr id="1048702"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703"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Date Placeholder 3"/>
          <p:cNvSpPr>
            <a:spLocks noGrp="1"/>
          </p:cNvSpPr>
          <p:nvPr>
            <p:ph type="dt" sz="half" idx="10"/>
          </p:nvPr>
        </p:nvSpPr>
        <p:spPr/>
        <p:txBody>
          <a:bodyPr/>
          <a:p>
            <a:endParaRPr lang="en-IN"/>
          </a:p>
        </p:txBody>
      </p:sp>
      <p:sp>
        <p:nvSpPr>
          <p:cNvPr id="1048705" name="Footer Placeholder 4"/>
          <p:cNvSpPr>
            <a:spLocks noGrp="1"/>
          </p:cNvSpPr>
          <p:nvPr>
            <p:ph type="ftr" sz="quarter" idx="11"/>
          </p:nvPr>
        </p:nvSpPr>
        <p:spPr/>
        <p:txBody>
          <a:bodyPr/>
          <a:p>
            <a:endParaRPr lang="en-IN"/>
          </a:p>
        </p:txBody>
      </p:sp>
      <p:sp>
        <p:nvSpPr>
          <p:cNvPr id="1048706" name="Slide Number Placeholder 5"/>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66" name="Shape 35"/>
        <p:cNvGrpSpPr/>
        <p:nvPr/>
      </p:nvGrpSpPr>
      <p:grpSpPr>
        <a:xfrm>
          <a:off x="0" y="0"/>
          <a:ext cx="0" cy="0"/>
          <a:chOff x="0" y="0"/>
          <a:chExt cx="0" cy="0"/>
        </a:xfrm>
      </p:grpSpPr>
      <p:sp>
        <p:nvSpPr>
          <p:cNvPr id="1048645" name="Google Shape;36;p9"/>
          <p:cNvSpPr txBox="1">
            <a:spLocks noGrp="1"/>
          </p:cNvSpPr>
          <p:nvPr>
            <p:ph type="title"/>
          </p:nvPr>
        </p:nvSpPr>
        <p:spPr>
          <a:xfrm>
            <a:off x="964023" y="879063"/>
            <a:ext cx="4941477" cy="610863"/>
          </a:xfrm>
          <a:prstGeom prst="rect"/>
          <a:noFill/>
          <a:ln>
            <a:noFill/>
          </a:ln>
        </p:spPr>
        <p:txBody>
          <a:bodyPr anchor="b" anchorCtr="0" bIns="0" lIns="0" rIns="0" spcFirstLastPara="1" tIns="0" wrap="square">
            <a:normAutofit/>
          </a:bodyPr>
          <a:lstStyle>
            <a:lvl1pPr algn="l" lvl="0">
              <a:lnSpc>
                <a:spcPct val="90000"/>
              </a:lnSpc>
              <a:spcBef>
                <a:spcPts val="0"/>
              </a:spcBef>
              <a:spcAft>
                <a:spcPts val="0"/>
              </a:spcAft>
              <a:buClr>
                <a:schemeClr val="dk1"/>
              </a:buClr>
              <a:buSzPts val="4400"/>
              <a:buFont typeface="Franklin Gothic"/>
              <a:buNone/>
              <a:defRPr b="1" sz="4400" i="0">
                <a:latin typeface="Franklin Gothic"/>
                <a:ea typeface="Franklin Gothic"/>
                <a:cs typeface="Franklin Gothic"/>
                <a:sym typeface="Franklin Gothic"/>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6" name="Google Shape;38;p9"/>
          <p:cNvSpPr txBox="1">
            <a:spLocks noGrp="1"/>
          </p:cNvSpPr>
          <p:nvPr>
            <p:ph type="body" idx="1"/>
          </p:nvPr>
        </p:nvSpPr>
        <p:spPr>
          <a:xfrm>
            <a:off x="952500" y="2656904"/>
            <a:ext cx="4838700" cy="574318"/>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lt1"/>
              </a:buClr>
              <a:buSzPts val="1800"/>
              <a:buChar char="•"/>
            </a:lvl6pPr>
            <a:lvl7pPr algn="l" indent="-342900" lvl="6" marL="3200400">
              <a:lnSpc>
                <a:spcPct val="90000"/>
              </a:lnSpc>
              <a:spcBef>
                <a:spcPts val="500"/>
              </a:spcBef>
              <a:spcAft>
                <a:spcPts val="0"/>
              </a:spcAft>
              <a:buClr>
                <a:schemeClr val="lt1"/>
              </a:buClr>
              <a:buSzPts val="1800"/>
              <a:buChar char="•"/>
            </a:lvl7pPr>
            <a:lvl8pPr algn="l" indent="-342900" lvl="7" marL="3657600">
              <a:lnSpc>
                <a:spcPct val="90000"/>
              </a:lnSpc>
              <a:spcBef>
                <a:spcPts val="500"/>
              </a:spcBef>
              <a:spcAft>
                <a:spcPts val="0"/>
              </a:spcAft>
              <a:buClr>
                <a:schemeClr val="lt1"/>
              </a:buClr>
              <a:buSzPts val="1800"/>
              <a:buChar char="•"/>
            </a:lvl8pPr>
            <a:lvl9pPr algn="l" indent="-342900" lvl="8" marL="4114800">
              <a:lnSpc>
                <a:spcPct val="90000"/>
              </a:lnSpc>
              <a:spcBef>
                <a:spcPts val="500"/>
              </a:spcBef>
              <a:spcAft>
                <a:spcPts val="0"/>
              </a:spcAft>
              <a:buClr>
                <a:schemeClr val="lt1"/>
              </a:buClr>
              <a:buSzPts val="1800"/>
              <a:buChar char="•"/>
            </a:lvl9pPr>
          </a:lstStyle>
          <a:p/>
        </p:txBody>
      </p:sp>
      <p:sp>
        <p:nvSpPr>
          <p:cNvPr id="1048647" name="Google Shape;43;p9"/>
          <p:cNvSpPr txBox="1">
            <a:spLocks noGrp="1"/>
          </p:cNvSpPr>
          <p:nvPr>
            <p:ph type="body" idx="2"/>
          </p:nvPr>
        </p:nvSpPr>
        <p:spPr>
          <a:xfrm>
            <a:off x="952500" y="2286000"/>
            <a:ext cx="4838700" cy="315915"/>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algn="l" indent="-228600" lvl="1" marL="914400">
              <a:lnSpc>
                <a:spcPct val="90000"/>
              </a:lnSpc>
              <a:spcBef>
                <a:spcPts val="500"/>
              </a:spcBef>
              <a:spcAft>
                <a:spcPts val="0"/>
              </a:spcAft>
              <a:buClr>
                <a:schemeClr val="dk1"/>
              </a:buClr>
              <a:buSzPts val="2400"/>
              <a:buNone/>
            </a:lvl2pPr>
            <a:lvl3pPr algn="l" indent="-228600" lvl="2" marL="1371600">
              <a:lnSpc>
                <a:spcPct val="90000"/>
              </a:lnSpc>
              <a:spcBef>
                <a:spcPts val="500"/>
              </a:spcBef>
              <a:spcAft>
                <a:spcPts val="0"/>
              </a:spcAft>
              <a:buClr>
                <a:schemeClr val="dk1"/>
              </a:buClr>
              <a:buSzPts val="2000"/>
              <a:buNone/>
            </a:lvl3pPr>
            <a:lvl4pPr algn="l" indent="-228600" lvl="3" marL="1828800">
              <a:lnSpc>
                <a:spcPct val="90000"/>
              </a:lnSpc>
              <a:spcBef>
                <a:spcPts val="500"/>
              </a:spcBef>
              <a:spcAft>
                <a:spcPts val="0"/>
              </a:spcAft>
              <a:buClr>
                <a:schemeClr val="dk1"/>
              </a:buClr>
              <a:buSzPts val="1800"/>
              <a:buNone/>
            </a:lvl4pPr>
            <a:lvl5pPr algn="l" indent="-228600" lvl="4" marL="2286000">
              <a:lnSpc>
                <a:spcPct val="90000"/>
              </a:lnSpc>
              <a:spcBef>
                <a:spcPts val="500"/>
              </a:spcBef>
              <a:spcAft>
                <a:spcPts val="0"/>
              </a:spcAft>
              <a:buClr>
                <a:schemeClr val="dk1"/>
              </a:buClr>
              <a:buSzPts val="1800"/>
              <a:buNone/>
            </a:lvl5pPr>
            <a:lvl6pPr algn="l" indent="-342900" lvl="5" marL="2743200">
              <a:lnSpc>
                <a:spcPct val="90000"/>
              </a:lnSpc>
              <a:spcBef>
                <a:spcPts val="500"/>
              </a:spcBef>
              <a:spcAft>
                <a:spcPts val="0"/>
              </a:spcAft>
              <a:buClr>
                <a:schemeClr val="lt1"/>
              </a:buClr>
              <a:buSzPts val="1800"/>
              <a:buChar char="•"/>
            </a:lvl6pPr>
            <a:lvl7pPr algn="l" indent="-342900" lvl="6" marL="3200400">
              <a:lnSpc>
                <a:spcPct val="90000"/>
              </a:lnSpc>
              <a:spcBef>
                <a:spcPts val="500"/>
              </a:spcBef>
              <a:spcAft>
                <a:spcPts val="0"/>
              </a:spcAft>
              <a:buClr>
                <a:schemeClr val="lt1"/>
              </a:buClr>
              <a:buSzPts val="1800"/>
              <a:buChar char="•"/>
            </a:lvl7pPr>
            <a:lvl8pPr algn="l" indent="-342900" lvl="7" marL="3657600">
              <a:lnSpc>
                <a:spcPct val="90000"/>
              </a:lnSpc>
              <a:spcBef>
                <a:spcPts val="500"/>
              </a:spcBef>
              <a:spcAft>
                <a:spcPts val="0"/>
              </a:spcAft>
              <a:buClr>
                <a:schemeClr val="lt1"/>
              </a:buClr>
              <a:buSzPts val="1800"/>
              <a:buChar char="•"/>
            </a:lvl8pPr>
            <a:lvl9pPr algn="l" indent="-342900" lvl="8" marL="4114800">
              <a:lnSpc>
                <a:spcPct val="90000"/>
              </a:lnSpc>
              <a:spcBef>
                <a:spcPts val="500"/>
              </a:spcBef>
              <a:spcAft>
                <a:spcPts val="0"/>
              </a:spcAft>
              <a:buClr>
                <a:schemeClr val="lt1"/>
              </a:buClr>
              <a:buSzPts val="1800"/>
              <a:buChar char="•"/>
            </a:lvl9pPr>
          </a:lstStyle>
          <a:p/>
        </p:txBody>
      </p:sp>
      <p:sp>
        <p:nvSpPr>
          <p:cNvPr id="1048648" name="Google Shape;44;p9"/>
          <p:cNvSpPr txBox="1">
            <a:spLocks noGrp="1"/>
          </p:cNvSpPr>
          <p:nvPr>
            <p:ph type="body" idx="3"/>
          </p:nvPr>
        </p:nvSpPr>
        <p:spPr>
          <a:xfrm>
            <a:off x="953655" y="3841846"/>
            <a:ext cx="4838700" cy="636754"/>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lt1"/>
              </a:buClr>
              <a:buSzPts val="1800"/>
              <a:buChar char="•"/>
            </a:lvl6pPr>
            <a:lvl7pPr algn="l" indent="-342900" lvl="6" marL="3200400">
              <a:lnSpc>
                <a:spcPct val="90000"/>
              </a:lnSpc>
              <a:spcBef>
                <a:spcPts val="500"/>
              </a:spcBef>
              <a:spcAft>
                <a:spcPts val="0"/>
              </a:spcAft>
              <a:buClr>
                <a:schemeClr val="lt1"/>
              </a:buClr>
              <a:buSzPts val="1800"/>
              <a:buChar char="•"/>
            </a:lvl7pPr>
            <a:lvl8pPr algn="l" indent="-342900" lvl="7" marL="3657600">
              <a:lnSpc>
                <a:spcPct val="90000"/>
              </a:lnSpc>
              <a:spcBef>
                <a:spcPts val="500"/>
              </a:spcBef>
              <a:spcAft>
                <a:spcPts val="0"/>
              </a:spcAft>
              <a:buClr>
                <a:schemeClr val="lt1"/>
              </a:buClr>
              <a:buSzPts val="1800"/>
              <a:buChar char="•"/>
            </a:lvl8pPr>
            <a:lvl9pPr algn="l" indent="-342900" lvl="8" marL="4114800">
              <a:lnSpc>
                <a:spcPct val="90000"/>
              </a:lnSpc>
              <a:spcBef>
                <a:spcPts val="500"/>
              </a:spcBef>
              <a:spcAft>
                <a:spcPts val="0"/>
              </a:spcAft>
              <a:buClr>
                <a:schemeClr val="lt1"/>
              </a:buClr>
              <a:buSzPts val="1800"/>
              <a:buChar char="•"/>
            </a:lvl9pPr>
          </a:lstStyle>
          <a:p/>
        </p:txBody>
      </p:sp>
      <p:sp>
        <p:nvSpPr>
          <p:cNvPr id="1048649" name="Google Shape;45;p9"/>
          <p:cNvSpPr txBox="1">
            <a:spLocks noGrp="1"/>
          </p:cNvSpPr>
          <p:nvPr>
            <p:ph type="body" idx="4"/>
          </p:nvPr>
        </p:nvSpPr>
        <p:spPr>
          <a:xfrm>
            <a:off x="953655" y="3470942"/>
            <a:ext cx="4838700" cy="315915"/>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algn="l" indent="-228600" lvl="1" marL="914400">
              <a:lnSpc>
                <a:spcPct val="90000"/>
              </a:lnSpc>
              <a:spcBef>
                <a:spcPts val="500"/>
              </a:spcBef>
              <a:spcAft>
                <a:spcPts val="0"/>
              </a:spcAft>
              <a:buClr>
                <a:schemeClr val="dk1"/>
              </a:buClr>
              <a:buSzPts val="2400"/>
              <a:buNone/>
            </a:lvl2pPr>
            <a:lvl3pPr algn="l" indent="-228600" lvl="2" marL="1371600">
              <a:lnSpc>
                <a:spcPct val="90000"/>
              </a:lnSpc>
              <a:spcBef>
                <a:spcPts val="500"/>
              </a:spcBef>
              <a:spcAft>
                <a:spcPts val="0"/>
              </a:spcAft>
              <a:buClr>
                <a:schemeClr val="dk1"/>
              </a:buClr>
              <a:buSzPts val="2000"/>
              <a:buNone/>
            </a:lvl3pPr>
            <a:lvl4pPr algn="l" indent="-228600" lvl="3" marL="1828800">
              <a:lnSpc>
                <a:spcPct val="90000"/>
              </a:lnSpc>
              <a:spcBef>
                <a:spcPts val="500"/>
              </a:spcBef>
              <a:spcAft>
                <a:spcPts val="0"/>
              </a:spcAft>
              <a:buClr>
                <a:schemeClr val="dk1"/>
              </a:buClr>
              <a:buSzPts val="1800"/>
              <a:buNone/>
            </a:lvl4pPr>
            <a:lvl5pPr algn="l" indent="-228600" lvl="4" marL="2286000">
              <a:lnSpc>
                <a:spcPct val="90000"/>
              </a:lnSpc>
              <a:spcBef>
                <a:spcPts val="500"/>
              </a:spcBef>
              <a:spcAft>
                <a:spcPts val="0"/>
              </a:spcAft>
              <a:buClr>
                <a:schemeClr val="dk1"/>
              </a:buClr>
              <a:buSzPts val="1800"/>
              <a:buNone/>
            </a:lvl5pPr>
            <a:lvl6pPr algn="l" indent="-342900" lvl="5" marL="2743200">
              <a:lnSpc>
                <a:spcPct val="90000"/>
              </a:lnSpc>
              <a:spcBef>
                <a:spcPts val="500"/>
              </a:spcBef>
              <a:spcAft>
                <a:spcPts val="0"/>
              </a:spcAft>
              <a:buClr>
                <a:schemeClr val="lt1"/>
              </a:buClr>
              <a:buSzPts val="1800"/>
              <a:buChar char="•"/>
            </a:lvl6pPr>
            <a:lvl7pPr algn="l" indent="-342900" lvl="6" marL="3200400">
              <a:lnSpc>
                <a:spcPct val="90000"/>
              </a:lnSpc>
              <a:spcBef>
                <a:spcPts val="500"/>
              </a:spcBef>
              <a:spcAft>
                <a:spcPts val="0"/>
              </a:spcAft>
              <a:buClr>
                <a:schemeClr val="lt1"/>
              </a:buClr>
              <a:buSzPts val="1800"/>
              <a:buChar char="•"/>
            </a:lvl7pPr>
            <a:lvl8pPr algn="l" indent="-342900" lvl="7" marL="3657600">
              <a:lnSpc>
                <a:spcPct val="90000"/>
              </a:lnSpc>
              <a:spcBef>
                <a:spcPts val="500"/>
              </a:spcBef>
              <a:spcAft>
                <a:spcPts val="0"/>
              </a:spcAft>
              <a:buClr>
                <a:schemeClr val="lt1"/>
              </a:buClr>
              <a:buSzPts val="1800"/>
              <a:buChar char="•"/>
            </a:lvl8pPr>
            <a:lvl9pPr algn="l" indent="-342900" lvl="8" marL="4114800">
              <a:lnSpc>
                <a:spcPct val="90000"/>
              </a:lnSpc>
              <a:spcBef>
                <a:spcPts val="500"/>
              </a:spcBef>
              <a:spcAft>
                <a:spcPts val="0"/>
              </a:spcAft>
              <a:buClr>
                <a:schemeClr val="lt1"/>
              </a:buClr>
              <a:buSzPts val="1800"/>
              <a:buChar char="•"/>
            </a:lvl9pPr>
          </a:lstStyle>
          <a:p/>
        </p:txBody>
      </p:sp>
      <p:sp>
        <p:nvSpPr>
          <p:cNvPr id="1048650" name="Google Shape;46;p9"/>
          <p:cNvSpPr txBox="1">
            <a:spLocks noGrp="1"/>
          </p:cNvSpPr>
          <p:nvPr>
            <p:ph type="body" idx="5"/>
          </p:nvPr>
        </p:nvSpPr>
        <p:spPr>
          <a:xfrm>
            <a:off x="952500" y="5017901"/>
            <a:ext cx="4838700" cy="908340"/>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lt1"/>
              </a:buClr>
              <a:buSzPts val="1800"/>
              <a:buChar char="•"/>
            </a:lvl6pPr>
            <a:lvl7pPr algn="l" indent="-342900" lvl="6" marL="3200400">
              <a:lnSpc>
                <a:spcPct val="90000"/>
              </a:lnSpc>
              <a:spcBef>
                <a:spcPts val="500"/>
              </a:spcBef>
              <a:spcAft>
                <a:spcPts val="0"/>
              </a:spcAft>
              <a:buClr>
                <a:schemeClr val="lt1"/>
              </a:buClr>
              <a:buSzPts val="1800"/>
              <a:buChar char="•"/>
            </a:lvl7pPr>
            <a:lvl8pPr algn="l" indent="-342900" lvl="7" marL="3657600">
              <a:lnSpc>
                <a:spcPct val="90000"/>
              </a:lnSpc>
              <a:spcBef>
                <a:spcPts val="500"/>
              </a:spcBef>
              <a:spcAft>
                <a:spcPts val="0"/>
              </a:spcAft>
              <a:buClr>
                <a:schemeClr val="lt1"/>
              </a:buClr>
              <a:buSzPts val="1800"/>
              <a:buChar char="•"/>
            </a:lvl8pPr>
            <a:lvl9pPr algn="l" indent="-342900" lvl="8" marL="4114800">
              <a:lnSpc>
                <a:spcPct val="90000"/>
              </a:lnSpc>
              <a:spcBef>
                <a:spcPts val="500"/>
              </a:spcBef>
              <a:spcAft>
                <a:spcPts val="0"/>
              </a:spcAft>
              <a:buClr>
                <a:schemeClr val="lt1"/>
              </a:buClr>
              <a:buSzPts val="1800"/>
              <a:buChar char="•"/>
            </a:lvl9pPr>
          </a:lstStyle>
          <a:p/>
        </p:txBody>
      </p:sp>
      <p:sp>
        <p:nvSpPr>
          <p:cNvPr id="1048651" name="Google Shape;47;p9"/>
          <p:cNvSpPr txBox="1">
            <a:spLocks noGrp="1"/>
          </p:cNvSpPr>
          <p:nvPr>
            <p:ph type="body" idx="6"/>
          </p:nvPr>
        </p:nvSpPr>
        <p:spPr>
          <a:xfrm>
            <a:off x="952500" y="4646997"/>
            <a:ext cx="4838700" cy="315915"/>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algn="l" indent="-228600" lvl="1" marL="914400">
              <a:lnSpc>
                <a:spcPct val="90000"/>
              </a:lnSpc>
              <a:spcBef>
                <a:spcPts val="500"/>
              </a:spcBef>
              <a:spcAft>
                <a:spcPts val="0"/>
              </a:spcAft>
              <a:buClr>
                <a:schemeClr val="dk1"/>
              </a:buClr>
              <a:buSzPts val="2400"/>
              <a:buNone/>
            </a:lvl2pPr>
            <a:lvl3pPr algn="l" indent="-228600" lvl="2" marL="1371600">
              <a:lnSpc>
                <a:spcPct val="90000"/>
              </a:lnSpc>
              <a:spcBef>
                <a:spcPts val="500"/>
              </a:spcBef>
              <a:spcAft>
                <a:spcPts val="0"/>
              </a:spcAft>
              <a:buClr>
                <a:schemeClr val="dk1"/>
              </a:buClr>
              <a:buSzPts val="2000"/>
              <a:buNone/>
            </a:lvl3pPr>
            <a:lvl4pPr algn="l" indent="-228600" lvl="3" marL="1828800">
              <a:lnSpc>
                <a:spcPct val="90000"/>
              </a:lnSpc>
              <a:spcBef>
                <a:spcPts val="500"/>
              </a:spcBef>
              <a:spcAft>
                <a:spcPts val="0"/>
              </a:spcAft>
              <a:buClr>
                <a:schemeClr val="dk1"/>
              </a:buClr>
              <a:buSzPts val="1800"/>
              <a:buNone/>
            </a:lvl4pPr>
            <a:lvl5pPr algn="l" indent="-228600" lvl="4" marL="2286000">
              <a:lnSpc>
                <a:spcPct val="90000"/>
              </a:lnSpc>
              <a:spcBef>
                <a:spcPts val="500"/>
              </a:spcBef>
              <a:spcAft>
                <a:spcPts val="0"/>
              </a:spcAft>
              <a:buClr>
                <a:schemeClr val="dk1"/>
              </a:buClr>
              <a:buSzPts val="1800"/>
              <a:buNone/>
            </a:lvl5pPr>
            <a:lvl6pPr algn="l" indent="-342900" lvl="5" marL="2743200">
              <a:lnSpc>
                <a:spcPct val="90000"/>
              </a:lnSpc>
              <a:spcBef>
                <a:spcPts val="500"/>
              </a:spcBef>
              <a:spcAft>
                <a:spcPts val="0"/>
              </a:spcAft>
              <a:buClr>
                <a:schemeClr val="lt1"/>
              </a:buClr>
              <a:buSzPts val="1800"/>
              <a:buChar char="•"/>
            </a:lvl6pPr>
            <a:lvl7pPr algn="l" indent="-342900" lvl="6" marL="3200400">
              <a:lnSpc>
                <a:spcPct val="90000"/>
              </a:lnSpc>
              <a:spcBef>
                <a:spcPts val="500"/>
              </a:spcBef>
              <a:spcAft>
                <a:spcPts val="0"/>
              </a:spcAft>
              <a:buClr>
                <a:schemeClr val="lt1"/>
              </a:buClr>
              <a:buSzPts val="1800"/>
              <a:buChar char="•"/>
            </a:lvl7pPr>
            <a:lvl8pPr algn="l" indent="-342900" lvl="7" marL="3657600">
              <a:lnSpc>
                <a:spcPct val="90000"/>
              </a:lnSpc>
              <a:spcBef>
                <a:spcPts val="500"/>
              </a:spcBef>
              <a:spcAft>
                <a:spcPts val="0"/>
              </a:spcAft>
              <a:buClr>
                <a:schemeClr val="lt1"/>
              </a:buClr>
              <a:buSzPts val="1800"/>
              <a:buChar char="•"/>
            </a:lvl8pPr>
            <a:lvl9pPr algn="l" indent="-342900" lvl="8" marL="4114800">
              <a:lnSpc>
                <a:spcPct val="90000"/>
              </a:lnSpc>
              <a:spcBef>
                <a:spcPts val="500"/>
              </a:spcBef>
              <a:spcAft>
                <a:spcPts val="0"/>
              </a:spcAft>
              <a:buClr>
                <a:schemeClr val="lt1"/>
              </a:buClr>
              <a:buSzPts val="1800"/>
              <a:buChar char="•"/>
            </a:lvl9pPr>
          </a:lstStyle>
          <a:p/>
        </p:txBody>
      </p:sp>
      <p:sp>
        <p:nvSpPr>
          <p:cNvPr id="1048652" name="Google Shape;48;p9"/>
          <p:cNvSpPr txBox="1">
            <a:spLocks noGrp="1"/>
          </p:cNvSpPr>
          <p:nvPr>
            <p:ph type="body" idx="7"/>
          </p:nvPr>
        </p:nvSpPr>
        <p:spPr>
          <a:xfrm>
            <a:off x="6399647" y="2656904"/>
            <a:ext cx="4838700" cy="574318"/>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lt1"/>
              </a:buClr>
              <a:buSzPts val="1800"/>
              <a:buChar char="•"/>
            </a:lvl6pPr>
            <a:lvl7pPr algn="l" indent="-342900" lvl="6" marL="3200400">
              <a:lnSpc>
                <a:spcPct val="90000"/>
              </a:lnSpc>
              <a:spcBef>
                <a:spcPts val="500"/>
              </a:spcBef>
              <a:spcAft>
                <a:spcPts val="0"/>
              </a:spcAft>
              <a:buClr>
                <a:schemeClr val="lt1"/>
              </a:buClr>
              <a:buSzPts val="1800"/>
              <a:buChar char="•"/>
            </a:lvl7pPr>
            <a:lvl8pPr algn="l" indent="-342900" lvl="7" marL="3657600">
              <a:lnSpc>
                <a:spcPct val="90000"/>
              </a:lnSpc>
              <a:spcBef>
                <a:spcPts val="500"/>
              </a:spcBef>
              <a:spcAft>
                <a:spcPts val="0"/>
              </a:spcAft>
              <a:buClr>
                <a:schemeClr val="lt1"/>
              </a:buClr>
              <a:buSzPts val="1800"/>
              <a:buChar char="•"/>
            </a:lvl8pPr>
            <a:lvl9pPr algn="l" indent="-342900" lvl="8" marL="4114800">
              <a:lnSpc>
                <a:spcPct val="90000"/>
              </a:lnSpc>
              <a:spcBef>
                <a:spcPts val="500"/>
              </a:spcBef>
              <a:spcAft>
                <a:spcPts val="0"/>
              </a:spcAft>
              <a:buClr>
                <a:schemeClr val="lt1"/>
              </a:buClr>
              <a:buSzPts val="1800"/>
              <a:buChar char="•"/>
            </a:lvl9pPr>
          </a:lstStyle>
          <a:p/>
        </p:txBody>
      </p:sp>
      <p:sp>
        <p:nvSpPr>
          <p:cNvPr id="1048653" name="Google Shape;49;p9"/>
          <p:cNvSpPr txBox="1">
            <a:spLocks noGrp="1"/>
          </p:cNvSpPr>
          <p:nvPr>
            <p:ph type="body" idx="8"/>
          </p:nvPr>
        </p:nvSpPr>
        <p:spPr>
          <a:xfrm>
            <a:off x="6399647" y="2286000"/>
            <a:ext cx="4838700" cy="315915"/>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algn="l" indent="-228600" lvl="1" marL="914400">
              <a:lnSpc>
                <a:spcPct val="90000"/>
              </a:lnSpc>
              <a:spcBef>
                <a:spcPts val="500"/>
              </a:spcBef>
              <a:spcAft>
                <a:spcPts val="0"/>
              </a:spcAft>
              <a:buClr>
                <a:schemeClr val="dk1"/>
              </a:buClr>
              <a:buSzPts val="2400"/>
              <a:buNone/>
            </a:lvl2pPr>
            <a:lvl3pPr algn="l" indent="-228600" lvl="2" marL="1371600">
              <a:lnSpc>
                <a:spcPct val="90000"/>
              </a:lnSpc>
              <a:spcBef>
                <a:spcPts val="500"/>
              </a:spcBef>
              <a:spcAft>
                <a:spcPts val="0"/>
              </a:spcAft>
              <a:buClr>
                <a:schemeClr val="dk1"/>
              </a:buClr>
              <a:buSzPts val="2000"/>
              <a:buNone/>
            </a:lvl3pPr>
            <a:lvl4pPr algn="l" indent="-228600" lvl="3" marL="1828800">
              <a:lnSpc>
                <a:spcPct val="90000"/>
              </a:lnSpc>
              <a:spcBef>
                <a:spcPts val="500"/>
              </a:spcBef>
              <a:spcAft>
                <a:spcPts val="0"/>
              </a:spcAft>
              <a:buClr>
                <a:schemeClr val="dk1"/>
              </a:buClr>
              <a:buSzPts val="1800"/>
              <a:buNone/>
            </a:lvl4pPr>
            <a:lvl5pPr algn="l" indent="-228600" lvl="4" marL="2286000">
              <a:lnSpc>
                <a:spcPct val="90000"/>
              </a:lnSpc>
              <a:spcBef>
                <a:spcPts val="500"/>
              </a:spcBef>
              <a:spcAft>
                <a:spcPts val="0"/>
              </a:spcAft>
              <a:buClr>
                <a:schemeClr val="dk1"/>
              </a:buClr>
              <a:buSzPts val="1800"/>
              <a:buNone/>
            </a:lvl5pPr>
            <a:lvl6pPr algn="l" indent="-342900" lvl="5" marL="2743200">
              <a:lnSpc>
                <a:spcPct val="90000"/>
              </a:lnSpc>
              <a:spcBef>
                <a:spcPts val="500"/>
              </a:spcBef>
              <a:spcAft>
                <a:spcPts val="0"/>
              </a:spcAft>
              <a:buClr>
                <a:schemeClr val="lt1"/>
              </a:buClr>
              <a:buSzPts val="1800"/>
              <a:buChar char="•"/>
            </a:lvl6pPr>
            <a:lvl7pPr algn="l" indent="-342900" lvl="6" marL="3200400">
              <a:lnSpc>
                <a:spcPct val="90000"/>
              </a:lnSpc>
              <a:spcBef>
                <a:spcPts val="500"/>
              </a:spcBef>
              <a:spcAft>
                <a:spcPts val="0"/>
              </a:spcAft>
              <a:buClr>
                <a:schemeClr val="lt1"/>
              </a:buClr>
              <a:buSzPts val="1800"/>
              <a:buChar char="•"/>
            </a:lvl7pPr>
            <a:lvl8pPr algn="l" indent="-342900" lvl="7" marL="3657600">
              <a:lnSpc>
                <a:spcPct val="90000"/>
              </a:lnSpc>
              <a:spcBef>
                <a:spcPts val="500"/>
              </a:spcBef>
              <a:spcAft>
                <a:spcPts val="0"/>
              </a:spcAft>
              <a:buClr>
                <a:schemeClr val="lt1"/>
              </a:buClr>
              <a:buSzPts val="1800"/>
              <a:buChar char="•"/>
            </a:lvl8pPr>
            <a:lvl9pPr algn="l" indent="-342900" lvl="8" marL="4114800">
              <a:lnSpc>
                <a:spcPct val="90000"/>
              </a:lnSpc>
              <a:spcBef>
                <a:spcPts val="500"/>
              </a:spcBef>
              <a:spcAft>
                <a:spcPts val="0"/>
              </a:spcAft>
              <a:buClr>
                <a:schemeClr val="lt1"/>
              </a:buClr>
              <a:buSzPts val="1800"/>
              <a:buChar char="•"/>
            </a:lvl9pPr>
          </a:lstStyle>
          <a:p/>
        </p:txBody>
      </p:sp>
      <p:sp>
        <p:nvSpPr>
          <p:cNvPr id="1048654" name="Google Shape;50;p9"/>
          <p:cNvSpPr txBox="1">
            <a:spLocks noGrp="1"/>
          </p:cNvSpPr>
          <p:nvPr>
            <p:ph type="body" idx="9"/>
          </p:nvPr>
        </p:nvSpPr>
        <p:spPr>
          <a:xfrm>
            <a:off x="6399647" y="3841846"/>
            <a:ext cx="4838700" cy="908340"/>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lt1"/>
              </a:buClr>
              <a:buSzPts val="1800"/>
              <a:buChar char="•"/>
            </a:lvl6pPr>
            <a:lvl7pPr algn="l" indent="-342900" lvl="6" marL="3200400">
              <a:lnSpc>
                <a:spcPct val="90000"/>
              </a:lnSpc>
              <a:spcBef>
                <a:spcPts val="500"/>
              </a:spcBef>
              <a:spcAft>
                <a:spcPts val="0"/>
              </a:spcAft>
              <a:buClr>
                <a:schemeClr val="lt1"/>
              </a:buClr>
              <a:buSzPts val="1800"/>
              <a:buChar char="•"/>
            </a:lvl7pPr>
            <a:lvl8pPr algn="l" indent="-342900" lvl="7" marL="3657600">
              <a:lnSpc>
                <a:spcPct val="90000"/>
              </a:lnSpc>
              <a:spcBef>
                <a:spcPts val="500"/>
              </a:spcBef>
              <a:spcAft>
                <a:spcPts val="0"/>
              </a:spcAft>
              <a:buClr>
                <a:schemeClr val="lt1"/>
              </a:buClr>
              <a:buSzPts val="1800"/>
              <a:buChar char="•"/>
            </a:lvl8pPr>
            <a:lvl9pPr algn="l" indent="-342900" lvl="8" marL="4114800">
              <a:lnSpc>
                <a:spcPct val="90000"/>
              </a:lnSpc>
              <a:spcBef>
                <a:spcPts val="500"/>
              </a:spcBef>
              <a:spcAft>
                <a:spcPts val="0"/>
              </a:spcAft>
              <a:buClr>
                <a:schemeClr val="lt1"/>
              </a:buClr>
              <a:buSzPts val="1800"/>
              <a:buChar char="•"/>
            </a:lvl9pPr>
          </a:lstStyle>
          <a:p/>
        </p:txBody>
      </p:sp>
      <p:sp>
        <p:nvSpPr>
          <p:cNvPr id="1048655" name="Google Shape;51;p9"/>
          <p:cNvSpPr txBox="1">
            <a:spLocks noGrp="1"/>
          </p:cNvSpPr>
          <p:nvPr>
            <p:ph type="body" idx="13"/>
          </p:nvPr>
        </p:nvSpPr>
        <p:spPr>
          <a:xfrm>
            <a:off x="6399647" y="3470942"/>
            <a:ext cx="4838700" cy="315915"/>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algn="l" indent="-228600" lvl="1" marL="914400">
              <a:lnSpc>
                <a:spcPct val="90000"/>
              </a:lnSpc>
              <a:spcBef>
                <a:spcPts val="500"/>
              </a:spcBef>
              <a:spcAft>
                <a:spcPts val="0"/>
              </a:spcAft>
              <a:buClr>
                <a:schemeClr val="dk1"/>
              </a:buClr>
              <a:buSzPts val="2400"/>
              <a:buNone/>
            </a:lvl2pPr>
            <a:lvl3pPr algn="l" indent="-228600" lvl="2" marL="1371600">
              <a:lnSpc>
                <a:spcPct val="90000"/>
              </a:lnSpc>
              <a:spcBef>
                <a:spcPts val="500"/>
              </a:spcBef>
              <a:spcAft>
                <a:spcPts val="0"/>
              </a:spcAft>
              <a:buClr>
                <a:schemeClr val="dk1"/>
              </a:buClr>
              <a:buSzPts val="2000"/>
              <a:buNone/>
            </a:lvl3pPr>
            <a:lvl4pPr algn="l" indent="-228600" lvl="3" marL="1828800">
              <a:lnSpc>
                <a:spcPct val="90000"/>
              </a:lnSpc>
              <a:spcBef>
                <a:spcPts val="500"/>
              </a:spcBef>
              <a:spcAft>
                <a:spcPts val="0"/>
              </a:spcAft>
              <a:buClr>
                <a:schemeClr val="dk1"/>
              </a:buClr>
              <a:buSzPts val="1800"/>
              <a:buNone/>
            </a:lvl4pPr>
            <a:lvl5pPr algn="l" indent="-228600" lvl="4" marL="2286000">
              <a:lnSpc>
                <a:spcPct val="90000"/>
              </a:lnSpc>
              <a:spcBef>
                <a:spcPts val="500"/>
              </a:spcBef>
              <a:spcAft>
                <a:spcPts val="0"/>
              </a:spcAft>
              <a:buClr>
                <a:schemeClr val="dk1"/>
              </a:buClr>
              <a:buSzPts val="1800"/>
              <a:buNone/>
            </a:lvl5pPr>
            <a:lvl6pPr algn="l" indent="-342900" lvl="5" marL="2743200">
              <a:lnSpc>
                <a:spcPct val="90000"/>
              </a:lnSpc>
              <a:spcBef>
                <a:spcPts val="500"/>
              </a:spcBef>
              <a:spcAft>
                <a:spcPts val="0"/>
              </a:spcAft>
              <a:buClr>
                <a:schemeClr val="lt1"/>
              </a:buClr>
              <a:buSzPts val="1800"/>
              <a:buChar char="•"/>
            </a:lvl6pPr>
            <a:lvl7pPr algn="l" indent="-342900" lvl="6" marL="3200400">
              <a:lnSpc>
                <a:spcPct val="90000"/>
              </a:lnSpc>
              <a:spcBef>
                <a:spcPts val="500"/>
              </a:spcBef>
              <a:spcAft>
                <a:spcPts val="0"/>
              </a:spcAft>
              <a:buClr>
                <a:schemeClr val="lt1"/>
              </a:buClr>
              <a:buSzPts val="1800"/>
              <a:buChar char="•"/>
            </a:lvl7pPr>
            <a:lvl8pPr algn="l" indent="-342900" lvl="7" marL="3657600">
              <a:lnSpc>
                <a:spcPct val="90000"/>
              </a:lnSpc>
              <a:spcBef>
                <a:spcPts val="500"/>
              </a:spcBef>
              <a:spcAft>
                <a:spcPts val="0"/>
              </a:spcAft>
              <a:buClr>
                <a:schemeClr val="lt1"/>
              </a:buClr>
              <a:buSzPts val="1800"/>
              <a:buChar char="•"/>
            </a:lvl8pPr>
            <a:lvl9pPr algn="l" indent="-342900" lvl="8" marL="4114800">
              <a:lnSpc>
                <a:spcPct val="90000"/>
              </a:lnSpc>
              <a:spcBef>
                <a:spcPts val="500"/>
              </a:spcBef>
              <a:spcAft>
                <a:spcPts val="0"/>
              </a:spcAft>
              <a:buClr>
                <a:schemeClr val="lt1"/>
              </a:buClr>
              <a:buSzPts val="1800"/>
              <a:buChar char="•"/>
            </a:lvl9pPr>
          </a:lstStyle>
          <a:p/>
        </p:txBody>
      </p:sp>
      <p:sp>
        <p:nvSpPr>
          <p:cNvPr id="1048656" name="Google Shape;52;p9"/>
          <p:cNvSpPr txBox="1">
            <a:spLocks noGrp="1"/>
          </p:cNvSpPr>
          <p:nvPr>
            <p:ph type="dt" idx="10"/>
          </p:nvPr>
        </p:nvSpPr>
        <p:spPr>
          <a:xfrm>
            <a:off x="2992120" y="6332220"/>
            <a:ext cx="1313180" cy="247651"/>
          </a:xfrm>
          <a:prstGeom prst="rect"/>
          <a:noFill/>
          <a:ln>
            <a:noFill/>
          </a:ln>
        </p:spPr>
        <p:txBody>
          <a:bodyPr anchor="t" anchorCtr="0" bIns="0" lIns="0" rIns="0" spcFirstLastPara="1" tIns="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7" name="Google Shape;53;p9"/>
          <p:cNvSpPr txBox="1">
            <a:spLocks noGrp="1"/>
          </p:cNvSpPr>
          <p:nvPr>
            <p:ph type="ftr" idx="11"/>
          </p:nvPr>
        </p:nvSpPr>
        <p:spPr>
          <a:xfrm>
            <a:off x="1494790" y="6332220"/>
            <a:ext cx="1497330" cy="247651"/>
          </a:xfrm>
          <a:prstGeom prst="rect"/>
          <a:noFill/>
          <a:ln>
            <a:noFill/>
          </a:ln>
        </p:spPr>
        <p:txBody>
          <a:bodyPr anchor="t" anchorCtr="0" bIns="0" lIns="0" rIns="0" spcFirstLastPara="1" tIns="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8" name="Google Shape;54;p9"/>
          <p:cNvSpPr txBox="1">
            <a:spLocks noGrp="1"/>
          </p:cNvSpPr>
          <p:nvPr>
            <p:ph type="sldNum" idx="12"/>
          </p:nvPr>
        </p:nvSpPr>
        <p:spPr>
          <a:xfrm>
            <a:off x="971550" y="6332220"/>
            <a:ext cx="523240" cy="247651"/>
          </a:xfrm>
          <a:prstGeom prst="rect"/>
          <a:noFill/>
          <a:ln>
            <a:noFill/>
          </a:ln>
        </p:spPr>
        <p:txBody>
          <a:bodyPr anchor="t" anchorCtr="0" bIns="0" lIns="0" rIns="0" spcFirstLastPara="1" tIns="0" wrap="square">
            <a:noAutofit/>
          </a:bodyPr>
          <a:lstStyle>
            <a:lvl1pPr algn="l" indent="0" lvl="0" marL="0">
              <a:spcBef>
                <a:spcPts val="0"/>
              </a:spcBef>
              <a:buNone/>
            </a:lvl1pPr>
            <a:lvl2pPr algn="l" indent="0" lvl="1" marL="0">
              <a:spcBef>
                <a:spcPts val="0"/>
              </a:spcBef>
              <a:buNone/>
            </a:lvl2pPr>
            <a:lvl3pPr algn="l" indent="0" lvl="2" marL="0">
              <a:spcBef>
                <a:spcPts val="0"/>
              </a:spcBef>
              <a:buNone/>
            </a:lvl3pPr>
            <a:lvl4pPr algn="l" indent="0" lvl="3" marL="0">
              <a:spcBef>
                <a:spcPts val="0"/>
              </a:spcBef>
              <a:buNone/>
            </a:lvl4pPr>
            <a:lvl5pPr algn="l" indent="0" lvl="4" marL="0">
              <a:spcBef>
                <a:spcPts val="0"/>
              </a:spcBef>
              <a:buNone/>
            </a:lvl5pPr>
            <a:lvl6pPr algn="l" indent="0" lvl="5" marL="0">
              <a:spcBef>
                <a:spcPts val="0"/>
              </a:spcBef>
              <a:buNone/>
            </a:lvl6pPr>
            <a:lvl7pPr algn="l" indent="0" lvl="6" marL="0">
              <a:spcBef>
                <a:spcPts val="0"/>
              </a:spcBef>
              <a:buNone/>
            </a:lvl7pPr>
            <a:lvl8pPr algn="l" indent="0" lvl="7" marL="0">
              <a:spcBef>
                <a:spcPts val="0"/>
              </a:spcBef>
              <a:buNone/>
            </a:lvl8pPr>
            <a:lvl9pPr algn="l" indent="0" lvl="8" marL="0">
              <a:spcBef>
                <a:spcPts val="0"/>
              </a:spcBef>
              <a:buNone/>
            </a:lvl9pPr>
          </a:lstStyle>
          <a:p>
            <a:pPr algn="l" indent="0" lvl="0" marL="0"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61" name="Shape 23"/>
        <p:cNvGrpSpPr/>
        <p:nvPr/>
      </p:nvGrpSpPr>
      <p:grpSpPr>
        <a:xfrm>
          <a:off x="0" y="0"/>
          <a:ext cx="0" cy="0"/>
          <a:chOff x="0" y="0"/>
          <a:chExt cx="0" cy="0"/>
        </a:xfrm>
      </p:grpSpPr>
      <p:sp>
        <p:nvSpPr>
          <p:cNvPr id="1048629" name="Google Shape;28;p8"/>
          <p:cNvSpPr>
            <a:spLocks noGrp="1"/>
          </p:cNvSpPr>
          <p:nvPr>
            <p:ph type="pic" idx="2"/>
          </p:nvPr>
        </p:nvSpPr>
        <p:spPr>
          <a:xfrm>
            <a:off x="6096000" y="-22543"/>
            <a:ext cx="6096000" cy="6903086"/>
          </a:xfrm>
          <a:prstGeom prst="rect"/>
          <a:noFill/>
          <a:ln>
            <a:noFill/>
          </a:ln>
        </p:spPr>
      </p:sp>
      <p:sp>
        <p:nvSpPr>
          <p:cNvPr id="1048630" name="Google Shape;29;p8"/>
          <p:cNvSpPr txBox="1">
            <a:spLocks noGrp="1"/>
          </p:cNvSpPr>
          <p:nvPr>
            <p:ph type="title"/>
          </p:nvPr>
        </p:nvSpPr>
        <p:spPr>
          <a:xfrm>
            <a:off x="964023" y="879063"/>
            <a:ext cx="4941477" cy="610863"/>
          </a:xfrm>
          <a:prstGeom prst="rect"/>
          <a:noFill/>
          <a:ln>
            <a:noFill/>
          </a:ln>
        </p:spPr>
        <p:txBody>
          <a:bodyPr anchor="b" anchorCtr="0" bIns="0" lIns="0" rIns="0" spcFirstLastPara="1" tIns="0" wrap="square">
            <a:normAutofit/>
          </a:bodyPr>
          <a:lstStyle>
            <a:lvl1pPr algn="l" lvl="0">
              <a:lnSpc>
                <a:spcPct val="90000"/>
              </a:lnSpc>
              <a:spcBef>
                <a:spcPts val="0"/>
              </a:spcBef>
              <a:spcAft>
                <a:spcPts val="0"/>
              </a:spcAft>
              <a:buClr>
                <a:schemeClr val="dk1"/>
              </a:buClr>
              <a:buSzPts val="4400"/>
              <a:buFont typeface="Franklin Gothic"/>
              <a:buNone/>
              <a:defRPr b="1" sz="4400" i="0">
                <a:latin typeface="Franklin Gothic"/>
                <a:ea typeface="Franklin Gothic"/>
                <a:cs typeface="Franklin Gothic"/>
                <a:sym typeface="Franklin Gothic"/>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31" name="Google Shape;31;p8"/>
          <p:cNvSpPr txBox="1">
            <a:spLocks noGrp="1"/>
          </p:cNvSpPr>
          <p:nvPr>
            <p:ph type="body" idx="1"/>
          </p:nvPr>
        </p:nvSpPr>
        <p:spPr>
          <a:xfrm>
            <a:off x="952499" y="2289363"/>
            <a:ext cx="4572001" cy="2795232"/>
          </a:xfrm>
          <a:prstGeom prst="rect"/>
          <a:noFill/>
          <a:ln>
            <a:noFill/>
          </a:ln>
        </p:spPr>
        <p:txBody>
          <a:bodyPr anchor="t" anchorCtr="0" bIns="0" lIns="0" rIns="0" spcFirstLastPara="1" tIns="0" wrap="square">
            <a:noAutofit/>
          </a:bodyPr>
          <a:lstStyle>
            <a:lvl1pPr algn="l" indent="-228600" lvl="0" marL="457200">
              <a:lnSpc>
                <a:spcPct val="100000"/>
              </a:lnSpc>
              <a:spcBef>
                <a:spcPts val="1000"/>
              </a:spcBef>
              <a:spcAft>
                <a:spcPts val="0"/>
              </a:spcAft>
              <a:buClr>
                <a:schemeClr val="dk1"/>
              </a:buClr>
              <a:buSzPts val="1600"/>
              <a:buNone/>
              <a:defRPr b="0" sz="1600" i="0">
                <a:solidFill>
                  <a:schemeClr val="dk1"/>
                </a:solidFill>
                <a:latin typeface="Libre Franklin"/>
                <a:ea typeface="Libre Franklin"/>
                <a:cs typeface="Libre Franklin"/>
                <a:sym typeface="Libre Franklin"/>
              </a:defRPr>
            </a:lvl1pPr>
            <a:lvl2pPr algn="l" indent="-482600" lvl="1" marL="914400">
              <a:lnSpc>
                <a:spcPct val="90000"/>
              </a:lnSpc>
              <a:spcBef>
                <a:spcPts val="500"/>
              </a:spcBef>
              <a:spcAft>
                <a:spcPts val="0"/>
              </a:spcAft>
              <a:buClr>
                <a:schemeClr val="dk1"/>
              </a:buClr>
              <a:buSzPts val="4000"/>
              <a:buChar char="•"/>
              <a:defRPr sz="4000"/>
            </a:lvl2pPr>
            <a:lvl3pPr algn="l" indent="-482600" lvl="2" marL="1371600">
              <a:lnSpc>
                <a:spcPct val="90000"/>
              </a:lnSpc>
              <a:spcBef>
                <a:spcPts val="500"/>
              </a:spcBef>
              <a:spcAft>
                <a:spcPts val="0"/>
              </a:spcAft>
              <a:buClr>
                <a:schemeClr val="dk1"/>
              </a:buClr>
              <a:buSzPts val="4000"/>
              <a:buChar char="•"/>
              <a:defRPr sz="4000"/>
            </a:lvl3pPr>
            <a:lvl4pPr algn="l" indent="-482600" lvl="3" marL="1828800">
              <a:lnSpc>
                <a:spcPct val="90000"/>
              </a:lnSpc>
              <a:spcBef>
                <a:spcPts val="500"/>
              </a:spcBef>
              <a:spcAft>
                <a:spcPts val="0"/>
              </a:spcAft>
              <a:buClr>
                <a:schemeClr val="dk1"/>
              </a:buClr>
              <a:buSzPts val="4000"/>
              <a:buChar char="•"/>
              <a:defRPr sz="4000"/>
            </a:lvl4pPr>
            <a:lvl5pPr algn="l" indent="-482600" lvl="4" marL="2286000">
              <a:lnSpc>
                <a:spcPct val="90000"/>
              </a:lnSpc>
              <a:spcBef>
                <a:spcPts val="500"/>
              </a:spcBef>
              <a:spcAft>
                <a:spcPts val="0"/>
              </a:spcAft>
              <a:buClr>
                <a:schemeClr val="dk1"/>
              </a:buClr>
              <a:buSzPts val="4000"/>
              <a:buChar char="•"/>
              <a:defRPr sz="4000"/>
            </a:lvl5pPr>
            <a:lvl6pPr algn="l" indent="-342900" lvl="5" marL="2743200">
              <a:lnSpc>
                <a:spcPct val="90000"/>
              </a:lnSpc>
              <a:spcBef>
                <a:spcPts val="500"/>
              </a:spcBef>
              <a:spcAft>
                <a:spcPts val="0"/>
              </a:spcAft>
              <a:buClr>
                <a:schemeClr val="lt1"/>
              </a:buClr>
              <a:buSzPts val="1800"/>
              <a:buChar char="•"/>
            </a:lvl6pPr>
            <a:lvl7pPr algn="l" indent="-342900" lvl="6" marL="3200400">
              <a:lnSpc>
                <a:spcPct val="90000"/>
              </a:lnSpc>
              <a:spcBef>
                <a:spcPts val="500"/>
              </a:spcBef>
              <a:spcAft>
                <a:spcPts val="0"/>
              </a:spcAft>
              <a:buClr>
                <a:schemeClr val="lt1"/>
              </a:buClr>
              <a:buSzPts val="1800"/>
              <a:buChar char="•"/>
            </a:lvl7pPr>
            <a:lvl8pPr algn="l" indent="-342900" lvl="7" marL="3657600">
              <a:lnSpc>
                <a:spcPct val="90000"/>
              </a:lnSpc>
              <a:spcBef>
                <a:spcPts val="500"/>
              </a:spcBef>
              <a:spcAft>
                <a:spcPts val="0"/>
              </a:spcAft>
              <a:buClr>
                <a:schemeClr val="lt1"/>
              </a:buClr>
              <a:buSzPts val="1800"/>
              <a:buChar char="•"/>
            </a:lvl8pPr>
            <a:lvl9pPr algn="l" indent="-342900" lvl="8" marL="4114800">
              <a:lnSpc>
                <a:spcPct val="90000"/>
              </a:lnSpc>
              <a:spcBef>
                <a:spcPts val="500"/>
              </a:spcBef>
              <a:spcAft>
                <a:spcPts val="0"/>
              </a:spcAft>
              <a:buClr>
                <a:schemeClr val="lt1"/>
              </a:buClr>
              <a:buSzPts val="1800"/>
              <a:buChar char="•"/>
            </a:lvl9pPr>
          </a:lstStyle>
          <a:p/>
        </p:txBody>
      </p:sp>
      <p:sp>
        <p:nvSpPr>
          <p:cNvPr id="1048632" name="Google Shape;32;p8"/>
          <p:cNvSpPr txBox="1">
            <a:spLocks noGrp="1"/>
          </p:cNvSpPr>
          <p:nvPr>
            <p:ph type="dt" idx="10"/>
          </p:nvPr>
        </p:nvSpPr>
        <p:spPr>
          <a:xfrm>
            <a:off x="2992120" y="6332220"/>
            <a:ext cx="1313180" cy="247651"/>
          </a:xfrm>
          <a:prstGeom prst="rect"/>
          <a:noFill/>
          <a:ln>
            <a:noFill/>
          </a:ln>
        </p:spPr>
        <p:txBody>
          <a:bodyPr anchor="t" anchorCtr="0" bIns="0" lIns="0" rIns="0" spcFirstLastPara="1" tIns="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33" name="Google Shape;33;p8"/>
          <p:cNvSpPr txBox="1">
            <a:spLocks noGrp="1"/>
          </p:cNvSpPr>
          <p:nvPr>
            <p:ph type="ftr" idx="11"/>
          </p:nvPr>
        </p:nvSpPr>
        <p:spPr>
          <a:xfrm>
            <a:off x="1494790" y="6332220"/>
            <a:ext cx="1497330" cy="247651"/>
          </a:xfrm>
          <a:prstGeom prst="rect"/>
          <a:noFill/>
          <a:ln>
            <a:noFill/>
          </a:ln>
        </p:spPr>
        <p:txBody>
          <a:bodyPr anchor="t" anchorCtr="0" bIns="0" lIns="0" rIns="0" spcFirstLastPara="1" tIns="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34" name="Google Shape;34;p8"/>
          <p:cNvSpPr txBox="1">
            <a:spLocks noGrp="1"/>
          </p:cNvSpPr>
          <p:nvPr>
            <p:ph type="sldNum" idx="12"/>
          </p:nvPr>
        </p:nvSpPr>
        <p:spPr>
          <a:xfrm>
            <a:off x="971550" y="6332220"/>
            <a:ext cx="523240" cy="247651"/>
          </a:xfrm>
          <a:prstGeom prst="rect"/>
          <a:noFill/>
          <a:ln>
            <a:noFill/>
          </a:ln>
        </p:spPr>
        <p:txBody>
          <a:bodyPr anchor="t" anchorCtr="0" bIns="0" lIns="0" rIns="0" spcFirstLastPara="1" tIns="0" wrap="square">
            <a:noAutofit/>
          </a:bodyPr>
          <a:lstStyle>
            <a:lvl1pPr algn="l" indent="0" lvl="0" marL="0">
              <a:spcBef>
                <a:spcPts val="0"/>
              </a:spcBef>
              <a:buNone/>
            </a:lvl1pPr>
            <a:lvl2pPr algn="l" indent="0" lvl="1" marL="0">
              <a:spcBef>
                <a:spcPts val="0"/>
              </a:spcBef>
              <a:buNone/>
            </a:lvl2pPr>
            <a:lvl3pPr algn="l" indent="0" lvl="2" marL="0">
              <a:spcBef>
                <a:spcPts val="0"/>
              </a:spcBef>
              <a:buNone/>
            </a:lvl3pPr>
            <a:lvl4pPr algn="l" indent="0" lvl="3" marL="0">
              <a:spcBef>
                <a:spcPts val="0"/>
              </a:spcBef>
              <a:buNone/>
            </a:lvl4pPr>
            <a:lvl5pPr algn="l" indent="0" lvl="4" marL="0">
              <a:spcBef>
                <a:spcPts val="0"/>
              </a:spcBef>
              <a:buNone/>
            </a:lvl5pPr>
            <a:lvl6pPr algn="l" indent="0" lvl="5" marL="0">
              <a:spcBef>
                <a:spcPts val="0"/>
              </a:spcBef>
              <a:buNone/>
            </a:lvl6pPr>
            <a:lvl7pPr algn="l" indent="0" lvl="6" marL="0">
              <a:spcBef>
                <a:spcPts val="0"/>
              </a:spcBef>
              <a:buNone/>
            </a:lvl7pPr>
            <a:lvl8pPr algn="l" indent="0" lvl="7" marL="0">
              <a:spcBef>
                <a:spcPts val="0"/>
              </a:spcBef>
              <a:buNone/>
            </a:lvl8pPr>
            <a:lvl9pPr algn="l" indent="0" lvl="8" marL="0">
              <a:spcBef>
                <a:spcPts val="0"/>
              </a:spcBef>
              <a:buNone/>
            </a:lvl9pPr>
          </a:lstStyle>
          <a:p>
            <a:pPr algn="l" indent="0" lvl="0" marL="0"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7" name=""/>
        <p:cNvGrpSpPr/>
        <p:nvPr/>
      </p:nvGrpSpPr>
      <p:grpSpPr>
        <a:xfrm>
          <a:off x="0" y="0"/>
          <a:ext cx="0" cy="0"/>
          <a:chOff x="0" y="0"/>
          <a:chExt cx="0" cy="0"/>
        </a:xfrm>
      </p:grpSpPr>
      <p:sp>
        <p:nvSpPr>
          <p:cNvPr id="1048804" name="Title 1"/>
          <p:cNvSpPr>
            <a:spLocks noGrp="1"/>
          </p:cNvSpPr>
          <p:nvPr>
            <p:ph type="title"/>
          </p:nvPr>
        </p:nvSpPr>
        <p:spPr>
          <a:xfrm>
            <a:off x="1484311" y="685800"/>
            <a:ext cx="10018713" cy="1752599"/>
          </a:xfrm>
        </p:spPr>
        <p:txBody>
          <a:bodyPr/>
          <a:p>
            <a:r>
              <a:rPr lang="en-US"/>
              <a:t>Click to edit Master title style</a:t>
            </a:r>
            <a:endParaRPr dirty="0" lang="en-US"/>
          </a:p>
        </p:txBody>
      </p:sp>
      <p:sp>
        <p:nvSpPr>
          <p:cNvPr id="1048805"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06"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07" name="Date Placeholder 4"/>
          <p:cNvSpPr>
            <a:spLocks noGrp="1"/>
          </p:cNvSpPr>
          <p:nvPr>
            <p:ph type="dt" sz="half" idx="10"/>
          </p:nvPr>
        </p:nvSpPr>
        <p:spPr/>
        <p:txBody>
          <a:bodyPr/>
          <a:p>
            <a:endParaRPr lang="en-IN"/>
          </a:p>
        </p:txBody>
      </p:sp>
      <p:sp>
        <p:nvSpPr>
          <p:cNvPr id="1048808" name="Footer Placeholder 5"/>
          <p:cNvSpPr>
            <a:spLocks noGrp="1"/>
          </p:cNvSpPr>
          <p:nvPr>
            <p:ph type="ftr" sz="quarter" idx="11"/>
          </p:nvPr>
        </p:nvSpPr>
        <p:spPr/>
        <p:txBody>
          <a:bodyPr/>
          <a:p>
            <a:endParaRPr lang="en-IN"/>
          </a:p>
        </p:txBody>
      </p:sp>
      <p:sp>
        <p:nvSpPr>
          <p:cNvPr id="1048809" name="Slide Number Placeholder 6"/>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1" name=""/>
        <p:cNvGrpSpPr/>
        <p:nvPr/>
      </p:nvGrpSpPr>
      <p:grpSpPr>
        <a:xfrm>
          <a:off x="0" y="0"/>
          <a:ext cx="0" cy="0"/>
          <a:chOff x="0" y="0"/>
          <a:chExt cx="0" cy="0"/>
        </a:xfrm>
      </p:grpSpPr>
      <p:sp>
        <p:nvSpPr>
          <p:cNvPr id="1048768" name="Title 1"/>
          <p:cNvSpPr>
            <a:spLocks noGrp="1"/>
          </p:cNvSpPr>
          <p:nvPr>
            <p:ph type="title"/>
          </p:nvPr>
        </p:nvSpPr>
        <p:spPr/>
        <p:txBody>
          <a:bodyPr/>
          <a:p>
            <a:r>
              <a:rPr lang="en-US"/>
              <a:t>Click to edit Master title style</a:t>
            </a:r>
            <a:endParaRPr dirty="0" lang="en-US"/>
          </a:p>
        </p:txBody>
      </p:sp>
      <p:sp>
        <p:nvSpPr>
          <p:cNvPr id="1048769" name="Text Placeholder 2"/>
          <p:cNvSpPr>
            <a:spLocks noGrp="1"/>
          </p:cNvSpPr>
          <p:nvPr>
            <p:ph type="body" idx="1"/>
          </p:nvPr>
        </p:nvSpPr>
        <p:spPr>
          <a:xfrm>
            <a:off x="1772179" y="2658533"/>
            <a:ext cx="4607188"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70"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1" name="Text Placeholder 4"/>
          <p:cNvSpPr>
            <a:spLocks noGrp="1"/>
          </p:cNvSpPr>
          <p:nvPr>
            <p:ph type="body" sz="quarter" idx="3"/>
          </p:nvPr>
        </p:nvSpPr>
        <p:spPr>
          <a:xfrm>
            <a:off x="6880487" y="2667000"/>
            <a:ext cx="4622537"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72"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3" name="Date Placeholder 6"/>
          <p:cNvSpPr>
            <a:spLocks noGrp="1"/>
          </p:cNvSpPr>
          <p:nvPr>
            <p:ph type="dt" sz="half" idx="10"/>
          </p:nvPr>
        </p:nvSpPr>
        <p:spPr/>
        <p:txBody>
          <a:bodyPr/>
          <a:p>
            <a:endParaRPr lang="en-IN"/>
          </a:p>
        </p:txBody>
      </p:sp>
      <p:sp>
        <p:nvSpPr>
          <p:cNvPr id="1048774" name="Footer Placeholder 7"/>
          <p:cNvSpPr>
            <a:spLocks noGrp="1"/>
          </p:cNvSpPr>
          <p:nvPr>
            <p:ph type="ftr" sz="quarter" idx="11"/>
          </p:nvPr>
        </p:nvSpPr>
        <p:spPr/>
        <p:txBody>
          <a:bodyPr/>
          <a:p>
            <a:endParaRPr lang="en-IN"/>
          </a:p>
        </p:txBody>
      </p:sp>
      <p:sp>
        <p:nvSpPr>
          <p:cNvPr id="1048775" name="Slide Number Placeholder 8"/>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5" name=""/>
        <p:cNvGrpSpPr/>
        <p:nvPr/>
      </p:nvGrpSpPr>
      <p:grpSpPr>
        <a:xfrm>
          <a:off x="0" y="0"/>
          <a:ext cx="0" cy="0"/>
          <a:chOff x="0" y="0"/>
          <a:chExt cx="0" cy="0"/>
        </a:xfrm>
      </p:grpSpPr>
      <p:sp>
        <p:nvSpPr>
          <p:cNvPr id="1048737" name="Title 1"/>
          <p:cNvSpPr>
            <a:spLocks noGrp="1"/>
          </p:cNvSpPr>
          <p:nvPr>
            <p:ph type="title"/>
          </p:nvPr>
        </p:nvSpPr>
        <p:spPr/>
        <p:txBody>
          <a:bodyPr/>
          <a:p>
            <a:r>
              <a:rPr lang="en-US"/>
              <a:t>Click to edit Master title style</a:t>
            </a:r>
            <a:endParaRPr dirty="0" lang="en-US"/>
          </a:p>
        </p:txBody>
      </p:sp>
      <p:sp>
        <p:nvSpPr>
          <p:cNvPr id="1048738" name="Date Placeholder 2"/>
          <p:cNvSpPr>
            <a:spLocks noGrp="1"/>
          </p:cNvSpPr>
          <p:nvPr>
            <p:ph type="dt" sz="half" idx="10"/>
          </p:nvPr>
        </p:nvSpPr>
        <p:spPr/>
        <p:txBody>
          <a:bodyPr/>
          <a:p>
            <a:endParaRPr lang="en-IN"/>
          </a:p>
        </p:txBody>
      </p:sp>
      <p:sp>
        <p:nvSpPr>
          <p:cNvPr id="1048739" name="Footer Placeholder 3"/>
          <p:cNvSpPr>
            <a:spLocks noGrp="1"/>
          </p:cNvSpPr>
          <p:nvPr>
            <p:ph type="ftr" sz="quarter" idx="11"/>
          </p:nvPr>
        </p:nvSpPr>
        <p:spPr/>
        <p:txBody>
          <a:bodyPr/>
          <a:p>
            <a:endParaRPr lang="en-IN"/>
          </a:p>
        </p:txBody>
      </p:sp>
      <p:sp>
        <p:nvSpPr>
          <p:cNvPr id="1048740" name="Slide Number Placeholder 4"/>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3" name=""/>
        <p:cNvGrpSpPr/>
        <p:nvPr/>
      </p:nvGrpSpPr>
      <p:grpSpPr>
        <a:xfrm>
          <a:off x="0" y="0"/>
          <a:ext cx="0" cy="0"/>
          <a:chOff x="0" y="0"/>
          <a:chExt cx="0" cy="0"/>
        </a:xfrm>
      </p:grpSpPr>
      <p:sp>
        <p:nvSpPr>
          <p:cNvPr id="1048782" name="Date Placeholder 1"/>
          <p:cNvSpPr>
            <a:spLocks noGrp="1"/>
          </p:cNvSpPr>
          <p:nvPr>
            <p:ph type="dt" sz="half" idx="10"/>
          </p:nvPr>
        </p:nvSpPr>
        <p:spPr/>
        <p:txBody>
          <a:bodyPr/>
          <a:p>
            <a:endParaRPr lang="en-IN"/>
          </a:p>
        </p:txBody>
      </p:sp>
      <p:sp>
        <p:nvSpPr>
          <p:cNvPr id="1048783" name="Footer Placeholder 2"/>
          <p:cNvSpPr>
            <a:spLocks noGrp="1"/>
          </p:cNvSpPr>
          <p:nvPr>
            <p:ph type="ftr" sz="quarter" idx="11"/>
          </p:nvPr>
        </p:nvSpPr>
        <p:spPr/>
        <p:txBody>
          <a:bodyPr/>
          <a:p>
            <a:endParaRPr lang="en-IN"/>
          </a:p>
        </p:txBody>
      </p:sp>
      <p:sp>
        <p:nvSpPr>
          <p:cNvPr id="1048784" name="Slide Number Placeholder 3"/>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9" name=""/>
        <p:cNvGrpSpPr/>
        <p:nvPr/>
      </p:nvGrpSpPr>
      <p:grpSpPr>
        <a:xfrm>
          <a:off x="0" y="0"/>
          <a:ext cx="0" cy="0"/>
          <a:chOff x="0" y="0"/>
          <a:chExt cx="0" cy="0"/>
        </a:xfrm>
      </p:grpSpPr>
      <p:sp>
        <p:nvSpPr>
          <p:cNvPr id="1048818" name="Title 1"/>
          <p:cNvSpPr>
            <a:spLocks noGrp="1"/>
          </p:cNvSpPr>
          <p:nvPr>
            <p:ph type="title"/>
          </p:nvPr>
        </p:nvSpPr>
        <p:spPr>
          <a:xfrm>
            <a:off x="1484312" y="1600200"/>
            <a:ext cx="3549121" cy="1371600"/>
          </a:xfrm>
        </p:spPr>
        <p:txBody>
          <a:bodyPr anchor="b">
            <a:normAutofit/>
          </a:bodyPr>
          <a:lstStyle>
            <a:lvl1pPr algn="ctr">
              <a:defRPr b="0" sz="2400"/>
            </a:lvl1pPr>
          </a:lstStyle>
          <a:p>
            <a:r>
              <a:rPr lang="en-US"/>
              <a:t>Click to edit Master title style</a:t>
            </a:r>
            <a:endParaRPr dirty="0" lang="en-US"/>
          </a:p>
        </p:txBody>
      </p:sp>
      <p:sp>
        <p:nvSpPr>
          <p:cNvPr id="1048819"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20" name="Text Placeholder 3"/>
          <p:cNvSpPr>
            <a:spLocks noGrp="1"/>
          </p:cNvSpPr>
          <p:nvPr>
            <p:ph type="body" sz="half" idx="2"/>
          </p:nvPr>
        </p:nvSpPr>
        <p:spPr>
          <a:xfrm>
            <a:off x="1484312" y="2971800"/>
            <a:ext cx="3549121" cy="1828800"/>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821" name="Date Placeholder 4"/>
          <p:cNvSpPr>
            <a:spLocks noGrp="1"/>
          </p:cNvSpPr>
          <p:nvPr>
            <p:ph type="dt" sz="half" idx="10"/>
          </p:nvPr>
        </p:nvSpPr>
        <p:spPr/>
        <p:txBody>
          <a:bodyPr/>
          <a:p>
            <a:endParaRPr lang="en-IN"/>
          </a:p>
        </p:txBody>
      </p:sp>
      <p:sp>
        <p:nvSpPr>
          <p:cNvPr id="1048822" name="Footer Placeholder 5"/>
          <p:cNvSpPr>
            <a:spLocks noGrp="1"/>
          </p:cNvSpPr>
          <p:nvPr>
            <p:ph type="ftr" sz="quarter" idx="11"/>
          </p:nvPr>
        </p:nvSpPr>
        <p:spPr/>
        <p:txBody>
          <a:bodyPr/>
          <a:p>
            <a:endParaRPr lang="en-IN"/>
          </a:p>
        </p:txBody>
      </p:sp>
      <p:sp>
        <p:nvSpPr>
          <p:cNvPr id="1048823" name="Slide Number Placeholder 6"/>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8" name=""/>
        <p:cNvGrpSpPr/>
        <p:nvPr/>
      </p:nvGrpSpPr>
      <p:grpSpPr>
        <a:xfrm>
          <a:off x="0" y="0"/>
          <a:ext cx="0" cy="0"/>
          <a:chOff x="0" y="0"/>
          <a:chExt cx="0" cy="0"/>
        </a:xfrm>
      </p:grpSpPr>
      <p:sp>
        <p:nvSpPr>
          <p:cNvPr id="1048751" name="Title 1"/>
          <p:cNvSpPr>
            <a:spLocks noGrp="1"/>
          </p:cNvSpPr>
          <p:nvPr>
            <p:ph type="title"/>
          </p:nvPr>
        </p:nvSpPr>
        <p:spPr>
          <a:xfrm>
            <a:off x="1482724" y="1752599"/>
            <a:ext cx="5426158" cy="1371600"/>
          </a:xfrm>
        </p:spPr>
        <p:txBody>
          <a:bodyPr anchor="b">
            <a:normAutofit/>
          </a:bodyPr>
          <a:lstStyle>
            <a:lvl1pPr algn="ctr">
              <a:defRPr b="0" sz="2800"/>
            </a:lvl1pPr>
          </a:lstStyle>
          <a:p>
            <a:r>
              <a:rPr lang="en-US"/>
              <a:t>Click to edit Master title style</a:t>
            </a:r>
            <a:endParaRPr dirty="0" lang="en-US"/>
          </a:p>
        </p:txBody>
      </p:sp>
      <p:sp>
        <p:nvSpPr>
          <p:cNvPr id="1048752" name="Picture Placeholder 2"/>
          <p:cNvSpPr>
            <a:spLocks noChangeAspect="1" noGrp="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53" name="Text Placeholder 3"/>
          <p:cNvSpPr>
            <a:spLocks noGrp="1"/>
          </p:cNvSpPr>
          <p:nvPr>
            <p:ph type="body" sz="half" idx="2"/>
          </p:nvPr>
        </p:nvSpPr>
        <p:spPr>
          <a:xfrm>
            <a:off x="1482724" y="3124199"/>
            <a:ext cx="5426158" cy="1828800"/>
          </a:xfrm>
        </p:spPr>
        <p:txBody>
          <a:bodyPr>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54" name="Date Placeholder 4"/>
          <p:cNvSpPr>
            <a:spLocks noGrp="1"/>
          </p:cNvSpPr>
          <p:nvPr>
            <p:ph type="dt" sz="half" idx="10"/>
          </p:nvPr>
        </p:nvSpPr>
        <p:spPr/>
        <p:txBody>
          <a:bodyPr/>
          <a:p>
            <a:endParaRPr lang="en-IN"/>
          </a:p>
        </p:txBody>
      </p:sp>
      <p:sp>
        <p:nvSpPr>
          <p:cNvPr id="1048755" name="Footer Placeholder 5"/>
          <p:cNvSpPr>
            <a:spLocks noGrp="1"/>
          </p:cNvSpPr>
          <p:nvPr>
            <p:ph type="ftr" sz="quarter" idx="11"/>
          </p:nvPr>
        </p:nvSpPr>
        <p:spPr/>
        <p:txBody>
          <a:bodyPr/>
          <a:p>
            <a:endParaRPr lang="en-IN"/>
          </a:p>
        </p:txBody>
      </p:sp>
      <p:sp>
        <p:nvSpPr>
          <p:cNvPr id="1048756" name="Slide Number Placeholder 6"/>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a:t>
            </a:fld>
            <a:endParaRPr lang="en-US"/>
          </a:p>
        </p:txBody>
      </p:sp>
    </p:spTree>
  </p:cSld>
  <p:clrMapOvr>
    <a:masterClrMapping/>
  </p:clrMapOvr>
  <p:hf dt="0" ftr="0" hdr="0" sldNum="1"/>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grpSp>
        <p:nvGrpSpPr>
          <p:cNvPr id="13" name="Group 6"/>
          <p:cNvGrpSpPr/>
          <p:nvPr/>
        </p:nvGrpSpPr>
        <p:grpSpPr>
          <a:xfrm>
            <a:off x="150812" y="0"/>
            <a:ext cx="2436813" cy="6858001"/>
            <a:chOff x="1320800" y="0"/>
            <a:chExt cx="2436813" cy="6858001"/>
          </a:xfrm>
        </p:grpSpPr>
        <p:sp>
          <p:nvSpPr>
            <p:cNvPr id="1048576" name="Freeform 6"/>
            <p:cNvSpPr/>
            <p:nvPr/>
          </p:nvSpPr>
          <p:spPr bwMode="auto">
            <a:xfrm>
              <a:off x="1627188" y="0"/>
              <a:ext cx="1122363" cy="5329238"/>
            </a:xfrm>
            <a:custGeom>
              <a:avLst/>
              <a:ah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48577" name="Freeform 7"/>
            <p:cNvSpPr/>
            <p:nvPr/>
          </p:nvSpPr>
          <p:spPr bwMode="auto">
            <a:xfrm>
              <a:off x="1320800" y="0"/>
              <a:ext cx="1117600" cy="5276850"/>
            </a:xfrm>
            <a:custGeom>
              <a:avLst/>
              <a:ah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48578" name="Freeform 8"/>
            <p:cNvSpPr/>
            <p:nvPr/>
          </p:nvSpPr>
          <p:spPr bwMode="auto">
            <a:xfrm>
              <a:off x="1320800" y="5238750"/>
              <a:ext cx="1228725" cy="1619250"/>
            </a:xfrm>
            <a:custGeom>
              <a:avLst/>
              <a:ah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48579" name="Freeform 9"/>
            <p:cNvSpPr/>
            <p:nvPr/>
          </p:nvSpPr>
          <p:spPr bwMode="auto">
            <a:xfrm>
              <a:off x="1627188" y="5291138"/>
              <a:ext cx="1495425" cy="1566863"/>
            </a:xfrm>
            <a:custGeom>
              <a:avLst/>
              <a:ah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8580" name="Freeform 10"/>
            <p:cNvSpPr/>
            <p:nvPr/>
          </p:nvSpPr>
          <p:spPr bwMode="auto">
            <a:xfrm>
              <a:off x="1627188" y="5286375"/>
              <a:ext cx="2130425" cy="1571625"/>
            </a:xfrm>
            <a:custGeom>
              <a:avLst/>
              <a:ah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8581" name="Freeform 11"/>
            <p:cNvSpPr/>
            <p:nvPr/>
          </p:nvSpPr>
          <p:spPr bwMode="auto">
            <a:xfrm>
              <a:off x="1320800" y="5238750"/>
              <a:ext cx="1695450" cy="1619250"/>
            </a:xfrm>
            <a:custGeom>
              <a:avLst/>
              <a:ah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048582" name="Title Placeholder 1"/>
          <p:cNvSpPr>
            <a:spLocks noGrp="1"/>
          </p:cNvSpPr>
          <p:nvPr>
            <p:ph type="title"/>
          </p:nvPr>
        </p:nvSpPr>
        <p:spPr>
          <a:xfrm>
            <a:off x="1484311" y="685800"/>
            <a:ext cx="10018713" cy="1752599"/>
          </a:xfrm>
          <a:prstGeom prst="rect"/>
          <a:effectLst/>
        </p:spPr>
        <p:txBody>
          <a:bodyPr anchor="ctr" bIns="45720" lIns="91440" rIns="91440" rtlCol="0" tIns="45720" vert="horz">
            <a:normAutofit/>
          </a:bodyPr>
          <a:p>
            <a:r>
              <a:rPr lang="en-US"/>
              <a:t>Click to edit Master title style</a:t>
            </a:r>
            <a:endParaRPr dirty="0" lang="en-US"/>
          </a:p>
        </p:txBody>
      </p:sp>
      <p:sp>
        <p:nvSpPr>
          <p:cNvPr id="1048583" name="Text Placeholder 2"/>
          <p:cNvSpPr>
            <a:spLocks noGrp="1"/>
          </p:cNvSpPr>
          <p:nvPr>
            <p:ph type="body" idx="1"/>
          </p:nvPr>
        </p:nvSpPr>
        <p:spPr>
          <a:xfrm>
            <a:off x="1484310" y="2666999"/>
            <a:ext cx="10018713" cy="3124201"/>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3"/>
          <p:cNvSpPr>
            <a:spLocks noGrp="1"/>
          </p:cNvSpPr>
          <p:nvPr>
            <p:ph type="dt" sz="half" idx="2"/>
          </p:nvPr>
        </p:nvSpPr>
        <p:spPr>
          <a:xfrm>
            <a:off x="9732656" y="5883275"/>
            <a:ext cx="1143000" cy="365125"/>
          </a:xfrm>
          <a:prstGeom prst="rect"/>
        </p:spPr>
        <p:txBody>
          <a:bodyPr anchor="ctr" bIns="45720" lIns="91440" rIns="91440" rtlCol="0" tIns="45720" vert="horz"/>
          <a:lstStyle>
            <a:lvl1pPr algn="r">
              <a:defRPr b="0" sz="1000" i="0">
                <a:solidFill>
                  <a:schemeClr val="tx1"/>
                </a:solidFill>
                <a:effectLst/>
                <a:latin typeface="+mn-lt"/>
              </a:defRPr>
            </a:lvl1pPr>
          </a:lstStyle>
          <a:p>
            <a:endParaRPr lang="en-IN"/>
          </a:p>
        </p:txBody>
      </p:sp>
      <p:sp>
        <p:nvSpPr>
          <p:cNvPr id="1048585" name="Footer Placeholder 4"/>
          <p:cNvSpPr>
            <a:spLocks noGrp="1"/>
          </p:cNvSpPr>
          <p:nvPr>
            <p:ph type="ftr" sz="quarter" idx="3"/>
          </p:nvPr>
        </p:nvSpPr>
        <p:spPr>
          <a:xfrm>
            <a:off x="2572279" y="5883275"/>
            <a:ext cx="7084177" cy="365125"/>
          </a:xfrm>
          <a:prstGeom prst="rect"/>
        </p:spPr>
        <p:txBody>
          <a:bodyPr anchor="ctr" bIns="45720" lIns="91440" rIns="91440" rtlCol="0" tIns="45720" vert="horz"/>
          <a:lstStyle>
            <a:lvl1pPr algn="l">
              <a:defRPr b="0" sz="1000" i="0">
                <a:solidFill>
                  <a:schemeClr val="tx1"/>
                </a:solidFill>
                <a:effectLst/>
                <a:latin typeface="+mn-lt"/>
              </a:defRPr>
            </a:lvl1pPr>
          </a:lstStyle>
          <a:p>
            <a:endParaRPr lang="en-IN"/>
          </a:p>
        </p:txBody>
      </p:sp>
      <p:sp>
        <p:nvSpPr>
          <p:cNvPr id="1048586" name="Slide Number Placeholder 5"/>
          <p:cNvSpPr>
            <a:spLocks noGrp="1"/>
          </p:cNvSpPr>
          <p:nvPr>
            <p:ph type="sldNum" sz="quarter" idx="4"/>
          </p:nvPr>
        </p:nvSpPr>
        <p:spPr>
          <a:xfrm>
            <a:off x="10951856" y="5883275"/>
            <a:ext cx="551167" cy="365125"/>
          </a:xfrm>
          <a:prstGeom prst="rect"/>
        </p:spPr>
        <p:txBody>
          <a:bodyPr anchor="ctr" bIns="45720" lIns="91440" rIns="91440" rtlCol="0" tIns="45720" vert="horz"/>
          <a:lstStyle>
            <a:lvl1pPr algn="r">
              <a:defRPr b="0" sz="1000" i="0">
                <a:solidFill>
                  <a:schemeClr val="tx1"/>
                </a:solidFill>
                <a:effectLst/>
                <a:latin typeface="+mn-lt"/>
              </a:defRPr>
            </a:lvl1pPr>
          </a:lstStyle>
          <a:p>
            <a:pPr algn="l" indent="0" lvl="0" marL="0" rtl="0">
              <a:spcBef>
                <a:spcPts val="0"/>
              </a:spcBef>
              <a:spcAft>
                <a:spcPts val="0"/>
              </a:spcAft>
              <a:buNone/>
            </a:pPr>
            <a:fld id="{00000000-1234-1234-1234-123412341234}"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Lst>
  <p:hf dt="0" ftr="0" hdr="0" sldNum="1"/>
  <p:txStyles>
    <p:titleStyle>
      <a:lvl1pPr algn="ctr" defTabSz="457200" eaLnBrk="1" hangingPunct="1" latinLnBrk="0" rtl="0">
        <a:spcBef>
          <a:spcPct val="0"/>
        </a:spcBef>
        <a:buNone/>
        <a:defRPr cap="none" sz="40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lumMod val="75000"/>
          </a:schemeClr>
        </a:buClr>
        <a:buSzPct val="145000"/>
        <a:buFont typeface="Arial"/>
        <a:buChar char="•"/>
        <a:defRPr cap="none" sz="2400" kern="1200">
          <a:solidFill>
            <a:schemeClr val="tx1"/>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lumMod val="75000"/>
          </a:schemeClr>
        </a:buClr>
        <a:buSzPct val="145000"/>
        <a:buFont typeface="Arial"/>
        <a:buChar char="•"/>
        <a:defRPr cap="none" sz="2000" kern="1200">
          <a:solidFill>
            <a:schemeClr val="tx1"/>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lumMod val="75000"/>
          </a:schemeClr>
        </a:buClr>
        <a:buSzPct val="145000"/>
        <a:buFont typeface="Arial"/>
        <a:buChar char="•"/>
        <a:defRPr cap="none" sz="1800" kern="1200">
          <a:solidFill>
            <a:schemeClr val="tx1"/>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lumMod val="75000"/>
          </a:schemeClr>
        </a:buClr>
        <a:buSzPct val="145000"/>
        <a:buFont typeface="Arial"/>
        <a:buChar char="•"/>
        <a:defRPr cap="none" sz="1600" kern="1200">
          <a:solidFill>
            <a:schemeClr val="tx1"/>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24"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625"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6"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endParaRPr lang="en-IN"/>
          </a:p>
        </p:txBody>
      </p:sp>
      <p:sp>
        <p:nvSpPr>
          <p:cNvPr id="1048627"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628"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pPr algn="l" indent="0" lvl="0" marL="0" rtl="0">
              <a:spcBef>
                <a:spcPts val="0"/>
              </a:spcBef>
              <a:spcAft>
                <a:spcPts val="0"/>
              </a:spcAft>
              <a:buNone/>
            </a:pPr>
            <a:fld id="{00000000-1234-1234-1234-123412341234}"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dt="0" ftr="0" hdr="0" sldNum="1"/>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8.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8.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33.xml"/><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32.xml"/><Relationship Id="rId5"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5" name="Shape 209"/>
        <p:cNvGrpSpPr/>
        <p:nvPr/>
      </p:nvGrpSpPr>
      <p:grpSpPr>
        <a:xfrm>
          <a:off x="0" y="0"/>
          <a:ext cx="0" cy="0"/>
          <a:chOff x="0" y="0"/>
          <a:chExt cx="0" cy="0"/>
        </a:xfrm>
      </p:grpSpPr>
      <p:sp>
        <p:nvSpPr>
          <p:cNvPr id="1048589" name="Google Shape;210;p1"/>
          <p:cNvSpPr txBox="1">
            <a:spLocks noGrp="1"/>
          </p:cNvSpPr>
          <p:nvPr>
            <p:ph type="ctrTitle"/>
          </p:nvPr>
        </p:nvSpPr>
        <p:spPr>
          <a:xfrm>
            <a:off x="5250253" y="286999"/>
            <a:ext cx="6461759" cy="1012861"/>
          </a:xfrm>
          <a:prstGeom prst="rect"/>
          <a:noFill/>
          <a:ln>
            <a:noFill/>
          </a:ln>
        </p:spPr>
        <p:txBody>
          <a:bodyPr anchor="t" anchorCtr="0" bIns="0" lIns="0" rIns="0" spcFirstLastPara="1" tIns="0" wrap="square">
            <a:noAutofit/>
          </a:bodyPr>
          <a:p>
            <a:pPr algn="ctr" indent="0" lvl="0" marL="0" marR="0" rtl="0">
              <a:lnSpc>
                <a:spcPct val="100000"/>
              </a:lnSpc>
              <a:spcBef>
                <a:spcPts val="0"/>
              </a:spcBef>
              <a:spcAft>
                <a:spcPts val="0"/>
              </a:spcAft>
              <a:buClr>
                <a:schemeClr val="dk1"/>
              </a:buClr>
              <a:buSzPts val="3600"/>
              <a:buFont typeface="Franklin Gothic"/>
              <a:buNone/>
            </a:pPr>
          </a:p>
        </p:txBody>
      </p:sp>
      <p:sp>
        <p:nvSpPr>
          <p:cNvPr id="1048590" name="Google Shape;211;p1"/>
          <p:cNvSpPr txBox="1">
            <a:spLocks noGrp="1"/>
          </p:cNvSpPr>
          <p:nvPr>
            <p:ph type="body" idx="1"/>
          </p:nvPr>
        </p:nvSpPr>
        <p:spPr>
          <a:xfrm>
            <a:off x="4993241" y="2517170"/>
            <a:ext cx="6616558" cy="4099388"/>
          </a:xfrm>
          <a:prstGeom prst="rect"/>
          <a:noFill/>
          <a:ln>
            <a:noFill/>
          </a:ln>
        </p:spPr>
        <p:txBody>
          <a:bodyPr anchor="t" anchorCtr="0" bIns="0" lIns="0" rIns="0" spcFirstLastPara="1" tIns="0" wrap="square">
            <a:noAutofit/>
          </a:bodyPr>
          <a:p>
            <a:pPr indent="0" marL="0">
              <a:spcBef>
                <a:spcPts val="0"/>
              </a:spcBef>
            </a:pPr>
            <a:r>
              <a:rPr b="1" dirty="0" sz="2800" lang="en-US">
                <a:solidFill>
                  <a:schemeClr val="accent1"/>
                </a:solidFill>
                <a:latin typeface="Times New Roman" panose="02020603050405020304" pitchFamily="18" charset="0"/>
                <a:cs typeface="Times New Roman" panose="02020603050405020304" pitchFamily="18" charset="0"/>
                <a:sym typeface="Franklin Gothic"/>
              </a:rPr>
              <a:t>Organization name: </a:t>
            </a:r>
            <a:r>
              <a:rPr b="1" dirty="0" sz="2800" i="0" lang="en-IN">
                <a:solidFill>
                  <a:srgbClr val="111111"/>
                </a:solidFill>
                <a:effectLst/>
                <a:latin typeface="Times New Roman" panose="02020603050405020304" pitchFamily="18" charset="0"/>
                <a:cs typeface="Times New Roman" panose="02020603050405020304" pitchFamily="18" charset="0"/>
              </a:rPr>
              <a:t>Pinkishe Foundation</a:t>
            </a:r>
          </a:p>
          <a:p>
            <a:pPr algn="l" indent="0" lvl="0" marL="0" rtl="0">
              <a:lnSpc>
                <a:spcPct val="90000"/>
              </a:lnSpc>
              <a:spcBef>
                <a:spcPts val="1000"/>
              </a:spcBef>
              <a:spcAft>
                <a:spcPts val="0"/>
              </a:spcAft>
              <a:buClr>
                <a:schemeClr val="lt2"/>
              </a:buClr>
              <a:buSzPts val="1800"/>
              <a:buNone/>
            </a:pPr>
            <a:br>
              <a:rPr dirty="0" lang="en-US">
                <a:latin typeface="Franklin Gothic"/>
                <a:ea typeface="Franklin Gothic"/>
                <a:cs typeface="Franklin Gothic"/>
                <a:sym typeface="Franklin Gothic"/>
              </a:rPr>
            </a:br>
            <a:r>
              <a:rPr b="1" dirty="0" sz="2800" lang="en-US">
                <a:solidFill>
                  <a:schemeClr val="accent1"/>
                </a:solidFill>
                <a:latin typeface="Times New Roman" panose="02020603050405020304" pitchFamily="18" charset="0"/>
                <a:ea typeface="Franklin Gothic"/>
                <a:cs typeface="Times New Roman" panose="02020603050405020304" pitchFamily="18" charset="0"/>
                <a:sym typeface="Franklin Gothic"/>
              </a:rPr>
              <a:t>Problem Statement Title: </a:t>
            </a:r>
            <a:r>
              <a:rPr b="0" dirty="0" sz="2800" i="0" lang="en-US">
                <a:solidFill>
                  <a:srgbClr val="111111"/>
                </a:solidFill>
                <a:effectLst/>
                <a:latin typeface="Times New Roman" panose="02020603050405020304" pitchFamily="18" charset="0"/>
                <a:cs typeface="Times New Roman" panose="02020603050405020304" pitchFamily="18" charset="0"/>
              </a:rPr>
              <a:t>Create an AI Chatbot to help</a:t>
            </a:r>
            <a:r>
              <a:rPr b="0" dirty="0" sz="2800" i="0" lang="en-US">
                <a:solidFill>
                  <a:srgbClr val="111111"/>
                </a:solidFill>
                <a:effectLst/>
                <a:latin typeface="Times New Roman" panose="02020603050405020304" pitchFamily="18" charset="0"/>
                <a:cs typeface="Times New Roman" panose="02020603050405020304" pitchFamily="18" charset="0"/>
              </a:rPr>
              <a:t> </a:t>
            </a:r>
            <a:r>
              <a:rPr b="0" dirty="0" sz="2800" i="0" lang="en-US">
                <a:solidFill>
                  <a:srgbClr val="111111"/>
                </a:solidFill>
                <a:effectLst/>
                <a:latin typeface="Times New Roman" panose="02020603050405020304" pitchFamily="18" charset="0"/>
                <a:cs typeface="Times New Roman" panose="02020603050405020304" pitchFamily="18" charset="0"/>
              </a:rPr>
              <a:t> </a:t>
            </a:r>
            <a:r>
              <a:rPr b="0" dirty="0" sz="2800" i="0" lang="en-US">
                <a:solidFill>
                  <a:srgbClr val="111111"/>
                </a:solidFill>
                <a:effectLst/>
                <a:latin typeface="Times New Roman" panose="02020603050405020304" pitchFamily="18" charset="0"/>
                <a:cs typeface="Times New Roman" panose="02020603050405020304" pitchFamily="18" charset="0"/>
              </a:rPr>
              <a:t>females</a:t>
            </a:r>
            <a:r>
              <a:rPr b="0" dirty="0" sz="2800" i="0" lang="en-US">
                <a:solidFill>
                  <a:srgbClr val="111111"/>
                </a:solidFill>
                <a:effectLst/>
                <a:latin typeface="Times New Roman" panose="02020603050405020304" pitchFamily="18" charset="0"/>
                <a:cs typeface="Times New Roman" panose="02020603050405020304" pitchFamily="18" charset="0"/>
              </a:rPr>
              <a:t> </a:t>
            </a:r>
            <a:r>
              <a:rPr b="0" dirty="0" sz="2800" i="0" lang="en-US">
                <a:solidFill>
                  <a:srgbClr val="111111"/>
                </a:solidFill>
                <a:effectLst/>
                <a:latin typeface="Times New Roman" panose="02020603050405020304" pitchFamily="18" charset="0"/>
                <a:cs typeface="Times New Roman" panose="02020603050405020304" pitchFamily="18" charset="0"/>
              </a:rPr>
              <a:t>specially</a:t>
            </a:r>
            <a:r>
              <a:rPr b="0" dirty="0" sz="2800" i="0" lang="en-US">
                <a:solidFill>
                  <a:srgbClr val="111111"/>
                </a:solidFill>
                <a:effectLst/>
                <a:latin typeface="Times New Roman" panose="02020603050405020304" pitchFamily="18" charset="0"/>
                <a:cs typeface="Times New Roman" panose="02020603050405020304" pitchFamily="18" charset="0"/>
              </a:rPr>
              <a:t> </a:t>
            </a:r>
            <a:r>
              <a:rPr b="0" dirty="0" sz="2800" i="0" lang="en-US">
                <a:solidFill>
                  <a:srgbClr val="111111"/>
                </a:solidFill>
                <a:effectLst/>
                <a:latin typeface="Times New Roman" panose="02020603050405020304" pitchFamily="18" charset="0"/>
                <a:cs typeface="Times New Roman" panose="02020603050405020304" pitchFamily="18" charset="0"/>
              </a:rPr>
              <a:t>g</a:t>
            </a:r>
            <a:r>
              <a:rPr b="0" dirty="0" sz="2800" i="0" lang="en-US">
                <a:solidFill>
                  <a:srgbClr val="111111"/>
                </a:solidFill>
                <a:effectLst/>
                <a:latin typeface="Times New Roman" panose="02020603050405020304" pitchFamily="18" charset="0"/>
                <a:cs typeface="Times New Roman" panose="02020603050405020304" pitchFamily="18" charset="0"/>
              </a:rPr>
              <a:t>i</a:t>
            </a:r>
            <a:r>
              <a:rPr b="0" dirty="0" sz="2800" i="0" lang="en-US">
                <a:solidFill>
                  <a:srgbClr val="111111"/>
                </a:solidFill>
                <a:effectLst/>
                <a:latin typeface="Times New Roman" panose="02020603050405020304" pitchFamily="18" charset="0"/>
                <a:cs typeface="Times New Roman" panose="02020603050405020304" pitchFamily="18" charset="0"/>
              </a:rPr>
              <a:t>r</a:t>
            </a:r>
            <a:r>
              <a:rPr b="0" dirty="0" sz="2800" i="0" lang="en-US">
                <a:solidFill>
                  <a:srgbClr val="111111"/>
                </a:solidFill>
                <a:effectLst/>
                <a:latin typeface="Times New Roman" panose="02020603050405020304" pitchFamily="18" charset="0"/>
                <a:cs typeface="Times New Roman" panose="02020603050405020304" pitchFamily="18" charset="0"/>
              </a:rPr>
              <a:t>l</a:t>
            </a:r>
            <a:r>
              <a:rPr b="0" dirty="0" sz="2800" i="0" lang="en-US">
                <a:solidFill>
                  <a:srgbClr val="111111"/>
                </a:solidFill>
                <a:effectLst/>
                <a:latin typeface="Times New Roman" panose="02020603050405020304" pitchFamily="18" charset="0"/>
                <a:cs typeface="Times New Roman" panose="02020603050405020304" pitchFamily="18" charset="0"/>
              </a:rPr>
              <a:t>s</a:t>
            </a:r>
            <a:r>
              <a:rPr b="0" dirty="0" sz="2800" i="0" lang="en-US">
                <a:solidFill>
                  <a:srgbClr val="111111"/>
                </a:solidFill>
                <a:effectLst/>
                <a:latin typeface="Times New Roman" panose="02020603050405020304" pitchFamily="18" charset="0"/>
                <a:cs typeface="Times New Roman" panose="02020603050405020304" pitchFamily="18" charset="0"/>
              </a:rPr>
              <a:t> </a:t>
            </a:r>
            <a:r>
              <a:rPr b="0" dirty="0" sz="2800" i="0" lang="en-US">
                <a:solidFill>
                  <a:srgbClr val="111111"/>
                </a:solidFill>
                <a:effectLst/>
                <a:latin typeface="Times New Roman" panose="02020603050405020304" pitchFamily="18" charset="0"/>
                <a:cs typeface="Times New Roman" panose="02020603050405020304" pitchFamily="18" charset="0"/>
              </a:rPr>
              <a:t> </a:t>
            </a:r>
            <a:r>
              <a:rPr b="0" dirty="0" sz="2800" i="0" lang="en-US">
                <a:solidFill>
                  <a:srgbClr val="111111"/>
                </a:solidFill>
                <a:effectLst/>
                <a:latin typeface="Times New Roman" panose="02020603050405020304" pitchFamily="18" charset="0"/>
                <a:cs typeface="Times New Roman" panose="02020603050405020304" pitchFamily="18" charset="0"/>
              </a:rPr>
              <a:t>o</a:t>
            </a:r>
            <a:r>
              <a:rPr b="0" dirty="0" sz="2800" i="0" lang="en-US">
                <a:solidFill>
                  <a:srgbClr val="111111"/>
                </a:solidFill>
                <a:effectLst/>
                <a:latin typeface="Times New Roman" panose="02020603050405020304" pitchFamily="18" charset="0"/>
                <a:cs typeface="Times New Roman" panose="02020603050405020304" pitchFamily="18" charset="0"/>
              </a:rPr>
              <a:t>f</a:t>
            </a:r>
            <a:r>
              <a:rPr b="0" dirty="0" sz="2800" i="0" lang="en-US">
                <a:solidFill>
                  <a:srgbClr val="111111"/>
                </a:solidFill>
                <a:effectLst/>
                <a:latin typeface="Times New Roman" panose="02020603050405020304" pitchFamily="18" charset="0"/>
                <a:cs typeface="Times New Roman" panose="02020603050405020304" pitchFamily="18" charset="0"/>
              </a:rPr>
              <a:t> </a:t>
            </a:r>
            <a:r>
              <a:rPr b="0" dirty="0" sz="2800" i="0" lang="en-US">
                <a:solidFill>
                  <a:srgbClr val="111111"/>
                </a:solidFill>
                <a:effectLst/>
                <a:latin typeface="Times New Roman" panose="02020603050405020304" pitchFamily="18" charset="0"/>
                <a:cs typeface="Times New Roman" panose="02020603050405020304" pitchFamily="18" charset="0"/>
              </a:rPr>
              <a:t>you</a:t>
            </a:r>
            <a:r>
              <a:rPr b="0" dirty="0" sz="2800" i="0" lang="en-US">
                <a:solidFill>
                  <a:srgbClr val="111111"/>
                </a:solidFill>
                <a:effectLst/>
                <a:latin typeface="Times New Roman" panose="02020603050405020304" pitchFamily="18" charset="0"/>
                <a:cs typeface="Times New Roman" panose="02020603050405020304" pitchFamily="18" charset="0"/>
              </a:rPr>
              <a:t>n</a:t>
            </a:r>
            <a:r>
              <a:rPr b="0" dirty="0" sz="2800" i="0" lang="en-US">
                <a:solidFill>
                  <a:srgbClr val="111111"/>
                </a:solidFill>
                <a:effectLst/>
                <a:latin typeface="Times New Roman" panose="02020603050405020304" pitchFamily="18" charset="0"/>
                <a:cs typeface="Times New Roman" panose="02020603050405020304" pitchFamily="18" charset="0"/>
              </a:rPr>
              <a:t>g</a:t>
            </a:r>
            <a:r>
              <a:rPr b="0" dirty="0" sz="2800" i="0" lang="en-US">
                <a:solidFill>
                  <a:srgbClr val="111111"/>
                </a:solidFill>
                <a:effectLst/>
                <a:latin typeface="Times New Roman" panose="02020603050405020304" pitchFamily="18" charset="0"/>
                <a:cs typeface="Times New Roman" panose="02020603050405020304" pitchFamily="18" charset="0"/>
              </a:rPr>
              <a:t> </a:t>
            </a:r>
            <a:r>
              <a:rPr b="0" dirty="0" sz="2800" i="0" lang="en-US">
                <a:solidFill>
                  <a:srgbClr val="111111"/>
                </a:solidFill>
                <a:effectLst/>
                <a:latin typeface="Times New Roman" panose="02020603050405020304" pitchFamily="18" charset="0"/>
                <a:cs typeface="Times New Roman" panose="02020603050405020304" pitchFamily="18" charset="0"/>
              </a:rPr>
              <a:t>a</a:t>
            </a:r>
            <a:r>
              <a:rPr b="0" dirty="0" sz="2800" i="0" lang="en-US">
                <a:solidFill>
                  <a:srgbClr val="111111"/>
                </a:solidFill>
                <a:effectLst/>
                <a:latin typeface="Times New Roman" panose="02020603050405020304" pitchFamily="18" charset="0"/>
                <a:cs typeface="Times New Roman" panose="02020603050405020304" pitchFamily="18" charset="0"/>
              </a:rPr>
              <a:t>g</a:t>
            </a:r>
            <a:r>
              <a:rPr b="0" dirty="0" sz="2800" i="0" lang="en-US">
                <a:solidFill>
                  <a:srgbClr val="111111"/>
                </a:solidFill>
                <a:effectLst/>
                <a:latin typeface="Times New Roman" panose="02020603050405020304" pitchFamily="18" charset="0"/>
                <a:cs typeface="Times New Roman" panose="02020603050405020304" pitchFamily="18" charset="0"/>
              </a:rPr>
              <a:t>e</a:t>
            </a:r>
            <a:r>
              <a:rPr b="0" dirty="0" sz="2800" i="0" lang="en-US">
                <a:solidFill>
                  <a:srgbClr val="111111"/>
                </a:solidFill>
                <a:effectLst/>
                <a:latin typeface="Times New Roman" panose="02020603050405020304" pitchFamily="18" charset="0"/>
                <a:cs typeface="Times New Roman" panose="02020603050405020304" pitchFamily="18" charset="0"/>
              </a:rPr>
              <a:t> </a:t>
            </a:r>
            <a:r>
              <a:rPr b="0" dirty="0" sz="2800" i="0" lang="en-US">
                <a:solidFill>
                  <a:srgbClr val="111111"/>
                </a:solidFill>
                <a:effectLst/>
                <a:latin typeface="Times New Roman" panose="02020603050405020304" pitchFamily="18" charset="0"/>
                <a:cs typeface="Times New Roman" panose="02020603050405020304" pitchFamily="18" charset="0"/>
              </a:rPr>
              <a:t>t</a:t>
            </a:r>
            <a:r>
              <a:rPr b="0" dirty="0" sz="2800" i="0" lang="en-US">
                <a:solidFill>
                  <a:srgbClr val="111111"/>
                </a:solidFill>
                <a:effectLst/>
                <a:latin typeface="Times New Roman" panose="02020603050405020304" pitchFamily="18" charset="0"/>
                <a:cs typeface="Times New Roman" panose="02020603050405020304" pitchFamily="18" charset="0"/>
              </a:rPr>
              <a:t>o</a:t>
            </a:r>
            <a:r>
              <a:rPr b="0" dirty="0" sz="2800" i="0" lang="en-US">
                <a:solidFill>
                  <a:srgbClr val="111111"/>
                </a:solidFill>
                <a:effectLst/>
                <a:latin typeface="Times New Roman" panose="02020603050405020304" pitchFamily="18" charset="0"/>
                <a:cs typeface="Times New Roman" panose="02020603050405020304" pitchFamily="18" charset="0"/>
              </a:rPr>
              <a:t> </a:t>
            </a:r>
            <a:r>
              <a:rPr b="0" dirty="0" sz="2800" i="0" lang="en-US">
                <a:solidFill>
                  <a:srgbClr val="111111"/>
                </a:solidFill>
                <a:effectLst/>
                <a:latin typeface="Times New Roman" panose="02020603050405020304" pitchFamily="18" charset="0"/>
                <a:cs typeface="Times New Roman" panose="02020603050405020304" pitchFamily="18" charset="0"/>
              </a:rPr>
              <a:t>u</a:t>
            </a:r>
            <a:r>
              <a:rPr b="0" dirty="0" sz="2800" i="0" lang="en-US">
                <a:solidFill>
                  <a:srgbClr val="111111"/>
                </a:solidFill>
                <a:effectLst/>
                <a:latin typeface="Times New Roman" panose="02020603050405020304" pitchFamily="18" charset="0"/>
                <a:cs typeface="Times New Roman" panose="02020603050405020304" pitchFamily="18" charset="0"/>
              </a:rPr>
              <a:t>n</a:t>
            </a:r>
            <a:r>
              <a:rPr b="0" dirty="0" sz="2800" i="0" lang="en-US">
                <a:solidFill>
                  <a:srgbClr val="111111"/>
                </a:solidFill>
                <a:effectLst/>
                <a:latin typeface="Times New Roman" panose="02020603050405020304" pitchFamily="18" charset="0"/>
                <a:cs typeface="Times New Roman" panose="02020603050405020304" pitchFamily="18" charset="0"/>
              </a:rPr>
              <a:t>d</a:t>
            </a:r>
            <a:r>
              <a:rPr b="0" dirty="0" sz="2800" i="0" lang="en-US">
                <a:solidFill>
                  <a:srgbClr val="111111"/>
                </a:solidFill>
                <a:effectLst/>
                <a:latin typeface="Times New Roman" panose="02020603050405020304" pitchFamily="18" charset="0"/>
                <a:cs typeface="Times New Roman" panose="02020603050405020304" pitchFamily="18" charset="0"/>
              </a:rPr>
              <a:t>e</a:t>
            </a:r>
            <a:r>
              <a:rPr b="0" dirty="0" sz="2800" i="0" lang="en-US">
                <a:solidFill>
                  <a:srgbClr val="111111"/>
                </a:solidFill>
                <a:effectLst/>
                <a:latin typeface="Times New Roman" panose="02020603050405020304" pitchFamily="18" charset="0"/>
                <a:cs typeface="Times New Roman" panose="02020603050405020304" pitchFamily="18" charset="0"/>
              </a:rPr>
              <a:t>r</a:t>
            </a:r>
            <a:r>
              <a:rPr b="0" dirty="0" sz="2800" i="0" lang="en-US">
                <a:solidFill>
                  <a:srgbClr val="111111"/>
                </a:solidFill>
                <a:effectLst/>
                <a:latin typeface="Times New Roman" panose="02020603050405020304" pitchFamily="18" charset="0"/>
                <a:cs typeface="Times New Roman" panose="02020603050405020304" pitchFamily="18" charset="0"/>
              </a:rPr>
              <a:t>s</a:t>
            </a:r>
            <a:r>
              <a:rPr b="0" dirty="0" sz="2800" i="0" lang="en-US">
                <a:solidFill>
                  <a:srgbClr val="111111"/>
                </a:solidFill>
                <a:effectLst/>
                <a:latin typeface="Times New Roman" panose="02020603050405020304" pitchFamily="18" charset="0"/>
                <a:cs typeface="Times New Roman" panose="02020603050405020304" pitchFamily="18" charset="0"/>
              </a:rPr>
              <a:t>t</a:t>
            </a:r>
            <a:r>
              <a:rPr b="0" dirty="0" sz="2800" i="0" lang="en-US">
                <a:solidFill>
                  <a:srgbClr val="111111"/>
                </a:solidFill>
                <a:effectLst/>
                <a:latin typeface="Times New Roman" panose="02020603050405020304" pitchFamily="18" charset="0"/>
                <a:cs typeface="Times New Roman" panose="02020603050405020304" pitchFamily="18" charset="0"/>
              </a:rPr>
              <a:t>a</a:t>
            </a:r>
            <a:r>
              <a:rPr b="0" dirty="0" sz="2800" i="0" lang="en-US">
                <a:solidFill>
                  <a:srgbClr val="111111"/>
                </a:solidFill>
                <a:effectLst/>
                <a:latin typeface="Times New Roman" panose="02020603050405020304" pitchFamily="18" charset="0"/>
                <a:cs typeface="Times New Roman" panose="02020603050405020304" pitchFamily="18" charset="0"/>
              </a:rPr>
              <a:t>n</a:t>
            </a:r>
            <a:r>
              <a:rPr b="0" dirty="0" sz="2800" i="0" lang="en-US">
                <a:solidFill>
                  <a:srgbClr val="111111"/>
                </a:solidFill>
                <a:effectLst/>
                <a:latin typeface="Times New Roman" panose="02020603050405020304" pitchFamily="18" charset="0"/>
                <a:cs typeface="Times New Roman" panose="02020603050405020304" pitchFamily="18" charset="0"/>
              </a:rPr>
              <a:t>d</a:t>
            </a:r>
            <a:r>
              <a:rPr b="0" dirty="0" sz="2800" i="0" lang="en-US">
                <a:solidFill>
                  <a:srgbClr val="111111"/>
                </a:solidFill>
                <a:effectLst/>
                <a:latin typeface="Times New Roman" panose="02020603050405020304" pitchFamily="18" charset="0"/>
                <a:cs typeface="Times New Roman" panose="02020603050405020304" pitchFamily="18" charset="0"/>
              </a:rPr>
              <a:t> </a:t>
            </a:r>
            <a:r>
              <a:rPr b="0" dirty="0" sz="2800" i="0" lang="en-US">
                <a:solidFill>
                  <a:srgbClr val="111111"/>
                </a:solidFill>
                <a:effectLst/>
                <a:latin typeface="Times New Roman" panose="02020603050405020304" pitchFamily="18" charset="0"/>
                <a:cs typeface="Times New Roman" panose="02020603050405020304" pitchFamily="18" charset="0"/>
              </a:rPr>
              <a:t>menstruation </a:t>
            </a:r>
            <a:r>
              <a:rPr b="0" dirty="0" sz="2800" i="0" lang="en-US">
                <a:solidFill>
                  <a:srgbClr val="111111"/>
                </a:solidFill>
                <a:effectLst/>
                <a:latin typeface="Times New Roman" panose="02020603050405020304" pitchFamily="18" charset="0"/>
                <a:cs typeface="Times New Roman" panose="02020603050405020304" pitchFamily="18" charset="0"/>
              </a:rPr>
              <a:t>c</a:t>
            </a:r>
            <a:r>
              <a:rPr b="0" dirty="0" sz="2800" i="0" lang="en-US">
                <a:solidFill>
                  <a:srgbClr val="111111"/>
                </a:solidFill>
                <a:effectLst/>
                <a:latin typeface="Times New Roman" panose="02020603050405020304" pitchFamily="18" charset="0"/>
                <a:cs typeface="Times New Roman" panose="02020603050405020304" pitchFamily="18" charset="0"/>
              </a:rPr>
              <a:t>y</a:t>
            </a:r>
            <a:r>
              <a:rPr b="0" dirty="0" sz="2800" i="0" lang="en-US">
                <a:solidFill>
                  <a:srgbClr val="111111"/>
                </a:solidFill>
                <a:effectLst/>
                <a:latin typeface="Times New Roman" panose="02020603050405020304" pitchFamily="18" charset="0"/>
                <a:cs typeface="Times New Roman" panose="02020603050405020304" pitchFamily="18" charset="0"/>
              </a:rPr>
              <a:t>c</a:t>
            </a:r>
            <a:r>
              <a:rPr b="0" dirty="0" sz="2800" i="0" lang="en-US">
                <a:solidFill>
                  <a:srgbClr val="111111"/>
                </a:solidFill>
                <a:effectLst/>
                <a:latin typeface="Times New Roman" panose="02020603050405020304" pitchFamily="18" charset="0"/>
                <a:cs typeface="Times New Roman" panose="02020603050405020304" pitchFamily="18" charset="0"/>
              </a:rPr>
              <a:t>l</a:t>
            </a:r>
            <a:r>
              <a:rPr b="0" dirty="0" sz="2800" i="0" lang="en-US">
                <a:solidFill>
                  <a:srgbClr val="111111"/>
                </a:solidFill>
                <a:effectLst/>
                <a:latin typeface="Times New Roman" panose="02020603050405020304" pitchFamily="18" charset="0"/>
                <a:cs typeface="Times New Roman" panose="02020603050405020304" pitchFamily="18" charset="0"/>
              </a:rPr>
              <a:t>e</a:t>
            </a:r>
            <a:r>
              <a:rPr b="0" dirty="0" sz="2800" i="0" lang="en-US">
                <a:solidFill>
                  <a:srgbClr val="111111"/>
                </a:solidFill>
                <a:effectLst/>
                <a:latin typeface="Times New Roman" panose="02020603050405020304" pitchFamily="18" charset="0"/>
                <a:cs typeface="Times New Roman" panose="02020603050405020304" pitchFamily="18" charset="0"/>
              </a:rPr>
              <a:t> </a:t>
            </a:r>
            <a:r>
              <a:rPr b="0" dirty="0" sz="2800" i="0" lang="en-US">
                <a:solidFill>
                  <a:srgbClr val="111111"/>
                </a:solidFill>
                <a:effectLst/>
                <a:latin typeface="Times New Roman" panose="02020603050405020304" pitchFamily="18" charset="0"/>
                <a:cs typeface="Times New Roman" panose="02020603050405020304" pitchFamily="18" charset="0"/>
              </a:rPr>
              <a:t>b</a:t>
            </a:r>
            <a:r>
              <a:rPr b="0" dirty="0" sz="2800" i="0" lang="en-US">
                <a:solidFill>
                  <a:srgbClr val="111111"/>
                </a:solidFill>
                <a:effectLst/>
                <a:latin typeface="Times New Roman" panose="02020603050405020304" pitchFamily="18" charset="0"/>
                <a:cs typeface="Times New Roman" panose="02020603050405020304" pitchFamily="18" charset="0"/>
              </a:rPr>
              <a:t>e</a:t>
            </a:r>
            <a:r>
              <a:rPr b="0" dirty="0" sz="2800" i="0" lang="en-US">
                <a:solidFill>
                  <a:srgbClr val="111111"/>
                </a:solidFill>
                <a:effectLst/>
                <a:latin typeface="Times New Roman" panose="02020603050405020304" pitchFamily="18" charset="0"/>
                <a:cs typeface="Times New Roman" panose="02020603050405020304" pitchFamily="18" charset="0"/>
              </a:rPr>
              <a:t>t</a:t>
            </a:r>
            <a:r>
              <a:rPr b="0" dirty="0" sz="2800" i="0" lang="en-US">
                <a:solidFill>
                  <a:srgbClr val="111111"/>
                </a:solidFill>
                <a:effectLst/>
                <a:latin typeface="Times New Roman" panose="02020603050405020304" pitchFamily="18" charset="0"/>
                <a:cs typeface="Times New Roman" panose="02020603050405020304" pitchFamily="18" charset="0"/>
              </a:rPr>
              <a:t>t</a:t>
            </a:r>
            <a:r>
              <a:rPr b="0" dirty="0" sz="2800" i="0" lang="en-US">
                <a:solidFill>
                  <a:srgbClr val="111111"/>
                </a:solidFill>
                <a:effectLst/>
                <a:latin typeface="Times New Roman" panose="02020603050405020304" pitchFamily="18" charset="0"/>
                <a:cs typeface="Times New Roman" panose="02020603050405020304" pitchFamily="18" charset="0"/>
              </a:rPr>
              <a:t>e</a:t>
            </a:r>
            <a:r>
              <a:rPr b="0" dirty="0" sz="2800" i="0" lang="en-US">
                <a:solidFill>
                  <a:srgbClr val="111111"/>
                </a:solidFill>
                <a:effectLst/>
                <a:latin typeface="Times New Roman" panose="02020603050405020304" pitchFamily="18" charset="0"/>
                <a:cs typeface="Times New Roman" panose="02020603050405020304" pitchFamily="18" charset="0"/>
              </a:rPr>
              <a:t>r</a:t>
            </a:r>
            <a:r>
              <a:rPr b="0" dirty="0" sz="2800" i="0" lang="en-US">
                <a:solidFill>
                  <a:srgbClr val="111111"/>
                </a:solidFill>
                <a:effectLst/>
                <a:latin typeface="Times New Roman" panose="02020603050405020304" pitchFamily="18" charset="0"/>
                <a:cs typeface="Times New Roman" panose="02020603050405020304" pitchFamily="18" charset="0"/>
              </a:rPr>
              <a:t> </a:t>
            </a:r>
            <a:r>
              <a:rPr b="0" dirty="0" sz="2800" i="0" lang="en-US">
                <a:solidFill>
                  <a:srgbClr val="111111"/>
                </a:solidFill>
                <a:effectLst/>
                <a:latin typeface="Times New Roman" panose="02020603050405020304" pitchFamily="18" charset="0"/>
                <a:cs typeface="Times New Roman" panose="02020603050405020304" pitchFamily="18" charset="0"/>
              </a:rPr>
              <a:t>.</a:t>
            </a:r>
            <a:endParaRPr dirty="0" sz="2800">
              <a:latin typeface="Times New Roman" panose="02020603050405020304" pitchFamily="18" charset="0"/>
              <a:cs typeface="Times New Roman" panose="02020603050405020304" pitchFamily="18" charset="0"/>
            </a:endParaRPr>
          </a:p>
        </p:txBody>
      </p:sp>
      <p:pic>
        <p:nvPicPr>
          <p:cNvPr id="2097152" name="Picture 2"/>
          <p:cNvPicPr>
            <a:picLocks noChangeAspect="1"/>
          </p:cNvPicPr>
          <p:nvPr/>
        </p:nvPicPr>
        <p:blipFill>
          <a:blip xmlns:r="http://schemas.openxmlformats.org/officeDocument/2006/relationships" r:embed="rId1"/>
          <a:stretch>
            <a:fillRect/>
          </a:stretch>
        </p:blipFill>
        <p:spPr>
          <a:xfrm>
            <a:off x="1187521" y="0"/>
            <a:ext cx="2121827" cy="2121827"/>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Shape 209"/>
        <p:cNvGrpSpPr/>
        <p:nvPr/>
      </p:nvGrpSpPr>
      <p:grpSpPr>
        <a:xfrm>
          <a:off x="0" y="0"/>
          <a:ext cx="0" cy="0"/>
          <a:chOff x="0" y="0"/>
          <a:chExt cx="0" cy="0"/>
        </a:xfrm>
      </p:grpSpPr>
      <p:sp>
        <p:nvSpPr>
          <p:cNvPr id="1048593" name="Google Shape;210;p1"/>
          <p:cNvSpPr txBox="1">
            <a:spLocks noGrp="1"/>
          </p:cNvSpPr>
          <p:nvPr>
            <p:ph type="ctrTitle"/>
          </p:nvPr>
        </p:nvSpPr>
        <p:spPr>
          <a:xfrm>
            <a:off x="3750227" y="456708"/>
            <a:ext cx="6461759" cy="1151688"/>
          </a:xfrm>
          <a:prstGeom prst="rect"/>
          <a:noFill/>
          <a:ln>
            <a:noFill/>
          </a:ln>
        </p:spPr>
        <p:txBody>
          <a:bodyPr anchor="t" anchorCtr="0" bIns="0" lIns="0" rIns="0" spcFirstLastPara="1" tIns="0" wrap="square">
            <a:noAutofit/>
          </a:bodyPr>
          <a:p>
            <a:pPr algn="ctr">
              <a:lnSpc>
                <a:spcPct val="100000"/>
              </a:lnSpc>
              <a:buSzPts val="3600"/>
            </a:pPr>
            <a:r>
              <a:rPr b="1" dirty="0" lang="en-US">
                <a:solidFill>
                  <a:schemeClr val="accent1"/>
                </a:solidFill>
                <a:latin typeface="Franklin Gothic"/>
                <a:ea typeface="Franklin Gothic"/>
                <a:cs typeface="Franklin Gothic"/>
                <a:sym typeface="Franklin Gothic"/>
              </a:rPr>
              <a:t>Team Name:     </a:t>
            </a:r>
            <a:r>
              <a:rPr b="1" dirty="0" lang="en-US" u="sng">
                <a:solidFill>
                  <a:schemeClr val="tx1"/>
                </a:solidFill>
                <a:latin typeface="Franklin Gothic"/>
                <a:ea typeface="Franklin Gothic"/>
                <a:cs typeface="Franklin Gothic"/>
                <a:sym typeface="Franklin Gothic"/>
              </a:rPr>
              <a:t>M.A.N.I.A.C.S</a:t>
            </a:r>
            <a:br>
              <a:rPr b="1" dirty="0" lang="en-US" u="sng">
                <a:solidFill>
                  <a:schemeClr val="tx1"/>
                </a:solidFill>
                <a:latin typeface="Franklin Gothic"/>
                <a:ea typeface="Franklin Gothic"/>
                <a:cs typeface="Franklin Gothic"/>
                <a:sym typeface="Franklin Gothic"/>
              </a:rPr>
            </a:br>
            <a:endParaRPr dirty="0"/>
          </a:p>
        </p:txBody>
      </p:sp>
      <p:pic>
        <p:nvPicPr>
          <p:cNvPr id="2097153" name="Picture 2"/>
          <p:cNvPicPr>
            <a:picLocks noChangeAspect="1"/>
          </p:cNvPicPr>
          <p:nvPr/>
        </p:nvPicPr>
        <p:blipFill>
          <a:blip xmlns:r="http://schemas.openxmlformats.org/officeDocument/2006/relationships" r:embed="rId1"/>
          <a:stretch>
            <a:fillRect/>
          </a:stretch>
        </p:blipFill>
        <p:spPr>
          <a:xfrm>
            <a:off x="1187521" y="0"/>
            <a:ext cx="2121827" cy="2121827"/>
          </a:xfrm>
          <a:prstGeom prst="rect"/>
        </p:spPr>
      </p:pic>
      <p:sp>
        <p:nvSpPr>
          <p:cNvPr id="1048594" name="TextBox 5"/>
          <p:cNvSpPr txBox="1"/>
          <p:nvPr/>
        </p:nvSpPr>
        <p:spPr>
          <a:xfrm>
            <a:off x="5473557" y="3843417"/>
            <a:ext cx="6097712" cy="2529840"/>
          </a:xfrm>
          <a:prstGeom prst="rect"/>
          <a:noFill/>
        </p:spPr>
        <p:txBody>
          <a:bodyPr wrap="square">
            <a:spAutoFit/>
          </a:bodyPr>
          <a:p>
            <a:r>
              <a:rPr b="1" dirty="0" sz="2000" lang="en-IN">
                <a:latin typeface="Times New Roman" panose="02020603050405020304" pitchFamily="18" charset="0"/>
                <a:cs typeface="Times New Roman" panose="02020603050405020304" pitchFamily="18" charset="0"/>
              </a:rPr>
              <a:t>Team member</a:t>
            </a:r>
            <a:r>
              <a:rPr dirty="0" sz="1800" lang="en-IN">
                <a:solidFill>
                  <a:schemeClr val="tx1"/>
                </a:solidFill>
              </a:rPr>
              <a:t>:</a:t>
            </a:r>
          </a:p>
          <a:p>
            <a:pPr indent="-457200">
              <a:spcBef>
                <a:spcPts val="0"/>
              </a:spcBef>
              <a:buAutoNum type="arabicPeriod"/>
            </a:pPr>
            <a:endParaRPr dirty="0" sz="1800" lang="en-IN">
              <a:solidFill>
                <a:schemeClr val="tx1"/>
              </a:solidFill>
            </a:endParaRPr>
          </a:p>
          <a:p>
            <a:pPr indent="-457200">
              <a:spcBef>
                <a:spcPts val="0"/>
              </a:spcBef>
              <a:buAutoNum type="arabicPeriod"/>
            </a:pPr>
            <a:r>
              <a:rPr b="1" dirty="0" sz="1800" lang="en-IN">
                <a:solidFill>
                  <a:schemeClr val="tx1"/>
                </a:solidFill>
                <a:latin typeface="Times New Roman" panose="02020603050405020304" pitchFamily="18" charset="0"/>
                <a:cs typeface="Times New Roman" panose="02020603050405020304" pitchFamily="18" charset="0"/>
              </a:rPr>
              <a:t>Vikash </a:t>
            </a:r>
            <a:r>
              <a:rPr b="1" dirty="0" sz="1800" lang="en-IN" err="1">
                <a:solidFill>
                  <a:schemeClr val="tx1"/>
                </a:solidFill>
                <a:latin typeface="Times New Roman" panose="02020603050405020304" pitchFamily="18" charset="0"/>
                <a:cs typeface="Times New Roman" panose="02020603050405020304" pitchFamily="18" charset="0"/>
              </a:rPr>
              <a:t>kumar</a:t>
            </a:r>
            <a:r>
              <a:rPr b="1" dirty="0" sz="1800" lang="en-IN">
                <a:solidFill>
                  <a:schemeClr val="tx1"/>
                </a:solidFill>
                <a:latin typeface="Times New Roman" panose="02020603050405020304" pitchFamily="18" charset="0"/>
                <a:cs typeface="Times New Roman" panose="02020603050405020304" pitchFamily="18" charset="0"/>
              </a:rPr>
              <a:t> </a:t>
            </a:r>
          </a:p>
          <a:p>
            <a:pPr indent="-457200">
              <a:spcBef>
                <a:spcPts val="0"/>
              </a:spcBef>
              <a:buAutoNum type="arabicPeriod"/>
            </a:pPr>
            <a:endParaRPr b="1" dirty="0" sz="1800" lang="en-IN">
              <a:solidFill>
                <a:schemeClr val="tx1"/>
              </a:solidFill>
              <a:latin typeface="Times New Roman" panose="02020603050405020304" pitchFamily="18" charset="0"/>
              <a:cs typeface="Times New Roman" panose="02020603050405020304" pitchFamily="18" charset="0"/>
            </a:endParaRPr>
          </a:p>
          <a:p>
            <a:pPr indent="-457200">
              <a:spcBef>
                <a:spcPts val="0"/>
              </a:spcBef>
              <a:buAutoNum type="arabicPeriod"/>
            </a:pPr>
            <a:r>
              <a:rPr b="1" dirty="0" sz="1800" lang="en-IN" err="1">
                <a:solidFill>
                  <a:schemeClr val="tx1"/>
                </a:solidFill>
                <a:latin typeface="Times New Roman" panose="02020603050405020304" pitchFamily="18" charset="0"/>
                <a:cs typeface="Times New Roman" panose="02020603050405020304" pitchFamily="18" charset="0"/>
              </a:rPr>
              <a:t>Shudhanshu</a:t>
            </a:r>
            <a:r>
              <a:rPr b="1" dirty="0" sz="1800" lang="en-IN">
                <a:solidFill>
                  <a:schemeClr val="tx1"/>
                </a:solidFill>
                <a:latin typeface="Times New Roman" panose="02020603050405020304" pitchFamily="18" charset="0"/>
                <a:cs typeface="Times New Roman" panose="02020603050405020304" pitchFamily="18" charset="0"/>
              </a:rPr>
              <a:t> </a:t>
            </a:r>
            <a:r>
              <a:rPr b="1" dirty="0" sz="1800" lang="en-IN" err="1">
                <a:solidFill>
                  <a:schemeClr val="tx1"/>
                </a:solidFill>
                <a:latin typeface="Times New Roman" panose="02020603050405020304" pitchFamily="18" charset="0"/>
                <a:cs typeface="Times New Roman" panose="02020603050405020304" pitchFamily="18" charset="0"/>
              </a:rPr>
              <a:t>shoritya</a:t>
            </a:r>
            <a:r>
              <a:rPr b="1" dirty="0" sz="1800" lang="en-IN">
                <a:solidFill>
                  <a:schemeClr val="tx1"/>
                </a:solidFill>
                <a:latin typeface="Times New Roman" panose="02020603050405020304" pitchFamily="18" charset="0"/>
                <a:cs typeface="Times New Roman" panose="02020603050405020304" pitchFamily="18" charset="0"/>
              </a:rPr>
              <a:t> </a:t>
            </a:r>
          </a:p>
          <a:p>
            <a:pPr indent="-457200">
              <a:spcBef>
                <a:spcPts val="0"/>
              </a:spcBef>
              <a:buAutoNum type="arabicPeriod"/>
            </a:pPr>
            <a:endParaRPr b="1" dirty="0" sz="1800" lang="en-IN">
              <a:solidFill>
                <a:schemeClr val="tx1"/>
              </a:solidFill>
              <a:latin typeface="Times New Roman" panose="02020603050405020304" pitchFamily="18" charset="0"/>
              <a:cs typeface="Times New Roman" panose="02020603050405020304" pitchFamily="18" charset="0"/>
            </a:endParaRPr>
          </a:p>
          <a:p>
            <a:pPr indent="-457200">
              <a:spcBef>
                <a:spcPts val="0"/>
              </a:spcBef>
              <a:buAutoNum type="arabicPeriod"/>
            </a:pPr>
            <a:r>
              <a:rPr b="1" dirty="0" sz="1800" lang="en-IN" err="1">
                <a:solidFill>
                  <a:schemeClr val="tx1"/>
                </a:solidFill>
                <a:latin typeface="Times New Roman" panose="02020603050405020304" pitchFamily="18" charset="0"/>
                <a:cs typeface="Times New Roman" panose="02020603050405020304" pitchFamily="18" charset="0"/>
              </a:rPr>
              <a:t>Vedant</a:t>
            </a:r>
            <a:r>
              <a:rPr b="1" dirty="0" sz="1800" lang="en-IN">
                <a:solidFill>
                  <a:schemeClr val="tx1"/>
                </a:solidFill>
                <a:latin typeface="Times New Roman" panose="02020603050405020304" pitchFamily="18" charset="0"/>
                <a:cs typeface="Times New Roman" panose="02020603050405020304" pitchFamily="18" charset="0"/>
              </a:rPr>
              <a:t> </a:t>
            </a:r>
            <a:r>
              <a:rPr b="1" dirty="0" sz="1800" lang="en-IN" err="1">
                <a:solidFill>
                  <a:schemeClr val="tx1"/>
                </a:solidFill>
                <a:latin typeface="Times New Roman" panose="02020603050405020304" pitchFamily="18" charset="0"/>
                <a:cs typeface="Times New Roman" panose="02020603050405020304" pitchFamily="18" charset="0"/>
              </a:rPr>
              <a:t>arora</a:t>
            </a:r>
            <a:endParaRPr b="1" dirty="0" sz="1800" lang="en-IN">
              <a:solidFill>
                <a:schemeClr val="tx1"/>
              </a:solidFill>
              <a:latin typeface="Times New Roman" panose="02020603050405020304" pitchFamily="18" charset="0"/>
              <a:cs typeface="Times New Roman" panose="02020603050405020304" pitchFamily="18" charset="0"/>
            </a:endParaRPr>
          </a:p>
          <a:p>
            <a:pPr indent="-457200">
              <a:spcBef>
                <a:spcPts val="0"/>
              </a:spcBef>
              <a:buAutoNum type="arabicPeriod"/>
            </a:pPr>
            <a:endParaRPr b="1" dirty="0" sz="1800" lang="en-IN">
              <a:solidFill>
                <a:schemeClr val="tx1"/>
              </a:solidFill>
              <a:latin typeface="Times New Roman" panose="02020603050405020304" pitchFamily="18" charset="0"/>
              <a:cs typeface="Times New Roman" panose="02020603050405020304" pitchFamily="18" charset="0"/>
            </a:endParaRPr>
          </a:p>
          <a:p>
            <a:pPr indent="-457200">
              <a:spcBef>
                <a:spcPts val="0"/>
              </a:spcBef>
              <a:buAutoNum type="arabicPeriod"/>
            </a:pPr>
            <a:r>
              <a:rPr b="1" dirty="0" sz="1800" lang="en-IN">
                <a:solidFill>
                  <a:schemeClr val="tx1"/>
                </a:solidFill>
                <a:latin typeface="Times New Roman" panose="02020603050405020304" pitchFamily="18" charset="0"/>
                <a:cs typeface="Times New Roman" panose="02020603050405020304" pitchFamily="18" charset="0"/>
              </a:rPr>
              <a:t>Arpita </a:t>
            </a:r>
            <a:r>
              <a:rPr b="1" dirty="0" sz="1800" lang="en-IN" err="1">
                <a:solidFill>
                  <a:schemeClr val="tx1"/>
                </a:solidFill>
                <a:latin typeface="Times New Roman" panose="02020603050405020304" pitchFamily="18" charset="0"/>
                <a:cs typeface="Times New Roman" panose="02020603050405020304" pitchFamily="18" charset="0"/>
              </a:rPr>
              <a:t>kumari</a:t>
            </a:r>
            <a:endParaRPr b="1" dirty="0" sz="18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2" name="Title 1"/>
          <p:cNvSpPr>
            <a:spLocks noGrp="1"/>
          </p:cNvSpPr>
          <p:nvPr>
            <p:ph type="title"/>
          </p:nvPr>
        </p:nvSpPr>
        <p:spPr/>
        <p:txBody>
          <a:bodyPr/>
          <a:p>
            <a:r>
              <a:rPr b="1" dirty="0" lang="en-IN"/>
              <a:t>Abstract</a:t>
            </a:r>
          </a:p>
        </p:txBody>
      </p:sp>
      <p:sp>
        <p:nvSpPr>
          <p:cNvPr id="1048603" name="Content Placeholder 2"/>
          <p:cNvSpPr>
            <a:spLocks noGrp="1"/>
          </p:cNvSpPr>
          <p:nvPr>
            <p:ph idx="1"/>
          </p:nvPr>
        </p:nvSpPr>
        <p:spPr/>
        <p:txBody>
          <a:bodyPr>
            <a:normAutofit/>
          </a:bodyPr>
          <a:p>
            <a:r>
              <a:rPr dirty="0" sz="2000" lang="en-US">
                <a:latin typeface="-apple-system"/>
              </a:rPr>
              <a:t>Our AI chatbot</a:t>
            </a:r>
            <a:r>
              <a:rPr b="0" dirty="0" sz="2000" i="0" lang="en-US">
                <a:effectLst/>
                <a:latin typeface="-apple-system"/>
              </a:rPr>
              <a:t> is an initiative through which we want to build a women health platform, which track women specific health issues and help raise awareness for its treatment and management. With a lot of fear of the stigma associated with reproductive health services, women often avoid making use of such services.</a:t>
            </a:r>
          </a:p>
          <a:p>
            <a:r>
              <a:rPr b="0" dirty="0" sz="2000" i="0" lang="en-US">
                <a:effectLst/>
                <a:latin typeface="-apple-system"/>
              </a:rPr>
              <a:t> This stigma imposes a great deal of mental stress, fear, and depression on patients and causes delays in the diagnosis and treatment of their conditions. Through Our AI chatbot, we aim at solving this barrier for women to connect with doctor and try to reduce the errors and hassle in the diagnosis of the ailments.</a:t>
            </a:r>
            <a:endParaRPr dirty="0" sz="2000" lang="en-IN"/>
          </a:p>
        </p:txBody>
      </p:sp>
      <p:sp>
        <p:nvSpPr>
          <p:cNvPr id="1048604" name="Slide Number Placeholder 3"/>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226"/>
        <p:cNvGrpSpPr/>
        <p:nvPr/>
      </p:nvGrpSpPr>
      <p:grpSpPr>
        <a:xfrm>
          <a:off x="0" y="0"/>
          <a:ext cx="0" cy="0"/>
          <a:chOff x="0" y="0"/>
          <a:chExt cx="0" cy="0"/>
        </a:xfrm>
      </p:grpSpPr>
      <p:sp>
        <p:nvSpPr>
          <p:cNvPr id="1048619" name="Google Shape;227;p3"/>
          <p:cNvSpPr txBox="1">
            <a:spLocks noGrp="1"/>
          </p:cNvSpPr>
          <p:nvPr>
            <p:ph type="title"/>
          </p:nvPr>
        </p:nvSpPr>
        <p:spPr>
          <a:xfrm>
            <a:off x="2886941" y="253865"/>
            <a:ext cx="5780809" cy="610863"/>
          </a:xfrm>
          <a:prstGeom prst="rect"/>
          <a:noFill/>
          <a:ln>
            <a:noFill/>
          </a:ln>
        </p:spPr>
        <p:txBody>
          <a:bodyPr anchor="b" anchorCtr="0" bIns="0" lIns="0" rIns="0" spcFirstLastPara="1" tIns="0" wrap="square">
            <a:normAutofit fontScale="90000"/>
          </a:bodyPr>
          <a:p>
            <a:pPr algn="l" indent="0" lvl="0" marL="0" rtl="0">
              <a:lnSpc>
                <a:spcPct val="90000"/>
              </a:lnSpc>
              <a:spcBef>
                <a:spcPts val="0"/>
              </a:spcBef>
              <a:spcAft>
                <a:spcPts val="0"/>
              </a:spcAft>
              <a:buClr>
                <a:schemeClr val="dk1"/>
              </a:buClr>
              <a:buSzPct val="100000"/>
              <a:buFont typeface="Franklin Gothic"/>
              <a:buNone/>
            </a:pPr>
            <a:r>
              <a:rPr dirty="0" lang="en-IN"/>
              <a:t>Introduction of Protoype</a:t>
            </a:r>
            <a:endParaRPr dirty="0"/>
          </a:p>
        </p:txBody>
      </p:sp>
      <p:sp>
        <p:nvSpPr>
          <p:cNvPr id="1048620" name="Google Shape;230;p3"/>
          <p:cNvSpPr txBox="1">
            <a:spLocks noGrp="1"/>
          </p:cNvSpPr>
          <p:nvPr>
            <p:ph type="sldNum" idx="12"/>
          </p:nvPr>
        </p:nvSpPr>
        <p:spPr>
          <a:prstGeom prst="rect"/>
          <a:noFill/>
          <a:ln>
            <a:noFill/>
          </a:ln>
        </p:spPr>
        <p:txBody>
          <a:bodyPr anchor="t" anchorCtr="0" bIns="0" lIns="0" rIns="0" spcFirstLastPara="1" tIns="0" wrap="square">
            <a:noAutofit/>
          </a:bodyPr>
          <a:p>
            <a:pPr algn="l" indent="0" lvl="0" marL="0" rtl="0">
              <a:spcBef>
                <a:spcPts val="0"/>
              </a:spcBef>
              <a:spcAft>
                <a:spcPts val="0"/>
              </a:spcAft>
              <a:buNone/>
            </a:pPr>
            <a:fld id="{00000000-1234-1234-1234-123412341234}" type="slidenum">
              <a:rPr lang="en-US"/>
              <a:t>4</a:t>
            </a:fld>
          </a:p>
        </p:txBody>
      </p:sp>
      <p:sp>
        <p:nvSpPr>
          <p:cNvPr id="1048621" name="TextBox 4"/>
          <p:cNvSpPr txBox="1"/>
          <p:nvPr/>
        </p:nvSpPr>
        <p:spPr>
          <a:xfrm>
            <a:off x="2886941" y="1634263"/>
            <a:ext cx="6097712" cy="3914141"/>
          </a:xfrm>
          <a:prstGeom prst="rect"/>
          <a:noFill/>
        </p:spPr>
        <p:txBody>
          <a:bodyPr wrap="square">
            <a:spAutoFit/>
          </a:bodyPr>
          <a:p>
            <a:r>
              <a:rPr dirty="0" lang="en-US">
                <a:solidFill>
                  <a:srgbClr val="111111"/>
                </a:solidFill>
                <a:latin typeface="Roboto" panose="02000000000000000000" pitchFamily="2" charset="0"/>
              </a:rPr>
              <a:t>I</a:t>
            </a:r>
            <a:r>
              <a:rPr b="0" dirty="0" i="0" lang="en-US">
                <a:solidFill>
                  <a:srgbClr val="111111"/>
                </a:solidFill>
                <a:effectLst/>
                <a:latin typeface="Roboto" panose="02000000000000000000" pitchFamily="2" charset="0"/>
              </a:rPr>
              <a:t>ntuitive </a:t>
            </a:r>
            <a:r>
              <a:rPr b="1" dirty="0" i="0" lang="en-US">
                <a:solidFill>
                  <a:srgbClr val="111111"/>
                </a:solidFill>
                <a:effectLst/>
                <a:latin typeface="Roboto" panose="02000000000000000000" pitchFamily="2" charset="0"/>
              </a:rPr>
              <a:t>AI-based Chatbot </a:t>
            </a:r>
            <a:r>
              <a:rPr b="0" dirty="0" i="0" lang="en-US">
                <a:solidFill>
                  <a:srgbClr val="111111"/>
                </a:solidFill>
                <a:effectLst/>
                <a:latin typeface="Roboto" panose="02000000000000000000" pitchFamily="2" charset="0"/>
              </a:rPr>
              <a:t>capable to interact </a:t>
            </a:r>
            <a:r>
              <a:rPr b="0" dirty="0" i="0" lang="en-US">
                <a:solidFill>
                  <a:srgbClr val="111111"/>
                </a:solidFill>
                <a:effectLst/>
                <a:latin typeface="Roboto" panose="02000000000000000000" pitchFamily="2" charset="0"/>
              </a:rPr>
              <a:t> </a:t>
            </a:r>
            <a:r>
              <a:rPr b="0" dirty="0" i="0" lang="en-US">
                <a:solidFill>
                  <a:srgbClr val="111111"/>
                </a:solidFill>
                <a:effectLst/>
                <a:latin typeface="Roboto" panose="02000000000000000000" pitchFamily="2" charset="0"/>
              </a:rPr>
              <a:t>t</a:t>
            </a:r>
            <a:r>
              <a:rPr b="0" dirty="0" i="0" lang="en-US">
                <a:solidFill>
                  <a:srgbClr val="111111"/>
                </a:solidFill>
                <a:effectLst/>
                <a:latin typeface="Roboto" panose="02000000000000000000" pitchFamily="2" charset="0"/>
              </a:rPr>
              <a:t>o</a:t>
            </a:r>
            <a:r>
              <a:rPr b="0" dirty="0" i="0" lang="en-US">
                <a:solidFill>
                  <a:srgbClr val="111111"/>
                </a:solidFill>
                <a:effectLst/>
                <a:latin typeface="Roboto" panose="02000000000000000000" pitchFamily="2" charset="0"/>
              </a:rPr>
              <a:t> </a:t>
            </a:r>
            <a:r>
              <a:rPr b="0" dirty="0" i="0" lang="en-US">
                <a:solidFill>
                  <a:srgbClr val="111111"/>
                </a:solidFill>
                <a:effectLst/>
                <a:latin typeface="Roboto" panose="02000000000000000000" pitchFamily="2" charset="0"/>
              </a:rPr>
              <a:t>a</a:t>
            </a:r>
            <a:r>
              <a:rPr b="0" dirty="0" i="0" lang="en-US">
                <a:solidFill>
                  <a:srgbClr val="111111"/>
                </a:solidFill>
                <a:effectLst/>
                <a:latin typeface="Roboto" panose="02000000000000000000" pitchFamily="2" charset="0"/>
              </a:rPr>
              <a:t>n</a:t>
            </a:r>
            <a:r>
              <a:rPr b="0" dirty="0" i="0" lang="en-US">
                <a:solidFill>
                  <a:srgbClr val="111111"/>
                </a:solidFill>
                <a:effectLst/>
                <a:latin typeface="Roboto" panose="02000000000000000000" pitchFamily="2" charset="0"/>
              </a:rPr>
              <a:t>s</a:t>
            </a:r>
            <a:r>
              <a:rPr b="0" dirty="0" i="0" lang="en-US">
                <a:solidFill>
                  <a:srgbClr val="111111"/>
                </a:solidFill>
                <a:effectLst/>
                <a:latin typeface="Roboto" panose="02000000000000000000" pitchFamily="2" charset="0"/>
              </a:rPr>
              <a:t>w</a:t>
            </a:r>
            <a:r>
              <a:rPr b="0" dirty="0" i="0" lang="en-US">
                <a:solidFill>
                  <a:srgbClr val="111111"/>
                </a:solidFill>
                <a:effectLst/>
                <a:latin typeface="Roboto" panose="02000000000000000000" pitchFamily="2" charset="0"/>
              </a:rPr>
              <a:t>e</a:t>
            </a:r>
            <a:r>
              <a:rPr b="0" dirty="0" i="0" lang="en-US">
                <a:solidFill>
                  <a:srgbClr val="111111"/>
                </a:solidFill>
                <a:effectLst/>
                <a:latin typeface="Roboto" panose="02000000000000000000" pitchFamily="2" charset="0"/>
              </a:rPr>
              <a:t>r</a:t>
            </a:r>
            <a:r>
              <a:rPr b="0" dirty="0" i="0" lang="en-US">
                <a:solidFill>
                  <a:srgbClr val="111111"/>
                </a:solidFill>
                <a:effectLst/>
                <a:latin typeface="Roboto" panose="02000000000000000000" pitchFamily="2" charset="0"/>
              </a:rPr>
              <a:t> </a:t>
            </a:r>
            <a:r>
              <a:rPr b="0" dirty="0" i="0" lang="en-US">
                <a:solidFill>
                  <a:srgbClr val="111111"/>
                </a:solidFill>
                <a:effectLst/>
                <a:latin typeface="Roboto" panose="02000000000000000000" pitchFamily="2" charset="0"/>
              </a:rPr>
              <a:t>a</a:t>
            </a:r>
            <a:r>
              <a:rPr b="0" dirty="0" i="0" lang="en-US">
                <a:solidFill>
                  <a:srgbClr val="111111"/>
                </a:solidFill>
                <a:effectLst/>
                <a:latin typeface="Roboto" panose="02000000000000000000" pitchFamily="2" charset="0"/>
              </a:rPr>
              <a:t>n</a:t>
            </a:r>
            <a:r>
              <a:rPr b="0" dirty="0" i="0" lang="en-US">
                <a:solidFill>
                  <a:srgbClr val="111111"/>
                </a:solidFill>
                <a:effectLst/>
                <a:latin typeface="Roboto" panose="02000000000000000000" pitchFamily="2" charset="0"/>
              </a:rPr>
              <a:t>y</a:t>
            </a:r>
            <a:r>
              <a:rPr b="0" dirty="0" i="0" lang="en-US">
                <a:solidFill>
                  <a:srgbClr val="111111"/>
                </a:solidFill>
                <a:effectLst/>
                <a:latin typeface="Roboto" panose="02000000000000000000" pitchFamily="2" charset="0"/>
              </a:rPr>
              <a:t> </a:t>
            </a:r>
            <a:r>
              <a:rPr b="0" dirty="0" i="0" lang="en-US">
                <a:solidFill>
                  <a:srgbClr val="111111"/>
                </a:solidFill>
                <a:effectLst/>
                <a:latin typeface="Roboto" panose="02000000000000000000" pitchFamily="2" charset="0"/>
              </a:rPr>
              <a:t>d</a:t>
            </a:r>
            <a:r>
              <a:rPr b="0" dirty="0" i="0" lang="en-US">
                <a:solidFill>
                  <a:srgbClr val="111111"/>
                </a:solidFill>
                <a:effectLst/>
                <a:latin typeface="Roboto" panose="02000000000000000000" pitchFamily="2" charset="0"/>
              </a:rPr>
              <a:t>o</a:t>
            </a:r>
            <a:r>
              <a:rPr b="0" dirty="0" i="0" lang="en-US">
                <a:solidFill>
                  <a:srgbClr val="111111"/>
                </a:solidFill>
                <a:effectLst/>
                <a:latin typeface="Roboto" panose="02000000000000000000" pitchFamily="2" charset="0"/>
              </a:rPr>
              <a:t>u</a:t>
            </a:r>
            <a:r>
              <a:rPr b="0" dirty="0" i="0" lang="en-US">
                <a:solidFill>
                  <a:srgbClr val="111111"/>
                </a:solidFill>
                <a:effectLst/>
                <a:latin typeface="Roboto" panose="02000000000000000000" pitchFamily="2" charset="0"/>
              </a:rPr>
              <a:t>b</a:t>
            </a:r>
            <a:r>
              <a:rPr b="0" dirty="0" i="0" lang="en-US">
                <a:solidFill>
                  <a:srgbClr val="111111"/>
                </a:solidFill>
                <a:effectLst/>
                <a:latin typeface="Roboto" panose="02000000000000000000" pitchFamily="2" charset="0"/>
              </a:rPr>
              <a:t>t</a:t>
            </a:r>
            <a:r>
              <a:rPr b="0" dirty="0" i="0" lang="en-US">
                <a:solidFill>
                  <a:srgbClr val="111111"/>
                </a:solidFill>
                <a:effectLst/>
                <a:latin typeface="Roboto" panose="02000000000000000000" pitchFamily="2" charset="0"/>
              </a:rPr>
              <a:t> </a:t>
            </a:r>
            <a:r>
              <a:rPr b="0" dirty="0" i="0" lang="en-US">
                <a:solidFill>
                  <a:srgbClr val="111111"/>
                </a:solidFill>
                <a:effectLst/>
                <a:latin typeface="Roboto" panose="02000000000000000000" pitchFamily="2" charset="0"/>
              </a:rPr>
              <a:t>r</a:t>
            </a:r>
            <a:r>
              <a:rPr b="0" dirty="0" i="0" lang="en-US">
                <a:solidFill>
                  <a:srgbClr val="111111"/>
                </a:solidFill>
                <a:effectLst/>
                <a:latin typeface="Roboto" panose="02000000000000000000" pitchFamily="2" charset="0"/>
              </a:rPr>
              <a:t>e</a:t>
            </a:r>
            <a:r>
              <a:rPr b="0" dirty="0" i="0" lang="en-US">
                <a:solidFill>
                  <a:srgbClr val="111111"/>
                </a:solidFill>
                <a:effectLst/>
                <a:latin typeface="Roboto" panose="02000000000000000000" pitchFamily="2" charset="0"/>
              </a:rPr>
              <a:t>l</a:t>
            </a:r>
            <a:r>
              <a:rPr b="0" dirty="0" i="0" lang="en-US">
                <a:solidFill>
                  <a:srgbClr val="111111"/>
                </a:solidFill>
                <a:effectLst/>
                <a:latin typeface="Roboto" panose="02000000000000000000" pitchFamily="2" charset="0"/>
              </a:rPr>
              <a:t>a</a:t>
            </a:r>
            <a:r>
              <a:rPr b="0" dirty="0" i="0" lang="en-US">
                <a:solidFill>
                  <a:srgbClr val="111111"/>
                </a:solidFill>
                <a:effectLst/>
                <a:latin typeface="Roboto" panose="02000000000000000000" pitchFamily="2" charset="0"/>
              </a:rPr>
              <a:t>t</a:t>
            </a:r>
            <a:r>
              <a:rPr b="0" dirty="0" i="0" lang="en-US">
                <a:solidFill>
                  <a:srgbClr val="111111"/>
                </a:solidFill>
                <a:effectLst/>
                <a:latin typeface="Roboto" panose="02000000000000000000" pitchFamily="2" charset="0"/>
              </a:rPr>
              <a:t>e</a:t>
            </a:r>
            <a:r>
              <a:rPr b="0" dirty="0" i="0" lang="en-US">
                <a:solidFill>
                  <a:srgbClr val="111111"/>
                </a:solidFill>
                <a:effectLst/>
                <a:latin typeface="Roboto" panose="02000000000000000000" pitchFamily="2" charset="0"/>
              </a:rPr>
              <a:t>d</a:t>
            </a:r>
            <a:r>
              <a:rPr b="0" dirty="0" i="0" lang="en-US">
                <a:solidFill>
                  <a:srgbClr val="111111"/>
                </a:solidFill>
                <a:effectLst/>
                <a:latin typeface="Roboto" panose="02000000000000000000" pitchFamily="2" charset="0"/>
              </a:rPr>
              <a:t> </a:t>
            </a:r>
            <a:r>
              <a:rPr b="0" dirty="0" i="0" lang="en-US">
                <a:solidFill>
                  <a:srgbClr val="111111"/>
                </a:solidFill>
                <a:effectLst/>
                <a:latin typeface="Roboto" panose="02000000000000000000" pitchFamily="2" charset="0"/>
              </a:rPr>
              <a:t>t</a:t>
            </a:r>
            <a:r>
              <a:rPr b="0" dirty="0" i="0" lang="en-US">
                <a:solidFill>
                  <a:srgbClr val="111111"/>
                </a:solidFill>
                <a:effectLst/>
                <a:latin typeface="Roboto" panose="02000000000000000000" pitchFamily="2" charset="0"/>
              </a:rPr>
              <a:t>o</a:t>
            </a:r>
            <a:r>
              <a:rPr b="0" dirty="0" i="0" lang="en-US">
                <a:solidFill>
                  <a:srgbClr val="111111"/>
                </a:solidFill>
                <a:effectLst/>
                <a:latin typeface="Roboto" panose="02000000000000000000" pitchFamily="2" charset="0"/>
              </a:rPr>
              <a:t> </a:t>
            </a:r>
            <a:r>
              <a:rPr b="0" dirty="0" i="0" lang="en-US">
                <a:solidFill>
                  <a:srgbClr val="111111"/>
                </a:solidFill>
                <a:effectLst/>
                <a:latin typeface="Roboto" panose="02000000000000000000" pitchFamily="2" charset="0"/>
              </a:rPr>
              <a:t>r</a:t>
            </a:r>
            <a:r>
              <a:rPr b="0" dirty="0" i="0" lang="en-US">
                <a:solidFill>
                  <a:srgbClr val="111111"/>
                </a:solidFill>
                <a:effectLst/>
                <a:latin typeface="Roboto" panose="02000000000000000000" pitchFamily="2" charset="0"/>
              </a:rPr>
              <a:t>e</a:t>
            </a:r>
            <a:r>
              <a:rPr b="0" dirty="0" i="0" lang="en-US">
                <a:solidFill>
                  <a:srgbClr val="111111"/>
                </a:solidFill>
                <a:effectLst/>
                <a:latin typeface="Roboto" panose="02000000000000000000" pitchFamily="2" charset="0"/>
              </a:rPr>
              <a:t>p</a:t>
            </a:r>
            <a:r>
              <a:rPr b="0" dirty="0" i="0" lang="en-US">
                <a:solidFill>
                  <a:srgbClr val="111111"/>
                </a:solidFill>
                <a:effectLst/>
                <a:latin typeface="Roboto" panose="02000000000000000000" pitchFamily="2" charset="0"/>
              </a:rPr>
              <a:t>r</a:t>
            </a:r>
            <a:r>
              <a:rPr b="0" dirty="0" i="0" lang="en-US">
                <a:solidFill>
                  <a:srgbClr val="111111"/>
                </a:solidFill>
                <a:effectLst/>
                <a:latin typeface="Roboto" panose="02000000000000000000" pitchFamily="2" charset="0"/>
              </a:rPr>
              <a:t>o</a:t>
            </a:r>
            <a:r>
              <a:rPr b="0" dirty="0" i="0" lang="en-US">
                <a:solidFill>
                  <a:srgbClr val="111111"/>
                </a:solidFill>
                <a:effectLst/>
                <a:latin typeface="Roboto" panose="02000000000000000000" pitchFamily="2" charset="0"/>
              </a:rPr>
              <a:t>d</a:t>
            </a:r>
            <a:r>
              <a:rPr b="0" dirty="0" i="0" lang="en-US">
                <a:solidFill>
                  <a:srgbClr val="111111"/>
                </a:solidFill>
                <a:effectLst/>
                <a:latin typeface="Roboto" panose="02000000000000000000" pitchFamily="2" charset="0"/>
              </a:rPr>
              <a:t>u</a:t>
            </a:r>
            <a:r>
              <a:rPr b="0" dirty="0" i="0" lang="en-US">
                <a:solidFill>
                  <a:srgbClr val="111111"/>
                </a:solidFill>
                <a:effectLst/>
                <a:latin typeface="Roboto" panose="02000000000000000000" pitchFamily="2" charset="0"/>
              </a:rPr>
              <a:t>c</a:t>
            </a:r>
            <a:r>
              <a:rPr b="0" dirty="0" i="0" lang="en-US">
                <a:solidFill>
                  <a:srgbClr val="111111"/>
                </a:solidFill>
                <a:effectLst/>
                <a:latin typeface="Roboto" panose="02000000000000000000" pitchFamily="2" charset="0"/>
              </a:rPr>
              <a:t>t</a:t>
            </a:r>
            <a:r>
              <a:rPr b="0" dirty="0" i="0" lang="en-US">
                <a:solidFill>
                  <a:srgbClr val="111111"/>
                </a:solidFill>
                <a:effectLst/>
                <a:latin typeface="Roboto" panose="02000000000000000000" pitchFamily="2" charset="0"/>
              </a:rPr>
              <a:t>i</a:t>
            </a:r>
            <a:r>
              <a:rPr b="0" dirty="0" i="0" lang="en-US">
                <a:solidFill>
                  <a:srgbClr val="111111"/>
                </a:solidFill>
                <a:effectLst/>
                <a:latin typeface="Roboto" panose="02000000000000000000" pitchFamily="2" charset="0"/>
              </a:rPr>
              <a:t>v</a:t>
            </a:r>
            <a:r>
              <a:rPr b="0" dirty="0" i="0" lang="en-US">
                <a:solidFill>
                  <a:srgbClr val="111111"/>
                </a:solidFill>
                <a:effectLst/>
                <a:latin typeface="Roboto" panose="02000000000000000000" pitchFamily="2" charset="0"/>
              </a:rPr>
              <a:t>e</a:t>
            </a:r>
            <a:r>
              <a:rPr b="0" dirty="0" i="0" lang="en-US">
                <a:solidFill>
                  <a:srgbClr val="111111"/>
                </a:solidFill>
                <a:effectLst/>
                <a:latin typeface="Roboto" panose="02000000000000000000" pitchFamily="2" charset="0"/>
              </a:rPr>
              <a:t> </a:t>
            </a:r>
            <a:r>
              <a:rPr b="0" dirty="0" i="0" lang="en-US">
                <a:solidFill>
                  <a:srgbClr val="111111"/>
                </a:solidFill>
                <a:effectLst/>
                <a:latin typeface="Roboto" panose="02000000000000000000" pitchFamily="2" charset="0"/>
              </a:rPr>
              <a:t>h</a:t>
            </a:r>
            <a:r>
              <a:rPr b="0" dirty="0" i="0" lang="en-US">
                <a:solidFill>
                  <a:srgbClr val="111111"/>
                </a:solidFill>
                <a:effectLst/>
                <a:latin typeface="Roboto" panose="02000000000000000000" pitchFamily="2" charset="0"/>
              </a:rPr>
              <a:t>e</a:t>
            </a:r>
            <a:r>
              <a:rPr b="0" dirty="0" i="0" lang="en-US">
                <a:solidFill>
                  <a:srgbClr val="111111"/>
                </a:solidFill>
                <a:effectLst/>
                <a:latin typeface="Roboto" panose="02000000000000000000" pitchFamily="2" charset="0"/>
              </a:rPr>
              <a:t>a</a:t>
            </a:r>
            <a:r>
              <a:rPr b="0" dirty="0" i="0" lang="en-US">
                <a:solidFill>
                  <a:srgbClr val="111111"/>
                </a:solidFill>
                <a:effectLst/>
                <a:latin typeface="Roboto" panose="02000000000000000000" pitchFamily="2" charset="0"/>
              </a:rPr>
              <a:t>l</a:t>
            </a:r>
            <a:r>
              <a:rPr b="0" dirty="0" i="0" lang="en-US">
                <a:solidFill>
                  <a:srgbClr val="111111"/>
                </a:solidFill>
                <a:effectLst/>
                <a:latin typeface="Roboto" panose="02000000000000000000" pitchFamily="2" charset="0"/>
              </a:rPr>
              <a:t>t</a:t>
            </a:r>
            <a:r>
              <a:rPr b="0" dirty="0" i="0" lang="en-US">
                <a:solidFill>
                  <a:srgbClr val="111111"/>
                </a:solidFill>
                <a:effectLst/>
                <a:latin typeface="Roboto" panose="02000000000000000000" pitchFamily="2" charset="0"/>
              </a:rPr>
              <a:t>h</a:t>
            </a:r>
            <a:r>
              <a:rPr b="0" dirty="0" i="0" lang="en-US">
                <a:solidFill>
                  <a:srgbClr val="111111"/>
                </a:solidFill>
                <a:effectLst/>
                <a:latin typeface="Roboto" panose="02000000000000000000" pitchFamily="2" charset="0"/>
              </a:rPr>
              <a:t>.</a:t>
            </a:r>
            <a:endParaRPr altLang="en-US" lang="zh-CN"/>
          </a:p>
          <a:p>
            <a:endParaRPr altLang="en-US" lang="zh-CN"/>
          </a:p>
          <a:p>
            <a:r>
              <a:rPr b="0" dirty="0" i="0" lang="en-US">
                <a:solidFill>
                  <a:srgbClr val="111111"/>
                </a:solidFill>
                <a:effectLst/>
                <a:latin typeface="Roboto" panose="02000000000000000000" pitchFamily="2" charset="0"/>
              </a:rPr>
              <a:t>It track the user’s periods regularly, send them reminders and also have a feature to inform the user’s parents/guardians if complications requiring immediate attention arise</a:t>
            </a:r>
            <a:endParaRPr altLang="en-US" lang="zh-CN"/>
          </a:p>
          <a:p>
            <a:endParaRPr dirty="0" lang="en-US">
              <a:solidFill>
                <a:srgbClr val="111111"/>
              </a:solidFill>
              <a:latin typeface="Roboto" panose="02000000000000000000" pitchFamily="2" charset="0"/>
            </a:endParaRPr>
          </a:p>
          <a:p>
            <a:pPr algn="l">
              <a:buFont typeface="Arial" panose="020B0604020202020204" pitchFamily="34" charset="0"/>
              <a:buChar char="•"/>
            </a:pPr>
            <a:r>
              <a:rPr b="0" dirty="0" i="0" lang="en-US">
                <a:effectLst/>
                <a:latin typeface="-apple-system"/>
              </a:rPr>
              <a:t>Tracking of previous Medical History</a:t>
            </a:r>
          </a:p>
          <a:p>
            <a:pPr algn="l">
              <a:buFont typeface="Arial" panose="020B0604020202020204" pitchFamily="34" charset="0"/>
              <a:buChar char="•"/>
            </a:pPr>
            <a:r>
              <a:rPr b="0" dirty="0" i="0" lang="en-US">
                <a:effectLst/>
                <a:latin typeface="-apple-system"/>
              </a:rPr>
              <a:t>Menstrual Cycle Tracker</a:t>
            </a:r>
          </a:p>
          <a:p>
            <a:pPr algn="l">
              <a:buFont typeface="Arial" panose="020B0604020202020204" pitchFamily="34" charset="0"/>
              <a:buChar char="•"/>
            </a:pPr>
            <a:r>
              <a:rPr b="0" dirty="0" i="0" lang="en-US">
                <a:effectLst/>
                <a:latin typeface="-apple-system"/>
              </a:rPr>
              <a:t>Booking Lab/Appointment</a:t>
            </a:r>
          </a:p>
          <a:p>
            <a:pPr algn="l">
              <a:buFont typeface="Arial" panose="020B0604020202020204" pitchFamily="34" charset="0"/>
              <a:buChar char="•"/>
            </a:pPr>
            <a:r>
              <a:rPr b="0" dirty="0" i="0" lang="en-US">
                <a:effectLst/>
                <a:latin typeface="-apple-system"/>
              </a:rPr>
              <a:t>Medical consultation from exper</a:t>
            </a:r>
            <a:r>
              <a:rPr dirty="0" lang="en-US">
                <a:latin typeface="-apple-system"/>
              </a:rPr>
              <a:t>t 24/7.</a:t>
            </a:r>
            <a:endParaRPr b="0" dirty="0" i="0" lang="en-US">
              <a:effectLst/>
              <a:latin typeface="-apple-system"/>
            </a:endParaRP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2" name="Shape 216"/>
        <p:cNvGrpSpPr/>
        <p:nvPr/>
      </p:nvGrpSpPr>
      <p:grpSpPr>
        <a:xfrm>
          <a:off x="0" y="0"/>
          <a:ext cx="0" cy="0"/>
          <a:chOff x="0" y="0"/>
          <a:chExt cx="0" cy="0"/>
        </a:xfrm>
      </p:grpSpPr>
      <p:sp>
        <p:nvSpPr>
          <p:cNvPr id="1048635" name="Google Shape;217;p2"/>
          <p:cNvSpPr txBox="1">
            <a:spLocks noGrp="1"/>
          </p:cNvSpPr>
          <p:nvPr>
            <p:ph type="title"/>
          </p:nvPr>
        </p:nvSpPr>
        <p:spPr>
          <a:xfrm>
            <a:off x="971550" y="97217"/>
            <a:ext cx="5534431" cy="610863"/>
          </a:xfrm>
          <a:prstGeom prst="rect"/>
          <a:noFill/>
          <a:ln>
            <a:noFill/>
          </a:ln>
        </p:spPr>
        <p:txBody>
          <a:bodyPr anchor="b" anchorCtr="0" bIns="0" lIns="0" rIns="0" spcFirstLastPara="1" tIns="0" wrap="square">
            <a:normAutofit fontScale="90000"/>
          </a:bodyPr>
          <a:p>
            <a:pPr algn="l" indent="0" lvl="0" marL="0" rtl="0">
              <a:lnSpc>
                <a:spcPct val="90000"/>
              </a:lnSpc>
              <a:spcBef>
                <a:spcPts val="0"/>
              </a:spcBef>
              <a:spcAft>
                <a:spcPts val="0"/>
              </a:spcAft>
              <a:buClr>
                <a:schemeClr val="dk1"/>
              </a:buClr>
              <a:buSzPct val="100000"/>
              <a:buFont typeface="Franklin Gothic"/>
              <a:buNone/>
            </a:pPr>
            <a:r>
              <a:rPr dirty="0" lang="en-US"/>
              <a:t>Idea/Approach Details</a:t>
            </a:r>
            <a:endParaRPr dirty="0"/>
          </a:p>
        </p:txBody>
      </p:sp>
      <p:sp>
        <p:nvSpPr>
          <p:cNvPr id="1048636" name="Google Shape;219;p2"/>
          <p:cNvSpPr txBox="1">
            <a:spLocks noGrp="1"/>
          </p:cNvSpPr>
          <p:nvPr>
            <p:ph type="sldNum" idx="12"/>
          </p:nvPr>
        </p:nvSpPr>
        <p:spPr>
          <a:prstGeom prst="rect"/>
          <a:noFill/>
          <a:ln>
            <a:noFill/>
          </a:ln>
        </p:spPr>
        <p:txBody>
          <a:bodyPr anchor="t" anchorCtr="0" bIns="0" lIns="0" rIns="0" spcFirstLastPara="1" tIns="0" wrap="square">
            <a:noAutofit/>
          </a:bodyPr>
          <a:p>
            <a:pPr algn="l" indent="0" lvl="0" marL="0" rtl="0">
              <a:spcBef>
                <a:spcPts val="0"/>
              </a:spcBef>
              <a:spcAft>
                <a:spcPts val="0"/>
              </a:spcAft>
              <a:buNone/>
            </a:pPr>
            <a:fld id="{00000000-1234-1234-1234-123412341234}" type="slidenum">
              <a:rPr lang="en-US"/>
              <a:t>5</a:t>
            </a:fld>
          </a:p>
        </p:txBody>
      </p:sp>
      <p:pic>
        <p:nvPicPr>
          <p:cNvPr id="2097154" name="Picture 6"/>
          <p:cNvPicPr>
            <a:picLocks noChangeAspect="1"/>
          </p:cNvPicPr>
          <p:nvPr/>
        </p:nvPicPr>
        <p:blipFill>
          <a:blip xmlns:r="http://schemas.openxmlformats.org/officeDocument/2006/relationships" r:embed="rId1"/>
          <a:stretch>
            <a:fillRect/>
          </a:stretch>
        </p:blipFill>
        <p:spPr>
          <a:xfrm>
            <a:off x="6745254" y="1489926"/>
            <a:ext cx="4599396" cy="2164281"/>
          </a:xfrm>
          <a:prstGeom prst="rect"/>
        </p:spPr>
      </p:pic>
      <p:pic>
        <p:nvPicPr>
          <p:cNvPr id="2097155" name="Picture 10"/>
          <p:cNvPicPr>
            <a:picLocks noChangeAspect="1"/>
          </p:cNvPicPr>
          <p:nvPr/>
        </p:nvPicPr>
        <p:blipFill>
          <a:blip xmlns:r="http://schemas.openxmlformats.org/officeDocument/2006/relationships" r:embed="rId2"/>
          <a:stretch>
            <a:fillRect/>
          </a:stretch>
        </p:blipFill>
        <p:spPr>
          <a:xfrm>
            <a:off x="10202238" y="1718265"/>
            <a:ext cx="1142412" cy="1880430"/>
          </a:xfrm>
          <a:prstGeom prst="rect"/>
        </p:spPr>
      </p:pic>
      <p:sp>
        <p:nvSpPr>
          <p:cNvPr id="1048637" name="TextBox 20"/>
          <p:cNvSpPr txBox="1"/>
          <p:nvPr/>
        </p:nvSpPr>
        <p:spPr>
          <a:xfrm>
            <a:off x="806524" y="1076793"/>
            <a:ext cx="6077434" cy="461665"/>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Development of web based Dashboard.</a:t>
            </a:r>
          </a:p>
        </p:txBody>
      </p:sp>
      <p:sp>
        <p:nvSpPr>
          <p:cNvPr id="1048638" name="TextBox 24"/>
          <p:cNvSpPr txBox="1"/>
          <p:nvPr/>
        </p:nvSpPr>
        <p:spPr>
          <a:xfrm>
            <a:off x="847350" y="1656545"/>
            <a:ext cx="6097712" cy="2758441"/>
          </a:xfrm>
          <a:prstGeom prst="rect"/>
          <a:noFill/>
        </p:spPr>
        <p:txBody>
          <a:bodyPr wrap="square">
            <a:spAutoFit/>
          </a:bodyPr>
          <a:p>
            <a:pPr algn="l"/>
            <a:r>
              <a:rPr b="1" dirty="0" i="0" lang="en-US">
                <a:solidFill>
                  <a:srgbClr val="292929"/>
                </a:solidFill>
                <a:effectLst/>
                <a:latin typeface="charter"/>
              </a:rPr>
              <a:t>features on the chatbot:</a:t>
            </a:r>
            <a:endParaRPr b="0" dirty="0" i="0" lang="en-US">
              <a:solidFill>
                <a:srgbClr val="292929"/>
              </a:solidFill>
              <a:effectLst/>
              <a:latin typeface="charter"/>
            </a:endParaRPr>
          </a:p>
          <a:p>
            <a:pPr algn="l">
              <a:buFont typeface="Arial" panose="020B0604020202020204" pitchFamily="34" charset="0"/>
              <a:buChar char="•"/>
            </a:pPr>
            <a:r>
              <a:rPr b="0" dirty="0" i="0" lang="en-US">
                <a:solidFill>
                  <a:srgbClr val="292929"/>
                </a:solidFill>
                <a:effectLst/>
                <a:latin typeface="charter"/>
              </a:rPr>
              <a:t>Generic information on women's health</a:t>
            </a:r>
          </a:p>
          <a:p>
            <a:pPr algn="l">
              <a:buFont typeface="Arial" panose="020B0604020202020204" pitchFamily="34" charset="0"/>
              <a:buChar char="•"/>
            </a:pPr>
            <a:r>
              <a:rPr b="0" dirty="0" i="0" lang="en-US">
                <a:solidFill>
                  <a:srgbClr val="292929"/>
                </a:solidFill>
                <a:effectLst/>
                <a:latin typeface="charter"/>
              </a:rPr>
              <a:t>Remedial solutions Vast range of symptom and cause repository</a:t>
            </a:r>
          </a:p>
          <a:p>
            <a:pPr algn="l">
              <a:buFont typeface="Arial" panose="020B0604020202020204" pitchFamily="34" charset="0"/>
              <a:buChar char="•"/>
            </a:pPr>
            <a:r>
              <a:rPr b="0" dirty="0" i="0" lang="en-US">
                <a:solidFill>
                  <a:srgbClr val="292929"/>
                </a:solidFill>
                <a:effectLst/>
                <a:latin typeface="charter"/>
              </a:rPr>
              <a:t>Doctor/treatment/hospital/medicinal recommendations</a:t>
            </a:r>
          </a:p>
          <a:p>
            <a:pPr algn="l">
              <a:buFont typeface="Arial" panose="020B0604020202020204" pitchFamily="34" charset="0"/>
              <a:buChar char="•"/>
            </a:pPr>
            <a:r>
              <a:rPr b="0" dirty="0" i="0" lang="en-US">
                <a:solidFill>
                  <a:srgbClr val="292929"/>
                </a:solidFill>
                <a:effectLst/>
                <a:latin typeface="charter"/>
              </a:rPr>
              <a:t>Articles and exercises on health betterment</a:t>
            </a:r>
          </a:p>
          <a:p>
            <a:pPr algn="l">
              <a:buFont typeface="Arial" panose="020B0604020202020204" pitchFamily="34" charset="0"/>
              <a:buChar char="•"/>
            </a:pPr>
            <a:r>
              <a:rPr b="0" dirty="0" i="0" lang="en-US">
                <a:solidFill>
                  <a:srgbClr val="292929"/>
                </a:solidFill>
                <a:effectLst/>
                <a:latin typeface="charter"/>
              </a:rPr>
              <a:t>When they are unsure of a medicine, test, process. Updated information on banned medicines / medical practices / validity etc.</a:t>
            </a:r>
          </a:p>
          <a:p>
            <a:pPr algn="l"/>
            <a:endParaRPr b="0" dirty="0" i="0" lang="en-US">
              <a:solidFill>
                <a:srgbClr val="292929"/>
              </a:solidFill>
              <a:effectLst/>
              <a:latin typeface="chart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7" name="Shape 226"/>
        <p:cNvGrpSpPr/>
        <p:nvPr/>
      </p:nvGrpSpPr>
      <p:grpSpPr>
        <a:xfrm>
          <a:off x="0" y="0"/>
          <a:ext cx="0" cy="0"/>
          <a:chOff x="0" y="0"/>
          <a:chExt cx="0" cy="0"/>
        </a:xfrm>
      </p:grpSpPr>
      <p:sp>
        <p:nvSpPr>
          <p:cNvPr id="1048659" name="Google Shape;227;p3"/>
          <p:cNvSpPr txBox="1">
            <a:spLocks noGrp="1"/>
          </p:cNvSpPr>
          <p:nvPr>
            <p:ph type="title"/>
          </p:nvPr>
        </p:nvSpPr>
        <p:spPr>
          <a:xfrm>
            <a:off x="971550" y="3308710"/>
            <a:ext cx="4650652" cy="711905"/>
          </a:xfrm>
          <a:prstGeom prst="rect"/>
          <a:noFill/>
          <a:ln>
            <a:noFill/>
          </a:ln>
        </p:spPr>
        <p:txBody>
          <a:bodyPr anchor="b" anchorCtr="0" bIns="0" lIns="0" rIns="0" spcFirstLastPara="1" tIns="0" wrap="square">
            <a:noAutofit/>
          </a:bodyPr>
          <a:p>
            <a:pPr algn="l" indent="0" lvl="0" marL="0" rtl="0">
              <a:lnSpc>
                <a:spcPct val="90000"/>
              </a:lnSpc>
              <a:spcBef>
                <a:spcPts val="0"/>
              </a:spcBef>
              <a:spcAft>
                <a:spcPts val="0"/>
              </a:spcAft>
              <a:buClr>
                <a:schemeClr val="dk1"/>
              </a:buClr>
              <a:buSzPct val="100000"/>
              <a:buFont typeface="Franklin Gothic"/>
              <a:buNone/>
            </a:pPr>
            <a:r>
              <a:rPr dirty="0" sz="3600" lang="en-IN" u="sng"/>
              <a:t>Menstrual cycle tracker</a:t>
            </a:r>
            <a:br>
              <a:rPr dirty="0" sz="3600" lang="en-IN"/>
            </a:br>
            <a:br>
              <a:rPr dirty="0" sz="3600" lang="en-IN"/>
            </a:br>
            <a:endParaRPr dirty="0" sz="3600" lang="en-IN">
              <a:latin typeface="Times New Roman" panose="02020603050405020304" pitchFamily="18" charset="0"/>
              <a:cs typeface="Times New Roman" panose="02020603050405020304" pitchFamily="18" charset="0"/>
            </a:endParaRPr>
          </a:p>
        </p:txBody>
      </p:sp>
      <p:sp>
        <p:nvSpPr>
          <p:cNvPr id="1048660" name="Google Shape;230;p3"/>
          <p:cNvSpPr txBox="1">
            <a:spLocks noGrp="1"/>
          </p:cNvSpPr>
          <p:nvPr>
            <p:ph type="sldNum" idx="12"/>
          </p:nvPr>
        </p:nvSpPr>
        <p:spPr>
          <a:prstGeom prst="rect"/>
          <a:noFill/>
          <a:ln>
            <a:noFill/>
          </a:ln>
        </p:spPr>
        <p:txBody>
          <a:bodyPr anchor="t" anchorCtr="0" bIns="0" lIns="0" rIns="0" spcFirstLastPara="1" tIns="0" wrap="square">
            <a:noAutofit/>
          </a:bodyPr>
          <a:p>
            <a:pPr algn="l" indent="0" lvl="0" marL="0" rtl="0">
              <a:spcBef>
                <a:spcPts val="0"/>
              </a:spcBef>
              <a:spcAft>
                <a:spcPts val="0"/>
              </a:spcAft>
              <a:buNone/>
            </a:pPr>
            <a:fld id="{00000000-1234-1234-1234-123412341234}" type="slidenum">
              <a:rPr lang="en-US"/>
              <a:t>6</a:t>
            </a:fld>
          </a:p>
        </p:txBody>
      </p:sp>
      <p:pic>
        <p:nvPicPr>
          <p:cNvPr id="2097157" name="Picture 6"/>
          <p:cNvPicPr>
            <a:picLocks noChangeAspect="1"/>
          </p:cNvPicPr>
          <p:nvPr/>
        </p:nvPicPr>
        <p:blipFill>
          <a:blip xmlns:r="http://schemas.openxmlformats.org/officeDocument/2006/relationships" r:embed="rId1"/>
          <a:stretch>
            <a:fillRect/>
          </a:stretch>
        </p:blipFill>
        <p:spPr>
          <a:xfrm>
            <a:off x="0" y="-20548"/>
            <a:ext cx="5188449" cy="2441464"/>
          </a:xfrm>
          <a:prstGeom prst="rect"/>
        </p:spPr>
      </p:pic>
      <p:pic>
        <p:nvPicPr>
          <p:cNvPr id="2097158" name="Picture 8"/>
          <p:cNvPicPr>
            <a:picLocks noChangeAspect="1"/>
          </p:cNvPicPr>
          <p:nvPr/>
        </p:nvPicPr>
        <p:blipFill>
          <a:blip xmlns:r="http://schemas.openxmlformats.org/officeDocument/2006/relationships" r:embed="rId2"/>
          <a:stretch>
            <a:fillRect/>
          </a:stretch>
        </p:blipFill>
        <p:spPr>
          <a:xfrm>
            <a:off x="6700532" y="212515"/>
            <a:ext cx="4848121" cy="2299005"/>
          </a:xfrm>
          <a:prstGeom prst="rect"/>
        </p:spPr>
      </p:pic>
      <p:pic>
        <p:nvPicPr>
          <p:cNvPr id="2097159" name="Picture 10"/>
          <p:cNvPicPr>
            <a:picLocks noChangeAspect="1"/>
          </p:cNvPicPr>
          <p:nvPr/>
        </p:nvPicPr>
        <p:blipFill>
          <a:blip xmlns:r="http://schemas.openxmlformats.org/officeDocument/2006/relationships" r:embed="rId3"/>
          <a:stretch>
            <a:fillRect/>
          </a:stretch>
        </p:blipFill>
        <p:spPr>
          <a:xfrm>
            <a:off x="6700532" y="3230277"/>
            <a:ext cx="4853455" cy="2299005"/>
          </a:xfrm>
          <a:prstGeom prst="rect"/>
        </p:spPr>
      </p:pic>
      <p:sp>
        <p:nvSpPr>
          <p:cNvPr id="1048661" name="TextBox 19"/>
          <p:cNvSpPr txBox="1"/>
          <p:nvPr/>
        </p:nvSpPr>
        <p:spPr>
          <a:xfrm>
            <a:off x="63655" y="3429000"/>
            <a:ext cx="6097712" cy="2225041"/>
          </a:xfrm>
          <a:prstGeom prst="rect"/>
          <a:noFill/>
        </p:spPr>
        <p:txBody>
          <a:bodyPr wrap="square">
            <a:spAutoFit/>
          </a:bodyPr>
          <a:p>
            <a:pPr algn="l"/>
            <a:r>
              <a:rPr dirty="0" lang="en-US">
                <a:solidFill>
                  <a:srgbClr val="231F20"/>
                </a:solidFill>
                <a:latin typeface="Proxima Nova"/>
              </a:rPr>
              <a:t>It </a:t>
            </a:r>
            <a:r>
              <a:rPr b="0" dirty="0" i="0" lang="en-US">
                <a:solidFill>
                  <a:srgbClr val="231F20"/>
                </a:solidFill>
                <a:effectLst/>
                <a:latin typeface="Proxima Nova"/>
              </a:rPr>
              <a:t> can help </a:t>
            </a:r>
            <a:r>
              <a:rPr dirty="0" lang="en-US">
                <a:solidFill>
                  <a:srgbClr val="231F20"/>
                </a:solidFill>
                <a:latin typeface="Proxima Nova"/>
              </a:rPr>
              <a:t>user to </a:t>
            </a:r>
            <a:r>
              <a:rPr b="0" dirty="0" i="0" lang="en-US">
                <a:solidFill>
                  <a:srgbClr val="231F20"/>
                </a:solidFill>
                <a:effectLst/>
                <a:latin typeface="Proxima Nova"/>
              </a:rPr>
              <a:t>get to know their body and cycle and observe any symptoms that occur during a particular phase of their cycle. </a:t>
            </a:r>
            <a:r>
              <a:rPr dirty="0" lang="en-US">
                <a:solidFill>
                  <a:srgbClr val="231F20"/>
                </a:solidFill>
                <a:latin typeface="Proxima Nova"/>
              </a:rPr>
              <a:t>it</a:t>
            </a:r>
            <a:r>
              <a:rPr b="0" dirty="0" i="0" lang="en-US">
                <a:solidFill>
                  <a:srgbClr val="231F20"/>
                </a:solidFill>
                <a:effectLst/>
                <a:latin typeface="Proxima Nova"/>
              </a:rPr>
              <a:t> also help identify any changes to the menstrual cycle that may indicate potential health issues.</a:t>
            </a:r>
          </a:p>
          <a:p>
            <a:pPr algn="l"/>
            <a:r>
              <a:rPr b="0" dirty="0" i="0" lang="en-US">
                <a:solidFill>
                  <a:srgbClr val="231F20"/>
                </a:solidFill>
                <a:effectLst/>
                <a:latin typeface="Proxima Nova"/>
              </a:rPr>
              <a:t>Another feature  is that it can usually predict when a person is ovulating and fertile. This means they are helpful for </a:t>
            </a:r>
            <a:r>
              <a:rPr dirty="0" lang="en-US">
                <a:solidFill>
                  <a:srgbClr val="231F20"/>
                </a:solidFill>
                <a:latin typeface="Proxima Nova"/>
              </a:rPr>
              <a:t>user </a:t>
            </a:r>
            <a:r>
              <a:rPr b="0" dirty="0" i="0" lang="en-US">
                <a:solidFill>
                  <a:srgbClr val="231F20"/>
                </a:solidFill>
                <a:effectLst/>
                <a:latin typeface="Proxima Nova"/>
              </a:rPr>
              <a:t>who are avoiding </a:t>
            </a:r>
            <a:r>
              <a:rPr b="0" dirty="0" i="0" lang="en-US" err="1">
                <a:solidFill>
                  <a:srgbClr val="231F20"/>
                </a:solidFill>
                <a:effectLst/>
                <a:latin typeface="Proxima Nova"/>
              </a:rPr>
              <a:t>pregenancy</a:t>
            </a:r>
            <a:r>
              <a:rPr b="0" dirty="0" i="0" lang="en-US">
                <a:solidFill>
                  <a:srgbClr val="231F20"/>
                </a:solidFill>
                <a:effectLst/>
                <a:latin typeface="Proxima Nova"/>
              </a:rPr>
              <a:t> or trying to conceive.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4" name="Title 1"/>
          <p:cNvSpPr>
            <a:spLocks noGrp="1"/>
          </p:cNvSpPr>
          <p:nvPr>
            <p:ph type="title"/>
          </p:nvPr>
        </p:nvSpPr>
        <p:spPr>
          <a:xfrm>
            <a:off x="2823645" y="498919"/>
            <a:ext cx="4941477" cy="610863"/>
          </a:xfrm>
        </p:spPr>
        <p:txBody>
          <a:bodyPr/>
          <a:p>
            <a:r>
              <a:rPr dirty="0" lang="en-IN"/>
              <a:t>Technology stack</a:t>
            </a:r>
          </a:p>
        </p:txBody>
      </p:sp>
      <p:sp>
        <p:nvSpPr>
          <p:cNvPr id="1048665" name="Slide Number Placeholder 12"/>
          <p:cNvSpPr>
            <a:spLocks noGrp="1"/>
          </p:cNvSpPr>
          <p:nvPr>
            <p:ph type="sldNum" idx="12"/>
          </p:nvPr>
        </p:nvSpPr>
        <p:spPr/>
        <p:txBody>
          <a:bodyPr/>
          <a:p>
            <a:pPr algn="l" indent="0" lvl="0" marL="0" rtl="0">
              <a:spcBef>
                <a:spcPts val="0"/>
              </a:spcBef>
              <a:spcAft>
                <a:spcPts val="0"/>
              </a:spcAft>
              <a:buNone/>
            </a:pPr>
            <a:fld id="{00000000-1234-1234-1234-123412341234}" type="slidenum">
              <a:rPr lang="en-US" smtClean="0"/>
              <a:t>7</a:t>
            </a:fld>
            <a:endParaRPr lang="en-US">
              <a:latin typeface="Libre Franklin"/>
              <a:ea typeface="Libre Franklin"/>
              <a:cs typeface="Libre Franklin"/>
              <a:sym typeface="Libre Franklin"/>
            </a:endParaRPr>
          </a:p>
        </p:txBody>
      </p:sp>
      <p:sp>
        <p:nvSpPr>
          <p:cNvPr id="1048666" name="TextBox 14"/>
          <p:cNvSpPr txBox="1"/>
          <p:nvPr/>
        </p:nvSpPr>
        <p:spPr>
          <a:xfrm>
            <a:off x="3048856" y="1723408"/>
            <a:ext cx="6097712" cy="3291840"/>
          </a:xfrm>
          <a:prstGeom prst="rect"/>
          <a:noFill/>
        </p:spPr>
        <p:txBody>
          <a:bodyPr wrap="square">
            <a:spAutoFit/>
          </a:bodyPr>
          <a:p>
            <a:pPr algn="l"/>
            <a:r>
              <a:rPr b="1" dirty="0" i="0" lang="en-IN">
                <a:effectLst/>
                <a:latin typeface="-apple-system"/>
              </a:rPr>
              <a:t>Artificial Intelligence &amp; Web Technology</a:t>
            </a:r>
          </a:p>
          <a:p>
            <a:pPr algn="l">
              <a:buFont typeface="Arial" panose="020B0604020202020204" pitchFamily="34" charset="0"/>
              <a:buChar char="•"/>
            </a:pPr>
            <a:r>
              <a:rPr b="0" dirty="0" i="0" lang="en-IN">
                <a:effectLst/>
                <a:latin typeface="-apple-system"/>
              </a:rPr>
              <a:t>Machine Learning</a:t>
            </a:r>
          </a:p>
          <a:p>
            <a:pPr algn="l" indent="-285750" lvl="1" marL="742950">
              <a:buFont typeface="Arial" panose="020B0604020202020204" pitchFamily="34" charset="0"/>
              <a:buChar char="•"/>
            </a:pPr>
            <a:r>
              <a:rPr b="0" dirty="0" i="0" lang="en-IN">
                <a:effectLst/>
                <a:latin typeface="-apple-system"/>
              </a:rPr>
              <a:t>Python - </a:t>
            </a:r>
            <a:r>
              <a:rPr b="0" dirty="0" i="0" lang="en-IN" err="1">
                <a:effectLst/>
                <a:latin typeface="-apple-system"/>
              </a:rPr>
              <a:t>Sklearn</a:t>
            </a:r>
            <a:r>
              <a:rPr b="0" dirty="0" i="0" lang="en-IN">
                <a:effectLst/>
                <a:latin typeface="-apple-system"/>
              </a:rPr>
              <a:t>, </a:t>
            </a:r>
            <a:r>
              <a:rPr b="0" dirty="0" i="0" lang="en-IN" err="1">
                <a:effectLst/>
                <a:latin typeface="-apple-system"/>
              </a:rPr>
              <a:t>Keras</a:t>
            </a:r>
            <a:r>
              <a:rPr b="0" dirty="0" i="0" lang="en-IN">
                <a:effectLst/>
                <a:latin typeface="-apple-system"/>
              </a:rPr>
              <a:t>, </a:t>
            </a:r>
            <a:r>
              <a:rPr b="0" dirty="0" i="0" lang="en-IN" err="1">
                <a:effectLst/>
                <a:latin typeface="-apple-system"/>
              </a:rPr>
              <a:t>Tensorflow</a:t>
            </a:r>
            <a:r>
              <a:rPr b="0" dirty="0" i="0" lang="en-IN">
                <a:effectLst/>
                <a:latin typeface="-apple-system"/>
              </a:rPr>
              <a:t> etc. for the ML Model(s)</a:t>
            </a:r>
          </a:p>
          <a:p>
            <a:pPr algn="l" indent="-285750" lvl="1" marL="742950">
              <a:buFont typeface="Arial" panose="020B0604020202020204" pitchFamily="34" charset="0"/>
              <a:buChar char="•"/>
            </a:pPr>
            <a:r>
              <a:rPr b="0" dirty="0" i="0" lang="en-IN">
                <a:effectLst/>
                <a:latin typeface="-apple-system"/>
              </a:rPr>
              <a:t>Django REST Framework (for Model Endpoints)</a:t>
            </a:r>
          </a:p>
          <a:p>
            <a:pPr algn="l">
              <a:buFont typeface="Arial" panose="020B0604020202020204" pitchFamily="34" charset="0"/>
              <a:buChar char="•"/>
            </a:pPr>
            <a:r>
              <a:rPr b="0" dirty="0" i="0" lang="en-IN">
                <a:effectLst/>
                <a:latin typeface="-apple-system"/>
              </a:rPr>
              <a:t>Frontend</a:t>
            </a:r>
          </a:p>
          <a:p>
            <a:pPr algn="l" indent="-285750" lvl="1" marL="742950">
              <a:buFont typeface="Arial" panose="020B0604020202020204" pitchFamily="34" charset="0"/>
              <a:buChar char="•"/>
            </a:pPr>
            <a:r>
              <a:rPr b="0" dirty="0" i="0" lang="en-IN">
                <a:effectLst/>
                <a:latin typeface="-apple-system"/>
              </a:rPr>
              <a:t>HTML</a:t>
            </a:r>
          </a:p>
          <a:p>
            <a:pPr algn="l" indent="-285750" lvl="1" marL="742950">
              <a:buFont typeface="Arial" panose="020B0604020202020204" pitchFamily="34" charset="0"/>
              <a:buChar char="•"/>
            </a:pPr>
            <a:r>
              <a:rPr b="0" dirty="0" i="0" lang="en-IN">
                <a:effectLst/>
                <a:latin typeface="-apple-system"/>
              </a:rPr>
              <a:t>CSS</a:t>
            </a:r>
          </a:p>
          <a:p>
            <a:pPr algn="l" indent="-285750" lvl="1" marL="742950">
              <a:buFont typeface="Arial" panose="020B0604020202020204" pitchFamily="34" charset="0"/>
              <a:buChar char="•"/>
            </a:pPr>
            <a:r>
              <a:rPr b="0" dirty="0" i="0" lang="en-IN">
                <a:effectLst/>
                <a:latin typeface="-apple-system"/>
              </a:rPr>
              <a:t>Bootstrap</a:t>
            </a:r>
          </a:p>
          <a:p>
            <a:pPr algn="l">
              <a:buFont typeface="Arial" panose="020B0604020202020204" pitchFamily="34" charset="0"/>
              <a:buChar char="•"/>
            </a:pPr>
            <a:r>
              <a:rPr b="0" dirty="0" i="0" lang="en-IN">
                <a:effectLst/>
                <a:latin typeface="-apple-system"/>
              </a:rPr>
              <a:t>Backend</a:t>
            </a:r>
          </a:p>
          <a:p>
            <a:pPr algn="l" indent="-285750" lvl="1" marL="742950">
              <a:buFont typeface="Arial" panose="020B0604020202020204" pitchFamily="34" charset="0"/>
              <a:buChar char="•"/>
            </a:pPr>
            <a:r>
              <a:rPr b="0" dirty="0" i="0" lang="en-IN">
                <a:effectLst/>
                <a:latin typeface="-apple-system"/>
              </a:rPr>
              <a:t>PHP</a:t>
            </a:r>
          </a:p>
          <a:p>
            <a:pPr algn="l" indent="-285750" lvl="1" marL="742950">
              <a:buFont typeface="Arial" panose="020B0604020202020204" pitchFamily="34" charset="0"/>
              <a:buChar char="•"/>
            </a:pPr>
            <a:r>
              <a:rPr b="0" dirty="0" i="0" lang="en-IN">
                <a:effectLst/>
                <a:latin typeface="-apple-system"/>
              </a:rPr>
              <a:t>MySQL (Database)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835" name=""/>
          <p:cNvSpPr>
            <a:spLocks noGrp="1"/>
          </p:cNvSpPr>
          <p:nvPr>
            <p:ph type="sldNum" sz="quarter" idx="12"/>
          </p:nvPr>
        </p:nvSpPr>
        <p:spPr/>
        <p:txBody>
          <a:bodyPr/>
          <a:p>
            <a:pPr algn="l" indent="0" lvl="0" marL="0" rtl="0">
              <a:spcBef>
                <a:spcPts val="0"/>
              </a:spcBef>
              <a:spcAft>
                <a:spcPts val="0"/>
              </a:spcAft>
              <a:buNone/>
            </a:pPr>
            <a:fld id="{00000000-1234-1234-1234-123412341234}" type="slidenum">
              <a:rPr lang="en-US" smtClean="0"/>
              <a:t>8</a:t>
            </a:fld>
            <a:endParaRPr lang="en-US"/>
          </a:p>
        </p:txBody>
      </p:sp>
      <p:sp>
        <p:nvSpPr>
          <p:cNvPr id="1048837" name=""/>
          <p:cNvSpPr txBox="1"/>
          <p:nvPr/>
        </p:nvSpPr>
        <p:spPr>
          <a:xfrm>
            <a:off x="4096000" y="3219450"/>
            <a:ext cx="4000000" cy="3025140"/>
          </a:xfrm>
          <a:prstGeom prst="rect"/>
        </p:spPr>
        <p:txBody>
          <a:bodyPr rtlCol="0" wrap="square">
            <a:spAutoFit/>
          </a:bodyPr>
          <a:p>
            <a:r>
              <a:rPr sz="2800" lang="en-US">
                <a:solidFill>
                  <a:srgbClr val="000000"/>
                </a:solidFill>
              </a:rPr>
              <a:t>F</a:t>
            </a:r>
            <a:r>
              <a:rPr sz="2800" lang="en-US">
                <a:solidFill>
                  <a:srgbClr val="000000"/>
                </a:solidFill>
              </a:rPr>
              <a:t>u</a:t>
            </a:r>
            <a:r>
              <a:rPr sz="2800" lang="en-US">
                <a:solidFill>
                  <a:srgbClr val="000000"/>
                </a:solidFill>
              </a:rPr>
              <a:t>t</a:t>
            </a:r>
            <a:r>
              <a:rPr sz="2800" lang="en-US">
                <a:solidFill>
                  <a:srgbClr val="000000"/>
                </a:solidFill>
              </a:rPr>
              <a:t>u</a:t>
            </a:r>
            <a:r>
              <a:rPr sz="2800" lang="en-US">
                <a:solidFill>
                  <a:srgbClr val="000000"/>
                </a:solidFill>
              </a:rPr>
              <a:t>re </a:t>
            </a:r>
            <a:r>
              <a:rPr sz="2800" lang="en-US">
                <a:solidFill>
                  <a:srgbClr val="000000"/>
                </a:solidFill>
              </a:rPr>
              <a:t>A</a:t>
            </a:r>
            <a:r>
              <a:rPr sz="2800" lang="en-US">
                <a:solidFill>
                  <a:srgbClr val="000000"/>
                </a:solidFill>
              </a:rPr>
              <a:t>s</a:t>
            </a:r>
            <a:r>
              <a:rPr sz="2800" lang="en-US">
                <a:solidFill>
                  <a:srgbClr val="000000"/>
                </a:solidFill>
              </a:rPr>
              <a:t>s</a:t>
            </a:r>
            <a:r>
              <a:rPr sz="2800" lang="en-US">
                <a:solidFill>
                  <a:srgbClr val="000000"/>
                </a:solidFill>
              </a:rPr>
              <a:t>p</a:t>
            </a:r>
            <a:r>
              <a:rPr sz="2800" lang="en-US">
                <a:solidFill>
                  <a:srgbClr val="000000"/>
                </a:solidFill>
              </a:rPr>
              <a:t>e</a:t>
            </a:r>
            <a:r>
              <a:rPr sz="2800" lang="en-US">
                <a:solidFill>
                  <a:srgbClr val="000000"/>
                </a:solidFill>
              </a:rPr>
              <a:t>c</a:t>
            </a:r>
            <a:r>
              <a:rPr sz="2800" lang="en-US">
                <a:solidFill>
                  <a:srgbClr val="000000"/>
                </a:solidFill>
              </a:rPr>
              <a:t>t</a:t>
            </a:r>
            <a:r>
              <a:rPr sz="2800" lang="en-US">
                <a:solidFill>
                  <a:srgbClr val="000000"/>
                </a:solidFill>
              </a:rPr>
              <a:t>s</a:t>
            </a:r>
            <a:endParaRPr sz="2800" lang="en-IN">
              <a:solidFill>
                <a:srgbClr val="000000"/>
              </a:solidFill>
            </a:endParaRPr>
          </a:p>
          <a:p>
            <a:r>
              <a:rPr altLang="en-US" sz="2800" lang="en-IN">
                <a:solidFill>
                  <a:srgbClr val="000000"/>
                </a:solidFill>
              </a:rPr>
              <a:t>•</a:t>
            </a:r>
            <a:r>
              <a:rPr altLang="en-US" sz="2800" lang="en-US">
                <a:solidFill>
                  <a:srgbClr val="000000"/>
                </a:solidFill>
              </a:rPr>
              <a:t> </a:t>
            </a:r>
            <a:r>
              <a:rPr altLang="en-US" sz="2800" lang="en-US">
                <a:solidFill>
                  <a:srgbClr val="000000"/>
                </a:solidFill>
              </a:rPr>
              <a:t>L</a:t>
            </a:r>
            <a:r>
              <a:rPr altLang="en-US" sz="2800" lang="en-US">
                <a:solidFill>
                  <a:srgbClr val="000000"/>
                </a:solidFill>
              </a:rPr>
              <a:t>o</a:t>
            </a:r>
            <a:r>
              <a:rPr altLang="en-US" sz="2800" lang="en-US">
                <a:solidFill>
                  <a:srgbClr val="000000"/>
                </a:solidFill>
              </a:rPr>
              <a:t>c</a:t>
            </a:r>
            <a:r>
              <a:rPr altLang="en-US" sz="2800" lang="en-US">
                <a:solidFill>
                  <a:srgbClr val="000000"/>
                </a:solidFill>
              </a:rPr>
              <a:t>a</a:t>
            </a:r>
            <a:r>
              <a:rPr altLang="en-US" sz="2800" lang="en-US">
                <a:solidFill>
                  <a:srgbClr val="000000"/>
                </a:solidFill>
              </a:rPr>
              <a:t>l</a:t>
            </a:r>
            <a:r>
              <a:rPr altLang="en-US" sz="2800" lang="en-US">
                <a:solidFill>
                  <a:srgbClr val="000000"/>
                </a:solidFill>
              </a:rPr>
              <a:t>i</a:t>
            </a:r>
            <a:r>
              <a:rPr altLang="en-US" sz="2800" lang="en-US">
                <a:solidFill>
                  <a:srgbClr val="000000"/>
                </a:solidFill>
              </a:rPr>
              <a:t>s</a:t>
            </a:r>
            <a:r>
              <a:rPr altLang="en-US" sz="2800" lang="en-US">
                <a:solidFill>
                  <a:srgbClr val="000000"/>
                </a:solidFill>
              </a:rPr>
              <a:t>a</a:t>
            </a:r>
            <a:r>
              <a:rPr altLang="en-US" sz="2800" lang="en-US">
                <a:solidFill>
                  <a:srgbClr val="000000"/>
                </a:solidFill>
              </a:rPr>
              <a:t>t</a:t>
            </a:r>
            <a:r>
              <a:rPr altLang="en-US" sz="2800" lang="en-US">
                <a:solidFill>
                  <a:srgbClr val="000000"/>
                </a:solidFill>
              </a:rPr>
              <a:t>ion</a:t>
            </a:r>
            <a:endParaRPr sz="2800" lang="en-IN">
              <a:solidFill>
                <a:srgbClr val="000000"/>
              </a:solidFill>
            </a:endParaRPr>
          </a:p>
          <a:p>
            <a:r>
              <a:rPr altLang="en-US" sz="2800" lang="en-IN">
                <a:solidFill>
                  <a:srgbClr val="000000"/>
                </a:solidFill>
              </a:rPr>
              <a:t>•</a:t>
            </a:r>
            <a:r>
              <a:rPr altLang="en-US" sz="2800" lang="en-US">
                <a:solidFill>
                  <a:srgbClr val="000000"/>
                </a:solidFill>
              </a:rPr>
              <a:t> </a:t>
            </a:r>
            <a:r>
              <a:rPr altLang="en-US" sz="2800" lang="en-US">
                <a:solidFill>
                  <a:srgbClr val="000000"/>
                </a:solidFill>
              </a:rPr>
              <a:t>A</a:t>
            </a:r>
            <a:r>
              <a:rPr altLang="en-US" sz="2800" lang="en-US">
                <a:solidFill>
                  <a:srgbClr val="000000"/>
                </a:solidFill>
              </a:rPr>
              <a:t>d</a:t>
            </a:r>
            <a:r>
              <a:rPr altLang="en-US" sz="2800" lang="en-US">
                <a:solidFill>
                  <a:srgbClr val="000000"/>
                </a:solidFill>
              </a:rPr>
              <a:t>d</a:t>
            </a:r>
            <a:r>
              <a:rPr altLang="en-US" sz="2800" lang="en-US">
                <a:solidFill>
                  <a:srgbClr val="000000"/>
                </a:solidFill>
              </a:rPr>
              <a:t>i</a:t>
            </a:r>
            <a:r>
              <a:rPr altLang="en-US" sz="2800" lang="en-US">
                <a:solidFill>
                  <a:srgbClr val="000000"/>
                </a:solidFill>
              </a:rPr>
              <a:t>t</a:t>
            </a:r>
            <a:r>
              <a:rPr altLang="en-US" sz="2800" lang="en-US">
                <a:solidFill>
                  <a:srgbClr val="000000"/>
                </a:solidFill>
              </a:rPr>
              <a:t>i</a:t>
            </a:r>
            <a:r>
              <a:rPr altLang="en-US" sz="2800" lang="en-US">
                <a:solidFill>
                  <a:srgbClr val="000000"/>
                </a:solidFill>
              </a:rPr>
              <a:t>o</a:t>
            </a:r>
            <a:r>
              <a:rPr altLang="en-US" sz="2800" lang="en-US">
                <a:solidFill>
                  <a:srgbClr val="000000"/>
                </a:solidFill>
              </a:rPr>
              <a:t>n </a:t>
            </a:r>
            <a:r>
              <a:rPr altLang="en-US" sz="2800" lang="en-US">
                <a:solidFill>
                  <a:srgbClr val="000000"/>
                </a:solidFill>
              </a:rPr>
              <a:t>of </a:t>
            </a:r>
            <a:r>
              <a:rPr altLang="en-US" sz="2800" lang="en-US">
                <a:solidFill>
                  <a:srgbClr val="000000"/>
                </a:solidFill>
              </a:rPr>
              <a:t>d</a:t>
            </a:r>
            <a:r>
              <a:rPr altLang="en-US" sz="2800" lang="en-US">
                <a:solidFill>
                  <a:srgbClr val="000000"/>
                </a:solidFill>
              </a:rPr>
              <a:t>i</a:t>
            </a:r>
            <a:r>
              <a:rPr altLang="en-US" sz="2800" lang="en-US">
                <a:solidFill>
                  <a:srgbClr val="000000"/>
                </a:solidFill>
              </a:rPr>
              <a:t>f</a:t>
            </a:r>
            <a:r>
              <a:rPr altLang="en-US" sz="2800" lang="en-US">
                <a:solidFill>
                  <a:srgbClr val="000000"/>
                </a:solidFill>
              </a:rPr>
              <a:t>f</a:t>
            </a:r>
            <a:r>
              <a:rPr altLang="en-US" sz="2800" lang="en-US">
                <a:solidFill>
                  <a:srgbClr val="000000"/>
                </a:solidFill>
              </a:rPr>
              <a:t>e</a:t>
            </a:r>
            <a:r>
              <a:rPr altLang="en-US" sz="2800" lang="en-US">
                <a:solidFill>
                  <a:srgbClr val="000000"/>
                </a:solidFill>
              </a:rPr>
              <a:t>rent </a:t>
            </a:r>
            <a:r>
              <a:rPr altLang="en-US" sz="2800" lang="en-US">
                <a:solidFill>
                  <a:srgbClr val="000000"/>
                </a:solidFill>
              </a:rPr>
              <a:t>r</a:t>
            </a:r>
            <a:r>
              <a:rPr altLang="en-US" sz="2800" lang="en-US">
                <a:solidFill>
                  <a:srgbClr val="000000"/>
                </a:solidFill>
              </a:rPr>
              <a:t>e</a:t>
            </a:r>
            <a:r>
              <a:rPr altLang="en-US" sz="2800" lang="en-US">
                <a:solidFill>
                  <a:srgbClr val="000000"/>
                </a:solidFill>
              </a:rPr>
              <a:t>g</a:t>
            </a:r>
            <a:r>
              <a:rPr altLang="en-US" sz="2800" lang="en-US">
                <a:solidFill>
                  <a:srgbClr val="000000"/>
                </a:solidFill>
              </a:rPr>
              <a:t>i</a:t>
            </a:r>
            <a:r>
              <a:rPr altLang="en-US" sz="2800" lang="en-US">
                <a:solidFill>
                  <a:srgbClr val="000000"/>
                </a:solidFill>
              </a:rPr>
              <a:t>o</a:t>
            </a:r>
            <a:r>
              <a:rPr altLang="en-US" sz="2800" lang="en-US">
                <a:solidFill>
                  <a:srgbClr val="000000"/>
                </a:solidFill>
              </a:rPr>
              <a:t>n</a:t>
            </a:r>
            <a:r>
              <a:rPr altLang="en-US" sz="2800" lang="en-US">
                <a:solidFill>
                  <a:srgbClr val="000000"/>
                </a:solidFill>
              </a:rPr>
              <a:t>al </a:t>
            </a:r>
            <a:r>
              <a:rPr altLang="en-US" sz="2800" lang="en-US">
                <a:solidFill>
                  <a:srgbClr val="000000"/>
                </a:solidFill>
              </a:rPr>
              <a:t>l</a:t>
            </a:r>
            <a:r>
              <a:rPr altLang="en-US" sz="2800" lang="en-US">
                <a:solidFill>
                  <a:srgbClr val="000000"/>
                </a:solidFill>
              </a:rPr>
              <a:t>a</a:t>
            </a:r>
            <a:r>
              <a:rPr altLang="en-US" sz="2800" lang="en-US">
                <a:solidFill>
                  <a:srgbClr val="000000"/>
                </a:solidFill>
              </a:rPr>
              <a:t>nguages </a:t>
            </a:r>
            <a:r>
              <a:rPr altLang="en-US" sz="2800" lang="en-US">
                <a:solidFill>
                  <a:srgbClr val="000000"/>
                </a:solidFill>
              </a:rPr>
              <a:t>f</a:t>
            </a:r>
            <a:r>
              <a:rPr altLang="en-US" sz="2800" lang="en-US">
                <a:solidFill>
                  <a:srgbClr val="000000"/>
                </a:solidFill>
              </a:rPr>
              <a:t>o</a:t>
            </a:r>
            <a:r>
              <a:rPr altLang="en-US" sz="2800" lang="en-US">
                <a:solidFill>
                  <a:srgbClr val="000000"/>
                </a:solidFill>
              </a:rPr>
              <a:t>r</a:t>
            </a:r>
            <a:r>
              <a:rPr altLang="en-US" sz="2800" lang="en-US">
                <a:solidFill>
                  <a:srgbClr val="000000"/>
                </a:solidFill>
              </a:rPr>
              <a:t>.</a:t>
            </a:r>
            <a:r>
              <a:rPr altLang="en-US" sz="2800" lang="en-US">
                <a:solidFill>
                  <a:srgbClr val="000000"/>
                </a:solidFill>
              </a:rPr>
              <a:t> </a:t>
            </a:r>
            <a:r>
              <a:rPr altLang="en-US" sz="2800" lang="en-US">
                <a:solidFill>
                  <a:srgbClr val="000000"/>
                </a:solidFill>
              </a:rPr>
              <a:t> </a:t>
            </a:r>
            <a:r>
              <a:rPr altLang="en-US" sz="2800" lang="en-US">
                <a:solidFill>
                  <a:srgbClr val="000000"/>
                </a:solidFill>
              </a:rPr>
              <a:t>inter</a:t>
            </a:r>
            <a:r>
              <a:rPr altLang="en-US" sz="2800" lang="en-US">
                <a:solidFill>
                  <a:srgbClr val="000000"/>
                </a:solidFill>
              </a:rPr>
              <a:t>a</a:t>
            </a:r>
            <a:r>
              <a:rPr altLang="en-US" sz="2800" lang="en-US">
                <a:solidFill>
                  <a:srgbClr val="000000"/>
                </a:solidFill>
              </a:rPr>
              <a:t>c</a:t>
            </a:r>
            <a:r>
              <a:rPr altLang="en-US" sz="2800" lang="en-US">
                <a:solidFill>
                  <a:srgbClr val="000000"/>
                </a:solidFill>
              </a:rPr>
              <a:t>t</a:t>
            </a:r>
            <a:r>
              <a:rPr altLang="en-US" sz="2800" lang="en-US">
                <a:solidFill>
                  <a:srgbClr val="000000"/>
                </a:solidFill>
              </a:rPr>
              <a:t>i</a:t>
            </a:r>
            <a:r>
              <a:rPr altLang="en-US" sz="2800" lang="en-US">
                <a:solidFill>
                  <a:srgbClr val="000000"/>
                </a:solidFill>
              </a:rPr>
              <a:t>o</a:t>
            </a:r>
            <a:r>
              <a:rPr altLang="en-US" sz="2800" lang="en-US">
                <a:solidFill>
                  <a:srgbClr val="000000"/>
                </a:solidFill>
              </a:rPr>
              <a:t>n</a:t>
            </a:r>
            <a:r>
              <a:rPr altLang="en-US" sz="2800" lang="en-US">
                <a:solidFill>
                  <a:srgbClr val="000000"/>
                </a:solidFill>
              </a:rPr>
              <a:t>.</a:t>
            </a:r>
            <a:endParaRPr sz="2800" lang="en-IN">
              <a:solidFill>
                <a:srgbClr val="000000"/>
              </a:solidFill>
            </a:endParaRPr>
          </a:p>
          <a:p>
            <a:r>
              <a:rPr altLang="en-US" sz="2800" lang="en-IN">
                <a:solidFill>
                  <a:srgbClr val="000000"/>
                </a:solidFill>
              </a:rPr>
              <a:t>•</a:t>
            </a:r>
            <a:r>
              <a:rPr altLang="en-US" sz="2800" lang="en-US">
                <a:solidFill>
                  <a:srgbClr val="000000"/>
                </a:solidFill>
              </a:rPr>
              <a:t>V</a:t>
            </a:r>
            <a:r>
              <a:rPr altLang="en-US" sz="2800" lang="en-US">
                <a:solidFill>
                  <a:srgbClr val="000000"/>
                </a:solidFill>
              </a:rPr>
              <a:t>o</a:t>
            </a:r>
            <a:r>
              <a:rPr altLang="en-US" sz="2800" lang="en-US">
                <a:solidFill>
                  <a:srgbClr val="000000"/>
                </a:solidFill>
              </a:rPr>
              <a:t>i</a:t>
            </a:r>
            <a:r>
              <a:rPr altLang="en-US" sz="2800" lang="en-US">
                <a:solidFill>
                  <a:srgbClr val="000000"/>
                </a:solidFill>
              </a:rPr>
              <a:t>c</a:t>
            </a:r>
            <a:r>
              <a:rPr altLang="en-US" sz="2800" lang="en-US">
                <a:solidFill>
                  <a:srgbClr val="000000"/>
                </a:solidFill>
              </a:rPr>
              <a:t>e</a:t>
            </a:r>
            <a:r>
              <a:rPr altLang="en-US" sz="2800" lang="en-US">
                <a:solidFill>
                  <a:srgbClr val="000000"/>
                </a:solidFill>
              </a:rPr>
              <a:t> </a:t>
            </a:r>
            <a:r>
              <a:rPr altLang="en-US" sz="2800" lang="en-US">
                <a:solidFill>
                  <a:srgbClr val="000000"/>
                </a:solidFill>
              </a:rPr>
              <a:t>Search</a:t>
            </a:r>
            <a:endParaRPr sz="2800" lang="en-IN">
              <a:solidFill>
                <a:srgbClr val="000000"/>
              </a:solidFill>
            </a:endParaRPr>
          </a:p>
          <a:p>
            <a:r>
              <a:rPr altLang="en-US" sz="2800" lang="en-IN">
                <a:solidFill>
                  <a:srgbClr val="000000"/>
                </a:solidFill>
              </a:rPr>
              <a:t>•</a:t>
            </a:r>
            <a:r>
              <a:rPr altLang="en-US" sz="2800" lang="en-US">
                <a:solidFill>
                  <a:srgbClr val="000000"/>
                </a:solidFill>
              </a:rPr>
              <a:t>P</a:t>
            </a:r>
            <a:r>
              <a:rPr altLang="en-US" sz="2800" lang="en-US">
                <a:solidFill>
                  <a:srgbClr val="000000"/>
                </a:solidFill>
              </a:rPr>
              <a:t>C</a:t>
            </a:r>
            <a:r>
              <a:rPr altLang="en-US" sz="2800" lang="en-US">
                <a:solidFill>
                  <a:srgbClr val="000000"/>
                </a:solidFill>
              </a:rPr>
              <a:t>O</a:t>
            </a:r>
            <a:r>
              <a:rPr altLang="en-US" sz="2800" lang="en-US">
                <a:solidFill>
                  <a:srgbClr val="000000"/>
                </a:solidFill>
              </a:rPr>
              <a:t>D</a:t>
            </a:r>
            <a:r>
              <a:rPr altLang="en-US" sz="2800" lang="en-US">
                <a:solidFill>
                  <a:srgbClr val="000000"/>
                </a:solidFill>
              </a:rPr>
              <a:t>/</a:t>
            </a:r>
            <a:r>
              <a:rPr altLang="en-US" sz="2800" lang="en-US">
                <a:solidFill>
                  <a:srgbClr val="000000"/>
                </a:solidFill>
              </a:rPr>
              <a:t>P</a:t>
            </a:r>
            <a:r>
              <a:rPr altLang="en-US" sz="2800" lang="en-US">
                <a:solidFill>
                  <a:srgbClr val="000000"/>
                </a:solidFill>
              </a:rPr>
              <a:t>C</a:t>
            </a:r>
            <a:r>
              <a:rPr altLang="en-US" sz="2800" lang="en-US">
                <a:solidFill>
                  <a:srgbClr val="000000"/>
                </a:solidFill>
              </a:rPr>
              <a:t>O</a:t>
            </a:r>
            <a:r>
              <a:rPr altLang="en-US" sz="2800" lang="en-US">
                <a:solidFill>
                  <a:srgbClr val="000000"/>
                </a:solidFill>
              </a:rPr>
              <a:t>S</a:t>
            </a:r>
            <a:r>
              <a:rPr altLang="en-US" sz="2800" lang="en-US">
                <a:solidFill>
                  <a:srgbClr val="000000"/>
                </a:solidFill>
              </a:rPr>
              <a:t> </a:t>
            </a:r>
            <a:r>
              <a:rPr altLang="en-US" sz="2800" lang="en-US">
                <a:solidFill>
                  <a:srgbClr val="000000"/>
                </a:solidFill>
              </a:rPr>
              <a:t>Tracker</a:t>
            </a:r>
            <a:r>
              <a:rPr altLang="en-US" sz="2800" lang="en-US">
                <a:solidFill>
                  <a:srgbClr val="000000"/>
                </a:solidFill>
              </a:rPr>
              <a:t>.</a:t>
            </a:r>
            <a:endParaRPr sz="2800" lang="en-IN">
              <a:solidFill>
                <a:srgbClr val="00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lastClr="000000" val="windowText"/>
      </a:dk1>
      <a:lt1>
        <a:sysClr lastClr="FFFFFF" val="window"/>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dir="5400000" dist="12700" endPos="32000" rotWithShape="0" stA="26000" sy="-100000"/>
          </a:effectLst>
        </a:effectStyle>
        <a:effectStyle>
          <a:effectLst>
            <a:outerShdw blurRad="38100" dir="5400000" dist="25400" rotWithShape="0">
              <a:srgbClr val="000000">
                <a:alpha val="64000"/>
              </a:srgbClr>
            </a:outerShdw>
          </a:effectLst>
          <a:scene3d>
            <a:camera prst="orthographicFront">
              <a:rot lat="0" lon="0" rev="0"/>
            </a:camera>
            <a:lightRig dir="tl" rig="threePt">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Basic Details of the Team and Problem Statement</dc:title>
  <dc:creator>Sarim Moin</dc:creator>
  <cp:lastModifiedBy>Vikash Kumar</cp:lastModifiedBy>
  <dcterms:created xsi:type="dcterms:W3CDTF">2022-02-10T20:14:46Z</dcterms:created>
  <dcterms:modified xsi:type="dcterms:W3CDTF">2022-04-17T04:40:34Z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c696994668354c76adf4d8948b6f68d5</vt:lpwstr>
  </property>
</Properties>
</file>