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599" y="969672"/>
            <a:ext cx="7197726" cy="1405468"/>
          </a:xfrm>
        </p:spPr>
        <p:txBody>
          <a:bodyPr/>
          <a:lstStyle/>
          <a:p>
            <a:r>
              <a:rPr lang="en-US" i="1" dirty="0" smtClean="0"/>
              <a:t> </a:t>
            </a:r>
            <a:r>
              <a:rPr lang="en-US" b="1" i="1" dirty="0" smtClean="0"/>
              <a:t>Rahul rathour</a:t>
            </a:r>
            <a:r>
              <a:rPr lang="en-US" b="1" dirty="0" smtClean="0"/>
              <a:t>     </a:t>
            </a:r>
          </a:p>
          <a:p>
            <a:r>
              <a:rPr lang="en-US" b="1" i="1" dirty="0" smtClean="0"/>
              <a:t>Akhil pratap singh</a:t>
            </a:r>
          </a:p>
          <a:p>
            <a:r>
              <a:rPr lang="en-US" dirty="0" smtClean="0"/>
              <a:t>Intern at:-Indian Servers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31" y="2397342"/>
            <a:ext cx="5451894" cy="39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Final project 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32317"/>
            <a:ext cx="10131425" cy="385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Bell MT" panose="02020503060305020303" pitchFamily="18" charset="0"/>
              </a:rPr>
              <a:t>FACE MASK DETECTION</a:t>
            </a:r>
            <a:endParaRPr lang="en-IN" sz="96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t="-3452" r="-1726" b="3452"/>
          <a:stretch/>
        </p:blipFill>
        <p:spPr>
          <a:xfrm>
            <a:off x="9540815" y="4146430"/>
            <a:ext cx="2359026" cy="246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9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Libraries that we used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NUMPY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PANDAS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MATPLOTLIB</a:t>
            </a:r>
            <a:r>
              <a:rPr lang="en-US" dirty="0"/>
              <a:t> </a:t>
            </a:r>
            <a:r>
              <a:rPr lang="en-US" dirty="0" smtClean="0"/>
              <a:t>&amp;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Detectron2: A PyTorch-based modular object detection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72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PRETRAINED MODEL THAT WE USED</a:t>
            </a:r>
            <a:endParaRPr lang="en-IN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FASTER RCNN:-</a:t>
            </a:r>
            <a:r>
              <a:rPr lang="en-US" sz="2800" dirty="0"/>
              <a:t>Faster-RCNN is one of the most well known object detection neural </a:t>
            </a:r>
            <a:r>
              <a:rPr lang="en-US" sz="2800" dirty="0" smtClean="0"/>
              <a:t>networks. </a:t>
            </a:r>
            <a:r>
              <a:rPr lang="en-US" sz="2800" dirty="0"/>
              <a:t>It is also the basis for many derived networks for segmentation, 3D object detection, fusion of LIDAR point cloud with image ,etc. An intuitive deep understanding of how Faster-RCNN works can be very useful.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150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faster R-CNn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8" y="2587926"/>
            <a:ext cx="10774394" cy="3536829"/>
          </a:xfrm>
        </p:spPr>
      </p:pic>
    </p:spTree>
    <p:extLst>
      <p:ext uri="{BB962C8B-B14F-4D97-AF65-F5344CB8AC3E}">
        <p14:creationId xmlns:p14="http://schemas.microsoft.com/office/powerpoint/2010/main" val="240154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stellar" panose="020A0402060406010301" pitchFamily="18" charset="0"/>
              </a:rPr>
              <a:t>Sample outputs</a:t>
            </a:r>
            <a:endParaRPr lang="en-IN" dirty="0">
              <a:latin typeface="Castellar" panose="020A04020604060103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2" y="2184670"/>
            <a:ext cx="3814977" cy="3649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7" y="2184670"/>
            <a:ext cx="357226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239</TotalTime>
  <Words>100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Bell MT</vt:lpstr>
      <vt:lpstr>Bodoni MT</vt:lpstr>
      <vt:lpstr>Calibri</vt:lpstr>
      <vt:lpstr>Calibri Light</vt:lpstr>
      <vt:lpstr>Castellar</vt:lpstr>
      <vt:lpstr>Wingdings</vt:lpstr>
      <vt:lpstr>Celestial</vt:lpstr>
      <vt:lpstr> </vt:lpstr>
      <vt:lpstr>Final project on</vt:lpstr>
      <vt:lpstr>Libraries that we used</vt:lpstr>
      <vt:lpstr>PRETRAINED MODEL THAT WE USED</vt:lpstr>
      <vt:lpstr>Architecture OF faster R-CNn</vt:lpstr>
      <vt:lpstr>Sample outputs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Hunter</dc:creator>
  <cp:lastModifiedBy>Hunter</cp:lastModifiedBy>
  <cp:revision>7</cp:revision>
  <dcterms:created xsi:type="dcterms:W3CDTF">2020-06-18T04:54:38Z</dcterms:created>
  <dcterms:modified xsi:type="dcterms:W3CDTF">2020-06-18T08:53:55Z</dcterms:modified>
</cp:coreProperties>
</file>