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34747200" cy="25603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5398"/>
    <a:srgbClr val="E0B904"/>
    <a:srgbClr val="024F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CDDFEC-F0FE-4265-8FEA-A8761FED8937}" v="4" dt="2023-10-17T03:38:05.1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45" autoAdjust="0"/>
    <p:restoredTop sz="94694"/>
  </p:normalViewPr>
  <p:slideViewPr>
    <p:cSldViewPr snapToGrid="0" snapToObjects="1">
      <p:cViewPr varScale="1">
        <p:scale>
          <a:sx n="22" d="100"/>
          <a:sy n="22" d="100"/>
        </p:scale>
        <p:origin x="1464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hodnicki, Paul Richard" userId="8d120819-9575-4313-8937-9ebbba3aaa58" providerId="ADAL" clId="{3CCDDFEC-F0FE-4265-8FEA-A8761FED8937}"/>
    <pc:docChg chg="undo custSel modSld modMainMaster">
      <pc:chgData name="Ohodnicki, Paul Richard" userId="8d120819-9575-4313-8937-9ebbba3aaa58" providerId="ADAL" clId="{3CCDDFEC-F0FE-4265-8FEA-A8761FED8937}" dt="2023-10-17T03:37:56.537" v="3"/>
      <pc:docMkLst>
        <pc:docMk/>
      </pc:docMkLst>
      <pc:sldChg chg="delSp modSp mod">
        <pc:chgData name="Ohodnicki, Paul Richard" userId="8d120819-9575-4313-8937-9ebbba3aaa58" providerId="ADAL" clId="{3CCDDFEC-F0FE-4265-8FEA-A8761FED8937}" dt="2023-10-17T03:37:56.537" v="3"/>
        <pc:sldMkLst>
          <pc:docMk/>
          <pc:sldMk cId="2028991328" sldId="256"/>
        </pc:sldMkLst>
        <pc:spChg chg="del">
          <ac:chgData name="Ohodnicki, Paul Richard" userId="8d120819-9575-4313-8937-9ebbba3aaa58" providerId="ADAL" clId="{3CCDDFEC-F0FE-4265-8FEA-A8761FED8937}" dt="2023-10-17T03:35:32.961" v="0" actId="478"/>
          <ac:spMkLst>
            <pc:docMk/>
            <pc:sldMk cId="2028991328" sldId="256"/>
            <ac:spMk id="6" creationId="{E9589E38-AEEC-1A6C-7A86-41A7DA323667}"/>
          </ac:spMkLst>
        </pc:spChg>
        <pc:spChg chg="del">
          <ac:chgData name="Ohodnicki, Paul Richard" userId="8d120819-9575-4313-8937-9ebbba3aaa58" providerId="ADAL" clId="{3CCDDFEC-F0FE-4265-8FEA-A8761FED8937}" dt="2023-10-17T03:35:32.961" v="0" actId="478"/>
          <ac:spMkLst>
            <pc:docMk/>
            <pc:sldMk cId="2028991328" sldId="256"/>
            <ac:spMk id="9" creationId="{0B39B585-6F4B-F8E2-989E-4C8DFACE8493}"/>
          </ac:spMkLst>
        </pc:spChg>
        <pc:spChg chg="del">
          <ac:chgData name="Ohodnicki, Paul Richard" userId="8d120819-9575-4313-8937-9ebbba3aaa58" providerId="ADAL" clId="{3CCDDFEC-F0FE-4265-8FEA-A8761FED8937}" dt="2023-10-17T03:35:32.961" v="0" actId="478"/>
          <ac:spMkLst>
            <pc:docMk/>
            <pc:sldMk cId="2028991328" sldId="256"/>
            <ac:spMk id="11" creationId="{7E49920B-7B80-568D-69CF-C3D35E8D498C}"/>
          </ac:spMkLst>
        </pc:spChg>
        <pc:spChg chg="del">
          <ac:chgData name="Ohodnicki, Paul Richard" userId="8d120819-9575-4313-8937-9ebbba3aaa58" providerId="ADAL" clId="{3CCDDFEC-F0FE-4265-8FEA-A8761FED8937}" dt="2023-10-17T03:35:32.961" v="0" actId="478"/>
          <ac:spMkLst>
            <pc:docMk/>
            <pc:sldMk cId="2028991328" sldId="256"/>
            <ac:spMk id="12" creationId="{BECE3076-B5E8-980E-839C-01AC74FAD836}"/>
          </ac:spMkLst>
        </pc:spChg>
        <pc:spChg chg="del">
          <ac:chgData name="Ohodnicki, Paul Richard" userId="8d120819-9575-4313-8937-9ebbba3aaa58" providerId="ADAL" clId="{3CCDDFEC-F0FE-4265-8FEA-A8761FED8937}" dt="2023-10-17T03:35:32.961" v="0" actId="478"/>
          <ac:spMkLst>
            <pc:docMk/>
            <pc:sldMk cId="2028991328" sldId="256"/>
            <ac:spMk id="13" creationId="{287E26B5-4E4C-D4DC-B15E-19E5430B52EF}"/>
          </ac:spMkLst>
        </pc:spChg>
        <pc:spChg chg="del">
          <ac:chgData name="Ohodnicki, Paul Richard" userId="8d120819-9575-4313-8937-9ebbba3aaa58" providerId="ADAL" clId="{3CCDDFEC-F0FE-4265-8FEA-A8761FED8937}" dt="2023-10-17T03:35:32.961" v="0" actId="478"/>
          <ac:spMkLst>
            <pc:docMk/>
            <pc:sldMk cId="2028991328" sldId="256"/>
            <ac:spMk id="14" creationId="{1CA949B7-85AA-92E0-F539-9824D84EAF65}"/>
          </ac:spMkLst>
        </pc:spChg>
        <pc:spChg chg="del">
          <ac:chgData name="Ohodnicki, Paul Richard" userId="8d120819-9575-4313-8937-9ebbba3aaa58" providerId="ADAL" clId="{3CCDDFEC-F0FE-4265-8FEA-A8761FED8937}" dt="2023-10-17T03:35:32.961" v="0" actId="478"/>
          <ac:spMkLst>
            <pc:docMk/>
            <pc:sldMk cId="2028991328" sldId="256"/>
            <ac:spMk id="15" creationId="{BEA8218D-4006-582E-E073-1901BFDD2B27}"/>
          </ac:spMkLst>
        </pc:spChg>
        <pc:spChg chg="del">
          <ac:chgData name="Ohodnicki, Paul Richard" userId="8d120819-9575-4313-8937-9ebbba3aaa58" providerId="ADAL" clId="{3CCDDFEC-F0FE-4265-8FEA-A8761FED8937}" dt="2023-10-17T03:35:32.961" v="0" actId="478"/>
          <ac:spMkLst>
            <pc:docMk/>
            <pc:sldMk cId="2028991328" sldId="256"/>
            <ac:spMk id="16" creationId="{153E1D90-A6B2-C3D5-71F7-CD804AE14AB9}"/>
          </ac:spMkLst>
        </pc:spChg>
        <pc:spChg chg="del">
          <ac:chgData name="Ohodnicki, Paul Richard" userId="8d120819-9575-4313-8937-9ebbba3aaa58" providerId="ADAL" clId="{3CCDDFEC-F0FE-4265-8FEA-A8761FED8937}" dt="2023-10-17T03:35:32.961" v="0" actId="478"/>
          <ac:spMkLst>
            <pc:docMk/>
            <pc:sldMk cId="2028991328" sldId="256"/>
            <ac:spMk id="56" creationId="{F55A3E8B-D504-B988-D576-51EE270064CC}"/>
          </ac:spMkLst>
        </pc:spChg>
        <pc:spChg chg="del">
          <ac:chgData name="Ohodnicki, Paul Richard" userId="8d120819-9575-4313-8937-9ebbba3aaa58" providerId="ADAL" clId="{3CCDDFEC-F0FE-4265-8FEA-A8761FED8937}" dt="2023-10-17T03:35:32.961" v="0" actId="478"/>
          <ac:spMkLst>
            <pc:docMk/>
            <pc:sldMk cId="2028991328" sldId="256"/>
            <ac:spMk id="88" creationId="{42A6B620-F893-DE58-709D-E424CE54AE25}"/>
          </ac:spMkLst>
        </pc:spChg>
        <pc:spChg chg="del">
          <ac:chgData name="Ohodnicki, Paul Richard" userId="8d120819-9575-4313-8937-9ebbba3aaa58" providerId="ADAL" clId="{3CCDDFEC-F0FE-4265-8FEA-A8761FED8937}" dt="2023-10-17T03:35:32.961" v="0" actId="478"/>
          <ac:spMkLst>
            <pc:docMk/>
            <pc:sldMk cId="2028991328" sldId="256"/>
            <ac:spMk id="107" creationId="{A8490F16-9D25-E2A7-C03E-CA5F12475978}"/>
          </ac:spMkLst>
        </pc:spChg>
        <pc:spChg chg="del">
          <ac:chgData name="Ohodnicki, Paul Richard" userId="8d120819-9575-4313-8937-9ebbba3aaa58" providerId="ADAL" clId="{3CCDDFEC-F0FE-4265-8FEA-A8761FED8937}" dt="2023-10-17T03:35:32.961" v="0" actId="478"/>
          <ac:spMkLst>
            <pc:docMk/>
            <pc:sldMk cId="2028991328" sldId="256"/>
            <ac:spMk id="108" creationId="{EA5F0EE7-4352-76B0-5AF0-BD9566A7AF9A}"/>
          </ac:spMkLst>
        </pc:spChg>
        <pc:grpChg chg="del">
          <ac:chgData name="Ohodnicki, Paul Richard" userId="8d120819-9575-4313-8937-9ebbba3aaa58" providerId="ADAL" clId="{3CCDDFEC-F0FE-4265-8FEA-A8761FED8937}" dt="2023-10-17T03:35:32.961" v="0" actId="478"/>
          <ac:grpSpMkLst>
            <pc:docMk/>
            <pc:sldMk cId="2028991328" sldId="256"/>
            <ac:grpSpMk id="20" creationId="{2AAEFF11-0B58-96AD-BFE4-18BB4DE3740A}"/>
          </ac:grpSpMkLst>
        </pc:grpChg>
        <pc:picChg chg="mod">
          <ac:chgData name="Ohodnicki, Paul Richard" userId="8d120819-9575-4313-8937-9ebbba3aaa58" providerId="ADAL" clId="{3CCDDFEC-F0FE-4265-8FEA-A8761FED8937}" dt="2023-10-17T03:37:56.537" v="3"/>
          <ac:picMkLst>
            <pc:docMk/>
            <pc:sldMk cId="2028991328" sldId="256"/>
            <ac:picMk id="3" creationId="{B9D81D03-3DCB-614D-A73F-20BD1B9760D4}"/>
          </ac:picMkLst>
        </pc:picChg>
        <pc:picChg chg="del">
          <ac:chgData name="Ohodnicki, Paul Richard" userId="8d120819-9575-4313-8937-9ebbba3aaa58" providerId="ADAL" clId="{3CCDDFEC-F0FE-4265-8FEA-A8761FED8937}" dt="2023-10-17T03:35:32.961" v="0" actId="478"/>
          <ac:picMkLst>
            <pc:docMk/>
            <pc:sldMk cId="2028991328" sldId="256"/>
            <ac:picMk id="25" creationId="{9ACDBECD-70A4-9652-9047-E9530B1AD7A4}"/>
          </ac:picMkLst>
        </pc:picChg>
        <pc:picChg chg="del">
          <ac:chgData name="Ohodnicki, Paul Richard" userId="8d120819-9575-4313-8937-9ebbba3aaa58" providerId="ADAL" clId="{3CCDDFEC-F0FE-4265-8FEA-A8761FED8937}" dt="2023-10-17T03:35:32.961" v="0" actId="478"/>
          <ac:picMkLst>
            <pc:docMk/>
            <pc:sldMk cId="2028991328" sldId="256"/>
            <ac:picMk id="26" creationId="{5AB8203B-10D6-9426-0EC2-558CFB73F308}"/>
          </ac:picMkLst>
        </pc:picChg>
        <pc:picChg chg="del">
          <ac:chgData name="Ohodnicki, Paul Richard" userId="8d120819-9575-4313-8937-9ebbba3aaa58" providerId="ADAL" clId="{3CCDDFEC-F0FE-4265-8FEA-A8761FED8937}" dt="2023-10-17T03:35:32.961" v="0" actId="478"/>
          <ac:picMkLst>
            <pc:docMk/>
            <pc:sldMk cId="2028991328" sldId="256"/>
            <ac:picMk id="27" creationId="{DB236AE9-9EF7-EA05-42AF-E2373ED707D1}"/>
          </ac:picMkLst>
        </pc:picChg>
        <pc:picChg chg="del">
          <ac:chgData name="Ohodnicki, Paul Richard" userId="8d120819-9575-4313-8937-9ebbba3aaa58" providerId="ADAL" clId="{3CCDDFEC-F0FE-4265-8FEA-A8761FED8937}" dt="2023-10-17T03:35:32.961" v="0" actId="478"/>
          <ac:picMkLst>
            <pc:docMk/>
            <pc:sldMk cId="2028991328" sldId="256"/>
            <ac:picMk id="55" creationId="{83D4BE92-9876-15B1-458D-962EE7293BB9}"/>
          </ac:picMkLst>
        </pc:picChg>
        <pc:picChg chg="del">
          <ac:chgData name="Ohodnicki, Paul Richard" userId="8d120819-9575-4313-8937-9ebbba3aaa58" providerId="ADAL" clId="{3CCDDFEC-F0FE-4265-8FEA-A8761FED8937}" dt="2023-10-17T03:35:32.961" v="0" actId="478"/>
          <ac:picMkLst>
            <pc:docMk/>
            <pc:sldMk cId="2028991328" sldId="256"/>
            <ac:picMk id="64" creationId="{F3C233A2-C827-4B92-6359-1E688EA79A96}"/>
          </ac:picMkLst>
        </pc:picChg>
        <pc:picChg chg="del">
          <ac:chgData name="Ohodnicki, Paul Richard" userId="8d120819-9575-4313-8937-9ebbba3aaa58" providerId="ADAL" clId="{3CCDDFEC-F0FE-4265-8FEA-A8761FED8937}" dt="2023-10-17T03:35:32.961" v="0" actId="478"/>
          <ac:picMkLst>
            <pc:docMk/>
            <pc:sldMk cId="2028991328" sldId="256"/>
            <ac:picMk id="65" creationId="{6003B7FE-08BE-0DF2-0562-EE94CCCEF0BF}"/>
          </ac:picMkLst>
        </pc:picChg>
        <pc:picChg chg="del">
          <ac:chgData name="Ohodnicki, Paul Richard" userId="8d120819-9575-4313-8937-9ebbba3aaa58" providerId="ADAL" clId="{3CCDDFEC-F0FE-4265-8FEA-A8761FED8937}" dt="2023-10-17T03:35:32.961" v="0" actId="478"/>
          <ac:picMkLst>
            <pc:docMk/>
            <pc:sldMk cId="2028991328" sldId="256"/>
            <ac:picMk id="66" creationId="{367565D7-8264-76C3-F3D5-655CE08A56B5}"/>
          </ac:picMkLst>
        </pc:picChg>
        <pc:picChg chg="del">
          <ac:chgData name="Ohodnicki, Paul Richard" userId="8d120819-9575-4313-8937-9ebbba3aaa58" providerId="ADAL" clId="{3CCDDFEC-F0FE-4265-8FEA-A8761FED8937}" dt="2023-10-17T03:35:32.961" v="0" actId="478"/>
          <ac:picMkLst>
            <pc:docMk/>
            <pc:sldMk cId="2028991328" sldId="256"/>
            <ac:picMk id="70" creationId="{E1E85244-F0D3-C59A-3771-F734A3A6E63E}"/>
          </ac:picMkLst>
        </pc:picChg>
        <pc:picChg chg="del">
          <ac:chgData name="Ohodnicki, Paul Richard" userId="8d120819-9575-4313-8937-9ebbba3aaa58" providerId="ADAL" clId="{3CCDDFEC-F0FE-4265-8FEA-A8761FED8937}" dt="2023-10-17T03:35:32.961" v="0" actId="478"/>
          <ac:picMkLst>
            <pc:docMk/>
            <pc:sldMk cId="2028991328" sldId="256"/>
            <ac:picMk id="74" creationId="{CBC90337-A53A-8A48-69A3-943491E85CB7}"/>
          </ac:picMkLst>
        </pc:picChg>
        <pc:picChg chg="del">
          <ac:chgData name="Ohodnicki, Paul Richard" userId="8d120819-9575-4313-8937-9ebbba3aaa58" providerId="ADAL" clId="{3CCDDFEC-F0FE-4265-8FEA-A8761FED8937}" dt="2023-10-17T03:35:32.961" v="0" actId="478"/>
          <ac:picMkLst>
            <pc:docMk/>
            <pc:sldMk cId="2028991328" sldId="256"/>
            <ac:picMk id="80" creationId="{38C1435C-05A9-EF4B-6956-F20187DE5C80}"/>
          </ac:picMkLst>
        </pc:picChg>
        <pc:picChg chg="del">
          <ac:chgData name="Ohodnicki, Paul Richard" userId="8d120819-9575-4313-8937-9ebbba3aaa58" providerId="ADAL" clId="{3CCDDFEC-F0FE-4265-8FEA-A8761FED8937}" dt="2023-10-17T03:35:32.961" v="0" actId="478"/>
          <ac:picMkLst>
            <pc:docMk/>
            <pc:sldMk cId="2028991328" sldId="256"/>
            <ac:picMk id="81" creationId="{B1ED8304-9FFA-1006-2589-A17DF4C97A26}"/>
          </ac:picMkLst>
        </pc:picChg>
        <pc:picChg chg="del">
          <ac:chgData name="Ohodnicki, Paul Richard" userId="8d120819-9575-4313-8937-9ebbba3aaa58" providerId="ADAL" clId="{3CCDDFEC-F0FE-4265-8FEA-A8761FED8937}" dt="2023-10-17T03:35:32.961" v="0" actId="478"/>
          <ac:picMkLst>
            <pc:docMk/>
            <pc:sldMk cId="2028991328" sldId="256"/>
            <ac:picMk id="82" creationId="{7F4FA680-D434-F1FB-A3A9-1C30BAD4C9A9}"/>
          </ac:picMkLst>
        </pc:picChg>
        <pc:picChg chg="del">
          <ac:chgData name="Ohodnicki, Paul Richard" userId="8d120819-9575-4313-8937-9ebbba3aaa58" providerId="ADAL" clId="{3CCDDFEC-F0FE-4265-8FEA-A8761FED8937}" dt="2023-10-17T03:35:32.961" v="0" actId="478"/>
          <ac:picMkLst>
            <pc:docMk/>
            <pc:sldMk cId="2028991328" sldId="256"/>
            <ac:picMk id="83" creationId="{01393A09-F1EB-5C8D-721B-C224C2DF7D4A}"/>
          </ac:picMkLst>
        </pc:picChg>
        <pc:picChg chg="del">
          <ac:chgData name="Ohodnicki, Paul Richard" userId="8d120819-9575-4313-8937-9ebbba3aaa58" providerId="ADAL" clId="{3CCDDFEC-F0FE-4265-8FEA-A8761FED8937}" dt="2023-10-17T03:35:32.961" v="0" actId="478"/>
          <ac:picMkLst>
            <pc:docMk/>
            <pc:sldMk cId="2028991328" sldId="256"/>
            <ac:picMk id="84" creationId="{C6452517-596B-A615-BEF1-473CF1E9DE47}"/>
          </ac:picMkLst>
        </pc:picChg>
        <pc:picChg chg="del">
          <ac:chgData name="Ohodnicki, Paul Richard" userId="8d120819-9575-4313-8937-9ebbba3aaa58" providerId="ADAL" clId="{3CCDDFEC-F0FE-4265-8FEA-A8761FED8937}" dt="2023-10-17T03:35:32.961" v="0" actId="478"/>
          <ac:picMkLst>
            <pc:docMk/>
            <pc:sldMk cId="2028991328" sldId="256"/>
            <ac:picMk id="85" creationId="{46EC480E-9C83-574B-63C8-74027E6B23D2}"/>
          </ac:picMkLst>
        </pc:picChg>
        <pc:picChg chg="del">
          <ac:chgData name="Ohodnicki, Paul Richard" userId="8d120819-9575-4313-8937-9ebbba3aaa58" providerId="ADAL" clId="{3CCDDFEC-F0FE-4265-8FEA-A8761FED8937}" dt="2023-10-17T03:35:32.961" v="0" actId="478"/>
          <ac:picMkLst>
            <pc:docMk/>
            <pc:sldMk cId="2028991328" sldId="256"/>
            <ac:picMk id="87" creationId="{8B3C6F50-6234-485B-F41A-040E2945616E}"/>
          </ac:picMkLst>
        </pc:picChg>
        <pc:picChg chg="del">
          <ac:chgData name="Ohodnicki, Paul Richard" userId="8d120819-9575-4313-8937-9ebbba3aaa58" providerId="ADAL" clId="{3CCDDFEC-F0FE-4265-8FEA-A8761FED8937}" dt="2023-10-17T03:35:32.961" v="0" actId="478"/>
          <ac:picMkLst>
            <pc:docMk/>
            <pc:sldMk cId="2028991328" sldId="256"/>
            <ac:picMk id="92" creationId="{01C2FEEB-0BBC-F5E2-4CB8-5CDD281C4115}"/>
          </ac:picMkLst>
        </pc:picChg>
        <pc:picChg chg="del">
          <ac:chgData name="Ohodnicki, Paul Richard" userId="8d120819-9575-4313-8937-9ebbba3aaa58" providerId="ADAL" clId="{3CCDDFEC-F0FE-4265-8FEA-A8761FED8937}" dt="2023-10-17T03:35:32.961" v="0" actId="478"/>
          <ac:picMkLst>
            <pc:docMk/>
            <pc:sldMk cId="2028991328" sldId="256"/>
            <ac:picMk id="93" creationId="{EE83CA73-5CA3-583C-1907-424A74817665}"/>
          </ac:picMkLst>
        </pc:picChg>
        <pc:picChg chg="del">
          <ac:chgData name="Ohodnicki, Paul Richard" userId="8d120819-9575-4313-8937-9ebbba3aaa58" providerId="ADAL" clId="{3CCDDFEC-F0FE-4265-8FEA-A8761FED8937}" dt="2023-10-17T03:35:32.961" v="0" actId="478"/>
          <ac:picMkLst>
            <pc:docMk/>
            <pc:sldMk cId="2028991328" sldId="256"/>
            <ac:picMk id="95" creationId="{3AE1C0F9-FAE8-6D7A-CD67-D647B869EA21}"/>
          </ac:picMkLst>
        </pc:picChg>
        <pc:picChg chg="del">
          <ac:chgData name="Ohodnicki, Paul Richard" userId="8d120819-9575-4313-8937-9ebbba3aaa58" providerId="ADAL" clId="{3CCDDFEC-F0FE-4265-8FEA-A8761FED8937}" dt="2023-10-17T03:35:32.961" v="0" actId="478"/>
          <ac:picMkLst>
            <pc:docMk/>
            <pc:sldMk cId="2028991328" sldId="256"/>
            <ac:picMk id="98" creationId="{632C5002-73C0-7B47-1755-29D8F1B31F5E}"/>
          </ac:picMkLst>
        </pc:picChg>
        <pc:picChg chg="del">
          <ac:chgData name="Ohodnicki, Paul Richard" userId="8d120819-9575-4313-8937-9ebbba3aaa58" providerId="ADAL" clId="{3CCDDFEC-F0FE-4265-8FEA-A8761FED8937}" dt="2023-10-17T03:35:32.961" v="0" actId="478"/>
          <ac:picMkLst>
            <pc:docMk/>
            <pc:sldMk cId="2028991328" sldId="256"/>
            <ac:picMk id="100" creationId="{EECA1FE9-4DFE-52CF-B92D-A1B3CF7C8962}"/>
          </ac:picMkLst>
        </pc:picChg>
        <pc:picChg chg="del">
          <ac:chgData name="Ohodnicki, Paul Richard" userId="8d120819-9575-4313-8937-9ebbba3aaa58" providerId="ADAL" clId="{3CCDDFEC-F0FE-4265-8FEA-A8761FED8937}" dt="2023-10-17T03:35:32.961" v="0" actId="478"/>
          <ac:picMkLst>
            <pc:docMk/>
            <pc:sldMk cId="2028991328" sldId="256"/>
            <ac:picMk id="101" creationId="{3A064BCE-1073-0815-197A-5FE3311FF2E7}"/>
          </ac:picMkLst>
        </pc:picChg>
        <pc:picChg chg="del">
          <ac:chgData name="Ohodnicki, Paul Richard" userId="8d120819-9575-4313-8937-9ebbba3aaa58" providerId="ADAL" clId="{3CCDDFEC-F0FE-4265-8FEA-A8761FED8937}" dt="2023-10-17T03:35:32.961" v="0" actId="478"/>
          <ac:picMkLst>
            <pc:docMk/>
            <pc:sldMk cId="2028991328" sldId="256"/>
            <ac:picMk id="102" creationId="{3DEF426E-1B8B-B0B1-8808-7784989AD6C1}"/>
          </ac:picMkLst>
        </pc:picChg>
        <pc:picChg chg="del">
          <ac:chgData name="Ohodnicki, Paul Richard" userId="8d120819-9575-4313-8937-9ebbba3aaa58" providerId="ADAL" clId="{3CCDDFEC-F0FE-4265-8FEA-A8761FED8937}" dt="2023-10-17T03:35:32.961" v="0" actId="478"/>
          <ac:picMkLst>
            <pc:docMk/>
            <pc:sldMk cId="2028991328" sldId="256"/>
            <ac:picMk id="105" creationId="{2F123FCB-9F1E-D0E9-2BFF-C025C25E05D5}"/>
          </ac:picMkLst>
        </pc:picChg>
      </pc:sldChg>
      <pc:sldMasterChg chg="modSp modSldLayout">
        <pc:chgData name="Ohodnicki, Paul Richard" userId="8d120819-9575-4313-8937-9ebbba3aaa58" providerId="ADAL" clId="{3CCDDFEC-F0FE-4265-8FEA-A8761FED8937}" dt="2023-10-17T03:37:56.537" v="3"/>
        <pc:sldMasterMkLst>
          <pc:docMk/>
          <pc:sldMasterMk cId="2667900458" sldId="2147483672"/>
        </pc:sldMasterMkLst>
        <pc:spChg chg="mod">
          <ac:chgData name="Ohodnicki, Paul Richard" userId="8d120819-9575-4313-8937-9ebbba3aaa58" providerId="ADAL" clId="{3CCDDFEC-F0FE-4265-8FEA-A8761FED8937}" dt="2023-10-17T03:37:56.537" v="3"/>
          <ac:spMkLst>
            <pc:docMk/>
            <pc:sldMasterMk cId="2667900458" sldId="2147483672"/>
            <ac:spMk id="2" creationId="{00000000-0000-0000-0000-000000000000}"/>
          </ac:spMkLst>
        </pc:spChg>
        <pc:spChg chg="mod">
          <ac:chgData name="Ohodnicki, Paul Richard" userId="8d120819-9575-4313-8937-9ebbba3aaa58" providerId="ADAL" clId="{3CCDDFEC-F0FE-4265-8FEA-A8761FED8937}" dt="2023-10-17T03:37:56.537" v="3"/>
          <ac:spMkLst>
            <pc:docMk/>
            <pc:sldMasterMk cId="2667900458" sldId="2147483672"/>
            <ac:spMk id="3" creationId="{00000000-0000-0000-0000-000000000000}"/>
          </ac:spMkLst>
        </pc:spChg>
        <pc:spChg chg="mod">
          <ac:chgData name="Ohodnicki, Paul Richard" userId="8d120819-9575-4313-8937-9ebbba3aaa58" providerId="ADAL" clId="{3CCDDFEC-F0FE-4265-8FEA-A8761FED8937}" dt="2023-10-17T03:37:56.537" v="3"/>
          <ac:spMkLst>
            <pc:docMk/>
            <pc:sldMasterMk cId="2667900458" sldId="2147483672"/>
            <ac:spMk id="4" creationId="{00000000-0000-0000-0000-000000000000}"/>
          </ac:spMkLst>
        </pc:spChg>
        <pc:spChg chg="mod">
          <ac:chgData name="Ohodnicki, Paul Richard" userId="8d120819-9575-4313-8937-9ebbba3aaa58" providerId="ADAL" clId="{3CCDDFEC-F0FE-4265-8FEA-A8761FED8937}" dt="2023-10-17T03:37:56.537" v="3"/>
          <ac:spMkLst>
            <pc:docMk/>
            <pc:sldMasterMk cId="2667900458" sldId="2147483672"/>
            <ac:spMk id="5" creationId="{00000000-0000-0000-0000-000000000000}"/>
          </ac:spMkLst>
        </pc:spChg>
        <pc:spChg chg="mod">
          <ac:chgData name="Ohodnicki, Paul Richard" userId="8d120819-9575-4313-8937-9ebbba3aaa58" providerId="ADAL" clId="{3CCDDFEC-F0FE-4265-8FEA-A8761FED8937}" dt="2023-10-17T03:37:56.537" v="3"/>
          <ac:spMkLst>
            <pc:docMk/>
            <pc:sldMasterMk cId="2667900458" sldId="2147483672"/>
            <ac:spMk id="6" creationId="{00000000-0000-0000-0000-000000000000}"/>
          </ac:spMkLst>
        </pc:spChg>
        <pc:sldLayoutChg chg="modSp">
          <pc:chgData name="Ohodnicki, Paul Richard" userId="8d120819-9575-4313-8937-9ebbba3aaa58" providerId="ADAL" clId="{3CCDDFEC-F0FE-4265-8FEA-A8761FED8937}" dt="2023-10-17T03:37:56.537" v="3"/>
          <pc:sldLayoutMkLst>
            <pc:docMk/>
            <pc:sldMasterMk cId="2667900458" sldId="2147483672"/>
            <pc:sldLayoutMk cId="3528875931" sldId="2147483673"/>
          </pc:sldLayoutMkLst>
          <pc:spChg chg="mod">
            <ac:chgData name="Ohodnicki, Paul Richard" userId="8d120819-9575-4313-8937-9ebbba3aaa58" providerId="ADAL" clId="{3CCDDFEC-F0FE-4265-8FEA-A8761FED8937}" dt="2023-10-17T03:37:56.537" v="3"/>
            <ac:spMkLst>
              <pc:docMk/>
              <pc:sldMasterMk cId="2667900458" sldId="2147483672"/>
              <pc:sldLayoutMk cId="3528875931" sldId="2147483673"/>
              <ac:spMk id="2" creationId="{00000000-0000-0000-0000-000000000000}"/>
            </ac:spMkLst>
          </pc:spChg>
          <pc:spChg chg="mod">
            <ac:chgData name="Ohodnicki, Paul Richard" userId="8d120819-9575-4313-8937-9ebbba3aaa58" providerId="ADAL" clId="{3CCDDFEC-F0FE-4265-8FEA-A8761FED8937}" dt="2023-10-17T03:37:56.537" v="3"/>
            <ac:spMkLst>
              <pc:docMk/>
              <pc:sldMasterMk cId="2667900458" sldId="2147483672"/>
              <pc:sldLayoutMk cId="3528875931" sldId="2147483673"/>
              <ac:spMk id="3" creationId="{00000000-0000-0000-0000-000000000000}"/>
            </ac:spMkLst>
          </pc:spChg>
        </pc:sldLayoutChg>
        <pc:sldLayoutChg chg="modSp">
          <pc:chgData name="Ohodnicki, Paul Richard" userId="8d120819-9575-4313-8937-9ebbba3aaa58" providerId="ADAL" clId="{3CCDDFEC-F0FE-4265-8FEA-A8761FED8937}" dt="2023-10-17T03:37:56.537" v="3"/>
          <pc:sldLayoutMkLst>
            <pc:docMk/>
            <pc:sldMasterMk cId="2667900458" sldId="2147483672"/>
            <pc:sldLayoutMk cId="4244950059" sldId="2147483675"/>
          </pc:sldLayoutMkLst>
          <pc:spChg chg="mod">
            <ac:chgData name="Ohodnicki, Paul Richard" userId="8d120819-9575-4313-8937-9ebbba3aaa58" providerId="ADAL" clId="{3CCDDFEC-F0FE-4265-8FEA-A8761FED8937}" dt="2023-10-17T03:37:56.537" v="3"/>
            <ac:spMkLst>
              <pc:docMk/>
              <pc:sldMasterMk cId="2667900458" sldId="2147483672"/>
              <pc:sldLayoutMk cId="4244950059" sldId="2147483675"/>
              <ac:spMk id="2" creationId="{00000000-0000-0000-0000-000000000000}"/>
            </ac:spMkLst>
          </pc:spChg>
          <pc:spChg chg="mod">
            <ac:chgData name="Ohodnicki, Paul Richard" userId="8d120819-9575-4313-8937-9ebbba3aaa58" providerId="ADAL" clId="{3CCDDFEC-F0FE-4265-8FEA-A8761FED8937}" dt="2023-10-17T03:37:56.537" v="3"/>
            <ac:spMkLst>
              <pc:docMk/>
              <pc:sldMasterMk cId="2667900458" sldId="2147483672"/>
              <pc:sldLayoutMk cId="4244950059" sldId="2147483675"/>
              <ac:spMk id="3" creationId="{00000000-0000-0000-0000-000000000000}"/>
            </ac:spMkLst>
          </pc:spChg>
        </pc:sldLayoutChg>
        <pc:sldLayoutChg chg="modSp">
          <pc:chgData name="Ohodnicki, Paul Richard" userId="8d120819-9575-4313-8937-9ebbba3aaa58" providerId="ADAL" clId="{3CCDDFEC-F0FE-4265-8FEA-A8761FED8937}" dt="2023-10-17T03:37:56.537" v="3"/>
          <pc:sldLayoutMkLst>
            <pc:docMk/>
            <pc:sldMasterMk cId="2667900458" sldId="2147483672"/>
            <pc:sldLayoutMk cId="178831069" sldId="2147483676"/>
          </pc:sldLayoutMkLst>
          <pc:spChg chg="mod">
            <ac:chgData name="Ohodnicki, Paul Richard" userId="8d120819-9575-4313-8937-9ebbba3aaa58" providerId="ADAL" clId="{3CCDDFEC-F0FE-4265-8FEA-A8761FED8937}" dt="2023-10-17T03:37:56.537" v="3"/>
            <ac:spMkLst>
              <pc:docMk/>
              <pc:sldMasterMk cId="2667900458" sldId="2147483672"/>
              <pc:sldLayoutMk cId="178831069" sldId="2147483676"/>
              <ac:spMk id="3" creationId="{00000000-0000-0000-0000-000000000000}"/>
            </ac:spMkLst>
          </pc:spChg>
          <pc:spChg chg="mod">
            <ac:chgData name="Ohodnicki, Paul Richard" userId="8d120819-9575-4313-8937-9ebbba3aaa58" providerId="ADAL" clId="{3CCDDFEC-F0FE-4265-8FEA-A8761FED8937}" dt="2023-10-17T03:37:56.537" v="3"/>
            <ac:spMkLst>
              <pc:docMk/>
              <pc:sldMasterMk cId="2667900458" sldId="2147483672"/>
              <pc:sldLayoutMk cId="178831069" sldId="2147483676"/>
              <ac:spMk id="4" creationId="{00000000-0000-0000-0000-000000000000}"/>
            </ac:spMkLst>
          </pc:spChg>
        </pc:sldLayoutChg>
        <pc:sldLayoutChg chg="modSp">
          <pc:chgData name="Ohodnicki, Paul Richard" userId="8d120819-9575-4313-8937-9ebbba3aaa58" providerId="ADAL" clId="{3CCDDFEC-F0FE-4265-8FEA-A8761FED8937}" dt="2023-10-17T03:37:56.537" v="3"/>
          <pc:sldLayoutMkLst>
            <pc:docMk/>
            <pc:sldMasterMk cId="2667900458" sldId="2147483672"/>
            <pc:sldLayoutMk cId="1548673754" sldId="2147483677"/>
          </pc:sldLayoutMkLst>
          <pc:spChg chg="mod">
            <ac:chgData name="Ohodnicki, Paul Richard" userId="8d120819-9575-4313-8937-9ebbba3aaa58" providerId="ADAL" clId="{3CCDDFEC-F0FE-4265-8FEA-A8761FED8937}" dt="2023-10-17T03:37:56.537" v="3"/>
            <ac:spMkLst>
              <pc:docMk/>
              <pc:sldMasterMk cId="2667900458" sldId="2147483672"/>
              <pc:sldLayoutMk cId="1548673754" sldId="2147483677"/>
              <ac:spMk id="2" creationId="{00000000-0000-0000-0000-000000000000}"/>
            </ac:spMkLst>
          </pc:spChg>
          <pc:spChg chg="mod">
            <ac:chgData name="Ohodnicki, Paul Richard" userId="8d120819-9575-4313-8937-9ebbba3aaa58" providerId="ADAL" clId="{3CCDDFEC-F0FE-4265-8FEA-A8761FED8937}" dt="2023-10-17T03:37:56.537" v="3"/>
            <ac:spMkLst>
              <pc:docMk/>
              <pc:sldMasterMk cId="2667900458" sldId="2147483672"/>
              <pc:sldLayoutMk cId="1548673754" sldId="2147483677"/>
              <ac:spMk id="3" creationId="{00000000-0000-0000-0000-000000000000}"/>
            </ac:spMkLst>
          </pc:spChg>
          <pc:spChg chg="mod">
            <ac:chgData name="Ohodnicki, Paul Richard" userId="8d120819-9575-4313-8937-9ebbba3aaa58" providerId="ADAL" clId="{3CCDDFEC-F0FE-4265-8FEA-A8761FED8937}" dt="2023-10-17T03:37:56.537" v="3"/>
            <ac:spMkLst>
              <pc:docMk/>
              <pc:sldMasterMk cId="2667900458" sldId="2147483672"/>
              <pc:sldLayoutMk cId="1548673754" sldId="2147483677"/>
              <ac:spMk id="4" creationId="{00000000-0000-0000-0000-000000000000}"/>
            </ac:spMkLst>
          </pc:spChg>
          <pc:spChg chg="mod">
            <ac:chgData name="Ohodnicki, Paul Richard" userId="8d120819-9575-4313-8937-9ebbba3aaa58" providerId="ADAL" clId="{3CCDDFEC-F0FE-4265-8FEA-A8761FED8937}" dt="2023-10-17T03:37:56.537" v="3"/>
            <ac:spMkLst>
              <pc:docMk/>
              <pc:sldMasterMk cId="2667900458" sldId="2147483672"/>
              <pc:sldLayoutMk cId="1548673754" sldId="2147483677"/>
              <ac:spMk id="5" creationId="{00000000-0000-0000-0000-000000000000}"/>
            </ac:spMkLst>
          </pc:spChg>
          <pc:spChg chg="mod">
            <ac:chgData name="Ohodnicki, Paul Richard" userId="8d120819-9575-4313-8937-9ebbba3aaa58" providerId="ADAL" clId="{3CCDDFEC-F0FE-4265-8FEA-A8761FED8937}" dt="2023-10-17T03:37:56.537" v="3"/>
            <ac:spMkLst>
              <pc:docMk/>
              <pc:sldMasterMk cId="2667900458" sldId="2147483672"/>
              <pc:sldLayoutMk cId="1548673754" sldId="2147483677"/>
              <ac:spMk id="6" creationId="{00000000-0000-0000-0000-000000000000}"/>
            </ac:spMkLst>
          </pc:spChg>
        </pc:sldLayoutChg>
        <pc:sldLayoutChg chg="modSp">
          <pc:chgData name="Ohodnicki, Paul Richard" userId="8d120819-9575-4313-8937-9ebbba3aaa58" providerId="ADAL" clId="{3CCDDFEC-F0FE-4265-8FEA-A8761FED8937}" dt="2023-10-17T03:37:56.537" v="3"/>
          <pc:sldLayoutMkLst>
            <pc:docMk/>
            <pc:sldMasterMk cId="2667900458" sldId="2147483672"/>
            <pc:sldLayoutMk cId="1001454633" sldId="2147483680"/>
          </pc:sldLayoutMkLst>
          <pc:spChg chg="mod">
            <ac:chgData name="Ohodnicki, Paul Richard" userId="8d120819-9575-4313-8937-9ebbba3aaa58" providerId="ADAL" clId="{3CCDDFEC-F0FE-4265-8FEA-A8761FED8937}" dt="2023-10-17T03:37:56.537" v="3"/>
            <ac:spMkLst>
              <pc:docMk/>
              <pc:sldMasterMk cId="2667900458" sldId="2147483672"/>
              <pc:sldLayoutMk cId="1001454633" sldId="2147483680"/>
              <ac:spMk id="2" creationId="{00000000-0000-0000-0000-000000000000}"/>
            </ac:spMkLst>
          </pc:spChg>
          <pc:spChg chg="mod">
            <ac:chgData name="Ohodnicki, Paul Richard" userId="8d120819-9575-4313-8937-9ebbba3aaa58" providerId="ADAL" clId="{3CCDDFEC-F0FE-4265-8FEA-A8761FED8937}" dt="2023-10-17T03:37:56.537" v="3"/>
            <ac:spMkLst>
              <pc:docMk/>
              <pc:sldMasterMk cId="2667900458" sldId="2147483672"/>
              <pc:sldLayoutMk cId="1001454633" sldId="2147483680"/>
              <ac:spMk id="3" creationId="{00000000-0000-0000-0000-000000000000}"/>
            </ac:spMkLst>
          </pc:spChg>
          <pc:spChg chg="mod">
            <ac:chgData name="Ohodnicki, Paul Richard" userId="8d120819-9575-4313-8937-9ebbba3aaa58" providerId="ADAL" clId="{3CCDDFEC-F0FE-4265-8FEA-A8761FED8937}" dt="2023-10-17T03:37:56.537" v="3"/>
            <ac:spMkLst>
              <pc:docMk/>
              <pc:sldMasterMk cId="2667900458" sldId="2147483672"/>
              <pc:sldLayoutMk cId="1001454633" sldId="2147483680"/>
              <ac:spMk id="4" creationId="{00000000-0000-0000-0000-000000000000}"/>
            </ac:spMkLst>
          </pc:spChg>
        </pc:sldLayoutChg>
        <pc:sldLayoutChg chg="modSp">
          <pc:chgData name="Ohodnicki, Paul Richard" userId="8d120819-9575-4313-8937-9ebbba3aaa58" providerId="ADAL" clId="{3CCDDFEC-F0FE-4265-8FEA-A8761FED8937}" dt="2023-10-17T03:37:56.537" v="3"/>
          <pc:sldLayoutMkLst>
            <pc:docMk/>
            <pc:sldMasterMk cId="2667900458" sldId="2147483672"/>
            <pc:sldLayoutMk cId="426849263" sldId="2147483681"/>
          </pc:sldLayoutMkLst>
          <pc:spChg chg="mod">
            <ac:chgData name="Ohodnicki, Paul Richard" userId="8d120819-9575-4313-8937-9ebbba3aaa58" providerId="ADAL" clId="{3CCDDFEC-F0FE-4265-8FEA-A8761FED8937}" dt="2023-10-17T03:37:56.537" v="3"/>
            <ac:spMkLst>
              <pc:docMk/>
              <pc:sldMasterMk cId="2667900458" sldId="2147483672"/>
              <pc:sldLayoutMk cId="426849263" sldId="2147483681"/>
              <ac:spMk id="2" creationId="{00000000-0000-0000-0000-000000000000}"/>
            </ac:spMkLst>
          </pc:spChg>
          <pc:spChg chg="mod">
            <ac:chgData name="Ohodnicki, Paul Richard" userId="8d120819-9575-4313-8937-9ebbba3aaa58" providerId="ADAL" clId="{3CCDDFEC-F0FE-4265-8FEA-A8761FED8937}" dt="2023-10-17T03:37:56.537" v="3"/>
            <ac:spMkLst>
              <pc:docMk/>
              <pc:sldMasterMk cId="2667900458" sldId="2147483672"/>
              <pc:sldLayoutMk cId="426849263" sldId="2147483681"/>
              <ac:spMk id="3" creationId="{00000000-0000-0000-0000-000000000000}"/>
            </ac:spMkLst>
          </pc:spChg>
          <pc:spChg chg="mod">
            <ac:chgData name="Ohodnicki, Paul Richard" userId="8d120819-9575-4313-8937-9ebbba3aaa58" providerId="ADAL" clId="{3CCDDFEC-F0FE-4265-8FEA-A8761FED8937}" dt="2023-10-17T03:37:56.537" v="3"/>
            <ac:spMkLst>
              <pc:docMk/>
              <pc:sldMasterMk cId="2667900458" sldId="2147483672"/>
              <pc:sldLayoutMk cId="426849263" sldId="2147483681"/>
              <ac:spMk id="4" creationId="{00000000-0000-0000-0000-000000000000}"/>
            </ac:spMkLst>
          </pc:spChg>
        </pc:sldLayoutChg>
        <pc:sldLayoutChg chg="modSp">
          <pc:chgData name="Ohodnicki, Paul Richard" userId="8d120819-9575-4313-8937-9ebbba3aaa58" providerId="ADAL" clId="{3CCDDFEC-F0FE-4265-8FEA-A8761FED8937}" dt="2023-10-17T03:37:56.537" v="3"/>
          <pc:sldLayoutMkLst>
            <pc:docMk/>
            <pc:sldMasterMk cId="2667900458" sldId="2147483672"/>
            <pc:sldLayoutMk cId="2673875557" sldId="2147483683"/>
          </pc:sldLayoutMkLst>
          <pc:spChg chg="mod">
            <ac:chgData name="Ohodnicki, Paul Richard" userId="8d120819-9575-4313-8937-9ebbba3aaa58" providerId="ADAL" clId="{3CCDDFEC-F0FE-4265-8FEA-A8761FED8937}" dt="2023-10-17T03:37:56.537" v="3"/>
            <ac:spMkLst>
              <pc:docMk/>
              <pc:sldMasterMk cId="2667900458" sldId="2147483672"/>
              <pc:sldLayoutMk cId="2673875557" sldId="2147483683"/>
              <ac:spMk id="2" creationId="{00000000-0000-0000-0000-000000000000}"/>
            </ac:spMkLst>
          </pc:spChg>
          <pc:spChg chg="mod">
            <ac:chgData name="Ohodnicki, Paul Richard" userId="8d120819-9575-4313-8937-9ebbba3aaa58" providerId="ADAL" clId="{3CCDDFEC-F0FE-4265-8FEA-A8761FED8937}" dt="2023-10-17T03:37:56.537" v="3"/>
            <ac:spMkLst>
              <pc:docMk/>
              <pc:sldMasterMk cId="2667900458" sldId="2147483672"/>
              <pc:sldLayoutMk cId="2673875557" sldId="2147483683"/>
              <ac:spMk id="3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06040" y="4190155"/>
            <a:ext cx="29535120" cy="8913707"/>
          </a:xfrm>
        </p:spPr>
        <p:txBody>
          <a:bodyPr anchor="b"/>
          <a:lstStyle>
            <a:lvl1pPr algn="ctr">
              <a:defRPr sz="2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3400" y="13447609"/>
            <a:ext cx="26060400" cy="6181511"/>
          </a:xfrm>
        </p:spPr>
        <p:txBody>
          <a:bodyPr/>
          <a:lstStyle>
            <a:lvl1pPr marL="0" indent="0" algn="ctr">
              <a:buNone/>
              <a:defRPr sz="8960"/>
            </a:lvl1pPr>
            <a:lvl2pPr marL="1706865" indent="0" algn="ctr">
              <a:buNone/>
              <a:defRPr sz="7467"/>
            </a:lvl2pPr>
            <a:lvl3pPr marL="3413730" indent="0" algn="ctr">
              <a:buNone/>
              <a:defRPr sz="6720"/>
            </a:lvl3pPr>
            <a:lvl4pPr marL="5120594" indent="0" algn="ctr">
              <a:buNone/>
              <a:defRPr sz="5973"/>
            </a:lvl4pPr>
            <a:lvl5pPr marL="6827459" indent="0" algn="ctr">
              <a:buNone/>
              <a:defRPr sz="5973"/>
            </a:lvl5pPr>
            <a:lvl6pPr marL="8534324" indent="0" algn="ctr">
              <a:buNone/>
              <a:defRPr sz="5973"/>
            </a:lvl6pPr>
            <a:lvl7pPr marL="10241189" indent="0" algn="ctr">
              <a:buNone/>
              <a:defRPr sz="5973"/>
            </a:lvl7pPr>
            <a:lvl8pPr marL="11948053" indent="0" algn="ctr">
              <a:buNone/>
              <a:defRPr sz="5973"/>
            </a:lvl8pPr>
            <a:lvl9pPr marL="13654918" indent="0" algn="ctr">
              <a:buNone/>
              <a:defRPr sz="597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812C1-8AC2-5844-838C-81F18287F53D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29192-775B-6946-AA4A-3CCB6E927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292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812C1-8AC2-5844-838C-81F18287F53D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29192-775B-6946-AA4A-3CCB6E927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411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4865967" y="1363133"/>
            <a:ext cx="7492365" cy="216975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88872" y="1363133"/>
            <a:ext cx="22042755" cy="216975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812C1-8AC2-5844-838C-81F18287F53D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29192-775B-6946-AA4A-3CCB6E927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7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812C1-8AC2-5844-838C-81F18287F53D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29192-775B-6946-AA4A-3CCB6E927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44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0774" y="6383028"/>
            <a:ext cx="29969460" cy="10650218"/>
          </a:xfrm>
        </p:spPr>
        <p:txBody>
          <a:bodyPr anchor="b"/>
          <a:lstStyle>
            <a:lvl1pPr>
              <a:defRPr sz="2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70774" y="17134001"/>
            <a:ext cx="29969460" cy="5600698"/>
          </a:xfrm>
        </p:spPr>
        <p:txBody>
          <a:bodyPr/>
          <a:lstStyle>
            <a:lvl1pPr marL="0" indent="0">
              <a:buNone/>
              <a:defRPr sz="8960">
                <a:solidFill>
                  <a:schemeClr val="tx1"/>
                </a:solidFill>
              </a:defRPr>
            </a:lvl1pPr>
            <a:lvl2pPr marL="1706865" indent="0">
              <a:buNone/>
              <a:defRPr sz="7467">
                <a:solidFill>
                  <a:schemeClr val="tx1">
                    <a:tint val="75000"/>
                  </a:schemeClr>
                </a:solidFill>
              </a:defRPr>
            </a:lvl2pPr>
            <a:lvl3pPr marL="341373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3pPr>
            <a:lvl4pPr marL="5120594" indent="0">
              <a:buNone/>
              <a:defRPr sz="5973">
                <a:solidFill>
                  <a:schemeClr val="tx1">
                    <a:tint val="75000"/>
                  </a:schemeClr>
                </a:solidFill>
              </a:defRPr>
            </a:lvl4pPr>
            <a:lvl5pPr marL="6827459" indent="0">
              <a:buNone/>
              <a:defRPr sz="5973">
                <a:solidFill>
                  <a:schemeClr val="tx1">
                    <a:tint val="75000"/>
                  </a:schemeClr>
                </a:solidFill>
              </a:defRPr>
            </a:lvl5pPr>
            <a:lvl6pPr marL="8534324" indent="0">
              <a:buNone/>
              <a:defRPr sz="5973">
                <a:solidFill>
                  <a:schemeClr val="tx1">
                    <a:tint val="75000"/>
                  </a:schemeClr>
                </a:solidFill>
              </a:defRPr>
            </a:lvl6pPr>
            <a:lvl7pPr marL="10241189" indent="0">
              <a:buNone/>
              <a:defRPr sz="5973">
                <a:solidFill>
                  <a:schemeClr val="tx1">
                    <a:tint val="75000"/>
                  </a:schemeClr>
                </a:solidFill>
              </a:defRPr>
            </a:lvl7pPr>
            <a:lvl8pPr marL="11948053" indent="0">
              <a:buNone/>
              <a:defRPr sz="5973">
                <a:solidFill>
                  <a:schemeClr val="tx1">
                    <a:tint val="75000"/>
                  </a:schemeClr>
                </a:solidFill>
              </a:defRPr>
            </a:lvl8pPr>
            <a:lvl9pPr marL="13654918" indent="0">
              <a:buNone/>
              <a:defRPr sz="597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812C1-8AC2-5844-838C-81F18287F53D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29192-775B-6946-AA4A-3CCB6E927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543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88870" y="6815667"/>
            <a:ext cx="14767560" cy="162449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590770" y="6815667"/>
            <a:ext cx="14767560" cy="162449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812C1-8AC2-5844-838C-81F18287F53D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29192-775B-6946-AA4A-3CCB6E927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938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3396" y="1363139"/>
            <a:ext cx="29969460" cy="49487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3400" y="6276342"/>
            <a:ext cx="14699692" cy="3075938"/>
          </a:xfrm>
        </p:spPr>
        <p:txBody>
          <a:bodyPr anchor="b"/>
          <a:lstStyle>
            <a:lvl1pPr marL="0" indent="0">
              <a:buNone/>
              <a:defRPr sz="8960" b="1"/>
            </a:lvl1pPr>
            <a:lvl2pPr marL="1706865" indent="0">
              <a:buNone/>
              <a:defRPr sz="7467" b="1"/>
            </a:lvl2pPr>
            <a:lvl3pPr marL="3413730" indent="0">
              <a:buNone/>
              <a:defRPr sz="6720" b="1"/>
            </a:lvl3pPr>
            <a:lvl4pPr marL="5120594" indent="0">
              <a:buNone/>
              <a:defRPr sz="5973" b="1"/>
            </a:lvl4pPr>
            <a:lvl5pPr marL="6827459" indent="0">
              <a:buNone/>
              <a:defRPr sz="5973" b="1"/>
            </a:lvl5pPr>
            <a:lvl6pPr marL="8534324" indent="0">
              <a:buNone/>
              <a:defRPr sz="5973" b="1"/>
            </a:lvl6pPr>
            <a:lvl7pPr marL="10241189" indent="0">
              <a:buNone/>
              <a:defRPr sz="5973" b="1"/>
            </a:lvl7pPr>
            <a:lvl8pPr marL="11948053" indent="0">
              <a:buNone/>
              <a:defRPr sz="5973" b="1"/>
            </a:lvl8pPr>
            <a:lvl9pPr marL="13654918" indent="0">
              <a:buNone/>
              <a:defRPr sz="597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93400" y="9352280"/>
            <a:ext cx="14699692" cy="137557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7590772" y="6276342"/>
            <a:ext cx="14772086" cy="3075938"/>
          </a:xfrm>
        </p:spPr>
        <p:txBody>
          <a:bodyPr anchor="b"/>
          <a:lstStyle>
            <a:lvl1pPr marL="0" indent="0">
              <a:buNone/>
              <a:defRPr sz="8960" b="1"/>
            </a:lvl1pPr>
            <a:lvl2pPr marL="1706865" indent="0">
              <a:buNone/>
              <a:defRPr sz="7467" b="1"/>
            </a:lvl2pPr>
            <a:lvl3pPr marL="3413730" indent="0">
              <a:buNone/>
              <a:defRPr sz="6720" b="1"/>
            </a:lvl3pPr>
            <a:lvl4pPr marL="5120594" indent="0">
              <a:buNone/>
              <a:defRPr sz="5973" b="1"/>
            </a:lvl4pPr>
            <a:lvl5pPr marL="6827459" indent="0">
              <a:buNone/>
              <a:defRPr sz="5973" b="1"/>
            </a:lvl5pPr>
            <a:lvl6pPr marL="8534324" indent="0">
              <a:buNone/>
              <a:defRPr sz="5973" b="1"/>
            </a:lvl6pPr>
            <a:lvl7pPr marL="10241189" indent="0">
              <a:buNone/>
              <a:defRPr sz="5973" b="1"/>
            </a:lvl7pPr>
            <a:lvl8pPr marL="11948053" indent="0">
              <a:buNone/>
              <a:defRPr sz="5973" b="1"/>
            </a:lvl8pPr>
            <a:lvl9pPr marL="13654918" indent="0">
              <a:buNone/>
              <a:defRPr sz="597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7590772" y="9352280"/>
            <a:ext cx="14772086" cy="137557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812C1-8AC2-5844-838C-81F18287F53D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29192-775B-6946-AA4A-3CCB6E927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867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812C1-8AC2-5844-838C-81F18287F53D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29192-775B-6946-AA4A-3CCB6E927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853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812C1-8AC2-5844-838C-81F18287F53D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29192-775B-6946-AA4A-3CCB6E927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910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3396" y="1706880"/>
            <a:ext cx="11206876" cy="5974080"/>
          </a:xfrm>
        </p:spPr>
        <p:txBody>
          <a:bodyPr anchor="b"/>
          <a:lstStyle>
            <a:lvl1pPr>
              <a:defRPr sz="119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72086" y="3686392"/>
            <a:ext cx="17590770" cy="18194867"/>
          </a:xfrm>
        </p:spPr>
        <p:txBody>
          <a:bodyPr/>
          <a:lstStyle>
            <a:lvl1pPr>
              <a:defRPr sz="11947"/>
            </a:lvl1pPr>
            <a:lvl2pPr>
              <a:defRPr sz="10453"/>
            </a:lvl2pPr>
            <a:lvl3pPr>
              <a:defRPr sz="8960"/>
            </a:lvl3pPr>
            <a:lvl4pPr>
              <a:defRPr sz="7467"/>
            </a:lvl4pPr>
            <a:lvl5pPr>
              <a:defRPr sz="7467"/>
            </a:lvl5pPr>
            <a:lvl6pPr>
              <a:defRPr sz="7467"/>
            </a:lvl6pPr>
            <a:lvl7pPr>
              <a:defRPr sz="7467"/>
            </a:lvl7pPr>
            <a:lvl8pPr>
              <a:defRPr sz="7467"/>
            </a:lvl8pPr>
            <a:lvl9pPr>
              <a:defRPr sz="74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93396" y="7680960"/>
            <a:ext cx="11206876" cy="14229929"/>
          </a:xfrm>
        </p:spPr>
        <p:txBody>
          <a:bodyPr/>
          <a:lstStyle>
            <a:lvl1pPr marL="0" indent="0">
              <a:buNone/>
              <a:defRPr sz="5973"/>
            </a:lvl1pPr>
            <a:lvl2pPr marL="1706865" indent="0">
              <a:buNone/>
              <a:defRPr sz="5227"/>
            </a:lvl2pPr>
            <a:lvl3pPr marL="3413730" indent="0">
              <a:buNone/>
              <a:defRPr sz="4480"/>
            </a:lvl3pPr>
            <a:lvl4pPr marL="5120594" indent="0">
              <a:buNone/>
              <a:defRPr sz="3733"/>
            </a:lvl4pPr>
            <a:lvl5pPr marL="6827459" indent="0">
              <a:buNone/>
              <a:defRPr sz="3733"/>
            </a:lvl5pPr>
            <a:lvl6pPr marL="8534324" indent="0">
              <a:buNone/>
              <a:defRPr sz="3733"/>
            </a:lvl6pPr>
            <a:lvl7pPr marL="10241189" indent="0">
              <a:buNone/>
              <a:defRPr sz="3733"/>
            </a:lvl7pPr>
            <a:lvl8pPr marL="11948053" indent="0">
              <a:buNone/>
              <a:defRPr sz="3733"/>
            </a:lvl8pPr>
            <a:lvl9pPr marL="13654918" indent="0">
              <a:buNone/>
              <a:defRPr sz="37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812C1-8AC2-5844-838C-81F18287F53D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29192-775B-6946-AA4A-3CCB6E927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046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3396" y="1706880"/>
            <a:ext cx="11206876" cy="5974080"/>
          </a:xfrm>
        </p:spPr>
        <p:txBody>
          <a:bodyPr anchor="b"/>
          <a:lstStyle>
            <a:lvl1pPr>
              <a:defRPr sz="119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772086" y="3686392"/>
            <a:ext cx="17590770" cy="18194867"/>
          </a:xfrm>
        </p:spPr>
        <p:txBody>
          <a:bodyPr anchor="t"/>
          <a:lstStyle>
            <a:lvl1pPr marL="0" indent="0">
              <a:buNone/>
              <a:defRPr sz="11947"/>
            </a:lvl1pPr>
            <a:lvl2pPr marL="1706865" indent="0">
              <a:buNone/>
              <a:defRPr sz="10453"/>
            </a:lvl2pPr>
            <a:lvl3pPr marL="3413730" indent="0">
              <a:buNone/>
              <a:defRPr sz="8960"/>
            </a:lvl3pPr>
            <a:lvl4pPr marL="5120594" indent="0">
              <a:buNone/>
              <a:defRPr sz="7467"/>
            </a:lvl4pPr>
            <a:lvl5pPr marL="6827459" indent="0">
              <a:buNone/>
              <a:defRPr sz="7467"/>
            </a:lvl5pPr>
            <a:lvl6pPr marL="8534324" indent="0">
              <a:buNone/>
              <a:defRPr sz="7467"/>
            </a:lvl6pPr>
            <a:lvl7pPr marL="10241189" indent="0">
              <a:buNone/>
              <a:defRPr sz="7467"/>
            </a:lvl7pPr>
            <a:lvl8pPr marL="11948053" indent="0">
              <a:buNone/>
              <a:defRPr sz="7467"/>
            </a:lvl8pPr>
            <a:lvl9pPr marL="13654918" indent="0">
              <a:buNone/>
              <a:defRPr sz="74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93396" y="7680960"/>
            <a:ext cx="11206876" cy="14229929"/>
          </a:xfrm>
        </p:spPr>
        <p:txBody>
          <a:bodyPr/>
          <a:lstStyle>
            <a:lvl1pPr marL="0" indent="0">
              <a:buNone/>
              <a:defRPr sz="5973"/>
            </a:lvl1pPr>
            <a:lvl2pPr marL="1706865" indent="0">
              <a:buNone/>
              <a:defRPr sz="5227"/>
            </a:lvl2pPr>
            <a:lvl3pPr marL="3413730" indent="0">
              <a:buNone/>
              <a:defRPr sz="4480"/>
            </a:lvl3pPr>
            <a:lvl4pPr marL="5120594" indent="0">
              <a:buNone/>
              <a:defRPr sz="3733"/>
            </a:lvl4pPr>
            <a:lvl5pPr marL="6827459" indent="0">
              <a:buNone/>
              <a:defRPr sz="3733"/>
            </a:lvl5pPr>
            <a:lvl6pPr marL="8534324" indent="0">
              <a:buNone/>
              <a:defRPr sz="3733"/>
            </a:lvl6pPr>
            <a:lvl7pPr marL="10241189" indent="0">
              <a:buNone/>
              <a:defRPr sz="3733"/>
            </a:lvl7pPr>
            <a:lvl8pPr marL="11948053" indent="0">
              <a:buNone/>
              <a:defRPr sz="3733"/>
            </a:lvl8pPr>
            <a:lvl9pPr marL="13654918" indent="0">
              <a:buNone/>
              <a:defRPr sz="37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812C1-8AC2-5844-838C-81F18287F53D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29192-775B-6946-AA4A-3CCB6E927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748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88870" y="1363139"/>
            <a:ext cx="29969460" cy="49487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88870" y="6815667"/>
            <a:ext cx="29969460" cy="16244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388870" y="23730379"/>
            <a:ext cx="7818120" cy="1363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B812C1-8AC2-5844-838C-81F18287F53D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510010" y="23730379"/>
            <a:ext cx="11727180" cy="1363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40210" y="23730379"/>
            <a:ext cx="7818120" cy="1363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29192-775B-6946-AA4A-3CCB6E927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379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413730" rtl="0" eaLnBrk="1" latinLnBrk="0" hangingPunct="1">
        <a:lnSpc>
          <a:spcPct val="90000"/>
        </a:lnSpc>
        <a:spcBef>
          <a:spcPct val="0"/>
        </a:spcBef>
        <a:buNone/>
        <a:defRPr sz="1642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53432" indent="-853432" algn="l" defTabSz="3413730" rtl="0" eaLnBrk="1" latinLnBrk="0" hangingPunct="1">
        <a:lnSpc>
          <a:spcPct val="90000"/>
        </a:lnSpc>
        <a:spcBef>
          <a:spcPts val="3733"/>
        </a:spcBef>
        <a:buFont typeface="Arial" panose="020B0604020202020204" pitchFamily="34" charset="0"/>
        <a:buChar char="•"/>
        <a:defRPr sz="10453" kern="1200">
          <a:solidFill>
            <a:schemeClr val="tx1"/>
          </a:solidFill>
          <a:latin typeface="+mn-lt"/>
          <a:ea typeface="+mn-ea"/>
          <a:cs typeface="+mn-cs"/>
        </a:defRPr>
      </a:lvl1pPr>
      <a:lvl2pPr marL="2560297" indent="-853432" algn="l" defTabSz="3413730" rtl="0" eaLnBrk="1" latinLnBrk="0" hangingPunct="1">
        <a:lnSpc>
          <a:spcPct val="90000"/>
        </a:lnSpc>
        <a:spcBef>
          <a:spcPts val="1867"/>
        </a:spcBef>
        <a:buFont typeface="Arial" panose="020B0604020202020204" pitchFamily="34" charset="0"/>
        <a:buChar char="•"/>
        <a:defRPr sz="8960" kern="1200">
          <a:solidFill>
            <a:schemeClr val="tx1"/>
          </a:solidFill>
          <a:latin typeface="+mn-lt"/>
          <a:ea typeface="+mn-ea"/>
          <a:cs typeface="+mn-cs"/>
        </a:defRPr>
      </a:lvl2pPr>
      <a:lvl3pPr marL="4267162" indent="-853432" algn="l" defTabSz="3413730" rtl="0" eaLnBrk="1" latinLnBrk="0" hangingPunct="1">
        <a:lnSpc>
          <a:spcPct val="90000"/>
        </a:lnSpc>
        <a:spcBef>
          <a:spcPts val="1867"/>
        </a:spcBef>
        <a:buFont typeface="Arial" panose="020B0604020202020204" pitchFamily="34" charset="0"/>
        <a:buChar char="•"/>
        <a:defRPr sz="7467" kern="1200">
          <a:solidFill>
            <a:schemeClr val="tx1"/>
          </a:solidFill>
          <a:latin typeface="+mn-lt"/>
          <a:ea typeface="+mn-ea"/>
          <a:cs typeface="+mn-cs"/>
        </a:defRPr>
      </a:lvl3pPr>
      <a:lvl4pPr marL="5974027" indent="-853432" algn="l" defTabSz="3413730" rtl="0" eaLnBrk="1" latinLnBrk="0" hangingPunct="1">
        <a:lnSpc>
          <a:spcPct val="90000"/>
        </a:lnSpc>
        <a:spcBef>
          <a:spcPts val="1867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4pPr>
      <a:lvl5pPr marL="7680891" indent="-853432" algn="l" defTabSz="3413730" rtl="0" eaLnBrk="1" latinLnBrk="0" hangingPunct="1">
        <a:lnSpc>
          <a:spcPct val="90000"/>
        </a:lnSpc>
        <a:spcBef>
          <a:spcPts val="1867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5pPr>
      <a:lvl6pPr marL="9387756" indent="-853432" algn="l" defTabSz="3413730" rtl="0" eaLnBrk="1" latinLnBrk="0" hangingPunct="1">
        <a:lnSpc>
          <a:spcPct val="90000"/>
        </a:lnSpc>
        <a:spcBef>
          <a:spcPts val="1867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6pPr>
      <a:lvl7pPr marL="11094621" indent="-853432" algn="l" defTabSz="3413730" rtl="0" eaLnBrk="1" latinLnBrk="0" hangingPunct="1">
        <a:lnSpc>
          <a:spcPct val="90000"/>
        </a:lnSpc>
        <a:spcBef>
          <a:spcPts val="1867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486" indent="-853432" algn="l" defTabSz="3413730" rtl="0" eaLnBrk="1" latinLnBrk="0" hangingPunct="1">
        <a:lnSpc>
          <a:spcPct val="90000"/>
        </a:lnSpc>
        <a:spcBef>
          <a:spcPts val="1867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8pPr>
      <a:lvl9pPr marL="14508350" indent="-853432" algn="l" defTabSz="3413730" rtl="0" eaLnBrk="1" latinLnBrk="0" hangingPunct="1">
        <a:lnSpc>
          <a:spcPct val="90000"/>
        </a:lnSpc>
        <a:spcBef>
          <a:spcPts val="1867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13730" rtl="0" eaLnBrk="1" latinLnBrk="0" hangingPunct="1">
        <a:defRPr sz="6720" kern="1200">
          <a:solidFill>
            <a:schemeClr val="tx1"/>
          </a:solidFill>
          <a:latin typeface="+mn-lt"/>
          <a:ea typeface="+mn-ea"/>
          <a:cs typeface="+mn-cs"/>
        </a:defRPr>
      </a:lvl1pPr>
      <a:lvl2pPr marL="1706865" algn="l" defTabSz="3413730" rtl="0" eaLnBrk="1" latinLnBrk="0" hangingPunct="1">
        <a:defRPr sz="6720" kern="1200">
          <a:solidFill>
            <a:schemeClr val="tx1"/>
          </a:solidFill>
          <a:latin typeface="+mn-lt"/>
          <a:ea typeface="+mn-ea"/>
          <a:cs typeface="+mn-cs"/>
        </a:defRPr>
      </a:lvl2pPr>
      <a:lvl3pPr marL="3413730" algn="l" defTabSz="3413730" rtl="0" eaLnBrk="1" latinLnBrk="0" hangingPunct="1">
        <a:defRPr sz="6720" kern="1200">
          <a:solidFill>
            <a:schemeClr val="tx1"/>
          </a:solidFill>
          <a:latin typeface="+mn-lt"/>
          <a:ea typeface="+mn-ea"/>
          <a:cs typeface="+mn-cs"/>
        </a:defRPr>
      </a:lvl3pPr>
      <a:lvl4pPr marL="5120594" algn="l" defTabSz="3413730" rtl="0" eaLnBrk="1" latinLnBrk="0" hangingPunct="1">
        <a:defRPr sz="6720" kern="1200">
          <a:solidFill>
            <a:schemeClr val="tx1"/>
          </a:solidFill>
          <a:latin typeface="+mn-lt"/>
          <a:ea typeface="+mn-ea"/>
          <a:cs typeface="+mn-cs"/>
        </a:defRPr>
      </a:lvl4pPr>
      <a:lvl5pPr marL="6827459" algn="l" defTabSz="3413730" rtl="0" eaLnBrk="1" latinLnBrk="0" hangingPunct="1">
        <a:defRPr sz="6720" kern="1200">
          <a:solidFill>
            <a:schemeClr val="tx1"/>
          </a:solidFill>
          <a:latin typeface="+mn-lt"/>
          <a:ea typeface="+mn-ea"/>
          <a:cs typeface="+mn-cs"/>
        </a:defRPr>
      </a:lvl5pPr>
      <a:lvl6pPr marL="8534324" algn="l" defTabSz="3413730" rtl="0" eaLnBrk="1" latinLnBrk="0" hangingPunct="1">
        <a:defRPr sz="6720" kern="1200">
          <a:solidFill>
            <a:schemeClr val="tx1"/>
          </a:solidFill>
          <a:latin typeface="+mn-lt"/>
          <a:ea typeface="+mn-ea"/>
          <a:cs typeface="+mn-cs"/>
        </a:defRPr>
      </a:lvl6pPr>
      <a:lvl7pPr marL="10241189" algn="l" defTabSz="3413730" rtl="0" eaLnBrk="1" latinLnBrk="0" hangingPunct="1">
        <a:defRPr sz="6720" kern="1200">
          <a:solidFill>
            <a:schemeClr val="tx1"/>
          </a:solidFill>
          <a:latin typeface="+mn-lt"/>
          <a:ea typeface="+mn-ea"/>
          <a:cs typeface="+mn-cs"/>
        </a:defRPr>
      </a:lvl7pPr>
      <a:lvl8pPr marL="11948053" algn="l" defTabSz="3413730" rtl="0" eaLnBrk="1" latinLnBrk="0" hangingPunct="1">
        <a:defRPr sz="6720" kern="1200">
          <a:solidFill>
            <a:schemeClr val="tx1"/>
          </a:solidFill>
          <a:latin typeface="+mn-lt"/>
          <a:ea typeface="+mn-ea"/>
          <a:cs typeface="+mn-cs"/>
        </a:defRPr>
      </a:lvl8pPr>
      <a:lvl9pPr marL="13654918" algn="l" defTabSz="3413730" rtl="0" eaLnBrk="1" latinLnBrk="0" hangingPunct="1">
        <a:defRPr sz="67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B9D81D03-3DCB-614D-A73F-20BD1B976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28600"/>
            <a:ext cx="34747200" cy="6949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991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324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Karon-Oswalt, Leslie E</dc:creator>
  <cp:lastModifiedBy>Ohodnicki, Paul Richard</cp:lastModifiedBy>
  <cp:revision>22</cp:revision>
  <dcterms:created xsi:type="dcterms:W3CDTF">2021-09-16T15:39:51Z</dcterms:created>
  <dcterms:modified xsi:type="dcterms:W3CDTF">2023-10-17T03:38:12Z</dcterms:modified>
</cp:coreProperties>
</file>