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72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BA473-DDE0-4AF5-A445-61B60F3B1512}" v="2" dt="2023-10-17T03:40:04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5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hodnicki, Paul Richard" userId="8d120819-9575-4313-8937-9ebbba3aaa58" providerId="ADAL" clId="{5F2BA473-DDE0-4AF5-A445-61B60F3B1512}"/>
    <pc:docChg chg="delSld modSld">
      <pc:chgData name="Ohodnicki, Paul Richard" userId="8d120819-9575-4313-8937-9ebbba3aaa58" providerId="ADAL" clId="{5F2BA473-DDE0-4AF5-A445-61B60F3B1512}" dt="2023-10-17T03:40:04.922" v="67" actId="478"/>
      <pc:docMkLst>
        <pc:docMk/>
      </pc:docMkLst>
      <pc:sldChg chg="del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2028991328" sldId="256"/>
        </pc:sldMkLst>
      </pc:sldChg>
      <pc:sldChg chg="del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1269226093" sldId="349"/>
        </pc:sldMkLst>
      </pc:sldChg>
      <pc:sldChg chg="modSp del mod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3557486485" sldId="703"/>
        </pc:sldMkLst>
        <pc:spChg chg="mod">
          <ac:chgData name="Ohodnicki, Paul Richard" userId="8d120819-9575-4313-8937-9ebbba3aaa58" providerId="ADAL" clId="{5F2BA473-DDE0-4AF5-A445-61B60F3B1512}" dt="2023-10-17T03:39:22.541" v="2" actId="1035"/>
          <ac:spMkLst>
            <pc:docMk/>
            <pc:sldMk cId="3557486485" sldId="703"/>
            <ac:spMk id="22" creationId="{CA209567-3D7F-4EC0-AC22-7F281FA1550E}"/>
          </ac:spMkLst>
        </pc:spChg>
      </pc:sldChg>
      <pc:sldChg chg="del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1234924050" sldId="704"/>
        </pc:sldMkLst>
      </pc:sldChg>
      <pc:sldChg chg="del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3589664940" sldId="705"/>
        </pc:sldMkLst>
      </pc:sldChg>
      <pc:sldChg chg="del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1080194706" sldId="706"/>
        </pc:sldMkLst>
      </pc:sldChg>
      <pc:sldChg chg="del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2818035301" sldId="707"/>
        </pc:sldMkLst>
      </pc:sldChg>
      <pc:sldChg chg="del">
        <pc:chgData name="Ohodnicki, Paul Richard" userId="8d120819-9575-4313-8937-9ebbba3aaa58" providerId="ADAL" clId="{5F2BA473-DDE0-4AF5-A445-61B60F3B1512}" dt="2023-10-17T03:39:32.737" v="4" actId="47"/>
        <pc:sldMkLst>
          <pc:docMk/>
          <pc:sldMk cId="2073462446" sldId="708"/>
        </pc:sldMkLst>
      </pc:sldChg>
      <pc:sldChg chg="addSp delSp modSp mod">
        <pc:chgData name="Ohodnicki, Paul Richard" userId="8d120819-9575-4313-8937-9ebbba3aaa58" providerId="ADAL" clId="{5F2BA473-DDE0-4AF5-A445-61B60F3B1512}" dt="2023-10-17T03:40:04.922" v="67" actId="478"/>
        <pc:sldMkLst>
          <pc:docMk/>
          <pc:sldMk cId="4049204319" sldId="727"/>
        </pc:sldMkLst>
        <pc:spChg chg="add mod">
          <ac:chgData name="Ohodnicki, Paul Richard" userId="8d120819-9575-4313-8937-9ebbba3aaa58" providerId="ADAL" clId="{5F2BA473-DDE0-4AF5-A445-61B60F3B1512}" dt="2023-10-17T03:39:55.056" v="66" actId="20577"/>
          <ac:spMkLst>
            <pc:docMk/>
            <pc:sldMk cId="4049204319" sldId="727"/>
            <ac:spMk id="2" creationId="{26516E40-CB92-0CBF-55F8-9A4197E34CB0}"/>
          </ac:spMkLst>
        </pc:spChg>
        <pc:spChg chg="del">
          <ac:chgData name="Ohodnicki, Paul Richard" userId="8d120819-9575-4313-8937-9ebbba3aaa58" providerId="ADAL" clId="{5F2BA473-DDE0-4AF5-A445-61B60F3B1512}" dt="2023-10-17T03:40:04.922" v="67" actId="478"/>
          <ac:spMkLst>
            <pc:docMk/>
            <pc:sldMk cId="4049204319" sldId="727"/>
            <ac:spMk id="33" creationId="{335CFB5E-5833-4F91-B99D-81494C528141}"/>
          </ac:spMkLst>
        </pc:spChg>
      </pc:sldChg>
      <pc:sldMasterChg chg="delSldLayout">
        <pc:chgData name="Ohodnicki, Paul Richard" userId="8d120819-9575-4313-8937-9ebbba3aaa58" providerId="ADAL" clId="{5F2BA473-DDE0-4AF5-A445-61B60F3B1512}" dt="2023-10-17T03:39:32.737" v="4" actId="47"/>
        <pc:sldMasterMkLst>
          <pc:docMk/>
          <pc:sldMasterMk cId="29197899" sldId="2147483660"/>
        </pc:sldMasterMkLst>
        <pc:sldLayoutChg chg="del">
          <pc:chgData name="Ohodnicki, Paul Richard" userId="8d120819-9575-4313-8937-9ebbba3aaa58" providerId="ADAL" clId="{5F2BA473-DDE0-4AF5-A445-61B60F3B1512}" dt="2023-10-17T03:39:32.737" v="4" actId="47"/>
          <pc:sldLayoutMkLst>
            <pc:docMk/>
            <pc:sldMasterMk cId="29197899" sldId="2147483660"/>
            <pc:sldLayoutMk cId="3428671506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42C0D-0B8F-4FD3-9B3F-CF9F5C43802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4EA83-627F-4683-A5A9-66204761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3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BC7D4E-8D56-454D-A237-F8ED9C4D2AB2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12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8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9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23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9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0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6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2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0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4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812C1-8AC2-5844-838C-81F18287F53D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29192-775B-6946-AA4A-3CCB6E92702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18B6B3B5-25CC-47DC-8128-15709AF36B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-148"/>
          <a:stretch/>
        </p:blipFill>
        <p:spPr>
          <a:xfrm>
            <a:off x="0" y="-5898"/>
            <a:ext cx="9144000" cy="183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516E40-CB92-0CBF-55F8-9A4197E34CB0}"/>
              </a:ext>
            </a:extLst>
          </p:cNvPr>
          <p:cNvSpPr txBox="1"/>
          <p:nvPr/>
        </p:nvSpPr>
        <p:spPr>
          <a:xfrm>
            <a:off x="6087237" y="-57155"/>
            <a:ext cx="3405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Contact:  </a:t>
            </a:r>
            <a:r>
              <a:rPr lang="en-US" dirty="0">
                <a:solidFill>
                  <a:schemeClr val="bg1"/>
                </a:solidFill>
              </a:rPr>
              <a:t>Insert Here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dirty="0">
                <a:solidFill>
                  <a:schemeClr val="bg1"/>
                </a:solidFill>
              </a:rPr>
              <a:t>Email:  </a:t>
            </a:r>
            <a:r>
              <a:rPr lang="nl-NL" sz="1800" dirty="0" err="1">
                <a:solidFill>
                  <a:schemeClr val="bg1"/>
                </a:solidFill>
              </a:rPr>
              <a:t>Insert</a:t>
            </a:r>
            <a:r>
              <a:rPr lang="nl-NL" sz="1800" dirty="0">
                <a:solidFill>
                  <a:schemeClr val="bg1"/>
                </a:solidFill>
              </a:rPr>
              <a:t> Here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20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6055</TotalTime>
  <Words>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Karon-Oswalt, Leslie E</dc:creator>
  <cp:lastModifiedBy>Ohodnicki, Paul Richard</cp:lastModifiedBy>
  <cp:revision>8</cp:revision>
  <dcterms:created xsi:type="dcterms:W3CDTF">2021-09-16T15:39:51Z</dcterms:created>
  <dcterms:modified xsi:type="dcterms:W3CDTF">2023-10-17T03:40:07Z</dcterms:modified>
</cp:coreProperties>
</file>