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>
        <p:scale>
          <a:sx n="120" d="100"/>
          <a:sy n="120" d="100"/>
        </p:scale>
        <p:origin x="15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b="1" dirty="0"/>
              <a:t>Physics Hierarchy and Tag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20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Format of Hierarchy and Tags (Created using Microsoft Visio)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713" y="2065867"/>
            <a:ext cx="5796061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3" y="539750"/>
            <a:ext cx="11868632" cy="58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" y="771333"/>
            <a:ext cx="12076876" cy="5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72" y="271463"/>
            <a:ext cx="6810154" cy="63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5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71333"/>
            <a:ext cx="10833099" cy="5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9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9" y="771333"/>
            <a:ext cx="9922501" cy="5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8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9" y="771333"/>
            <a:ext cx="9922501" cy="5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19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16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Physics Hierarchy and Tag List</vt:lpstr>
      <vt:lpstr>Format of Hierarchy and Tags (Created using Microsoft Visio)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Hierarchy and Tag List</dc:title>
  <dc:creator>Aman Kumar</dc:creator>
  <cp:lastModifiedBy>Aman Kumar</cp:lastModifiedBy>
  <cp:revision>2</cp:revision>
  <dcterms:created xsi:type="dcterms:W3CDTF">2016-06-28T01:20:00Z</dcterms:created>
  <dcterms:modified xsi:type="dcterms:W3CDTF">2016-06-28T01:26:53Z</dcterms:modified>
</cp:coreProperties>
</file>