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Physics Hierarchy and Tag List</a:t>
            </a:r>
            <a:br>
              <a:rPr lang="en-CA" b="1" dirty="0"/>
            </a:br>
            <a:r>
              <a:rPr lang="en-CA" b="1" dirty="0"/>
              <a:t>(Prepared by: Aman Kumar)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20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Format of Hierarchy and Tags (Created using Microsoft Visio)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713" y="2065867"/>
            <a:ext cx="5796061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3" y="539750"/>
            <a:ext cx="11868632" cy="580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8" y="587830"/>
            <a:ext cx="11793034" cy="57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72" y="271463"/>
            <a:ext cx="6810154" cy="63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5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71333"/>
            <a:ext cx="10833099" cy="53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9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95262"/>
            <a:ext cx="493395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8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7" y="478971"/>
            <a:ext cx="11535959" cy="58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19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16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Physics Hierarchy and Tag List (Prepared by: Aman Kumar)</vt:lpstr>
      <vt:lpstr>Format of Hierarchy and Tags (Created using Microsoft Visio)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Hierarchy and Tag List</dc:title>
  <dc:creator>Aman Kumar</dc:creator>
  <cp:lastModifiedBy>Aman Kumar</cp:lastModifiedBy>
  <cp:revision>3</cp:revision>
  <dcterms:created xsi:type="dcterms:W3CDTF">2016-06-28T01:20:00Z</dcterms:created>
  <dcterms:modified xsi:type="dcterms:W3CDTF">2016-07-06T00:48:18Z</dcterms:modified>
</cp:coreProperties>
</file>