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483C-48F6-43CD-A56D-E9C4F20C5E2C}" type="datetimeFigureOut">
              <a:rPr lang="en-IN" smtClean="0"/>
              <a:t>23-11-2017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404D-41D5-498B-B6DC-B037E63BB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636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483C-48F6-43CD-A56D-E9C4F20C5E2C}" type="datetimeFigureOut">
              <a:rPr lang="en-IN" smtClean="0"/>
              <a:t>23-11-2017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404D-41D5-498B-B6DC-B037E63BB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81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483C-48F6-43CD-A56D-E9C4F20C5E2C}" type="datetimeFigureOut">
              <a:rPr lang="en-IN" smtClean="0"/>
              <a:t>23-11-2017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404D-41D5-498B-B6DC-B037E63BB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455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483C-48F6-43CD-A56D-E9C4F20C5E2C}" type="datetimeFigureOut">
              <a:rPr lang="en-IN" smtClean="0"/>
              <a:t>23-11-2017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404D-41D5-498B-B6DC-B037E63BB89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2233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483C-48F6-43CD-A56D-E9C4F20C5E2C}" type="datetimeFigureOut">
              <a:rPr lang="en-IN" smtClean="0"/>
              <a:t>23-11-2017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404D-41D5-498B-B6DC-B037E63BB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708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483C-48F6-43CD-A56D-E9C4F20C5E2C}" type="datetimeFigureOut">
              <a:rPr lang="en-IN" smtClean="0"/>
              <a:t>23-11-2017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404D-41D5-498B-B6DC-B037E63BB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931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483C-48F6-43CD-A56D-E9C4F20C5E2C}" type="datetimeFigureOut">
              <a:rPr lang="en-IN" smtClean="0"/>
              <a:t>23-11-2017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404D-41D5-498B-B6DC-B037E63BB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627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483C-48F6-43CD-A56D-E9C4F20C5E2C}" type="datetimeFigureOut">
              <a:rPr lang="en-IN" smtClean="0"/>
              <a:t>23-11-2017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404D-41D5-498B-B6DC-B037E63BB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772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483C-48F6-43CD-A56D-E9C4F20C5E2C}" type="datetimeFigureOut">
              <a:rPr lang="en-IN" smtClean="0"/>
              <a:t>23-11-2017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404D-41D5-498B-B6DC-B037E63BB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348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483C-48F6-43CD-A56D-E9C4F20C5E2C}" type="datetimeFigureOut">
              <a:rPr lang="en-IN" smtClean="0"/>
              <a:t>23-11-2017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404D-41D5-498B-B6DC-B037E63BB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527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483C-48F6-43CD-A56D-E9C4F20C5E2C}" type="datetimeFigureOut">
              <a:rPr lang="en-IN" smtClean="0"/>
              <a:t>23-11-2017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404D-41D5-498B-B6DC-B037E63BB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636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483C-48F6-43CD-A56D-E9C4F20C5E2C}" type="datetimeFigureOut">
              <a:rPr lang="en-IN" smtClean="0"/>
              <a:t>23-11-2017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404D-41D5-498B-B6DC-B037E63BB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73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483C-48F6-43CD-A56D-E9C4F20C5E2C}" type="datetimeFigureOut">
              <a:rPr lang="en-IN" smtClean="0"/>
              <a:t>23-11-2017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404D-41D5-498B-B6DC-B037E63BB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12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483C-48F6-43CD-A56D-E9C4F20C5E2C}" type="datetimeFigureOut">
              <a:rPr lang="en-IN" smtClean="0"/>
              <a:t>23-11-2017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404D-41D5-498B-B6DC-B037E63BB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43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483C-48F6-43CD-A56D-E9C4F20C5E2C}" type="datetimeFigureOut">
              <a:rPr lang="en-IN" smtClean="0"/>
              <a:t>23-11-2017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404D-41D5-498B-B6DC-B037E63BB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553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483C-48F6-43CD-A56D-E9C4F20C5E2C}" type="datetimeFigureOut">
              <a:rPr lang="en-IN" smtClean="0"/>
              <a:t>23-11-2017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404D-41D5-498B-B6DC-B037E63BB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36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483C-48F6-43CD-A56D-E9C4F20C5E2C}" type="datetimeFigureOut">
              <a:rPr lang="en-IN" smtClean="0"/>
              <a:t>23-11-2017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404D-41D5-498B-B6DC-B037E63BB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073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D5483C-48F6-43CD-A56D-E9C4F20C5E2C}" type="datetimeFigureOut">
              <a:rPr lang="en-IN" smtClean="0"/>
              <a:t>23-11-2017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D404D-41D5-498B-B6DC-B037E63BB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062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0482" y="415637"/>
            <a:ext cx="8825658" cy="1108363"/>
          </a:xfrm>
        </p:spPr>
        <p:txBody>
          <a:bodyPr/>
          <a:lstStyle/>
          <a:p>
            <a:r>
              <a:rPr lang="en-IN" dirty="0" smtClean="0"/>
              <a:t>Poseidon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2155" y="1524000"/>
            <a:ext cx="8825658" cy="861420"/>
          </a:xfrm>
        </p:spPr>
        <p:txBody>
          <a:bodyPr/>
          <a:lstStyle/>
          <a:p>
            <a:r>
              <a:rPr lang="en-IN" dirty="0" smtClean="0"/>
              <a:t>				- Play BEYOND this world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477394" y="5292436"/>
            <a:ext cx="3477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 smtClean="0"/>
              <a:t>Vinayaka Kamath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Vishal S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Yashas 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021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94281"/>
            <a:ext cx="9404723" cy="891173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Gaming platforms : there are many types of gaming platforms , namely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r>
              <a:rPr lang="en-IN" dirty="0" smtClean="0"/>
              <a:t>Online gaming platforms ex: MiniClip , GameNinja etc.</a:t>
            </a:r>
          </a:p>
          <a:p>
            <a:r>
              <a:rPr lang="en-IN" dirty="0" smtClean="0"/>
              <a:t>Networked gaming platforms ex : Xbox, Play Stations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Gaming platforms are becoming more and more complex as these are majorly becoming mainstream entertainment activities 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In our project we have made a simple conventional style gaming platform , currently hosting 3 games and open for extensions , </a:t>
            </a:r>
          </a:p>
          <a:p>
            <a:pPr marL="0" indent="0">
              <a:buNone/>
            </a:pPr>
            <a:r>
              <a:rPr lang="en-IN" dirty="0" smtClean="0"/>
              <a:t>The project has all the major features that are present in official gaming platform websites , ex :   -&gt; backend for login validation.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</a:t>
            </a:r>
            <a:r>
              <a:rPr lang="en-IN" dirty="0"/>
              <a:t> </a:t>
            </a:r>
            <a:r>
              <a:rPr lang="en-IN" dirty="0" smtClean="0"/>
              <a:t>   -&gt; client side basic validations etc.</a:t>
            </a:r>
          </a:p>
        </p:txBody>
      </p:sp>
    </p:spTree>
    <p:extLst>
      <p:ext uri="{BB962C8B-B14F-4D97-AF65-F5344CB8AC3E}">
        <p14:creationId xmlns:p14="http://schemas.microsoft.com/office/powerpoint/2010/main" val="861915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115" y="341882"/>
            <a:ext cx="9404723" cy="905027"/>
          </a:xfrm>
        </p:spPr>
        <p:txBody>
          <a:bodyPr/>
          <a:lstStyle/>
          <a:p>
            <a:r>
              <a:rPr lang="en-IN" dirty="0" smtClean="0"/>
              <a:t>List of 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68582"/>
            <a:ext cx="8946541" cy="4779818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chemeClr val="bg1"/>
                </a:solidFill>
              </a:rPr>
              <a:t>Major Technologies used :</a:t>
            </a:r>
          </a:p>
          <a:p>
            <a:r>
              <a:rPr lang="en-IN" dirty="0" smtClean="0"/>
              <a:t>HTML5</a:t>
            </a:r>
          </a:p>
          <a:p>
            <a:r>
              <a:rPr lang="en-IN" dirty="0" smtClean="0"/>
              <a:t>JavaScript</a:t>
            </a:r>
            <a:endParaRPr lang="en-IN" dirty="0"/>
          </a:p>
          <a:p>
            <a:r>
              <a:rPr lang="en-IN" dirty="0" smtClean="0"/>
              <a:t>CSS</a:t>
            </a:r>
          </a:p>
          <a:p>
            <a:r>
              <a:rPr lang="en-IN" dirty="0" smtClean="0"/>
              <a:t>PHP</a:t>
            </a:r>
          </a:p>
          <a:p>
            <a:pPr marL="0" indent="0" algn="ctr">
              <a:buNone/>
            </a:pPr>
            <a:r>
              <a:rPr lang="en-IN" b="1" dirty="0" smtClean="0">
                <a:solidFill>
                  <a:schemeClr val="bg1"/>
                </a:solidFill>
              </a:rPr>
              <a:t>Sub Technologies used :</a:t>
            </a:r>
          </a:p>
          <a:p>
            <a:pPr marL="0" indent="0" algn="ctr"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r>
              <a:rPr lang="en-IN" dirty="0" smtClean="0"/>
              <a:t>CSS3</a:t>
            </a:r>
          </a:p>
          <a:p>
            <a:r>
              <a:rPr lang="en-IN" dirty="0" smtClean="0"/>
              <a:t>Canvas</a:t>
            </a:r>
          </a:p>
          <a:p>
            <a:r>
              <a:rPr lang="en-IN" dirty="0" smtClean="0"/>
              <a:t>File Accessing in PHP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721613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80428"/>
            <a:ext cx="9404723" cy="918881"/>
          </a:xfrm>
        </p:spPr>
        <p:txBody>
          <a:bodyPr/>
          <a:lstStyle/>
          <a:p>
            <a:r>
              <a:rPr lang="en-IN" dirty="0" smtClean="0"/>
              <a:t>Key aspects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130" y="1787236"/>
            <a:ext cx="9647815" cy="4862945"/>
          </a:xfrm>
        </p:spPr>
        <p:txBody>
          <a:bodyPr/>
          <a:lstStyle/>
          <a:p>
            <a:r>
              <a:rPr lang="en-IN" dirty="0" smtClean="0"/>
              <a:t>Client side password and confirm password validation</a:t>
            </a:r>
          </a:p>
          <a:p>
            <a:r>
              <a:rPr lang="en-IN" dirty="0" smtClean="0"/>
              <a:t>PHP back end password and user validation for login</a:t>
            </a:r>
          </a:p>
          <a:p>
            <a:r>
              <a:rPr lang="en-IN" dirty="0" smtClean="0"/>
              <a:t>CSS3 animations </a:t>
            </a:r>
          </a:p>
          <a:p>
            <a:r>
              <a:rPr lang="en-IN" dirty="0" smtClean="0"/>
              <a:t>Multiple user login support</a:t>
            </a:r>
          </a:p>
          <a:p>
            <a:r>
              <a:rPr lang="en-IN" dirty="0" smtClean="0"/>
              <a:t>Efficient algorithms to enhance user experience while playing with the computer 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Extensive use of canvas property </a:t>
            </a:r>
          </a:p>
          <a:p>
            <a:pPr lvl="2"/>
            <a:r>
              <a:rPr lang="en-IN" dirty="0" smtClean="0"/>
              <a:t>Canvas on canvas</a:t>
            </a:r>
          </a:p>
          <a:p>
            <a:pPr lvl="2"/>
            <a:r>
              <a:rPr lang="en-IN" dirty="0" smtClean="0"/>
              <a:t>Image positioning and virtual movement</a:t>
            </a:r>
          </a:p>
          <a:p>
            <a:pPr marL="91440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697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508136"/>
            <a:ext cx="9404723" cy="835755"/>
          </a:xfrm>
        </p:spPr>
        <p:txBody>
          <a:bodyPr/>
          <a:lstStyle/>
          <a:p>
            <a:r>
              <a:rPr lang="en-IN" dirty="0" smtClean="0"/>
              <a:t>Future Enhancements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112" y="2272146"/>
            <a:ext cx="9404723" cy="4835236"/>
          </a:xfrm>
        </p:spPr>
        <p:txBody>
          <a:bodyPr/>
          <a:lstStyle/>
          <a:p>
            <a:r>
              <a:rPr lang="en-IN" dirty="0" smtClean="0"/>
              <a:t>We want to have a database that stores all the results, player information and high scores in a data base </a:t>
            </a:r>
          </a:p>
          <a:p>
            <a:r>
              <a:rPr lang="en-IN" dirty="0" smtClean="0"/>
              <a:t>Increase the number of games that are supported by the platform</a:t>
            </a:r>
          </a:p>
          <a:p>
            <a:r>
              <a:rPr lang="en-IN" dirty="0" smtClean="0"/>
              <a:t>Introduce new genre of 3D games by using the * feature of the HTML5 canvas</a:t>
            </a:r>
          </a:p>
          <a:p>
            <a:r>
              <a:rPr lang="en-IN" dirty="0" smtClean="0"/>
              <a:t>Give users the ability to directly post the scores into social-media </a:t>
            </a:r>
          </a:p>
          <a:p>
            <a:r>
              <a:rPr lang="en-IN" dirty="0" smtClean="0"/>
              <a:t>Allow the users to host their own custom games to be played on the platform ( after validation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265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252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Poseidon </vt:lpstr>
      <vt:lpstr>Introduction</vt:lpstr>
      <vt:lpstr>List of technologies used</vt:lpstr>
      <vt:lpstr>Key aspects </vt:lpstr>
      <vt:lpstr>Future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Poseidon </dc:title>
  <dc:creator>yashas datta</dc:creator>
  <cp:lastModifiedBy>yashas datta</cp:lastModifiedBy>
  <cp:revision>11</cp:revision>
  <dcterms:created xsi:type="dcterms:W3CDTF">2017-11-22T21:42:33Z</dcterms:created>
  <dcterms:modified xsi:type="dcterms:W3CDTF">2017-11-22T22:34:51Z</dcterms:modified>
</cp:coreProperties>
</file>