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DAE0C6-5177-4E3E-AA78-2AFC1683E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1D3292E-7453-4D5C-9A48-A6BFD8F88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BED8F8-7615-4DCC-ADF8-B5FE81CF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3E50A9-39D1-4C14-B79C-5842D10B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AEFD30F-94EA-4792-AD21-EBDA99A4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1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27EA08-8ACA-4743-AA4F-70322045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BEEBAA1-5594-453D-8CA8-3EA03236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1FB15A-29D5-4FF0-82C8-6C45A5D9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2CD382-F1D6-4760-A852-CAF3577E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B642521-1FB7-4694-8AD8-04268DF4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0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4E06338-01C6-430A-B611-5AF11C419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0698E0D-0872-4FA9-A049-84B1B62B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1D443A9-1D1A-4B97-8DDE-FEDE7616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069B5F-AAC0-4658-BD1C-C2738269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B992A0-1F10-4A6B-AC12-2B16355D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1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FA45D2-7893-4B03-B978-D815617F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DF6E46-A91C-432E-B3F0-809DD87C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A44E7F3-3175-43E5-B782-AC27A27B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836D57-F7BD-4CB2-BC46-ED28356A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BED6FB-408A-43E1-9C71-5627F80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3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BD0D3B-6F80-4269-951D-738A3F55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EEA5CE5-614B-4F6D-93D4-33226A1B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5D90AA-CCEC-4708-8B42-3C24E96C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5D95409-8763-4550-A933-BA20101C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591C982-7F32-492F-A43C-2DCF28F9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6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96258B-9CA9-4D65-B0A5-E3252E23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FF240D-5A5E-4ED2-9C3F-D698949B9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EF00ED4-BAC4-45E7-9E2C-7E3EE6B0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4C7514-DAE4-4B80-9463-D294194D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180628E-3CBC-4424-8355-2F83987E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6273FAC-2361-4554-BFBC-E34FB398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BE91F5-7E5A-4B79-9BB1-7B84E151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70A2DA9-CF74-44FA-9304-831B166A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886776B-B724-46A6-A1FD-5CB961AB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BEE121F-D319-4E9A-9D68-8DD382A59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27DF54D-898F-427F-8510-E9466E6E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4A9E58E-F153-4655-B186-109911A3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AF43897-2D54-424E-AE7A-841F1FB4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EDD4CB5-1109-4889-939C-0DFD36EA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3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ED21FE-12C7-4B1E-A345-0011A39D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894E2D6-15F4-4178-BC31-D3E86F11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A6F75F3-EA1B-40BE-A17E-B74B8CBB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C5F1057-8F2D-4D70-8354-CFA90A5F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71CE81F-E74A-4567-BED5-01245A61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87788D1-34F1-4258-8CE4-0E5F51F3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7773783-B56E-4BD7-AF76-E0040413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04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85FE9D-ACEE-4DF6-9387-6A066F37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D272FF-49F3-45E9-A810-1425D848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A69F9AE-EF59-4273-ABAB-743ED2D8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14A3008-90AB-47EB-B2C1-F9AEE7B2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D69A0EF-1992-40D5-BF0C-BFF55BA5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7723D20-B8BD-40F9-A874-642C40E1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3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564C83-B76A-4A9B-B19B-7AAF8DA0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E110AAA-005C-458D-BBD2-C270D5688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38CCD13-EF9A-48F9-AED9-28A11BA9B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9E2546B-1B38-4069-A92E-EFE12CC3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EE7D7B4-0613-4F57-A52E-D32ADFE2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65BF5BC-D030-40C3-9F39-28301DD8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99CEF5A-6B2B-4AFE-BCA4-5376ED76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4455CCD-82E8-435D-BCC6-A1AC43C3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25C8BF0-0C5B-4BCF-B0D9-2376927E7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BC03-93CA-4938-B85D-4AB85A85C699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3AE55A8-1085-45EB-AE7C-139214BDF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B56CFC-B4A8-4A30-8A98-67F138AC6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8753-0588-4D9D-83C6-A87BE02DD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 9">
            <a:extLst>
              <a:ext uri="{FF2B5EF4-FFF2-40B4-BE49-F238E27FC236}">
                <a16:creationId xmlns:a16="http://schemas.microsoft.com/office/drawing/2014/main" id="{9ADD2CBC-5588-4FFC-B519-F1CB9D636A37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5" name="Bildobjekt 4">
              <a:extLst>
                <a:ext uri="{FF2B5EF4-FFF2-40B4-BE49-F238E27FC236}">
                  <a16:creationId xmlns:a16="http://schemas.microsoft.com/office/drawing/2014/main" id="{33DC824C-EC44-407A-A6CF-66507C645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5626D24F-89EF-415A-8BAD-3521E1ADFFC4}"/>
                </a:ext>
              </a:extLst>
            </p:cNvPr>
            <p:cNvSpPr txBox="1"/>
            <p:nvPr/>
          </p:nvSpPr>
          <p:spPr>
            <a:xfrm>
              <a:off x="7523165" y="5123543"/>
              <a:ext cx="314483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Calculation nodes</a:t>
              </a:r>
            </a:p>
            <a:p>
              <a:r>
                <a:rPr lang="en-GB" sz="3200" dirty="0"/>
                <a:t>4 cores each</a:t>
              </a:r>
            </a:p>
          </p:txBody>
        </p:sp>
        <p:sp>
          <p:nvSpPr>
            <p:cNvPr id="7" name="textruta 6">
              <a:extLst>
                <a:ext uri="{FF2B5EF4-FFF2-40B4-BE49-F238E27FC236}">
                  <a16:creationId xmlns:a16="http://schemas.microsoft.com/office/drawing/2014/main" id="{8262FAD1-E4F1-4594-B294-58D9854B1885}"/>
                </a:ext>
              </a:extLst>
            </p:cNvPr>
            <p:cNvSpPr txBox="1"/>
            <p:nvPr/>
          </p:nvSpPr>
          <p:spPr>
            <a:xfrm>
              <a:off x="3795486" y="6074229"/>
              <a:ext cx="1280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Switch</a:t>
              </a:r>
            </a:p>
          </p:txBody>
        </p:sp>
        <p:sp>
          <p:nvSpPr>
            <p:cNvPr id="8" name="textruta 7">
              <a:extLst>
                <a:ext uri="{FF2B5EF4-FFF2-40B4-BE49-F238E27FC236}">
                  <a16:creationId xmlns:a16="http://schemas.microsoft.com/office/drawing/2014/main" id="{498EBA3D-FCB7-4A8D-AF23-0DD8CA1CD825}"/>
                </a:ext>
              </a:extLst>
            </p:cNvPr>
            <p:cNvSpPr txBox="1"/>
            <p:nvPr/>
          </p:nvSpPr>
          <p:spPr>
            <a:xfrm>
              <a:off x="1908628" y="3136612"/>
              <a:ext cx="20249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chemeClr val="bg1"/>
                  </a:solidFill>
                </a:rPr>
                <a:t>Login node</a:t>
              </a:r>
            </a:p>
          </p:txBody>
        </p:sp>
        <p:sp>
          <p:nvSpPr>
            <p:cNvPr id="9" name="textruta 8">
              <a:extLst>
                <a:ext uri="{FF2B5EF4-FFF2-40B4-BE49-F238E27FC236}">
                  <a16:creationId xmlns:a16="http://schemas.microsoft.com/office/drawing/2014/main" id="{A47F4802-96D1-4AA1-845E-C4CC5870A276}"/>
                </a:ext>
              </a:extLst>
            </p:cNvPr>
            <p:cNvSpPr txBox="1"/>
            <p:nvPr/>
          </p:nvSpPr>
          <p:spPr>
            <a:xfrm>
              <a:off x="8133774" y="448793"/>
              <a:ext cx="14496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08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9</Words>
  <Application>Microsoft Office PowerPoint</Application>
  <PresentationFormat>Bredbild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Björn Claremar</dc:creator>
  <cp:lastModifiedBy>Björn Claremar</cp:lastModifiedBy>
  <cp:revision>2</cp:revision>
  <dcterms:created xsi:type="dcterms:W3CDTF">2021-08-25T06:54:19Z</dcterms:created>
  <dcterms:modified xsi:type="dcterms:W3CDTF">2021-08-26T10:59:38Z</dcterms:modified>
</cp:coreProperties>
</file>