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68" y="-112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 smtClean="0"/>
              <a:t>Klicka här för att ändra format på underrubrik i bakgrunden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6C658-95C4-48A0-AF1C-7863B8C6E762}" type="datetimeFigureOut">
              <a:rPr lang="sv-SE" smtClean="0"/>
              <a:t>2023-11-27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6698C-D9F1-4577-A64F-19824C2E100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43712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6C658-95C4-48A0-AF1C-7863B8C6E762}" type="datetimeFigureOut">
              <a:rPr lang="sv-SE" smtClean="0"/>
              <a:t>2023-11-27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6698C-D9F1-4577-A64F-19824C2E100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06319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6C658-95C4-48A0-AF1C-7863B8C6E762}" type="datetimeFigureOut">
              <a:rPr lang="sv-SE" smtClean="0"/>
              <a:t>2023-11-27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6698C-D9F1-4577-A64F-19824C2E100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30346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6C658-95C4-48A0-AF1C-7863B8C6E762}" type="datetimeFigureOut">
              <a:rPr lang="sv-SE" smtClean="0"/>
              <a:t>2023-11-27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6698C-D9F1-4577-A64F-19824C2E100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82408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6C658-95C4-48A0-AF1C-7863B8C6E762}" type="datetimeFigureOut">
              <a:rPr lang="sv-SE" smtClean="0"/>
              <a:t>2023-11-27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6698C-D9F1-4577-A64F-19824C2E100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68651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6C658-95C4-48A0-AF1C-7863B8C6E762}" type="datetimeFigureOut">
              <a:rPr lang="sv-SE" smtClean="0"/>
              <a:t>2023-11-27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6698C-D9F1-4577-A64F-19824C2E100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31570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7" name="Platshållare fö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6C658-95C4-48A0-AF1C-7863B8C6E762}" type="datetimeFigureOut">
              <a:rPr lang="sv-SE" smtClean="0"/>
              <a:t>2023-11-27</a:t>
            </a:fld>
            <a:endParaRPr lang="sv-SE"/>
          </a:p>
        </p:txBody>
      </p:sp>
      <p:sp>
        <p:nvSpPr>
          <p:cNvPr id="8" name="Platshållare för sidfo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6698C-D9F1-4577-A64F-19824C2E100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58325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6C658-95C4-48A0-AF1C-7863B8C6E762}" type="datetimeFigureOut">
              <a:rPr lang="sv-SE" smtClean="0"/>
              <a:t>2023-11-27</a:t>
            </a:fld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6698C-D9F1-4577-A64F-19824C2E100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85846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6C658-95C4-48A0-AF1C-7863B8C6E762}" type="datetimeFigureOut">
              <a:rPr lang="sv-SE" smtClean="0"/>
              <a:t>2023-11-27</a:t>
            </a:fld>
            <a:endParaRPr lang="sv-SE"/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6698C-D9F1-4577-A64F-19824C2E100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84333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6C658-95C4-48A0-AF1C-7863B8C6E762}" type="datetimeFigureOut">
              <a:rPr lang="sv-SE" smtClean="0"/>
              <a:t>2023-11-27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6698C-D9F1-4577-A64F-19824C2E100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10183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6C658-95C4-48A0-AF1C-7863B8C6E762}" type="datetimeFigureOut">
              <a:rPr lang="sv-SE" smtClean="0"/>
              <a:t>2023-11-27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6698C-D9F1-4577-A64F-19824C2E100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6250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16C658-95C4-48A0-AF1C-7863B8C6E762}" type="datetimeFigureOut">
              <a:rPr lang="sv-SE" smtClean="0"/>
              <a:t>2023-11-27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96698C-D9F1-4577-A64F-19824C2E100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82386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ubrik 1"/>
          <p:cNvSpPr txBox="1">
            <a:spLocks/>
          </p:cNvSpPr>
          <p:nvPr/>
        </p:nvSpPr>
        <p:spPr>
          <a:xfrm>
            <a:off x="1331640" y="548680"/>
            <a:ext cx="698477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400" dirty="0" smtClean="0"/>
              <a:t>AI assisted development</a:t>
            </a:r>
            <a:endParaRPr lang="sv-SE" sz="3400" dirty="0"/>
          </a:p>
        </p:txBody>
      </p:sp>
      <p:pic>
        <p:nvPicPr>
          <p:cNvPr id="5" name="Picture 3" descr="G:\UPPMAX\programming_formalisms\development_design\img\SDL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1870398"/>
            <a:ext cx="3312368" cy="3312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upp 5"/>
          <p:cNvGrpSpPr/>
          <p:nvPr/>
        </p:nvGrpSpPr>
        <p:grpSpPr>
          <a:xfrm>
            <a:off x="529055" y="1971523"/>
            <a:ext cx="2962825" cy="3110118"/>
            <a:chOff x="11538888" y="2460605"/>
            <a:chExt cx="2392001" cy="2559050"/>
          </a:xfrm>
        </p:grpSpPr>
        <p:pic>
          <p:nvPicPr>
            <p:cNvPr id="7" name="Picture 2" descr="C:\Users\muklo\AppData\Local\Microsoft\Windows\INetCache\IE\UJGS92UB\computer-1419134_960_720[1]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38888" y="2460605"/>
              <a:ext cx="2392001" cy="25590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Bildobjekt 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19678" y="2643392"/>
              <a:ext cx="1592437" cy="1008113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</p:spPr>
        </p:pic>
      </p:grpSp>
      <p:cxnSp>
        <p:nvCxnSpPr>
          <p:cNvPr id="9" name="Rak pil 8"/>
          <p:cNvCxnSpPr/>
          <p:nvPr/>
        </p:nvCxnSpPr>
        <p:spPr bwMode="auto">
          <a:xfrm>
            <a:off x="3779912" y="3284984"/>
            <a:ext cx="1440160" cy="0"/>
          </a:xfrm>
          <a:prstGeom prst="straightConnector1">
            <a:avLst/>
          </a:prstGeom>
          <a:ln>
            <a:headEnd type="arrow"/>
            <a:tailEnd type="arrow"/>
          </a:ln>
          <a:ex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24774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</Words>
  <Application>Microsoft Office PowerPoint</Application>
  <PresentationFormat>Bildspel på skärmen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Bildrubriker</vt:lpstr>
      </vt:variant>
      <vt:variant>
        <vt:i4>1</vt:i4>
      </vt:variant>
    </vt:vector>
  </HeadingPairs>
  <TitlesOfParts>
    <vt:vector size="2" baseType="lpstr">
      <vt:lpstr>Office-tema</vt:lpstr>
      <vt:lpstr>PowerPoint-presentation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Lars Eklund</dc:creator>
  <cp:lastModifiedBy>Lars Eklund</cp:lastModifiedBy>
  <cp:revision>1</cp:revision>
  <dcterms:created xsi:type="dcterms:W3CDTF">2023-11-27T05:51:46Z</dcterms:created>
  <dcterms:modified xsi:type="dcterms:W3CDTF">2023-11-27T05:54:22Z</dcterms:modified>
</cp:coreProperties>
</file>