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32C50-B892-4355-8722-C36EA67125A7}" v="211" dt="2024-05-09T05:52:50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883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4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9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2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3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55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8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1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4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8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F24C6D6-D923-4DF2-4481-DD910D132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AFE61-DD99-683F-C897-A7F9FF86E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024" y="967290"/>
            <a:ext cx="10278476" cy="49382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19076" y="2153464"/>
            <a:ext cx="7764449" cy="1955560"/>
          </a:xfrm>
        </p:spPr>
        <p:txBody>
          <a:bodyPr anchor="b">
            <a:noAutofit/>
          </a:bodyPr>
          <a:lstStyle/>
          <a:p>
            <a:pPr algn="r"/>
            <a:r>
              <a:rPr lang="ko-KR" sz="3600" b="1" dirty="0">
                <a:ea typeface="+mj-lt"/>
                <a:cs typeface="+mj-lt"/>
              </a:rPr>
              <a:t>통화량 및 부채수준이 </a:t>
            </a:r>
            <a:br>
              <a:rPr lang="ko-KR" altLang="en-US" sz="3600" b="1" dirty="0">
                <a:ea typeface="+mj-lt"/>
                <a:cs typeface="+mj-lt"/>
              </a:rPr>
            </a:br>
            <a:r>
              <a:rPr lang="ko-KR" sz="3600" b="1" dirty="0">
                <a:ea typeface="+mj-lt"/>
                <a:cs typeface="+mj-lt"/>
              </a:rPr>
              <a:t>부동산 가격에 미치는 영향</a:t>
            </a:r>
            <a:endParaRPr 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라인, 도표, 그래프이(가) 표시된 사진&#10;&#10;자동 생성된 설명">
            <a:extLst>
              <a:ext uri="{FF2B5EF4-FFF2-40B4-BE49-F238E27FC236}">
                <a16:creationId xmlns:a16="http://schemas.microsoft.com/office/drawing/2014/main" id="{CD34FF0F-6867-E471-AA13-A688DF48C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6"/>
            <a:ext cx="12192000" cy="685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3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7835F122-D83A-6B9E-BC38-6D10D4453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" y="0"/>
            <a:ext cx="12207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3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8CA38-5E67-2EEF-BB6F-32A59561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251" y="304480"/>
            <a:ext cx="5587498" cy="37157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대표적인 3개의 자료 구조 파악</a:t>
            </a:r>
          </a:p>
        </p:txBody>
      </p:sp>
      <p:pic>
        <p:nvPicPr>
          <p:cNvPr id="4" name="내용 개체 틀 3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DD65A433-B39F-87C6-60EA-72ABDAC61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58" y="992189"/>
            <a:ext cx="3323911" cy="5867735"/>
          </a:xfrm>
        </p:spPr>
      </p:pic>
      <p:pic>
        <p:nvPicPr>
          <p:cNvPr id="5" name="그림 4" descr="텍스트, 전자제품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6AB73959-01B6-3C47-F2FD-70AAA13C2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780" y="992909"/>
            <a:ext cx="3646438" cy="5872787"/>
          </a:xfrm>
          <a:prstGeom prst="rect">
            <a:avLst/>
          </a:prstGeom>
        </p:spPr>
      </p:pic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B698FB2-DD54-6327-298C-A89792051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059" y="985212"/>
            <a:ext cx="3816184" cy="588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5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D4397-B85C-DC6D-8067-2EBE1EBC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423" y="-308398"/>
            <a:ext cx="10473724" cy="1309687"/>
          </a:xfrm>
        </p:spPr>
        <p:txBody>
          <a:bodyPr/>
          <a:lstStyle/>
          <a:p>
            <a:r>
              <a:rPr lang="ko-KR" altLang="en-US" dirty="0"/>
              <a:t>통화량이 높아짐에 따라 대출규모와 매매지수도 상승</a:t>
            </a:r>
          </a:p>
        </p:txBody>
      </p:sp>
      <p:pic>
        <p:nvPicPr>
          <p:cNvPr id="4" name="내용 개체 틀 3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56E140E9-5FD3-754D-EC74-EDA1F7734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" y="993770"/>
            <a:ext cx="12367540" cy="5862344"/>
          </a:xfrm>
        </p:spPr>
      </p:pic>
    </p:spTree>
    <p:extLst>
      <p:ext uri="{BB962C8B-B14F-4D97-AF65-F5344CB8AC3E}">
        <p14:creationId xmlns:p14="http://schemas.microsoft.com/office/powerpoint/2010/main" val="363016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931B3568-3BE2-4A83-7E0B-145EC6A8D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" y="-246"/>
            <a:ext cx="12198977" cy="6864138"/>
          </a:xfrm>
        </p:spPr>
      </p:pic>
    </p:spTree>
    <p:extLst>
      <p:ext uri="{BB962C8B-B14F-4D97-AF65-F5344CB8AC3E}">
        <p14:creationId xmlns:p14="http://schemas.microsoft.com/office/powerpoint/2010/main" val="393832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636B58-E2A7-D1F9-10C5-8C8B3CD68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" y="0"/>
            <a:ext cx="12215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3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라인, 도표, 스크린샷이(가) 표시된 사진&#10;&#10;자동 생성된 설명">
            <a:extLst>
              <a:ext uri="{FF2B5EF4-FFF2-40B4-BE49-F238E27FC236}">
                <a16:creationId xmlns:a16="http://schemas.microsoft.com/office/drawing/2014/main" id="{4650A21F-5BC3-E294-4908-16CB028A8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91" y="-17282"/>
            <a:ext cx="12196126" cy="689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19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라인, 도표, 텍스트, 그래프이(가) 표시된 사진&#10;&#10;자동 생성된 설명">
            <a:extLst>
              <a:ext uri="{FF2B5EF4-FFF2-40B4-BE49-F238E27FC236}">
                <a16:creationId xmlns:a16="http://schemas.microsoft.com/office/drawing/2014/main" id="{328D629F-3BD8-EE37-ABD4-65486330A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38"/>
            <a:ext cx="12192000" cy="686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0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D9A9159A-8C76-F515-740D-C7D95C9FD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"/>
            <a:ext cx="12192000" cy="687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4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69D96D60-3E41-CCDF-7784-118D5A44E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6"/>
            <a:ext cx="12192000" cy="684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14717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Poise">
      <a:dk1>
        <a:sysClr val="windowText" lastClr="000000"/>
      </a:dk1>
      <a:lt1>
        <a:sysClr val="window" lastClr="FFFFFF"/>
      </a:lt1>
      <a:dk2>
        <a:srgbClr val="403739"/>
      </a:dk2>
      <a:lt2>
        <a:srgbClr val="F4E9E6"/>
      </a:lt2>
      <a:accent1>
        <a:srgbClr val="B18083"/>
      </a:accent1>
      <a:accent2>
        <a:srgbClr val="C17A69"/>
      </a:accent2>
      <a:accent3>
        <a:srgbClr val="CE9573"/>
      </a:accent3>
      <a:accent4>
        <a:srgbClr val="82907A"/>
      </a:accent4>
      <a:accent5>
        <a:srgbClr val="9A9966"/>
      </a:accent5>
      <a:accent6>
        <a:srgbClr val="AB9955"/>
      </a:accent6>
      <a:hlink>
        <a:srgbClr val="A97979"/>
      </a:hlink>
      <a:folHlink>
        <a:srgbClr val="BB7563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PoiseVTI</vt:lpstr>
      <vt:lpstr>통화량 및 부채수준이  부동산 가격에 미치는 영향</vt:lpstr>
      <vt:lpstr>대표적인 3개의 자료 구조 파악</vt:lpstr>
      <vt:lpstr>통화량이 높아짐에 따라 대출규모와 매매지수도 상승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111</cp:revision>
  <dcterms:created xsi:type="dcterms:W3CDTF">2024-05-09T04:52:46Z</dcterms:created>
  <dcterms:modified xsi:type="dcterms:W3CDTF">2024-05-09T05:53:06Z</dcterms:modified>
</cp:coreProperties>
</file>