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4" r:id="rId5"/>
    <p:sldId id="263" r:id="rId6"/>
    <p:sldId id="266" r:id="rId7"/>
    <p:sldId id="267" r:id="rId8"/>
    <p:sldId id="262" r:id="rId9"/>
    <p:sldId id="261" r:id="rId10"/>
    <p:sldId id="257" r:id="rId11"/>
    <p:sldId id="258" r:id="rId12"/>
    <p:sldId id="259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6542-006B-49A2-A917-987CB8592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2A1EE-8424-4452-A269-C2FBBC4FD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9066-F3EC-433B-9347-4152EF10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3D95A-AFC7-4D3A-954F-E8363974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3675D-CB38-4152-B7D0-7699E37F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336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DF1A-1A0C-4CDC-910A-3BC373D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2050-EA74-4AC0-9208-717045041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6D0E4-F291-4581-8BCB-5BB160A1D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FDD99-540C-427E-8774-9E0A4687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19195-2FBE-4595-B309-E61C1C42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9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5F8E4E-6E1D-4494-BFE1-F1D8CF3AE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E59B8-48A1-47BA-BB88-3CD06A30A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2B3D-153A-4ABE-9C39-3C429CEF4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457D-94F2-4EFA-92D6-85E515FD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156D8-7398-4F6F-90D1-D204CCFB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76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14D5-E9F5-4AA4-AE3C-560D72AD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76A41-0097-4C6F-A528-4D5434774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11EB0-66D3-41F1-B496-36064C14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AD881-5E39-4076-9CEA-99FF44DD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EC036-3BDF-49B5-9EEA-9B8E3DDF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3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0E2-834A-44AC-BD64-8CC2F348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EA30-B09E-445D-B013-3F82AFC88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4C6DC-6AD2-4E8C-88EE-CAB5F286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27A14-08A4-4330-8F41-0480D999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87E9C-94C4-4B0C-826F-BAD23CC3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24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BA27-7248-4C0E-B8BF-5265D9FE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0884-91EB-4525-B3CA-ACCF9BB8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0267-9937-463B-B17E-D4287AB515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EAE8-0114-464A-9D6F-7BFE468B2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0C2F9-F731-40A7-BA12-1501CDCE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7992-4DB3-4F31-83A4-1D45DF44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DB70-2989-4F74-BE2B-375E872F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7F497-4718-477D-A617-DE78D3476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D1DC1-91D1-432F-A40C-FF8EE6B1A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CEF97-2663-4FCF-968F-F27854D23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7A9CBB-2CE2-4437-BF1E-2E01BA87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39C77A-D6DF-404B-AC0C-E67B44DC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0669-2089-4D1D-BFCF-156FD50C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D589FC-3961-4966-B727-3B63A38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089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4AB1-36A8-40F1-A26B-249485E6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F82E6-FF00-4696-A724-3A4B63F6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E2605-23C3-46F9-8037-8338354D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B4AFE-5253-42F7-932A-1BEB056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67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1D967-00E8-49A2-BCCF-3FEEBA9D6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1BCF0-DC64-4D63-8635-ECAEB626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401B5-86F9-4447-A20F-0ECCFD88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DD3B-9D6D-44A9-8FA1-383B3AE4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B2567-6FBF-48B8-B9AC-E95A9429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65266-1522-4D1E-8582-FFAAA4FD5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DA231-25A6-46D9-8495-2BA1EFB69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C4EC-69B1-425D-A89D-FD181BB8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6B90-CA07-4188-85DE-206B5773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8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E216-F152-4C0C-B9E0-CA872B5C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DB5C4-E8F8-452E-9218-B9AE60984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1E1-C7A4-43EB-80CD-594B4DDC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5BBD4-3DAF-41E1-A7DF-5C8EA859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70B22-579D-4B04-BF28-C9F61C1A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EA505-A3D9-490E-B35A-6A2C435D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9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70C31-08DE-40B7-B5B9-85953148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A731-F5F2-4E87-9D29-5ACF0CBCA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09BEB-CF89-426E-8445-0544C9171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085A3-A509-4549-A11F-6AC9497F549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AC76B-EE64-45F5-B8B6-BBD3A388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CD18C-0ED1-4CC6-B2EB-29582868A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FD5-B45E-4EA4-872A-A2FD2628A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85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107BCFA-BEDE-5D49-8A2F-C3F0F41B04DF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C9B3A13-64A5-2F46-9ACD-DB210B59E3BC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0E4D71E-BCF9-7D43-B589-462D91457B1E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A866B68-C9E7-4B49-B9CE-B5D93D1BA1B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6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77404" y="2710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9CB1DE4-EC9D-884B-B103-36AC71EDE2D2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44673D4-F157-FD43-A340-95151F2B6DC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82AAE96-2D1E-5148-962F-0867BD168B0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B8EDC95-42DC-BE43-AE23-B8F4F960D9E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77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760497" y="22662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202232" y="31584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3806339" y="33219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848158" y="30279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873677-D62A-FE45-8AF6-92DA4384B47D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1B92BC2-5D96-6241-8A8A-D683A8998F71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EBE91C6-CF3B-6F42-A5EF-C49E364D02F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ABF560-2D34-2B4F-B6CE-825FEBBB1525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603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72" idx="2"/>
            <a:endCxn id="8" idx="6"/>
          </p:cNvCxnSpPr>
          <p:nvPr/>
        </p:nvCxnSpPr>
        <p:spPr>
          <a:xfrm flipH="1">
            <a:off x="2276300" y="3249065"/>
            <a:ext cx="1402551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72" idx="6"/>
            <a:endCxn id="13" idx="2"/>
          </p:cNvCxnSpPr>
          <p:nvPr/>
        </p:nvCxnSpPr>
        <p:spPr>
          <a:xfrm>
            <a:off x="3824631" y="3249065"/>
            <a:ext cx="1700263" cy="676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72" idx="0"/>
            <a:endCxn id="7" idx="4"/>
          </p:cNvCxnSpPr>
          <p:nvPr/>
        </p:nvCxnSpPr>
        <p:spPr>
          <a:xfrm flipH="1" flipV="1">
            <a:off x="3380480" y="1528473"/>
            <a:ext cx="371261" cy="1647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045903" y="3536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43147" y="239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139261" y="22768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851150" y="22179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67908" y="2997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738041" y="30665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C4023BA-41EA-461C-AAF6-1AF643473458}"/>
              </a:ext>
            </a:extLst>
          </p:cNvPr>
          <p:cNvSpPr txBox="1"/>
          <p:nvPr/>
        </p:nvSpPr>
        <p:spPr>
          <a:xfrm>
            <a:off x="3109584" y="361601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7A60FF7-D586-45C4-A3C5-3A02F49B4454}"/>
              </a:ext>
            </a:extLst>
          </p:cNvPr>
          <p:cNvSpPr txBox="1"/>
          <p:nvPr/>
        </p:nvSpPr>
        <p:spPr>
          <a:xfrm>
            <a:off x="4062859" y="366084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9F96990-F90A-47AD-8306-11FCA8B6605A}"/>
              </a:ext>
            </a:extLst>
          </p:cNvPr>
          <p:cNvSpPr/>
          <p:nvPr/>
        </p:nvSpPr>
        <p:spPr>
          <a:xfrm>
            <a:off x="3678851" y="3176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BE71E83-007D-411B-A3FD-094EF24D2AA9}"/>
              </a:ext>
            </a:extLst>
          </p:cNvPr>
          <p:cNvCxnSpPr>
            <a:cxnSpLocks/>
            <a:stCxn id="5" idx="0"/>
            <a:endCxn id="72" idx="4"/>
          </p:cNvCxnSpPr>
          <p:nvPr/>
        </p:nvCxnSpPr>
        <p:spPr>
          <a:xfrm flipV="1">
            <a:off x="3739994" y="3321955"/>
            <a:ext cx="11747" cy="909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E27445-7803-4D73-B460-7C8C90464A07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2751790" y="2725984"/>
            <a:ext cx="948410" cy="471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43E559D-B4D9-4396-9095-B150D83133F1}"/>
              </a:ext>
            </a:extLst>
          </p:cNvPr>
          <p:cNvCxnSpPr>
            <a:cxnSpLocks/>
            <a:stCxn id="72" idx="7"/>
            <a:endCxn id="6" idx="2"/>
          </p:cNvCxnSpPr>
          <p:nvPr/>
        </p:nvCxnSpPr>
        <p:spPr>
          <a:xfrm flipV="1">
            <a:off x="3803282" y="2617829"/>
            <a:ext cx="904056" cy="5796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700CA09-D3DD-44F2-9174-A0CED0F23913}"/>
              </a:ext>
            </a:extLst>
          </p:cNvPr>
          <p:cNvSpPr txBox="1"/>
          <p:nvPr/>
        </p:nvSpPr>
        <p:spPr>
          <a:xfrm>
            <a:off x="3655722" y="2822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14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CF8224-D313-CB43-8AB3-7AFD56D747D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C7EB64-A377-BF4D-A89F-846AEEDE81C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D9473C-86E6-E240-89AC-C6F84927D94B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6EF299-74D4-BF40-B29B-09FD6C2A9CC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424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rgbClr val="FF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6396E6-0DF4-9942-A874-AED04E3188FC}"/>
              </a:ext>
            </a:extLst>
          </p:cNvPr>
          <p:cNvCxnSpPr>
            <a:cxnSpLocks/>
          </p:cNvCxnSpPr>
          <p:nvPr/>
        </p:nvCxnSpPr>
        <p:spPr>
          <a:xfrm flipV="1">
            <a:off x="4525507" y="546036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51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268615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</p:cNvCxnSpPr>
          <p:nvPr/>
        </p:nvCxnSpPr>
        <p:spPr>
          <a:xfrm>
            <a:off x="4341505" y="324538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E3ED12-8438-A244-B1A4-BFE56C051A83}"/>
              </a:ext>
            </a:extLst>
          </p:cNvPr>
          <p:cNvSpPr/>
          <p:nvPr/>
        </p:nvSpPr>
        <p:spPr>
          <a:xfrm>
            <a:off x="5234622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34" idx="0"/>
          </p:cNvCxnSpPr>
          <p:nvPr/>
        </p:nvCxnSpPr>
        <p:spPr>
          <a:xfrm>
            <a:off x="5307512" y="322057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5380402" y="5472767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34" idx="7"/>
            <a:endCxn id="39" idx="3"/>
          </p:cNvCxnSpPr>
          <p:nvPr/>
        </p:nvCxnSpPr>
        <p:spPr>
          <a:xfrm flipV="1">
            <a:off x="5359053" y="437260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6396E6-0DF4-9942-A874-AED04E3188FC}"/>
              </a:ext>
            </a:extLst>
          </p:cNvPr>
          <p:cNvCxnSpPr>
            <a:cxnSpLocks/>
          </p:cNvCxnSpPr>
          <p:nvPr/>
        </p:nvCxnSpPr>
        <p:spPr>
          <a:xfrm flipV="1">
            <a:off x="4525507" y="546036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5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746" y="3160090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7AB106-D1B7-804C-8D48-3E48F8236E6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341505" y="3245382"/>
            <a:ext cx="494127" cy="21668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10" idx="3"/>
            <a:endCxn id="12" idx="7"/>
          </p:cNvCxnSpPr>
          <p:nvPr/>
        </p:nvCxnSpPr>
        <p:spPr>
          <a:xfrm flipH="1">
            <a:off x="3350722" y="3211631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</p:cNvCxnSpPr>
          <p:nvPr/>
        </p:nvCxnSpPr>
        <p:spPr>
          <a:xfrm>
            <a:off x="4341505" y="92925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3350722" y="206887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D2233BB-DE86-1A4A-9B85-F3E615E9D310}"/>
              </a:ext>
            </a:extLst>
          </p:cNvPr>
          <p:cNvSpPr/>
          <p:nvPr/>
        </p:nvSpPr>
        <p:spPr>
          <a:xfrm>
            <a:off x="4268615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 flipH="1">
            <a:off x="4835632" y="3220578"/>
            <a:ext cx="471880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5380402" y="314768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5359053" y="319922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</p:cNvCxnSpPr>
          <p:nvPr/>
        </p:nvCxnSpPr>
        <p:spPr>
          <a:xfrm>
            <a:off x="5307512" y="904446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5359053" y="2056474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5234622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CB49CB-3464-E940-AB3A-96914CE7C00D}"/>
              </a:ext>
            </a:extLst>
          </p:cNvPr>
          <p:cNvCxnSpPr>
            <a:cxnSpLocks/>
          </p:cNvCxnSpPr>
          <p:nvPr/>
        </p:nvCxnSpPr>
        <p:spPr>
          <a:xfrm flipV="1">
            <a:off x="4561769" y="315388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25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341505" y="929250"/>
            <a:ext cx="21348" cy="1017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5307512" y="904446"/>
            <a:ext cx="0" cy="10432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5234622" y="1947739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5380402" y="2004933"/>
            <a:ext cx="896545" cy="15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9975CC7E-8FD2-C84F-B20C-DA0A0B196C4C}"/>
              </a:ext>
            </a:extLst>
          </p:cNvPr>
          <p:cNvSpPr/>
          <p:nvPr/>
        </p:nvSpPr>
        <p:spPr>
          <a:xfrm>
            <a:off x="4289963" y="1946916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62" idx="2"/>
          </p:cNvCxnSpPr>
          <p:nvPr/>
        </p:nvCxnSpPr>
        <p:spPr>
          <a:xfrm>
            <a:off x="3372071" y="2017335"/>
            <a:ext cx="917892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EBA375-7859-9249-8C8E-69E91E4047EB}"/>
              </a:ext>
            </a:extLst>
          </p:cNvPr>
          <p:cNvCxnSpPr>
            <a:cxnSpLocks/>
          </p:cNvCxnSpPr>
          <p:nvPr/>
        </p:nvCxnSpPr>
        <p:spPr>
          <a:xfrm flipV="1">
            <a:off x="4539842" y="2026299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2D8F40F-5E10-1140-BE41-BA2B7C8C6F6D}"/>
              </a:ext>
            </a:extLst>
          </p:cNvPr>
          <p:cNvCxnSpPr>
            <a:cxnSpLocks/>
            <a:stCxn id="62" idx="4"/>
            <a:endCxn id="55" idx="0"/>
          </p:cNvCxnSpPr>
          <p:nvPr/>
        </p:nvCxnSpPr>
        <p:spPr>
          <a:xfrm>
            <a:off x="4362853" y="2092696"/>
            <a:ext cx="459942" cy="9821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 flipH="1">
            <a:off x="4822795" y="2093519"/>
            <a:ext cx="484717" cy="981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89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>
            <a:off x="2329746" y="843958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A948262-EDEB-2A4F-9C4B-09A70B10FB89}"/>
              </a:ext>
            </a:extLst>
          </p:cNvPr>
          <p:cNvSpPr/>
          <p:nvPr/>
        </p:nvSpPr>
        <p:spPr>
          <a:xfrm>
            <a:off x="4268615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85327B-E3C5-8249-B566-A4B4B0652A5B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4340992" y="915832"/>
            <a:ext cx="472329" cy="1024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26" idx="3"/>
            <a:endCxn id="28" idx="7"/>
          </p:cNvCxnSpPr>
          <p:nvPr/>
        </p:nvCxnSpPr>
        <p:spPr>
          <a:xfrm flipH="1">
            <a:off x="3350722" y="89549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5234622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 flipH="1">
            <a:off x="4813321" y="904446"/>
            <a:ext cx="494191" cy="10355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5380402" y="831556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5359053" y="883097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4740431" y="1939974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4886211" y="2004933"/>
            <a:ext cx="1390736" cy="7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1D3E705-35E8-1449-BDE2-45E247A70F4E}"/>
              </a:ext>
            </a:extLst>
          </p:cNvPr>
          <p:cNvCxnSpPr>
            <a:cxnSpLocks/>
          </p:cNvCxnSpPr>
          <p:nvPr/>
        </p:nvCxnSpPr>
        <p:spPr>
          <a:xfrm flipV="1">
            <a:off x="4539842" y="825355"/>
            <a:ext cx="549000" cy="1240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56" idx="2"/>
          </p:cNvCxnSpPr>
          <p:nvPr/>
        </p:nvCxnSpPr>
        <p:spPr>
          <a:xfrm flipV="1">
            <a:off x="3372071" y="2012864"/>
            <a:ext cx="1368360" cy="4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4813321" y="2085754"/>
            <a:ext cx="9474" cy="9890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0902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46EA0F8-F8A4-D945-ABAF-068BA1414D14}"/>
              </a:ext>
            </a:extLst>
          </p:cNvPr>
          <p:cNvSpPr/>
          <p:nvPr/>
        </p:nvSpPr>
        <p:spPr>
          <a:xfrm>
            <a:off x="4762742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E1F1326-A2FE-8349-BDEF-1B73A0DBE33B}"/>
              </a:ext>
            </a:extLst>
          </p:cNvPr>
          <p:cNvSpPr/>
          <p:nvPr/>
        </p:nvSpPr>
        <p:spPr>
          <a:xfrm>
            <a:off x="2183966" y="54122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80FBF0-A7D9-E945-9894-623A38E2F17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256856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C91DBD-06BC-E54C-92F6-BF8CB4F7560B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2329746" y="5485169"/>
            <a:ext cx="24329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9A8B042-6C4E-8145-9E75-BE6BC36DE48C}"/>
              </a:ext>
            </a:extLst>
          </p:cNvPr>
          <p:cNvCxnSpPr>
            <a:cxnSpLocks/>
            <a:stCxn id="6" idx="6"/>
            <a:endCxn id="55" idx="2"/>
          </p:cNvCxnSpPr>
          <p:nvPr/>
        </p:nvCxnSpPr>
        <p:spPr>
          <a:xfrm flipV="1">
            <a:off x="2329746" y="3147688"/>
            <a:ext cx="242015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7215DDC-1539-A241-89E7-38FF70FF15A8}"/>
              </a:ext>
            </a:extLst>
          </p:cNvPr>
          <p:cNvSpPr/>
          <p:nvPr/>
        </p:nvSpPr>
        <p:spPr>
          <a:xfrm>
            <a:off x="3226291" y="42605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98663-9A98-6849-887E-50B46FFC76F2}"/>
              </a:ext>
            </a:extLst>
          </p:cNvPr>
          <p:cNvCxnSpPr>
            <a:cxnSpLocks/>
            <a:stCxn id="6" idx="5"/>
            <a:endCxn id="12" idx="1"/>
          </p:cNvCxnSpPr>
          <p:nvPr/>
        </p:nvCxnSpPr>
        <p:spPr>
          <a:xfrm>
            <a:off x="2308397" y="3211631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369B3-0B5C-F548-A691-E9E486D2376A}"/>
              </a:ext>
            </a:extLst>
          </p:cNvPr>
          <p:cNvCxnSpPr>
            <a:cxnSpLocks/>
            <a:stCxn id="12" idx="5"/>
            <a:endCxn id="4" idx="1"/>
          </p:cNvCxnSpPr>
          <p:nvPr/>
        </p:nvCxnSpPr>
        <p:spPr>
          <a:xfrm>
            <a:off x="3350722" y="4385008"/>
            <a:ext cx="1433369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68BB0-F7D1-D546-89A3-1D05789E430B}"/>
              </a:ext>
            </a:extLst>
          </p:cNvPr>
          <p:cNvCxnSpPr>
            <a:cxnSpLocks/>
            <a:stCxn id="5" idx="7"/>
            <a:endCxn id="12" idx="3"/>
          </p:cNvCxnSpPr>
          <p:nvPr/>
        </p:nvCxnSpPr>
        <p:spPr>
          <a:xfrm flipV="1">
            <a:off x="2308397" y="4385008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BDA5F-4DA9-CA49-B981-D83C5FFE8679}"/>
              </a:ext>
            </a:extLst>
          </p:cNvPr>
          <p:cNvCxnSpPr>
            <a:cxnSpLocks/>
            <a:stCxn id="55" idx="3"/>
            <a:endCxn id="12" idx="7"/>
          </p:cNvCxnSpPr>
          <p:nvPr/>
        </p:nvCxnSpPr>
        <p:spPr>
          <a:xfrm flipH="1">
            <a:off x="3350722" y="3199229"/>
            <a:ext cx="1420532" cy="1082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0B1B862-1044-254F-8959-EEB101BAA597}"/>
              </a:ext>
            </a:extLst>
          </p:cNvPr>
          <p:cNvSpPr/>
          <p:nvPr/>
        </p:nvSpPr>
        <p:spPr>
          <a:xfrm>
            <a:off x="2183966" y="77106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D4A0F6-7B65-924B-8054-AD9DFFEBC480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256856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0C4712-D5FD-B844-93F7-CE808B71503F}"/>
              </a:ext>
            </a:extLst>
          </p:cNvPr>
          <p:cNvCxnSpPr>
            <a:cxnSpLocks/>
            <a:stCxn id="23" idx="6"/>
            <a:endCxn id="44" idx="2"/>
          </p:cNvCxnSpPr>
          <p:nvPr/>
        </p:nvCxnSpPr>
        <p:spPr>
          <a:xfrm flipV="1">
            <a:off x="2329746" y="819469"/>
            <a:ext cx="2410000" cy="24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1B31DF3-18E8-C44B-8AFE-8764F491412F}"/>
              </a:ext>
            </a:extLst>
          </p:cNvPr>
          <p:cNvSpPr/>
          <p:nvPr/>
        </p:nvSpPr>
        <p:spPr>
          <a:xfrm>
            <a:off x="3226291" y="194444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60A48D-F829-7741-8977-5B7D5C60EDE2}"/>
              </a:ext>
            </a:extLst>
          </p:cNvPr>
          <p:cNvCxnSpPr>
            <a:cxnSpLocks/>
            <a:stCxn id="23" idx="5"/>
            <a:endCxn id="28" idx="1"/>
          </p:cNvCxnSpPr>
          <p:nvPr/>
        </p:nvCxnSpPr>
        <p:spPr>
          <a:xfrm>
            <a:off x="2308397" y="895499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5F6428-D9AB-AB4C-8996-2C6F19F14102}"/>
              </a:ext>
            </a:extLst>
          </p:cNvPr>
          <p:cNvCxnSpPr>
            <a:cxnSpLocks/>
            <a:stCxn id="28" idx="5"/>
            <a:endCxn id="55" idx="1"/>
          </p:cNvCxnSpPr>
          <p:nvPr/>
        </p:nvCxnSpPr>
        <p:spPr>
          <a:xfrm>
            <a:off x="3350722" y="2068876"/>
            <a:ext cx="1420532" cy="1027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4825EC-C8F2-F74E-AD8A-3FD45D7741B1}"/>
              </a:ext>
            </a:extLst>
          </p:cNvPr>
          <p:cNvCxnSpPr>
            <a:cxnSpLocks/>
            <a:endCxn id="28" idx="3"/>
          </p:cNvCxnSpPr>
          <p:nvPr/>
        </p:nvCxnSpPr>
        <p:spPr>
          <a:xfrm flipV="1">
            <a:off x="2308397" y="2068876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AB563FD-B6DF-B645-A89B-EDD4665309AC}"/>
              </a:ext>
            </a:extLst>
          </p:cNvPr>
          <p:cNvCxnSpPr>
            <a:cxnSpLocks/>
            <a:stCxn id="44" idx="3"/>
            <a:endCxn id="28" idx="7"/>
          </p:cNvCxnSpPr>
          <p:nvPr/>
        </p:nvCxnSpPr>
        <p:spPr>
          <a:xfrm flipH="1">
            <a:off x="3350722" y="871010"/>
            <a:ext cx="1410373" cy="1094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0415A1D-A861-AC4A-9C8A-F5D233791CF1}"/>
              </a:ext>
            </a:extLst>
          </p:cNvPr>
          <p:cNvSpPr/>
          <p:nvPr/>
        </p:nvSpPr>
        <p:spPr>
          <a:xfrm>
            <a:off x="2183966" y="3087200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2DC9A-2A7A-FF48-9B42-E3E2C66C0393}"/>
              </a:ext>
            </a:extLst>
          </p:cNvPr>
          <p:cNvSpPr/>
          <p:nvPr/>
        </p:nvSpPr>
        <p:spPr>
          <a:xfrm>
            <a:off x="7319271" y="5399877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8C8FE6-51EB-6346-9F83-8A63E080C213}"/>
              </a:ext>
            </a:extLst>
          </p:cNvPr>
          <p:cNvCxnSpPr>
            <a:cxnSpLocks/>
            <a:stCxn id="55" idx="4"/>
            <a:endCxn id="4" idx="0"/>
          </p:cNvCxnSpPr>
          <p:nvPr/>
        </p:nvCxnSpPr>
        <p:spPr>
          <a:xfrm>
            <a:off x="4822795" y="3220578"/>
            <a:ext cx="12837" cy="21917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CF08796-6576-AD42-96BF-8994C16F455E}"/>
              </a:ext>
            </a:extLst>
          </p:cNvPr>
          <p:cNvCxnSpPr>
            <a:cxnSpLocks/>
            <a:stCxn id="4" idx="6"/>
            <a:endCxn id="33" idx="2"/>
          </p:cNvCxnSpPr>
          <p:nvPr/>
        </p:nvCxnSpPr>
        <p:spPr>
          <a:xfrm flipV="1">
            <a:off x="4908522" y="5472767"/>
            <a:ext cx="2410749" cy="12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AA3F9D-18CC-D347-B1DD-BF02DD2178A8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4895685" y="3147688"/>
            <a:ext cx="24235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18F12F-99F4-1543-9384-B13B21C1B196}"/>
              </a:ext>
            </a:extLst>
          </p:cNvPr>
          <p:cNvCxnSpPr>
            <a:cxnSpLocks/>
          </p:cNvCxnSpPr>
          <p:nvPr/>
        </p:nvCxnSpPr>
        <p:spPr>
          <a:xfrm>
            <a:off x="7392161" y="3232980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09F2CC6-5077-304E-AF45-1B1A7CA1DC71}"/>
              </a:ext>
            </a:extLst>
          </p:cNvPr>
          <p:cNvSpPr/>
          <p:nvPr/>
        </p:nvSpPr>
        <p:spPr>
          <a:xfrm>
            <a:off x="6276947" y="424817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77D53B8-E196-8B44-AD7D-903B76BAF871}"/>
              </a:ext>
            </a:extLst>
          </p:cNvPr>
          <p:cNvCxnSpPr>
            <a:cxnSpLocks/>
            <a:stCxn id="55" idx="5"/>
            <a:endCxn id="39" idx="1"/>
          </p:cNvCxnSpPr>
          <p:nvPr/>
        </p:nvCxnSpPr>
        <p:spPr>
          <a:xfrm>
            <a:off x="4874336" y="3199229"/>
            <a:ext cx="1423960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6F17A0-B0F4-F349-9C4A-0B0E0B3E5532}"/>
              </a:ext>
            </a:extLst>
          </p:cNvPr>
          <p:cNvCxnSpPr>
            <a:cxnSpLocks/>
            <a:stCxn id="39" idx="5"/>
            <a:endCxn id="33" idx="1"/>
          </p:cNvCxnSpPr>
          <p:nvPr/>
        </p:nvCxnSpPr>
        <p:spPr>
          <a:xfrm>
            <a:off x="6401378" y="4372606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7D76F0-C551-354D-AEA4-14936C9281B0}"/>
              </a:ext>
            </a:extLst>
          </p:cNvPr>
          <p:cNvCxnSpPr>
            <a:cxnSpLocks/>
            <a:stCxn id="4" idx="7"/>
            <a:endCxn id="39" idx="3"/>
          </p:cNvCxnSpPr>
          <p:nvPr/>
        </p:nvCxnSpPr>
        <p:spPr>
          <a:xfrm flipV="1">
            <a:off x="4887173" y="4372606"/>
            <a:ext cx="1411123" cy="10610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558494-1C2D-D749-B682-A862057AC931}"/>
              </a:ext>
            </a:extLst>
          </p:cNvPr>
          <p:cNvCxnSpPr>
            <a:cxnSpLocks/>
            <a:stCxn id="54" idx="3"/>
            <a:endCxn id="39" idx="7"/>
          </p:cNvCxnSpPr>
          <p:nvPr/>
        </p:nvCxnSpPr>
        <p:spPr>
          <a:xfrm flipH="1">
            <a:off x="6401378" y="3199229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7A0CD167-D23A-334C-9D44-44857C8D0663}"/>
              </a:ext>
            </a:extLst>
          </p:cNvPr>
          <p:cNvSpPr/>
          <p:nvPr/>
        </p:nvSpPr>
        <p:spPr>
          <a:xfrm>
            <a:off x="4739746" y="74657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06E833-2E8A-9D47-936A-C2EFD24A4EA5}"/>
              </a:ext>
            </a:extLst>
          </p:cNvPr>
          <p:cNvCxnSpPr>
            <a:cxnSpLocks/>
            <a:stCxn id="44" idx="4"/>
            <a:endCxn id="56" idx="0"/>
          </p:cNvCxnSpPr>
          <p:nvPr/>
        </p:nvCxnSpPr>
        <p:spPr>
          <a:xfrm>
            <a:off x="4812636" y="892359"/>
            <a:ext cx="1198" cy="1061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427C17-14D7-FD44-877B-399BF7819C47}"/>
              </a:ext>
            </a:extLst>
          </p:cNvPr>
          <p:cNvCxnSpPr>
            <a:cxnSpLocks/>
            <a:stCxn id="44" idx="6"/>
            <a:endCxn id="47" idx="2"/>
          </p:cNvCxnSpPr>
          <p:nvPr/>
        </p:nvCxnSpPr>
        <p:spPr>
          <a:xfrm>
            <a:off x="4885526" y="819469"/>
            <a:ext cx="2433745" cy="12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4DEFF16-D071-9143-979C-51CF2E3122A3}"/>
              </a:ext>
            </a:extLst>
          </p:cNvPr>
          <p:cNvSpPr/>
          <p:nvPr/>
        </p:nvSpPr>
        <p:spPr>
          <a:xfrm>
            <a:off x="7319271" y="75866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D3AF0-6CEA-884D-8CB1-D89EC9F7939F}"/>
              </a:ext>
            </a:extLst>
          </p:cNvPr>
          <p:cNvCxnSpPr>
            <a:cxnSpLocks/>
          </p:cNvCxnSpPr>
          <p:nvPr/>
        </p:nvCxnSpPr>
        <p:spPr>
          <a:xfrm>
            <a:off x="7392161" y="916848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5FBF85B-6DE4-A645-AAE2-8212AEACE5E9}"/>
              </a:ext>
            </a:extLst>
          </p:cNvPr>
          <p:cNvSpPr/>
          <p:nvPr/>
        </p:nvSpPr>
        <p:spPr>
          <a:xfrm>
            <a:off x="6276947" y="19320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11D2BD-914F-B247-8476-1DEBBCADB950}"/>
              </a:ext>
            </a:extLst>
          </p:cNvPr>
          <p:cNvCxnSpPr>
            <a:cxnSpLocks/>
            <a:stCxn id="44" idx="5"/>
            <a:endCxn id="49" idx="1"/>
          </p:cNvCxnSpPr>
          <p:nvPr/>
        </p:nvCxnSpPr>
        <p:spPr>
          <a:xfrm>
            <a:off x="4864177" y="871010"/>
            <a:ext cx="1434119" cy="10823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A89EF3-17BD-9741-9936-B7FFE25958C7}"/>
              </a:ext>
            </a:extLst>
          </p:cNvPr>
          <p:cNvCxnSpPr>
            <a:cxnSpLocks/>
            <a:stCxn id="49" idx="5"/>
          </p:cNvCxnSpPr>
          <p:nvPr/>
        </p:nvCxnSpPr>
        <p:spPr>
          <a:xfrm>
            <a:off x="6401378" y="2056474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83A964-D836-7344-9FF2-80895A48B63D}"/>
              </a:ext>
            </a:extLst>
          </p:cNvPr>
          <p:cNvCxnSpPr>
            <a:cxnSpLocks/>
            <a:stCxn id="55" idx="7"/>
            <a:endCxn id="49" idx="3"/>
          </p:cNvCxnSpPr>
          <p:nvPr/>
        </p:nvCxnSpPr>
        <p:spPr>
          <a:xfrm flipV="1">
            <a:off x="4874336" y="2056474"/>
            <a:ext cx="1423960" cy="10396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FB0F2D-9146-754C-A201-1149274FD29C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6401378" y="883097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59C5DE5-6AD5-9742-AF44-E225F0BC425F}"/>
              </a:ext>
            </a:extLst>
          </p:cNvPr>
          <p:cNvSpPr/>
          <p:nvPr/>
        </p:nvSpPr>
        <p:spPr>
          <a:xfrm>
            <a:off x="7319271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10B3FD3-7DC7-3E4A-96CA-904718CD8157}"/>
              </a:ext>
            </a:extLst>
          </p:cNvPr>
          <p:cNvSpPr/>
          <p:nvPr/>
        </p:nvSpPr>
        <p:spPr>
          <a:xfrm>
            <a:off x="4749905" y="3074798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B69098-C391-5840-9124-C49AAC486675}"/>
              </a:ext>
            </a:extLst>
          </p:cNvPr>
          <p:cNvSpPr/>
          <p:nvPr/>
        </p:nvSpPr>
        <p:spPr>
          <a:xfrm>
            <a:off x="4740944" y="1953392"/>
            <a:ext cx="145780" cy="14578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48D6F7F-02D6-8C41-B485-A7C1939821CD}"/>
              </a:ext>
            </a:extLst>
          </p:cNvPr>
          <p:cNvCxnSpPr>
            <a:cxnSpLocks/>
            <a:stCxn id="56" idx="6"/>
            <a:endCxn id="49" idx="2"/>
          </p:cNvCxnSpPr>
          <p:nvPr/>
        </p:nvCxnSpPr>
        <p:spPr>
          <a:xfrm flipV="1">
            <a:off x="4886724" y="2004933"/>
            <a:ext cx="1390223" cy="213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857638E-9D35-FA45-AE3D-02B62E286DF4}"/>
              </a:ext>
            </a:extLst>
          </p:cNvPr>
          <p:cNvSpPr/>
          <p:nvPr/>
        </p:nvSpPr>
        <p:spPr>
          <a:xfrm>
            <a:off x="1960536" y="557939"/>
            <a:ext cx="5687878" cy="5253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F4ED160-326F-DE45-80E7-6C1126246534}"/>
              </a:ext>
            </a:extLst>
          </p:cNvPr>
          <p:cNvCxnSpPr>
            <a:cxnSpLocks/>
            <a:stCxn id="28" idx="6"/>
            <a:endCxn id="56" idx="2"/>
          </p:cNvCxnSpPr>
          <p:nvPr/>
        </p:nvCxnSpPr>
        <p:spPr>
          <a:xfrm>
            <a:off x="3372071" y="2017335"/>
            <a:ext cx="1368873" cy="89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49E2AFB-676F-5D41-AA16-5F662D276D31}"/>
              </a:ext>
            </a:extLst>
          </p:cNvPr>
          <p:cNvCxnSpPr>
            <a:cxnSpLocks/>
            <a:stCxn id="56" idx="4"/>
            <a:endCxn id="55" idx="0"/>
          </p:cNvCxnSpPr>
          <p:nvPr/>
        </p:nvCxnSpPr>
        <p:spPr>
          <a:xfrm>
            <a:off x="4813834" y="2099172"/>
            <a:ext cx="8961" cy="975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74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5668537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3583888" y="414992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3583888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656778" y="1970622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>
            <a:off x="3729668" y="4222811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6"/>
            <a:endCxn id="74" idx="2"/>
          </p:cNvCxnSpPr>
          <p:nvPr/>
        </p:nvCxnSpPr>
        <p:spPr>
          <a:xfrm>
            <a:off x="3729668" y="1897732"/>
            <a:ext cx="19388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3656778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4558935" y="35341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32DD309-52FF-E649-9345-051AED1CF0F8}"/>
              </a:ext>
            </a:extLst>
          </p:cNvPr>
          <p:cNvSpPr/>
          <p:nvPr/>
        </p:nvSpPr>
        <p:spPr>
          <a:xfrm>
            <a:off x="5668537" y="182484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D784277-CBB9-B246-B9E0-F7C8EDA3E5C1}"/>
              </a:ext>
            </a:extLst>
          </p:cNvPr>
          <p:cNvCxnSpPr>
            <a:cxnSpLocks/>
          </p:cNvCxnSpPr>
          <p:nvPr/>
        </p:nvCxnSpPr>
        <p:spPr>
          <a:xfrm>
            <a:off x="5741427" y="1983024"/>
            <a:ext cx="0" cy="2179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54F99A6-4620-0444-9245-8CB69901697D}"/>
              </a:ext>
            </a:extLst>
          </p:cNvPr>
          <p:cNvSpPr/>
          <p:nvPr/>
        </p:nvSpPr>
        <p:spPr>
          <a:xfrm>
            <a:off x="4626213" y="299821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0478B4A-CE66-8449-8E82-5FBEEB013EFF}"/>
              </a:ext>
            </a:extLst>
          </p:cNvPr>
          <p:cNvCxnSpPr>
            <a:cxnSpLocks/>
            <a:stCxn id="10" idx="5"/>
            <a:endCxn id="82" idx="1"/>
          </p:cNvCxnSpPr>
          <p:nvPr/>
        </p:nvCxnSpPr>
        <p:spPr>
          <a:xfrm>
            <a:off x="3708319" y="1949273"/>
            <a:ext cx="939243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9CBC8A4-B9EE-5A4E-A31B-B12DAA820C90}"/>
              </a:ext>
            </a:extLst>
          </p:cNvPr>
          <p:cNvCxnSpPr>
            <a:cxnSpLocks/>
            <a:stCxn id="82" idx="5"/>
            <a:endCxn id="4" idx="1"/>
          </p:cNvCxnSpPr>
          <p:nvPr/>
        </p:nvCxnSpPr>
        <p:spPr>
          <a:xfrm>
            <a:off x="4750644" y="3122650"/>
            <a:ext cx="939242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CE9E5D-4F17-7843-ADF0-2F4C735A19D6}"/>
              </a:ext>
            </a:extLst>
          </p:cNvPr>
          <p:cNvCxnSpPr>
            <a:cxnSpLocks/>
            <a:stCxn id="9" idx="7"/>
            <a:endCxn id="82" idx="3"/>
          </p:cNvCxnSpPr>
          <p:nvPr/>
        </p:nvCxnSpPr>
        <p:spPr>
          <a:xfrm flipV="1">
            <a:off x="3708319" y="3122650"/>
            <a:ext cx="939243" cy="10486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5BD599-DE40-3048-B567-DC188DBA7D53}"/>
              </a:ext>
            </a:extLst>
          </p:cNvPr>
          <p:cNvCxnSpPr>
            <a:cxnSpLocks/>
            <a:stCxn id="74" idx="3"/>
            <a:endCxn id="82" idx="7"/>
          </p:cNvCxnSpPr>
          <p:nvPr/>
        </p:nvCxnSpPr>
        <p:spPr>
          <a:xfrm flipH="1">
            <a:off x="4750644" y="1949273"/>
            <a:ext cx="939242" cy="1070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8C263D4-DBAD-FB49-89EB-62B0F8B6511B}"/>
              </a:ext>
            </a:extLst>
          </p:cNvPr>
          <p:cNvSpPr txBox="1"/>
          <p:nvPr/>
        </p:nvSpPr>
        <p:spPr>
          <a:xfrm>
            <a:off x="5746490" y="42228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A7B983-66D1-3447-97CD-3BD9AC35CC62}"/>
              </a:ext>
            </a:extLst>
          </p:cNvPr>
          <p:cNvSpPr txBox="1"/>
          <p:nvPr/>
        </p:nvSpPr>
        <p:spPr>
          <a:xfrm>
            <a:off x="5746490" y="1613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FBF9C97-9060-C644-BDC6-19EC26B9DA3D}"/>
              </a:ext>
            </a:extLst>
          </p:cNvPr>
          <p:cNvSpPr txBox="1"/>
          <p:nvPr/>
        </p:nvSpPr>
        <p:spPr>
          <a:xfrm>
            <a:off x="3651715" y="1575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D2D5EBA-C77D-7F4E-8C98-3AE565F56344}"/>
              </a:ext>
            </a:extLst>
          </p:cNvPr>
          <p:cNvSpPr txBox="1"/>
          <p:nvPr/>
        </p:nvSpPr>
        <p:spPr>
          <a:xfrm>
            <a:off x="4747562" y="289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868392-EF7E-C940-B3E1-0B868CCA0AB7}"/>
              </a:ext>
            </a:extLst>
          </p:cNvPr>
          <p:cNvSpPr txBox="1"/>
          <p:nvPr/>
        </p:nvSpPr>
        <p:spPr>
          <a:xfrm>
            <a:off x="5218724" y="286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13F745-61D4-C94F-95E9-1DE242B1C42B}"/>
              </a:ext>
            </a:extLst>
          </p:cNvPr>
          <p:cNvSpPr txBox="1"/>
          <p:nvPr/>
        </p:nvSpPr>
        <p:spPr>
          <a:xfrm>
            <a:off x="4546719" y="2165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AAF4DEB-119A-BC49-90F9-0B2F49F9B19A}"/>
              </a:ext>
            </a:extLst>
          </p:cNvPr>
          <p:cNvSpPr txBox="1"/>
          <p:nvPr/>
        </p:nvSpPr>
        <p:spPr>
          <a:xfrm>
            <a:off x="3876254" y="2860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FE5FFE-9EBD-9C40-8469-C77FBB55F61B}"/>
              </a:ext>
            </a:extLst>
          </p:cNvPr>
          <p:cNvCxnSpPr>
            <a:cxnSpLocks/>
          </p:cNvCxnSpPr>
          <p:nvPr/>
        </p:nvCxnSpPr>
        <p:spPr>
          <a:xfrm>
            <a:off x="3144159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D19669-BADB-C044-BCC8-C534C27F5696}"/>
              </a:ext>
            </a:extLst>
          </p:cNvPr>
          <p:cNvCxnSpPr>
            <a:cxnSpLocks/>
          </p:cNvCxnSpPr>
          <p:nvPr/>
        </p:nvCxnSpPr>
        <p:spPr>
          <a:xfrm flipH="1">
            <a:off x="3144159" y="4609785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02BC5AF-C067-5C48-A937-70EE4B978924}"/>
              </a:ext>
            </a:extLst>
          </p:cNvPr>
          <p:cNvCxnSpPr>
            <a:cxnSpLocks/>
          </p:cNvCxnSpPr>
          <p:nvPr/>
        </p:nvCxnSpPr>
        <p:spPr>
          <a:xfrm>
            <a:off x="6219431" y="1518460"/>
            <a:ext cx="0" cy="3091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C46D05-10A7-204C-9D0C-1968BAB1DE78}"/>
              </a:ext>
            </a:extLst>
          </p:cNvPr>
          <p:cNvCxnSpPr>
            <a:cxnSpLocks/>
          </p:cNvCxnSpPr>
          <p:nvPr/>
        </p:nvCxnSpPr>
        <p:spPr>
          <a:xfrm flipH="1">
            <a:off x="3144159" y="1512162"/>
            <a:ext cx="30752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2E97D12-800E-1020-F855-85783891B998}"/>
              </a:ext>
            </a:extLst>
          </p:cNvPr>
          <p:cNvSpPr txBox="1"/>
          <p:nvPr/>
        </p:nvSpPr>
        <p:spPr>
          <a:xfrm>
            <a:off x="4596719" y="4213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7FFCA4-4F00-42DE-B20D-D05306D32952}"/>
              </a:ext>
            </a:extLst>
          </p:cNvPr>
          <p:cNvSpPr txBox="1"/>
          <p:nvPr/>
        </p:nvSpPr>
        <p:spPr>
          <a:xfrm>
            <a:off x="5715188" y="28971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FBC2D-3CDB-FAE1-452F-37C9DAD8DE61}"/>
              </a:ext>
            </a:extLst>
          </p:cNvPr>
          <p:cNvSpPr txBox="1"/>
          <p:nvPr/>
        </p:nvSpPr>
        <p:spPr>
          <a:xfrm>
            <a:off x="4557610" y="16012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E79D6-360A-2B91-C5EA-6AED02679907}"/>
              </a:ext>
            </a:extLst>
          </p:cNvPr>
          <p:cNvSpPr txBox="1"/>
          <p:nvPr/>
        </p:nvSpPr>
        <p:spPr>
          <a:xfrm>
            <a:off x="3388000" y="28739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51FB6-7FF4-EB3B-A051-6480F62FBD2B}"/>
              </a:ext>
            </a:extLst>
          </p:cNvPr>
          <p:cNvSpPr txBox="1"/>
          <p:nvPr/>
        </p:nvSpPr>
        <p:spPr>
          <a:xfrm>
            <a:off x="3942969" y="3359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52D31-5978-30CC-5FFE-B2E2564419CD}"/>
              </a:ext>
            </a:extLst>
          </p:cNvPr>
          <p:cNvSpPr txBox="1"/>
          <p:nvPr/>
        </p:nvSpPr>
        <p:spPr>
          <a:xfrm>
            <a:off x="5133543" y="33595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FE0CF2-3922-F6A9-DB88-DBF99D3A3B9A}"/>
              </a:ext>
            </a:extLst>
          </p:cNvPr>
          <p:cNvSpPr txBox="1"/>
          <p:nvPr/>
        </p:nvSpPr>
        <p:spPr>
          <a:xfrm>
            <a:off x="4974722" y="2219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329EA-6072-DF71-B1C8-ADDBD6CCD150}"/>
              </a:ext>
            </a:extLst>
          </p:cNvPr>
          <p:cNvSpPr txBox="1"/>
          <p:nvPr/>
        </p:nvSpPr>
        <p:spPr>
          <a:xfrm>
            <a:off x="4151918" y="2233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034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9D69C40-ACA5-B845-96AA-9321ADD5F2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11183AB1-4DC2-424E-9E77-7A30F3CCC494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4EFC287-8B5F-A741-939B-2C2C092E0A04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922801-C9C4-8247-B57E-C29EAAAD3E2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36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B21011-30E9-0E4C-8353-7D4C6F57AFFF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F810AAF-9177-F744-8EF3-5BF865D22E4E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8F688D-30BB-864D-ADCA-D3DDF73EE367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BE6261-907D-7C45-96CC-758F739AC416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349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cxnSpLocks/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F346084-907E-F246-9198-FE52C8216E9F}"/>
              </a:ext>
            </a:extLst>
          </p:cNvPr>
          <p:cNvCxnSpPr>
            <a:cxnSpLocks/>
          </p:cNvCxnSpPr>
          <p:nvPr/>
        </p:nvCxnSpPr>
        <p:spPr>
          <a:xfrm flipH="1" flipV="1">
            <a:off x="2400731" y="908180"/>
            <a:ext cx="504201" cy="11170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43AB78E-50D5-5B48-9EEC-767E6AEC9C0E}"/>
              </a:ext>
            </a:extLst>
          </p:cNvPr>
          <p:cNvCxnSpPr>
            <a:cxnSpLocks/>
          </p:cNvCxnSpPr>
          <p:nvPr/>
        </p:nvCxnSpPr>
        <p:spPr>
          <a:xfrm flipH="1">
            <a:off x="2026403" y="2025187"/>
            <a:ext cx="878530" cy="59264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C483-10A3-934C-8EBD-13F7CC118FAB}"/>
              </a:ext>
            </a:extLst>
          </p:cNvPr>
          <p:cNvCxnSpPr>
            <a:cxnSpLocks/>
          </p:cNvCxnSpPr>
          <p:nvPr/>
        </p:nvCxnSpPr>
        <p:spPr>
          <a:xfrm flipH="1" flipV="1">
            <a:off x="922149" y="1922105"/>
            <a:ext cx="1104254" cy="6957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1B27DBA-71A1-3D45-9085-344E213BBEEF}"/>
              </a:ext>
            </a:extLst>
          </p:cNvPr>
          <p:cNvCxnSpPr>
            <a:cxnSpLocks/>
          </p:cNvCxnSpPr>
          <p:nvPr/>
        </p:nvCxnSpPr>
        <p:spPr>
          <a:xfrm>
            <a:off x="2026403" y="2617829"/>
            <a:ext cx="177007" cy="60581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02A2F2-850D-0449-A48E-71AA2BBD803F}"/>
              </a:ext>
            </a:extLst>
          </p:cNvPr>
          <p:cNvCxnSpPr>
            <a:cxnSpLocks/>
          </p:cNvCxnSpPr>
          <p:nvPr/>
        </p:nvCxnSpPr>
        <p:spPr>
          <a:xfrm flipH="1">
            <a:off x="1170122" y="3223647"/>
            <a:ext cx="1033288" cy="77435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966F888-EC82-3C43-87B7-7E7216D82F88}"/>
              </a:ext>
            </a:extLst>
          </p:cNvPr>
          <p:cNvCxnSpPr>
            <a:cxnSpLocks/>
          </p:cNvCxnSpPr>
          <p:nvPr/>
        </p:nvCxnSpPr>
        <p:spPr>
          <a:xfrm>
            <a:off x="2203410" y="3223647"/>
            <a:ext cx="891685" cy="28892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1021D3F-7D7B-AB44-A5C4-050133EFF0DC}"/>
              </a:ext>
            </a:extLst>
          </p:cNvPr>
          <p:cNvCxnSpPr>
            <a:cxnSpLocks/>
          </p:cNvCxnSpPr>
          <p:nvPr/>
        </p:nvCxnSpPr>
        <p:spPr>
          <a:xfrm flipV="1">
            <a:off x="3086866" y="3150757"/>
            <a:ext cx="631779" cy="36181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07A5C04-8614-EF47-BFDF-F16FB05FD31E}"/>
              </a:ext>
            </a:extLst>
          </p:cNvPr>
          <p:cNvCxnSpPr>
            <a:cxnSpLocks/>
          </p:cNvCxnSpPr>
          <p:nvPr/>
        </p:nvCxnSpPr>
        <p:spPr>
          <a:xfrm>
            <a:off x="3688453" y="2409140"/>
            <a:ext cx="42452" cy="72880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A94DFC-100F-7C40-830E-EF998DCD35AB}"/>
              </a:ext>
            </a:extLst>
          </p:cNvPr>
          <p:cNvCxnSpPr>
            <a:cxnSpLocks/>
          </p:cNvCxnSpPr>
          <p:nvPr/>
        </p:nvCxnSpPr>
        <p:spPr>
          <a:xfrm flipH="1" flipV="1">
            <a:off x="2909371" y="2023370"/>
            <a:ext cx="779082" cy="3792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5F64C56-4F5D-3242-AC44-5A145E6AB727}"/>
              </a:ext>
            </a:extLst>
          </p:cNvPr>
          <p:cNvCxnSpPr>
            <a:cxnSpLocks/>
          </p:cNvCxnSpPr>
          <p:nvPr/>
        </p:nvCxnSpPr>
        <p:spPr>
          <a:xfrm flipH="1">
            <a:off x="3688455" y="2180192"/>
            <a:ext cx="249220" cy="21858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388CE62-F5AD-8C47-AF34-B9AB0E594585}"/>
              </a:ext>
            </a:extLst>
          </p:cNvPr>
          <p:cNvCxnSpPr>
            <a:cxnSpLocks/>
          </p:cNvCxnSpPr>
          <p:nvPr/>
        </p:nvCxnSpPr>
        <p:spPr>
          <a:xfrm flipV="1">
            <a:off x="3945248" y="816015"/>
            <a:ext cx="132003" cy="135458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2C23B2E5-4865-E14E-A611-709F6E85992F}"/>
              </a:ext>
            </a:extLst>
          </p:cNvPr>
          <p:cNvCxnSpPr>
            <a:cxnSpLocks/>
          </p:cNvCxnSpPr>
          <p:nvPr/>
        </p:nvCxnSpPr>
        <p:spPr>
          <a:xfrm flipV="1">
            <a:off x="3944563" y="2036706"/>
            <a:ext cx="1149018" cy="143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AD4FC722-A59A-3142-924A-ADC965823EA5}"/>
              </a:ext>
            </a:extLst>
          </p:cNvPr>
          <p:cNvCxnSpPr>
            <a:cxnSpLocks/>
          </p:cNvCxnSpPr>
          <p:nvPr/>
        </p:nvCxnSpPr>
        <p:spPr>
          <a:xfrm flipH="1">
            <a:off x="5070395" y="1172195"/>
            <a:ext cx="497197" cy="87434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1DC7ADB-6481-324C-9CCC-EC0370B99DED}"/>
              </a:ext>
            </a:extLst>
          </p:cNvPr>
          <p:cNvCxnSpPr>
            <a:cxnSpLocks/>
          </p:cNvCxnSpPr>
          <p:nvPr/>
        </p:nvCxnSpPr>
        <p:spPr>
          <a:xfrm flipH="1" flipV="1">
            <a:off x="5082181" y="2053430"/>
            <a:ext cx="459371" cy="93939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0079EC8-0B5D-264A-85F5-18B0E0B5E705}"/>
              </a:ext>
            </a:extLst>
          </p:cNvPr>
          <p:cNvCxnSpPr>
            <a:cxnSpLocks/>
          </p:cNvCxnSpPr>
          <p:nvPr/>
        </p:nvCxnSpPr>
        <p:spPr>
          <a:xfrm flipV="1">
            <a:off x="4561558" y="2999716"/>
            <a:ext cx="979995" cy="5633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F1A98AA-25D9-1E4A-8D55-9B177379FC3E}"/>
              </a:ext>
            </a:extLst>
          </p:cNvPr>
          <p:cNvCxnSpPr>
            <a:cxnSpLocks/>
          </p:cNvCxnSpPr>
          <p:nvPr/>
        </p:nvCxnSpPr>
        <p:spPr>
          <a:xfrm>
            <a:off x="3718645" y="3144476"/>
            <a:ext cx="842913" cy="4254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06DD022-4EF9-2349-A397-D55E45936526}"/>
              </a:ext>
            </a:extLst>
          </p:cNvPr>
          <p:cNvCxnSpPr>
            <a:cxnSpLocks/>
          </p:cNvCxnSpPr>
          <p:nvPr/>
        </p:nvCxnSpPr>
        <p:spPr>
          <a:xfrm flipH="1" flipV="1">
            <a:off x="5537991" y="2992822"/>
            <a:ext cx="1054875" cy="1579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E8FA261-73F1-AD4A-9840-B31441A1505D}"/>
              </a:ext>
            </a:extLst>
          </p:cNvPr>
          <p:cNvCxnSpPr>
            <a:cxnSpLocks/>
          </p:cNvCxnSpPr>
          <p:nvPr/>
        </p:nvCxnSpPr>
        <p:spPr>
          <a:xfrm>
            <a:off x="4556868" y="3574010"/>
            <a:ext cx="171819" cy="7199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FEC7D74-DD0F-8B4E-B43E-59F3C9385C81}"/>
              </a:ext>
            </a:extLst>
          </p:cNvPr>
          <p:cNvCxnSpPr>
            <a:cxnSpLocks/>
          </p:cNvCxnSpPr>
          <p:nvPr/>
        </p:nvCxnSpPr>
        <p:spPr>
          <a:xfrm>
            <a:off x="4717744" y="4301076"/>
            <a:ext cx="1578672" cy="53397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14DC155-82E5-7843-8067-BA36887F3D4D}"/>
              </a:ext>
            </a:extLst>
          </p:cNvPr>
          <p:cNvCxnSpPr>
            <a:cxnSpLocks/>
          </p:cNvCxnSpPr>
          <p:nvPr/>
        </p:nvCxnSpPr>
        <p:spPr>
          <a:xfrm flipH="1">
            <a:off x="4316257" y="4301076"/>
            <a:ext cx="401487" cy="8138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D0D85E0-FC06-4E45-9536-89EFB14ADBD2}"/>
              </a:ext>
            </a:extLst>
          </p:cNvPr>
          <p:cNvCxnSpPr>
            <a:cxnSpLocks/>
          </p:cNvCxnSpPr>
          <p:nvPr/>
        </p:nvCxnSpPr>
        <p:spPr>
          <a:xfrm flipH="1" flipV="1">
            <a:off x="4305627" y="5122036"/>
            <a:ext cx="251241" cy="86333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4D2ADEB-A3CC-2641-AAB3-5DE247084312}"/>
              </a:ext>
            </a:extLst>
          </p:cNvPr>
          <p:cNvCxnSpPr>
            <a:cxnSpLocks/>
          </p:cNvCxnSpPr>
          <p:nvPr/>
        </p:nvCxnSpPr>
        <p:spPr>
          <a:xfrm flipH="1" flipV="1">
            <a:off x="3210788" y="4835047"/>
            <a:ext cx="1094839" cy="30124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072A63D-CF49-0648-8086-AA6C76B5B662}"/>
              </a:ext>
            </a:extLst>
          </p:cNvPr>
          <p:cNvCxnSpPr>
            <a:cxnSpLocks/>
          </p:cNvCxnSpPr>
          <p:nvPr/>
        </p:nvCxnSpPr>
        <p:spPr>
          <a:xfrm flipH="1">
            <a:off x="2889211" y="3512574"/>
            <a:ext cx="195847" cy="8846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6FB819-432E-CA44-9859-B5DFB45BB2B4}"/>
              </a:ext>
            </a:extLst>
          </p:cNvPr>
          <p:cNvCxnSpPr>
            <a:cxnSpLocks/>
          </p:cNvCxnSpPr>
          <p:nvPr/>
        </p:nvCxnSpPr>
        <p:spPr>
          <a:xfrm>
            <a:off x="2873912" y="4407098"/>
            <a:ext cx="327535" cy="4263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F387192-0A53-3041-AEB0-33289F76EC7E}"/>
              </a:ext>
            </a:extLst>
          </p:cNvPr>
          <p:cNvCxnSpPr>
            <a:cxnSpLocks/>
          </p:cNvCxnSpPr>
          <p:nvPr/>
        </p:nvCxnSpPr>
        <p:spPr>
          <a:xfrm flipH="1">
            <a:off x="1339678" y="4407098"/>
            <a:ext cx="1531595" cy="15253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D5A8183C-F5E5-8545-A411-6BD611D1E9E1}"/>
              </a:ext>
            </a:extLst>
          </p:cNvPr>
          <p:cNvCxnSpPr>
            <a:cxnSpLocks/>
          </p:cNvCxnSpPr>
          <p:nvPr/>
        </p:nvCxnSpPr>
        <p:spPr>
          <a:xfrm flipH="1">
            <a:off x="2630042" y="4842137"/>
            <a:ext cx="570116" cy="91735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8F53358-75F1-134F-BCDB-95BBC7D42B7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37048-41B6-7A49-AAFC-B8AA9450B829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F6F2FA-E55B-6741-8954-01A8E893D563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394B2A3-A6AD-F545-BE9D-67758A2157F8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92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E442734-7685-E647-A0A6-2EEE927CE185}"/>
              </a:ext>
            </a:extLst>
          </p:cNvPr>
          <p:cNvCxnSpPr>
            <a:cxnSpLocks/>
            <a:stCxn id="82" idx="6"/>
          </p:cNvCxnSpPr>
          <p:nvPr/>
        </p:nvCxnSpPr>
        <p:spPr>
          <a:xfrm flipV="1">
            <a:off x="2276300" y="2669370"/>
            <a:ext cx="2431038" cy="12557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433461B-4E5D-5441-A12A-2D13287046F9}"/>
              </a:ext>
            </a:extLst>
          </p:cNvPr>
          <p:cNvSpPr/>
          <p:nvPr/>
        </p:nvSpPr>
        <p:spPr>
          <a:xfrm>
            <a:off x="1828480" y="1417137"/>
            <a:ext cx="2967790" cy="296779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F436A6-6B92-D84C-A8E3-FE4ADB2E7290}"/>
              </a:ext>
            </a:extLst>
          </p:cNvPr>
          <p:cNvSpPr/>
          <p:nvPr/>
        </p:nvSpPr>
        <p:spPr>
          <a:xfrm>
            <a:off x="2195615" y="2237423"/>
            <a:ext cx="3112619" cy="3112619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1CD37F-E510-D44E-9829-AE17157A8B48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FAB2F106-E56C-FA43-A759-6BB6F9A7811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26BE615-F4C5-464E-888D-C83435CC09EC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31A457C-1D55-2A49-A7EF-B91F74722AD6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409ACE7-FFB4-8742-87F8-6C6C7B818289}"/>
              </a:ext>
            </a:extLst>
          </p:cNvPr>
          <p:cNvCxnSpPr>
            <a:cxnSpLocks/>
            <a:stCxn id="82" idx="7"/>
            <a:endCxn id="72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DCFDCD4-6CA2-E741-8170-8EAAC6D453C8}"/>
              </a:ext>
            </a:extLst>
          </p:cNvPr>
          <p:cNvCxnSpPr>
            <a:cxnSpLocks/>
            <a:stCxn id="82" idx="5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A6BBD0D-D2BE-9F42-AD0B-31D55E3A38FD}"/>
              </a:ext>
            </a:extLst>
          </p:cNvPr>
          <p:cNvCxnSpPr>
            <a:cxnSpLocks/>
            <a:endCxn id="72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2DA87DF-89E6-D545-B41E-2C30205E3082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F29664-3FC6-D540-9301-7E422682BE7E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DCF5EB8E-6040-3645-9E72-29C3C072534C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D374D-6AAF-C74A-BF53-EA768282E81A}"/>
              </a:ext>
            </a:extLst>
          </p:cNvPr>
          <p:cNvSpPr/>
          <p:nvPr/>
        </p:nvSpPr>
        <p:spPr>
          <a:xfrm>
            <a:off x="2141300" y="2542674"/>
            <a:ext cx="1989221" cy="1989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FC52C-3595-8A47-A77B-E4CF6B89E3AC}"/>
              </a:ext>
            </a:extLst>
          </p:cNvPr>
          <p:cNvSpPr/>
          <p:nvPr/>
        </p:nvSpPr>
        <p:spPr>
          <a:xfrm>
            <a:off x="2582459" y="1970269"/>
            <a:ext cx="2318404" cy="231840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585AC-11DF-B940-8212-96C6D2155F92}"/>
              </a:ext>
            </a:extLst>
          </p:cNvPr>
          <p:cNvSpPr/>
          <p:nvPr/>
        </p:nvSpPr>
        <p:spPr>
          <a:xfrm>
            <a:off x="1611893" y="1191608"/>
            <a:ext cx="3914612" cy="4399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9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37041F9-612B-4C6E-8198-08D22389307F}"/>
              </a:ext>
            </a:extLst>
          </p:cNvPr>
          <p:cNvGrpSpPr/>
          <p:nvPr/>
        </p:nvGrpSpPr>
        <p:grpSpPr>
          <a:xfrm>
            <a:off x="1367122" y="1382693"/>
            <a:ext cx="4449332" cy="4200830"/>
            <a:chOff x="709897" y="2095708"/>
            <a:chExt cx="4449332" cy="420083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4ACAD8-5A40-4AE5-8BCB-AC7784447DBC}"/>
                </a:ext>
              </a:extLst>
            </p:cNvPr>
            <p:cNvSpPr/>
            <p:nvPr/>
          </p:nvSpPr>
          <p:spPr>
            <a:xfrm>
              <a:off x="1951468" y="333084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A3A7D60-9FCA-482F-9CB4-3A5731FED79F}"/>
                </a:ext>
              </a:extLst>
            </p:cNvPr>
            <p:cNvSpPr/>
            <p:nvPr/>
          </p:nvSpPr>
          <p:spPr>
            <a:xfrm>
              <a:off x="3009879" y="494414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2021FFB-3A2F-44D7-9EC1-7957BC1FDAAE}"/>
                </a:ext>
              </a:extLst>
            </p:cNvPr>
            <p:cNvSpPr/>
            <p:nvPr/>
          </p:nvSpPr>
          <p:spPr>
            <a:xfrm>
              <a:off x="4050113" y="3257954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C77F8E0-6A94-46B9-8759-9340B8F9130A}"/>
                </a:ext>
              </a:extLst>
            </p:cNvPr>
            <p:cNvSpPr/>
            <p:nvPr/>
          </p:nvSpPr>
          <p:spPr>
            <a:xfrm>
              <a:off x="2650365" y="209570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6CB5EC-C80A-48AA-BEB3-8CF272F7ABD3}"/>
                </a:ext>
              </a:extLst>
            </p:cNvPr>
            <p:cNvSpPr/>
            <p:nvPr/>
          </p:nvSpPr>
          <p:spPr>
            <a:xfrm>
              <a:off x="1473295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452BE9-FD81-4948-BA23-5B5D124E926A}"/>
                </a:ext>
              </a:extLst>
            </p:cNvPr>
            <p:cNvSpPr/>
            <p:nvPr/>
          </p:nvSpPr>
          <p:spPr>
            <a:xfrm>
              <a:off x="709897" y="3632947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8CE64B-C5A9-40A9-BF4C-0B8C2D267508}"/>
                </a:ext>
              </a:extLst>
            </p:cNvPr>
            <p:cNvSpPr/>
            <p:nvPr/>
          </p:nvSpPr>
          <p:spPr>
            <a:xfrm>
              <a:off x="1400405" y="2613771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D3471D-2BA2-4FFC-ADCF-04FA542D6ADA}"/>
                </a:ext>
              </a:extLst>
            </p:cNvPr>
            <p:cNvSpPr/>
            <p:nvPr/>
          </p:nvSpPr>
          <p:spPr>
            <a:xfrm>
              <a:off x="3904333" y="224148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F422416-8394-4C9E-9675-2B985A74044E}"/>
                </a:ext>
              </a:extLst>
            </p:cNvPr>
            <p:cNvSpPr/>
            <p:nvPr/>
          </p:nvSpPr>
          <p:spPr>
            <a:xfrm>
              <a:off x="5013449" y="2837106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515164-E1FF-4C94-BDF7-0EB05A8AA307}"/>
                </a:ext>
              </a:extLst>
            </p:cNvPr>
            <p:cNvSpPr/>
            <p:nvPr/>
          </p:nvSpPr>
          <p:spPr>
            <a:xfrm>
              <a:off x="4867669" y="456523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8FF0F3-0C2C-4825-A07C-B11AF4DF2454}"/>
                </a:ext>
              </a:extLst>
            </p:cNvPr>
            <p:cNvSpPr/>
            <p:nvPr/>
          </p:nvSpPr>
          <p:spPr>
            <a:xfrm>
              <a:off x="1619075" y="563064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AA088DD-1273-4272-B2A2-366B344C2764}"/>
                </a:ext>
              </a:extLst>
            </p:cNvPr>
            <p:cNvSpPr/>
            <p:nvPr/>
          </p:nvSpPr>
          <p:spPr>
            <a:xfrm>
              <a:off x="2723255" y="6150758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1C20D7-617F-4CF4-86C7-342CEF424FDE}"/>
                </a:ext>
              </a:extLst>
            </p:cNvPr>
            <p:cNvSpPr/>
            <p:nvPr/>
          </p:nvSpPr>
          <p:spPr>
            <a:xfrm>
              <a:off x="4501721" y="5703530"/>
              <a:ext cx="145780" cy="145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656F3E0-0CB3-44BF-9ADD-039A2E10CBF1}"/>
                </a:ext>
              </a:extLst>
            </p:cNvPr>
            <p:cNvCxnSpPr>
              <a:cxnSpLocks/>
              <a:stCxn id="10" idx="3"/>
              <a:endCxn id="9" idx="7"/>
            </p:cNvCxnSpPr>
            <p:nvPr/>
          </p:nvCxnSpPr>
          <p:spPr>
            <a:xfrm flipH="1">
              <a:off x="834328" y="2738202"/>
              <a:ext cx="587426" cy="9160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627EC54-B75C-44FB-8CE0-E9B556D869E1}"/>
                </a:ext>
              </a:extLst>
            </p:cNvPr>
            <p:cNvCxnSpPr>
              <a:stCxn id="10" idx="5"/>
              <a:endCxn id="4" idx="1"/>
            </p:cNvCxnSpPr>
            <p:nvPr/>
          </p:nvCxnSpPr>
          <p:spPr>
            <a:xfrm>
              <a:off x="1524836" y="2738202"/>
              <a:ext cx="447981" cy="61399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E52F47A-9880-433E-A0B1-9D7D7F09FCC9}"/>
                </a:ext>
              </a:extLst>
            </p:cNvPr>
            <p:cNvCxnSpPr>
              <a:stCxn id="9" idx="6"/>
              <a:endCxn id="4" idx="2"/>
            </p:cNvCxnSpPr>
            <p:nvPr/>
          </p:nvCxnSpPr>
          <p:spPr>
            <a:xfrm flipV="1">
              <a:off x="855677" y="3403734"/>
              <a:ext cx="1095791" cy="3021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9B8489-7012-44C1-88CA-E663EBCF45D4}"/>
                </a:ext>
              </a:extLst>
            </p:cNvPr>
            <p:cNvCxnSpPr>
              <a:cxnSpLocks/>
              <a:stCxn id="9" idx="5"/>
              <a:endCxn id="8" idx="1"/>
            </p:cNvCxnSpPr>
            <p:nvPr/>
          </p:nvCxnSpPr>
          <p:spPr>
            <a:xfrm>
              <a:off x="834328" y="3757378"/>
              <a:ext cx="660316" cy="8292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180530-AFAB-42D9-8BB7-4C0A8DDC7B24}"/>
                </a:ext>
              </a:extLst>
            </p:cNvPr>
            <p:cNvCxnSpPr>
              <a:cxnSpLocks/>
              <a:stCxn id="8" idx="7"/>
              <a:endCxn id="4" idx="3"/>
            </p:cNvCxnSpPr>
            <p:nvPr/>
          </p:nvCxnSpPr>
          <p:spPr>
            <a:xfrm flipV="1">
              <a:off x="1597726" y="3455275"/>
              <a:ext cx="375091" cy="11313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8EC5A28-2DCE-4D56-A8CB-150AFDDE8F2C}"/>
                </a:ext>
              </a:extLst>
            </p:cNvPr>
            <p:cNvCxnSpPr>
              <a:cxnSpLocks/>
              <a:stCxn id="8" idx="5"/>
              <a:endCxn id="5" idx="2"/>
            </p:cNvCxnSpPr>
            <p:nvPr/>
          </p:nvCxnSpPr>
          <p:spPr>
            <a:xfrm>
              <a:off x="1597726" y="4689669"/>
              <a:ext cx="1412153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07A3DED-99CB-4757-9480-9B9C62048ED1}"/>
                </a:ext>
              </a:extLst>
            </p:cNvPr>
            <p:cNvCxnSpPr>
              <a:cxnSpLocks/>
              <a:stCxn id="5" idx="1"/>
              <a:endCxn id="4" idx="5"/>
            </p:cNvCxnSpPr>
            <p:nvPr/>
          </p:nvCxnSpPr>
          <p:spPr>
            <a:xfrm flipH="1" flipV="1">
              <a:off x="2075899" y="3455275"/>
              <a:ext cx="955329" cy="15102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D907F8B-5A52-4E31-B966-6883C89901C0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1546185" y="4711018"/>
              <a:ext cx="145780" cy="9196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79E076-E7B0-4D63-AFCA-3339F142BD0A}"/>
                </a:ext>
              </a:extLst>
            </p:cNvPr>
            <p:cNvCxnSpPr>
              <a:cxnSpLocks/>
              <a:stCxn id="15" idx="7"/>
              <a:endCxn id="5" idx="3"/>
            </p:cNvCxnSpPr>
            <p:nvPr/>
          </p:nvCxnSpPr>
          <p:spPr>
            <a:xfrm flipV="1">
              <a:off x="1743506" y="5068572"/>
              <a:ext cx="1287722" cy="5834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A311430-1C1E-4557-BB8E-194379816AC6}"/>
                </a:ext>
              </a:extLst>
            </p:cNvPr>
            <p:cNvCxnSpPr>
              <a:cxnSpLocks/>
              <a:stCxn id="15" idx="5"/>
              <a:endCxn id="16" idx="2"/>
            </p:cNvCxnSpPr>
            <p:nvPr/>
          </p:nvCxnSpPr>
          <p:spPr>
            <a:xfrm>
              <a:off x="1743506" y="5755071"/>
              <a:ext cx="979749" cy="468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DCF5D80-8A3D-4B9E-90BF-D951C1C991A8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2821766" y="5089921"/>
              <a:ext cx="261003" cy="10608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FB71396-074A-474D-B38B-4EA678BA505C}"/>
                </a:ext>
              </a:extLst>
            </p:cNvPr>
            <p:cNvCxnSpPr>
              <a:cxnSpLocks/>
              <a:endCxn id="17" idx="3"/>
            </p:cNvCxnSpPr>
            <p:nvPr/>
          </p:nvCxnSpPr>
          <p:spPr>
            <a:xfrm flipV="1">
              <a:off x="2869035" y="5827961"/>
              <a:ext cx="1654035" cy="36701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8BD411-CBB3-4D73-A7AB-12008B6ECFC0}"/>
                </a:ext>
              </a:extLst>
            </p:cNvPr>
            <p:cNvCxnSpPr>
              <a:cxnSpLocks/>
              <a:stCxn id="5" idx="5"/>
              <a:endCxn id="17" idx="1"/>
            </p:cNvCxnSpPr>
            <p:nvPr/>
          </p:nvCxnSpPr>
          <p:spPr>
            <a:xfrm>
              <a:off x="3134310" y="5068572"/>
              <a:ext cx="1388760" cy="656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0634B2-36DC-40B0-B68D-B96F8FAF515C}"/>
                </a:ext>
              </a:extLst>
            </p:cNvPr>
            <p:cNvCxnSpPr>
              <a:cxnSpLocks/>
              <a:stCxn id="17" idx="7"/>
              <a:endCxn id="13" idx="4"/>
            </p:cNvCxnSpPr>
            <p:nvPr/>
          </p:nvCxnSpPr>
          <p:spPr>
            <a:xfrm flipV="1">
              <a:off x="4626152" y="4711018"/>
              <a:ext cx="314407" cy="10138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20AD25-70FA-4204-9EB1-62811167D367}"/>
                </a:ext>
              </a:extLst>
            </p:cNvPr>
            <p:cNvCxnSpPr>
              <a:cxnSpLocks/>
              <a:stCxn id="5" idx="6"/>
              <a:endCxn id="13" idx="3"/>
            </p:cNvCxnSpPr>
            <p:nvPr/>
          </p:nvCxnSpPr>
          <p:spPr>
            <a:xfrm flipV="1">
              <a:off x="3155659" y="4689669"/>
              <a:ext cx="1733359" cy="3273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891EB25-DC2C-4821-9146-95BE0BC31BEF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3134310" y="3382385"/>
              <a:ext cx="937152" cy="158310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1D260C-37BD-44EA-8868-27F292A51D6B}"/>
                </a:ext>
              </a:extLst>
            </p:cNvPr>
            <p:cNvCxnSpPr>
              <a:cxnSpLocks/>
              <a:stCxn id="13" idx="1"/>
              <a:endCxn id="6" idx="5"/>
            </p:cNvCxnSpPr>
            <p:nvPr/>
          </p:nvCxnSpPr>
          <p:spPr>
            <a:xfrm flipH="1" flipV="1">
              <a:off x="4174544" y="3382385"/>
              <a:ext cx="714474" cy="1204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6A99C4-73E4-43FC-AB27-8BB3822999EF}"/>
                </a:ext>
              </a:extLst>
            </p:cNvPr>
            <p:cNvCxnSpPr>
              <a:cxnSpLocks/>
              <a:stCxn id="4" idx="6"/>
              <a:endCxn id="6" idx="2"/>
            </p:cNvCxnSpPr>
            <p:nvPr/>
          </p:nvCxnSpPr>
          <p:spPr>
            <a:xfrm flipV="1">
              <a:off x="2097248" y="3330844"/>
              <a:ext cx="1952865" cy="728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291EB5C-5D15-4E0B-8B06-F58AB7AE0C40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>
            <a:xfrm flipV="1">
              <a:off x="4940559" y="2982886"/>
              <a:ext cx="145780" cy="158235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DBA702D-DE0D-4526-831B-EC8276BDE8B6}"/>
                </a:ext>
              </a:extLst>
            </p:cNvPr>
            <p:cNvCxnSpPr>
              <a:cxnSpLocks/>
              <a:stCxn id="6" idx="7"/>
              <a:endCxn id="12" idx="2"/>
            </p:cNvCxnSpPr>
            <p:nvPr/>
          </p:nvCxnSpPr>
          <p:spPr>
            <a:xfrm flipV="1">
              <a:off x="4174544" y="2909996"/>
              <a:ext cx="838905" cy="36930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6D43AD0-3BB2-4E42-9BC8-173211BB5D0E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>
            <a:xfrm>
              <a:off x="4028764" y="2365919"/>
              <a:ext cx="1006034" cy="4925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6A32715-D70A-4821-81AE-2170ED39F929}"/>
                </a:ext>
              </a:extLst>
            </p:cNvPr>
            <p:cNvCxnSpPr>
              <a:cxnSpLocks/>
              <a:stCxn id="6" idx="0"/>
              <a:endCxn id="11" idx="4"/>
            </p:cNvCxnSpPr>
            <p:nvPr/>
          </p:nvCxnSpPr>
          <p:spPr>
            <a:xfrm flipH="1" flipV="1">
              <a:off x="3977223" y="2387268"/>
              <a:ext cx="145780" cy="8706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F01F80E-08BB-4842-8092-0F303CEDF7AC}"/>
                </a:ext>
              </a:extLst>
            </p:cNvPr>
            <p:cNvCxnSpPr>
              <a:cxnSpLocks/>
              <a:stCxn id="11" idx="2"/>
              <a:endCxn id="7" idx="6"/>
            </p:cNvCxnSpPr>
            <p:nvPr/>
          </p:nvCxnSpPr>
          <p:spPr>
            <a:xfrm flipH="1" flipV="1">
              <a:off x="2796145" y="2168598"/>
              <a:ext cx="1108188" cy="1457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BDB47CE-6C47-4D4B-B1B7-A0F2C2097948}"/>
                </a:ext>
              </a:extLst>
            </p:cNvPr>
            <p:cNvCxnSpPr>
              <a:cxnSpLocks/>
              <a:stCxn id="6" idx="1"/>
              <a:endCxn id="7" idx="5"/>
            </p:cNvCxnSpPr>
            <p:nvPr/>
          </p:nvCxnSpPr>
          <p:spPr>
            <a:xfrm flipH="1" flipV="1">
              <a:off x="2774796" y="2220139"/>
              <a:ext cx="1296666" cy="10591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30FE00-D552-4376-845E-7978C67849E2}"/>
                </a:ext>
              </a:extLst>
            </p:cNvPr>
            <p:cNvCxnSpPr>
              <a:cxnSpLocks/>
              <a:stCxn id="4" idx="7"/>
              <a:endCxn id="7" idx="3"/>
            </p:cNvCxnSpPr>
            <p:nvPr/>
          </p:nvCxnSpPr>
          <p:spPr>
            <a:xfrm flipV="1">
              <a:off x="2075899" y="2220139"/>
              <a:ext cx="595815" cy="11320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EDE0C3-4F53-480A-9B4E-BA8374A8DE24}"/>
                </a:ext>
              </a:extLst>
            </p:cNvPr>
            <p:cNvCxnSpPr>
              <a:cxnSpLocks/>
              <a:stCxn id="10" idx="7"/>
              <a:endCxn id="7" idx="2"/>
            </p:cNvCxnSpPr>
            <p:nvPr/>
          </p:nvCxnSpPr>
          <p:spPr>
            <a:xfrm flipV="1">
              <a:off x="1524836" y="2168598"/>
              <a:ext cx="1125529" cy="46652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A68775-BE6F-B34E-A197-2F995BCD9E7E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F74C58-EDF2-854D-8A2E-12B8D2D5578F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BBB4B0-F9F0-E34F-9BF1-345FA2D6F07F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89814-BB64-C74E-B356-929BD48A1FC4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17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E4ACAD8-5A40-4AE5-8BCB-AC7784447DBC}"/>
              </a:ext>
            </a:extLst>
          </p:cNvPr>
          <p:cNvSpPr/>
          <p:nvPr/>
        </p:nvSpPr>
        <p:spPr>
          <a:xfrm>
            <a:off x="2608693" y="261782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3A7D60-9FCA-482F-9CB4-3A5731FED79F}"/>
              </a:ext>
            </a:extLst>
          </p:cNvPr>
          <p:cNvSpPr/>
          <p:nvPr/>
        </p:nvSpPr>
        <p:spPr>
          <a:xfrm>
            <a:off x="3667104" y="423112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21FFB-3A2F-44D7-9EC1-7957BC1FDAAE}"/>
              </a:ext>
            </a:extLst>
          </p:cNvPr>
          <p:cNvSpPr/>
          <p:nvPr/>
        </p:nvSpPr>
        <p:spPr>
          <a:xfrm>
            <a:off x="4707338" y="2544939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77F8E0-6A94-46B9-8759-9340B8F9130A}"/>
              </a:ext>
            </a:extLst>
          </p:cNvPr>
          <p:cNvSpPr/>
          <p:nvPr/>
        </p:nvSpPr>
        <p:spPr>
          <a:xfrm>
            <a:off x="3307590" y="138269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6CB5EC-C80A-48AA-BEB3-8CF272F7ABD3}"/>
              </a:ext>
            </a:extLst>
          </p:cNvPr>
          <p:cNvSpPr/>
          <p:nvPr/>
        </p:nvSpPr>
        <p:spPr>
          <a:xfrm>
            <a:off x="2130520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452BE9-FD81-4948-BA23-5B5D124E926A}"/>
              </a:ext>
            </a:extLst>
          </p:cNvPr>
          <p:cNvSpPr/>
          <p:nvPr/>
        </p:nvSpPr>
        <p:spPr>
          <a:xfrm>
            <a:off x="1367122" y="2919932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8CE64B-C5A9-40A9-BF4C-0B8C2D267508}"/>
              </a:ext>
            </a:extLst>
          </p:cNvPr>
          <p:cNvSpPr/>
          <p:nvPr/>
        </p:nvSpPr>
        <p:spPr>
          <a:xfrm>
            <a:off x="2057630" y="1900756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D3471D-2BA2-4FFC-ADCF-04FA542D6ADA}"/>
              </a:ext>
            </a:extLst>
          </p:cNvPr>
          <p:cNvSpPr/>
          <p:nvPr/>
        </p:nvSpPr>
        <p:spPr>
          <a:xfrm>
            <a:off x="4561558" y="152847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422416-8394-4C9E-9675-2B985A74044E}"/>
              </a:ext>
            </a:extLst>
          </p:cNvPr>
          <p:cNvSpPr/>
          <p:nvPr/>
        </p:nvSpPr>
        <p:spPr>
          <a:xfrm>
            <a:off x="5670674" y="2124091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515164-E1FF-4C94-BDF7-0EB05A8AA307}"/>
              </a:ext>
            </a:extLst>
          </p:cNvPr>
          <p:cNvSpPr/>
          <p:nvPr/>
        </p:nvSpPr>
        <p:spPr>
          <a:xfrm>
            <a:off x="5524894" y="385222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98FF0F3-0C2C-4825-A07C-B11AF4DF2454}"/>
              </a:ext>
            </a:extLst>
          </p:cNvPr>
          <p:cNvSpPr/>
          <p:nvPr/>
        </p:nvSpPr>
        <p:spPr>
          <a:xfrm>
            <a:off x="2276300" y="491762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A088DD-1273-4272-B2A2-366B344C2764}"/>
              </a:ext>
            </a:extLst>
          </p:cNvPr>
          <p:cNvSpPr/>
          <p:nvPr/>
        </p:nvSpPr>
        <p:spPr>
          <a:xfrm>
            <a:off x="3380480" y="5437743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C20D7-617F-4CF4-86C7-342CEF424FDE}"/>
              </a:ext>
            </a:extLst>
          </p:cNvPr>
          <p:cNvSpPr/>
          <p:nvPr/>
        </p:nvSpPr>
        <p:spPr>
          <a:xfrm>
            <a:off x="5158946" y="4990515"/>
            <a:ext cx="145780" cy="1457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56F3E0-0CB3-44BF-9ADD-039A2E10CBF1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1491553" y="2025187"/>
            <a:ext cx="587426" cy="9160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27EC54-B75C-44FB-8CE0-E9B556D869E1}"/>
              </a:ext>
            </a:extLst>
          </p:cNvPr>
          <p:cNvCxnSpPr>
            <a:stCxn id="10" idx="5"/>
            <a:endCxn id="4" idx="1"/>
          </p:cNvCxnSpPr>
          <p:nvPr/>
        </p:nvCxnSpPr>
        <p:spPr>
          <a:xfrm>
            <a:off x="2182061" y="2025187"/>
            <a:ext cx="447981" cy="613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52F47A-9880-433E-A0B1-9D7D7F09FCC9}"/>
              </a:ext>
            </a:extLst>
          </p:cNvPr>
          <p:cNvCxnSpPr>
            <a:stCxn id="9" idx="6"/>
            <a:endCxn id="4" idx="2"/>
          </p:cNvCxnSpPr>
          <p:nvPr/>
        </p:nvCxnSpPr>
        <p:spPr>
          <a:xfrm flipV="1">
            <a:off x="1512902" y="2690719"/>
            <a:ext cx="1095791" cy="3021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9B8489-7012-44C1-88CA-E663EBCF45D4}"/>
              </a:ext>
            </a:extLst>
          </p:cNvPr>
          <p:cNvCxnSpPr>
            <a:cxnSpLocks/>
            <a:stCxn id="9" idx="5"/>
            <a:endCxn id="8" idx="1"/>
          </p:cNvCxnSpPr>
          <p:nvPr/>
        </p:nvCxnSpPr>
        <p:spPr>
          <a:xfrm>
            <a:off x="1491553" y="3044363"/>
            <a:ext cx="660316" cy="829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180530-AFAB-42D9-8BB7-4C0A8DDC7B24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2254951" y="2742260"/>
            <a:ext cx="375091" cy="11313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EC5A28-2DCE-4D56-A8CB-150AFDDE8F2C}"/>
              </a:ext>
            </a:extLst>
          </p:cNvPr>
          <p:cNvCxnSpPr>
            <a:cxnSpLocks/>
            <a:stCxn id="8" idx="5"/>
            <a:endCxn id="5" idx="2"/>
          </p:cNvCxnSpPr>
          <p:nvPr/>
        </p:nvCxnSpPr>
        <p:spPr>
          <a:xfrm>
            <a:off x="2254951" y="3976654"/>
            <a:ext cx="1412153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7A3DED-99CB-4757-9480-9B9C62048ED1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2733124" y="2742260"/>
            <a:ext cx="955329" cy="15102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D907F8B-5A52-4E31-B966-6883C89901C0}"/>
              </a:ext>
            </a:extLst>
          </p:cNvPr>
          <p:cNvCxnSpPr>
            <a:cxnSpLocks/>
            <a:stCxn id="15" idx="0"/>
            <a:endCxn id="8" idx="4"/>
          </p:cNvCxnSpPr>
          <p:nvPr/>
        </p:nvCxnSpPr>
        <p:spPr>
          <a:xfrm flipH="1" flipV="1">
            <a:off x="2203410" y="3998003"/>
            <a:ext cx="145780" cy="9196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79E076-E7B0-4D63-AFCA-3339F142BD0A}"/>
              </a:ext>
            </a:extLst>
          </p:cNvPr>
          <p:cNvCxnSpPr>
            <a:cxnSpLocks/>
            <a:stCxn id="15" idx="7"/>
            <a:endCxn id="5" idx="3"/>
          </p:cNvCxnSpPr>
          <p:nvPr/>
        </p:nvCxnSpPr>
        <p:spPr>
          <a:xfrm flipV="1">
            <a:off x="2400731" y="4355557"/>
            <a:ext cx="1287722" cy="5834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11430-1C1E-4557-BB8E-194379816AC6}"/>
              </a:ext>
            </a:extLst>
          </p:cNvPr>
          <p:cNvCxnSpPr>
            <a:cxnSpLocks/>
            <a:stCxn id="15" idx="5"/>
            <a:endCxn id="16" idx="2"/>
          </p:cNvCxnSpPr>
          <p:nvPr/>
        </p:nvCxnSpPr>
        <p:spPr>
          <a:xfrm>
            <a:off x="2400731" y="5042056"/>
            <a:ext cx="979749" cy="4685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F5D80-8A3D-4B9E-90BF-D951C1C991A8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3478991" y="4376906"/>
            <a:ext cx="261003" cy="106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B71396-074A-474D-B38B-4EA678BA505C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3526260" y="5114946"/>
            <a:ext cx="1654035" cy="367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58BD411-CBB3-4D73-A7AB-12008B6ECFC0}"/>
              </a:ext>
            </a:extLst>
          </p:cNvPr>
          <p:cNvCxnSpPr>
            <a:cxnSpLocks/>
            <a:stCxn id="5" idx="5"/>
            <a:endCxn id="17" idx="1"/>
          </p:cNvCxnSpPr>
          <p:nvPr/>
        </p:nvCxnSpPr>
        <p:spPr>
          <a:xfrm>
            <a:off x="3791535" y="4355557"/>
            <a:ext cx="1388760" cy="656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D0634B2-36DC-40B0-B68D-B96F8FAF515C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5283377" y="3998003"/>
            <a:ext cx="314407" cy="10138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520AD25-70FA-4204-9EB1-62811167D367}"/>
              </a:ext>
            </a:extLst>
          </p:cNvPr>
          <p:cNvCxnSpPr>
            <a:cxnSpLocks/>
            <a:stCxn id="5" idx="6"/>
            <a:endCxn id="13" idx="3"/>
          </p:cNvCxnSpPr>
          <p:nvPr/>
        </p:nvCxnSpPr>
        <p:spPr>
          <a:xfrm flipV="1">
            <a:off x="3812884" y="3976654"/>
            <a:ext cx="1733359" cy="327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1EB25-DC2C-4821-9146-95BE0BC31BEF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3791535" y="2669370"/>
            <a:ext cx="937152" cy="15831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61D260C-37BD-44EA-8868-27F292A51D6B}"/>
              </a:ext>
            </a:extLst>
          </p:cNvPr>
          <p:cNvCxnSpPr>
            <a:cxnSpLocks/>
            <a:stCxn id="13" idx="1"/>
            <a:endCxn id="6" idx="5"/>
          </p:cNvCxnSpPr>
          <p:nvPr/>
        </p:nvCxnSpPr>
        <p:spPr>
          <a:xfrm flipH="1" flipV="1">
            <a:off x="4831769" y="2669370"/>
            <a:ext cx="714474" cy="12042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6A99C4-73E4-43FC-AB27-8BB3822999EF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754473" y="2617829"/>
            <a:ext cx="1952865" cy="72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91EB5C-5D15-4E0B-8B06-F58AB7AE0C40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>
          <a:xfrm flipV="1">
            <a:off x="5597784" y="2269871"/>
            <a:ext cx="145780" cy="15823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DBA702D-DE0D-4526-831B-EC8276BDE8B6}"/>
              </a:ext>
            </a:extLst>
          </p:cNvPr>
          <p:cNvCxnSpPr>
            <a:cxnSpLocks/>
            <a:stCxn id="6" idx="7"/>
            <a:endCxn id="12" idx="2"/>
          </p:cNvCxnSpPr>
          <p:nvPr/>
        </p:nvCxnSpPr>
        <p:spPr>
          <a:xfrm flipV="1">
            <a:off x="4831769" y="2196981"/>
            <a:ext cx="838905" cy="369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D43AD0-3BB2-4E42-9BC8-173211BB5D0E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4685989" y="1652904"/>
            <a:ext cx="1006034" cy="492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6A32715-D70A-4821-81AE-2170ED39F929}"/>
              </a:ext>
            </a:extLst>
          </p:cNvPr>
          <p:cNvCxnSpPr>
            <a:cxnSpLocks/>
            <a:stCxn id="6" idx="0"/>
            <a:endCxn id="11" idx="4"/>
          </p:cNvCxnSpPr>
          <p:nvPr/>
        </p:nvCxnSpPr>
        <p:spPr>
          <a:xfrm flipH="1" flipV="1">
            <a:off x="4634448" y="1674253"/>
            <a:ext cx="145780" cy="8706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F01F80E-08BB-4842-8092-0F303CEDF7AC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3453370" y="1455583"/>
            <a:ext cx="1108188" cy="145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BDB47CE-6C47-4D4B-B1B7-A0F2C2097948}"/>
              </a:ext>
            </a:extLst>
          </p:cNvPr>
          <p:cNvCxnSpPr>
            <a:cxnSpLocks/>
            <a:stCxn id="6" idx="1"/>
            <a:endCxn id="7" idx="5"/>
          </p:cNvCxnSpPr>
          <p:nvPr/>
        </p:nvCxnSpPr>
        <p:spPr>
          <a:xfrm flipH="1" flipV="1">
            <a:off x="3432021" y="1507124"/>
            <a:ext cx="1296666" cy="10591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30FE00-D552-4376-845E-7978C67849E2}"/>
              </a:ext>
            </a:extLst>
          </p:cNvPr>
          <p:cNvCxnSpPr>
            <a:cxnSpLocks/>
            <a:stCxn id="4" idx="7"/>
            <a:endCxn id="7" idx="3"/>
          </p:cNvCxnSpPr>
          <p:nvPr/>
        </p:nvCxnSpPr>
        <p:spPr>
          <a:xfrm flipV="1">
            <a:off x="2733124" y="1507124"/>
            <a:ext cx="595815" cy="1132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7EDE0C3-4F53-480A-9B4E-BA8374A8DE24}"/>
              </a:ext>
            </a:extLst>
          </p:cNvPr>
          <p:cNvCxnSpPr>
            <a:cxnSpLocks/>
            <a:stCxn id="10" idx="7"/>
            <a:endCxn id="7" idx="2"/>
          </p:cNvCxnSpPr>
          <p:nvPr/>
        </p:nvCxnSpPr>
        <p:spPr>
          <a:xfrm flipV="1">
            <a:off x="2182061" y="1455583"/>
            <a:ext cx="1125529" cy="466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B48990-A620-41D3-8FED-26FC7D3E7E08}"/>
              </a:ext>
            </a:extLst>
          </p:cNvPr>
          <p:cNvSpPr txBox="1"/>
          <p:nvPr/>
        </p:nvSpPr>
        <p:spPr>
          <a:xfrm>
            <a:off x="1850183" y="1625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F829F89-DAAB-4C8D-80A7-5B5DB4CC2081}"/>
              </a:ext>
            </a:extLst>
          </p:cNvPr>
          <p:cNvSpPr txBox="1"/>
          <p:nvPr/>
        </p:nvSpPr>
        <p:spPr>
          <a:xfrm>
            <a:off x="2244041" y="3682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046EC4D-D686-4AEF-9C05-BC2DEA016183}"/>
              </a:ext>
            </a:extLst>
          </p:cNvPr>
          <p:cNvSpPr txBox="1"/>
          <p:nvPr/>
        </p:nvSpPr>
        <p:spPr>
          <a:xfrm>
            <a:off x="4661409" y="1328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945ECC-FF71-44A6-8BE9-EBBDB23236AB}"/>
              </a:ext>
            </a:extLst>
          </p:cNvPr>
          <p:cNvSpPr txBox="1"/>
          <p:nvPr/>
        </p:nvSpPr>
        <p:spPr>
          <a:xfrm>
            <a:off x="5283377" y="50116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354C97-3389-421A-91F4-3E2451EA2334}"/>
              </a:ext>
            </a:extLst>
          </p:cNvPr>
          <p:cNvSpPr txBox="1"/>
          <p:nvPr/>
        </p:nvSpPr>
        <p:spPr>
          <a:xfrm>
            <a:off x="4834529" y="24696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E50649B-6D3A-4E01-B439-229D4F6EDE83}"/>
              </a:ext>
            </a:extLst>
          </p:cNvPr>
          <p:cNvSpPr txBox="1"/>
          <p:nvPr/>
        </p:nvSpPr>
        <p:spPr>
          <a:xfrm>
            <a:off x="3713582" y="43563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93A771-8904-4D9E-A24B-4F0891373A9F}"/>
              </a:ext>
            </a:extLst>
          </p:cNvPr>
          <p:cNvSpPr txBox="1"/>
          <p:nvPr/>
        </p:nvSpPr>
        <p:spPr>
          <a:xfrm>
            <a:off x="1072676" y="28763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545524F-E5B5-4344-AFCC-B36D26B24B24}"/>
              </a:ext>
            </a:extLst>
          </p:cNvPr>
          <p:cNvSpPr txBox="1"/>
          <p:nvPr/>
        </p:nvSpPr>
        <p:spPr>
          <a:xfrm>
            <a:off x="2034418" y="4878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10F7ACD-757A-469C-B286-A94A4E2F01E4}"/>
              </a:ext>
            </a:extLst>
          </p:cNvPr>
          <p:cNvSpPr txBox="1"/>
          <p:nvPr/>
        </p:nvSpPr>
        <p:spPr>
          <a:xfrm>
            <a:off x="2765023" y="26391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D5F821-0E0B-47C9-9F41-55E7EF33888F}"/>
              </a:ext>
            </a:extLst>
          </p:cNvPr>
          <p:cNvSpPr txBox="1"/>
          <p:nvPr/>
        </p:nvSpPr>
        <p:spPr>
          <a:xfrm>
            <a:off x="3329488" y="106511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E0E9A93-0FDA-4FFB-B55D-ACCA6BEE168E}"/>
              </a:ext>
            </a:extLst>
          </p:cNvPr>
          <p:cNvSpPr txBox="1"/>
          <p:nvPr/>
        </p:nvSpPr>
        <p:spPr>
          <a:xfrm>
            <a:off x="5629166" y="37710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A58D3E-B2F0-4F0E-BDDE-02F5A4DD989D}"/>
              </a:ext>
            </a:extLst>
          </p:cNvPr>
          <p:cNvSpPr txBox="1"/>
          <p:nvPr/>
        </p:nvSpPr>
        <p:spPr>
          <a:xfrm>
            <a:off x="3482284" y="54235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4DC825C-C05F-4D77-B8ED-7DF3ADBDA2F7}"/>
              </a:ext>
            </a:extLst>
          </p:cNvPr>
          <p:cNvSpPr txBox="1"/>
          <p:nvPr/>
        </p:nvSpPr>
        <p:spPr>
          <a:xfrm>
            <a:off x="5773756" y="20229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13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FE6EC4F-E761-4E15-9F9D-AC4D85CF4B4A}"/>
              </a:ext>
            </a:extLst>
          </p:cNvPr>
          <p:cNvSpPr txBox="1"/>
          <p:nvPr/>
        </p:nvSpPr>
        <p:spPr>
          <a:xfrm>
            <a:off x="3386767" y="1970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71533B-D487-40C1-8F83-8AC8FB780492}"/>
              </a:ext>
            </a:extLst>
          </p:cNvPr>
          <p:cNvSpPr txBox="1"/>
          <p:nvPr/>
        </p:nvSpPr>
        <p:spPr>
          <a:xfrm>
            <a:off x="1979677" y="3027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CB63E9-0212-4E8B-A1B8-90BE65BC896F}"/>
              </a:ext>
            </a:extLst>
          </p:cNvPr>
          <p:cNvSpPr txBox="1"/>
          <p:nvPr/>
        </p:nvSpPr>
        <p:spPr>
          <a:xfrm>
            <a:off x="3935170" y="471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5EF6411-1474-4AB9-9C99-CFA0D8B6484E}"/>
              </a:ext>
            </a:extLst>
          </p:cNvPr>
          <p:cNvSpPr txBox="1"/>
          <p:nvPr/>
        </p:nvSpPr>
        <p:spPr>
          <a:xfrm>
            <a:off x="5251221" y="27352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9E8FA-AEC3-4524-A7A1-0EC921C9BDB0}"/>
              </a:ext>
            </a:extLst>
          </p:cNvPr>
          <p:cNvSpPr txBox="1"/>
          <p:nvPr/>
        </p:nvSpPr>
        <p:spPr>
          <a:xfrm>
            <a:off x="2447701" y="41852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CE82747-BAEC-45AE-BD51-18DCE500C106}"/>
              </a:ext>
            </a:extLst>
          </p:cNvPr>
          <p:cNvSpPr txBox="1"/>
          <p:nvPr/>
        </p:nvSpPr>
        <p:spPr>
          <a:xfrm>
            <a:off x="3043905" y="47845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AF2BCD-F4B0-457E-A805-383A9961A3E5}"/>
              </a:ext>
            </a:extLst>
          </p:cNvPr>
          <p:cNvSpPr txBox="1"/>
          <p:nvPr/>
        </p:nvSpPr>
        <p:spPr>
          <a:xfrm>
            <a:off x="1998047" y="23471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91716A2-3EF8-4B63-919C-5014AC7CDFB2}"/>
              </a:ext>
            </a:extLst>
          </p:cNvPr>
          <p:cNvSpPr txBox="1"/>
          <p:nvPr/>
        </p:nvSpPr>
        <p:spPr>
          <a:xfrm>
            <a:off x="3547118" y="3039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AC229-A97C-4797-8BB1-372E749B9B1B}"/>
              </a:ext>
            </a:extLst>
          </p:cNvPr>
          <p:cNvSpPr txBox="1"/>
          <p:nvPr/>
        </p:nvSpPr>
        <p:spPr>
          <a:xfrm>
            <a:off x="4556495" y="34496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FD7867-0C45-4185-89F7-E18258E5DE1B}"/>
              </a:ext>
            </a:extLst>
          </p:cNvPr>
          <p:cNvSpPr txBox="1"/>
          <p:nvPr/>
        </p:nvSpPr>
        <p:spPr>
          <a:xfrm>
            <a:off x="4812252" y="42449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FFBE5F-CC9B-4683-BB64-8376DAA2D7F0}"/>
              </a:ext>
            </a:extLst>
          </p:cNvPr>
          <p:cNvSpPr txBox="1"/>
          <p:nvPr/>
        </p:nvSpPr>
        <p:spPr>
          <a:xfrm>
            <a:off x="2557370" y="33711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0FAC3ED-47B7-4361-B828-E6411C2AE780}"/>
              </a:ext>
            </a:extLst>
          </p:cNvPr>
          <p:cNvSpPr txBox="1"/>
          <p:nvPr/>
        </p:nvSpPr>
        <p:spPr>
          <a:xfrm>
            <a:off x="2466492" y="18977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B0942-DAA7-4169-A6A5-3D854F531A46}"/>
              </a:ext>
            </a:extLst>
          </p:cNvPr>
          <p:cNvSpPr txBox="1"/>
          <p:nvPr/>
        </p:nvSpPr>
        <p:spPr>
          <a:xfrm>
            <a:off x="4141244" y="17130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01AB38C-C14A-4B26-B92E-F8E27B2ECB2B}"/>
              </a:ext>
            </a:extLst>
          </p:cNvPr>
          <p:cNvSpPr txBox="1"/>
          <p:nvPr/>
        </p:nvSpPr>
        <p:spPr>
          <a:xfrm>
            <a:off x="4850875" y="19379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14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0A5272-B2EC-8846-91A9-8B35A0E67207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7E75E9-11C9-8342-AB3A-A69D1A7DEE75}"/>
              </a:ext>
            </a:extLst>
          </p:cNvPr>
          <p:cNvCxnSpPr>
            <a:cxnSpLocks/>
          </p:cNvCxnSpPr>
          <p:nvPr/>
        </p:nvCxnSpPr>
        <p:spPr>
          <a:xfrm>
            <a:off x="989970" y="6204317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A142908-CCED-A34F-93A0-BEE76B50A951}"/>
              </a:ext>
            </a:extLst>
          </p:cNvPr>
          <p:cNvCxnSpPr>
            <a:cxnSpLocks/>
          </p:cNvCxnSpPr>
          <p:nvPr/>
        </p:nvCxnSpPr>
        <p:spPr>
          <a:xfrm>
            <a:off x="6226988" y="908180"/>
            <a:ext cx="0" cy="52961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74D511B-E40A-064C-B006-AEAFC8921259}"/>
              </a:ext>
            </a:extLst>
          </p:cNvPr>
          <p:cNvCxnSpPr>
            <a:cxnSpLocks/>
          </p:cNvCxnSpPr>
          <p:nvPr/>
        </p:nvCxnSpPr>
        <p:spPr>
          <a:xfrm>
            <a:off x="989970" y="908180"/>
            <a:ext cx="52370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102892-1198-4A68-396E-9D4196673664}"/>
              </a:ext>
            </a:extLst>
          </p:cNvPr>
          <p:cNvSpPr txBox="1"/>
          <p:nvPr/>
        </p:nvSpPr>
        <p:spPr>
          <a:xfrm>
            <a:off x="1548714" y="33458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F58B5-56E4-1B01-A38F-5D81F4E1A1AE}"/>
              </a:ext>
            </a:extLst>
          </p:cNvPr>
          <p:cNvSpPr txBox="1"/>
          <p:nvPr/>
        </p:nvSpPr>
        <p:spPr>
          <a:xfrm>
            <a:off x="4656341" y="1934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36180A-3F8F-A68E-0EBD-28A8897FF94A}"/>
              </a:ext>
            </a:extLst>
          </p:cNvPr>
          <p:cNvSpPr txBox="1"/>
          <p:nvPr/>
        </p:nvSpPr>
        <p:spPr>
          <a:xfrm>
            <a:off x="3194748" y="32527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1CA90-B421-1764-354C-C33CBF134DC9}"/>
              </a:ext>
            </a:extLst>
          </p:cNvPr>
          <p:cNvSpPr txBox="1"/>
          <p:nvPr/>
        </p:nvSpPr>
        <p:spPr>
          <a:xfrm>
            <a:off x="2737707" y="44131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C896F3-DCD1-ED9D-A202-2170F11B09E6}"/>
              </a:ext>
            </a:extLst>
          </p:cNvPr>
          <p:cNvSpPr txBox="1"/>
          <p:nvPr/>
        </p:nvSpPr>
        <p:spPr>
          <a:xfrm>
            <a:off x="5146616" y="3040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61DE96-198E-6864-39F5-7B748CB5172F}"/>
              </a:ext>
            </a:extLst>
          </p:cNvPr>
          <p:cNvSpPr txBox="1"/>
          <p:nvPr/>
        </p:nvSpPr>
        <p:spPr>
          <a:xfrm>
            <a:off x="1528254" y="2218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78782-A166-BB57-8CB7-284C683A5C09}"/>
              </a:ext>
            </a:extLst>
          </p:cNvPr>
          <p:cNvSpPr txBox="1"/>
          <p:nvPr/>
        </p:nvSpPr>
        <p:spPr>
          <a:xfrm>
            <a:off x="4231076" y="5248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091F3-064C-AB44-13EE-C470B55DA973}"/>
              </a:ext>
            </a:extLst>
          </p:cNvPr>
          <p:cNvSpPr txBox="1"/>
          <p:nvPr/>
        </p:nvSpPr>
        <p:spPr>
          <a:xfrm>
            <a:off x="3580062" y="2339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59DF3E-86E5-2290-2B5E-8E1A51F2ABFF}"/>
              </a:ext>
            </a:extLst>
          </p:cNvPr>
          <p:cNvSpPr txBox="1"/>
          <p:nvPr/>
        </p:nvSpPr>
        <p:spPr>
          <a:xfrm>
            <a:off x="4007464" y="1213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C06B4B-70A9-103B-8A52-B9ACA4440BE4}"/>
              </a:ext>
            </a:extLst>
          </p:cNvPr>
          <p:cNvSpPr txBox="1"/>
          <p:nvPr/>
        </p:nvSpPr>
        <p:spPr>
          <a:xfrm>
            <a:off x="4395729" y="44128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DB3F64-3113-5F8C-0F23-D41D8C9EF8EA}"/>
              </a:ext>
            </a:extLst>
          </p:cNvPr>
          <p:cNvSpPr txBox="1"/>
          <p:nvPr/>
        </p:nvSpPr>
        <p:spPr>
          <a:xfrm>
            <a:off x="5632550" y="28272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76A28-6D0D-6FFB-3037-1446E19F695F}"/>
              </a:ext>
            </a:extLst>
          </p:cNvPr>
          <p:cNvSpPr txBox="1"/>
          <p:nvPr/>
        </p:nvSpPr>
        <p:spPr>
          <a:xfrm>
            <a:off x="1904499" y="42696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8C3010-61CD-B6DC-43D1-232BC66C86E7}"/>
              </a:ext>
            </a:extLst>
          </p:cNvPr>
          <p:cNvSpPr txBox="1"/>
          <p:nvPr/>
        </p:nvSpPr>
        <p:spPr>
          <a:xfrm>
            <a:off x="2472231" y="1356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9D74AB-EB7E-3D5E-B1E4-67F0A76ACD65}"/>
              </a:ext>
            </a:extLst>
          </p:cNvPr>
          <p:cNvSpPr txBox="1"/>
          <p:nvPr/>
        </p:nvSpPr>
        <p:spPr>
          <a:xfrm>
            <a:off x="4497986" y="37872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3FD05C-8276-AC18-49D2-5CE8BE2F0C16}"/>
              </a:ext>
            </a:extLst>
          </p:cNvPr>
          <p:cNvSpPr txBox="1"/>
          <p:nvPr/>
        </p:nvSpPr>
        <p:spPr>
          <a:xfrm>
            <a:off x="3926839" y="319566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0AE76D-FC07-CD52-70D7-516C76EE9B7E}"/>
              </a:ext>
            </a:extLst>
          </p:cNvPr>
          <p:cNvSpPr txBox="1"/>
          <p:nvPr/>
        </p:nvSpPr>
        <p:spPr>
          <a:xfrm>
            <a:off x="2584552" y="52364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A5C5B3-8990-B8E9-C1A8-6CCFF75DC471}"/>
              </a:ext>
            </a:extLst>
          </p:cNvPr>
          <p:cNvSpPr txBox="1"/>
          <p:nvPr/>
        </p:nvSpPr>
        <p:spPr>
          <a:xfrm>
            <a:off x="2381061" y="316365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2B0045-5815-E384-83CE-5A006AEBB5CF}"/>
              </a:ext>
            </a:extLst>
          </p:cNvPr>
          <p:cNvSpPr txBox="1"/>
          <p:nvPr/>
        </p:nvSpPr>
        <p:spPr>
          <a:xfrm>
            <a:off x="3255387" y="4706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652A2-E8FE-65CC-E5FD-838B07439461}"/>
              </a:ext>
            </a:extLst>
          </p:cNvPr>
          <p:cNvSpPr txBox="1"/>
          <p:nvPr/>
        </p:nvSpPr>
        <p:spPr>
          <a:xfrm>
            <a:off x="1832426" y="25334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19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186E63-D0C6-C8F6-B81A-CE8908C5FA65}"/>
              </a:ext>
            </a:extLst>
          </p:cNvPr>
          <p:cNvSpPr txBox="1"/>
          <p:nvPr/>
        </p:nvSpPr>
        <p:spPr>
          <a:xfrm>
            <a:off x="2760073" y="379540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791A62B-F922-AC96-7CAE-3EA3E98FD2B3}"/>
              </a:ext>
            </a:extLst>
          </p:cNvPr>
          <p:cNvSpPr txBox="1"/>
          <p:nvPr/>
        </p:nvSpPr>
        <p:spPr>
          <a:xfrm>
            <a:off x="2951020" y="19836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B957CB-2470-739E-FD34-000F0400DDEE}"/>
              </a:ext>
            </a:extLst>
          </p:cNvPr>
          <p:cNvSpPr txBox="1"/>
          <p:nvPr/>
        </p:nvSpPr>
        <p:spPr>
          <a:xfrm>
            <a:off x="5398616" y="44131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75F715-9271-0CAC-668D-214CAFA9DFB8}"/>
              </a:ext>
            </a:extLst>
          </p:cNvPr>
          <p:cNvSpPr txBox="1"/>
          <p:nvPr/>
        </p:nvSpPr>
        <p:spPr>
          <a:xfrm>
            <a:off x="3673902" y="19151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76D2F2-6EE8-1978-50DD-57497FD34179}"/>
              </a:ext>
            </a:extLst>
          </p:cNvPr>
          <p:cNvSpPr txBox="1"/>
          <p:nvPr/>
        </p:nvSpPr>
        <p:spPr>
          <a:xfrm>
            <a:off x="5166359" y="23195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58B046-218C-E914-090D-FA2D00892529}"/>
              </a:ext>
            </a:extLst>
          </p:cNvPr>
          <p:cNvSpPr txBox="1"/>
          <p:nvPr/>
        </p:nvSpPr>
        <p:spPr>
          <a:xfrm>
            <a:off x="5084807" y="16190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81A972-20E8-1F4C-E517-3BF56D1853F4}"/>
              </a:ext>
            </a:extLst>
          </p:cNvPr>
          <p:cNvSpPr txBox="1"/>
          <p:nvPr/>
        </p:nvSpPr>
        <p:spPr>
          <a:xfrm>
            <a:off x="2351274" y="20972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18923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3466</TotalTime>
  <Words>160</Words>
  <Application>Microsoft Macintosh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Tijn Berends</dc:creator>
  <cp:lastModifiedBy>Berends, C.J. (Tijn)</cp:lastModifiedBy>
  <cp:revision>59</cp:revision>
  <dcterms:created xsi:type="dcterms:W3CDTF">2021-01-29T16:34:37Z</dcterms:created>
  <dcterms:modified xsi:type="dcterms:W3CDTF">2025-09-24T07:20:09Z</dcterms:modified>
</cp:coreProperties>
</file>