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948F-0014-DA8D-177C-A798172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F150B-1897-4A65-7CB0-20C348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E6222-7FAF-3E41-6944-A67CB7C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6E3F-8D50-F0A2-5C7F-F8681DF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451DA-DA2D-5AF8-09C0-79FFDD2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8571-6B7A-4820-209F-37F14F9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AED81-3640-F0DE-E879-E1432D7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DEF84-90E2-42C9-704A-658682C9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C04F-4499-54B4-3F26-CCBFF04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225-865B-685B-5F40-BC87A1D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529D5-6430-7382-F17E-C7E44DC6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134A5-7A87-3382-FBB3-5A594D4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E0167-A576-7791-9884-1E72CD8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411C0-4BF9-A9BC-3FC0-D5AFBBB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8358E-5B8E-171E-5A9B-FA6F758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E5FD-6268-7DDE-8B75-F1371FC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F0D9-F512-8124-6E13-DB4B9E6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DD3FB-3651-ABA7-269E-36FEDA2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D809E-1DF8-C7CA-FE48-567B38D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D38D4-5FB8-DE21-8C5F-D79EECB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15C7-5CC1-A8B7-6249-302F493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040DF-3215-FB3C-C09F-749292E4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BCFC8-8616-E477-E3C6-CD39B7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E87A6-DB46-3080-6E9B-D9C98623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E617E-8BA9-0762-A8A4-11E704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E42E-0361-D64D-ACBC-B9C7F27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BD94-FF74-A5CF-4544-66474A7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FE67-50DC-B8E4-2BD6-F407639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CA2F-F809-1281-9FA3-0677DC7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746F1-70E1-F8AB-9347-78D3855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EED8-9E5E-8A24-8221-2879C99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7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917-E84F-B59F-8D2B-324E978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6E877-8458-8E3B-7D97-EFDD234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5901D-FD3F-9E4F-0C5B-8154089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09AE-466A-A052-47C5-734FC7DE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A2B63-DBED-5F19-C03D-2CC73BBF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5F1A5-D2B0-A1E6-DFA4-5DC19EB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F03A-7F9C-561F-552F-96A7971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6BEE6-08C1-9E84-8A62-B771244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18-F05A-1D34-4816-7BE0EE9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4A75E-DBE0-581A-3765-CA881C4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022FF-1FF4-236E-97B7-F9B501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A6B25-4461-4067-FBCF-B0E57F6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A70B1-E93F-B1D0-2CBB-DBE35BF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51132-B4B0-4539-2044-70970EA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074D6-8E11-38AE-4E94-A6E0F78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7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3ACB-B3AF-9F31-1811-35365BB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D0037-71CC-D564-2BAA-D9B10A06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AB500-6547-F2B9-6838-51D370E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DC7B-3CA5-2F1E-E749-FBD1BA9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D9091-3C57-7341-48C6-75F5867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43FCB-176B-CA25-8A4C-E0617CE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089F-FBFC-211A-3B46-203A741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CBE14-8295-4292-9782-E6387A39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77D01-C812-E001-251B-D4FDCC49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B886-EA17-5EBA-98D5-5186056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C76BA-9F98-2BC1-D575-44297538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21381-283A-411C-B756-9E6D563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AE0B8-EA66-C6B7-6195-6103E2C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4121-FF2E-F622-89EC-C810B60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C0E7F-6813-0B6E-0579-8E959FF4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134-7A81-32B0-0275-65955089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0E2-F3F5-03D2-D210-F5B87D92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2CF3C3-AEF8-4110-0DD3-2645DCD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2" y="378845"/>
            <a:ext cx="9316750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CEC6BB-E91A-8D2E-3352-CF5893F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2" y="2260893"/>
            <a:ext cx="9164329" cy="1324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A7D6F-3B56-270A-6387-68ECDFD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6" y="3752362"/>
            <a:ext cx="866896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60A62-FE68-B2EA-F8FC-79F179E9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2887462"/>
            <a:ext cx="44994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538C-87A1-D80F-35AB-7AED4E25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50E66-C5FB-7B66-A2E0-B870063A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69863"/>
            <a:ext cx="6231147" cy="3503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39C2E5-E0B9-B5DC-B647-64C3CA1F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26" y="3234905"/>
            <a:ext cx="7662379" cy="32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19D-9A3C-7751-F4F7-5EFFAE1B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5D97DD-7BD5-78CB-F92E-A52CF551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6" y="322872"/>
            <a:ext cx="6999883" cy="35072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ED8CAE-B9B8-28AE-6F85-C826BF81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29" y="2345345"/>
            <a:ext cx="7145547" cy="39713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06F70A-AE51-57BD-2147-12A34D333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7" y="4597410"/>
            <a:ext cx="547763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84E1-59A8-53C9-F9A3-6B143585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E588B3-E945-57C8-4A1E-30C4CA06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" y="184524"/>
            <a:ext cx="9880121" cy="2119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972F79-E985-9A66-7BF7-04E6C965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0" y="2267324"/>
            <a:ext cx="9069236" cy="26732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A43343-29AA-C6FD-674B-D0FAB7D6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16" y="2873757"/>
            <a:ext cx="9371162" cy="38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31F53-F712-5FAF-C37A-84F2F09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0F09F8-80CE-E53C-1545-85CEC132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169272"/>
            <a:ext cx="5647426" cy="31811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4DC100-EB8F-6C8D-48BA-4C5CD68C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63" y="1920284"/>
            <a:ext cx="7813848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E02E0-ADC7-8EFD-B50F-E9823B19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90A898-FD72-FA9F-9FBB-36B075AB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351467"/>
            <a:ext cx="7694844" cy="48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03B-981F-D7C2-78F2-4EDFFE24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E190A-9AA6-5BA3-EBE9-8E2BF26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241940"/>
            <a:ext cx="4715473" cy="2535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F31F6-A9F3-94DF-62CE-4F8E128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639860"/>
            <a:ext cx="57818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5A9AA-4097-FFD5-A674-ADC1D3F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8" y="3076520"/>
            <a:ext cx="7188591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B5E7-3DE4-D915-BD5B-D4344363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58170D-069D-73B1-8051-36E18994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" y="228669"/>
            <a:ext cx="6125077" cy="2441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7C945C-AE20-1035-1E13-57438B3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52" y="975902"/>
            <a:ext cx="6238681" cy="2703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7D14F-E79A-652B-BE21-A0B2962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7" y="3540376"/>
            <a:ext cx="5960656" cy="28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D58-0A3A-BA49-C779-5976D452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01C6B5-1608-A2B8-7B62-FE7BF0A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259417"/>
            <a:ext cx="7165283" cy="2890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D1B3CB-AFF3-1267-4999-D462A64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5" y="3429000"/>
            <a:ext cx="7487695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56633-C79E-0B17-87F3-0AFA2C78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" y="4899176"/>
            <a:ext cx="12192000" cy="1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A8FA-8FBA-14B6-9B25-D76CB63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5ED579-1103-9F93-A499-5AA5AD1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99380"/>
            <a:ext cx="6506483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3CA3-2845-B455-074E-2CF2FAD3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603780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659E-A02B-098D-1E56-475BE4A4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648771-2D5E-EB6E-073B-3D47540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1" y="238475"/>
            <a:ext cx="3885460" cy="32140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E48E3-51B9-27B8-05E1-057AF06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238475"/>
            <a:ext cx="5370284" cy="4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ED56-FF6D-3637-D817-4A2ABD83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95AAC-D0ED-0B21-B7D9-5A68BA7F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238149"/>
            <a:ext cx="6661212" cy="3287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88284F-B7CB-26C4-A33B-1F4FB0FE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22" y="832983"/>
            <a:ext cx="5135283" cy="26929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4B0AE3-2C22-B6EF-1862-F96B28B0A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88" y="3025918"/>
            <a:ext cx="7001073" cy="35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0931-C7AC-C01E-BB05-7F7FB64B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9275EC-D7E9-6F5D-24EC-459F7B2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1" y="137996"/>
            <a:ext cx="6558204" cy="51091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44196-A22D-A2F0-B4AA-F3A810D3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4" y="2833735"/>
            <a:ext cx="6228877" cy="35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803C-71F7-12A7-599B-25FB43FC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8FFA88-20D7-30EB-3328-97C754A4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172233"/>
            <a:ext cx="8101271" cy="4486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DBFD25-C7E3-8C53-ABEC-EF8D7E77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1" y="3054537"/>
            <a:ext cx="7980335" cy="34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7</cp:revision>
  <dcterms:created xsi:type="dcterms:W3CDTF">2025-02-04T01:00:48Z</dcterms:created>
  <dcterms:modified xsi:type="dcterms:W3CDTF">2025-02-07T18:55:20Z</dcterms:modified>
</cp:coreProperties>
</file>