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4948F-0014-DA8D-177C-A79817254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EF150B-1897-4A65-7CB0-20C348CB5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1E6222-7FAF-3E41-6944-A67CB7C2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66E3F-8D50-F0A2-5C7F-F8681DF6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C451DA-DA2D-5AF8-09C0-79FFDD20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7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B8571-6B7A-4820-209F-37F14F9B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AAED81-3640-F0DE-E879-E1432D70B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CDEF84-90E2-42C9-704A-658682C9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DC04F-4499-54B4-3F26-CCBFF04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E2225-865B-685B-5F40-BC87A1DD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4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5529D5-6430-7382-F17E-C7E44DC61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9134A5-7A87-3382-FBB3-5A594D49E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FE0167-A576-7791-9884-1E72CD8B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411C0-4BF9-A9BC-3FC0-D5AFBBB6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98358E-5B8E-171E-5A9B-FA6F7587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9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2E5FD-6268-7DDE-8B75-F1371FC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8F0D9-F512-8124-6E13-DB4B9E6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DD3FB-3651-ABA7-269E-36FEDA24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D809E-1DF8-C7CA-FE48-567B38DE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D38D4-5FB8-DE21-8C5F-D79EECB4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83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B15C7-5CC1-A8B7-6249-302F4936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3040DF-3215-FB3C-C09F-749292E4A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3BCFC8-8616-E477-E3C6-CD39B7EC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5E87A6-DB46-3080-6E9B-D9C98623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4E617E-8BA9-0762-A8A4-11E70464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3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FE42E-0361-D64D-ACBC-B9C7F27C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ABD94-FF74-A5CF-4544-66474A778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56FE67-50DC-B8E4-2BD6-F40763926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26CA2F-F809-1281-9FA3-0677DC79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0746F1-70E1-F8AB-9347-78D38551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9FEED8-9E5E-8A24-8221-2879C998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76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37917-E84F-B59F-8D2B-324E9786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56E877-8458-8E3B-7D97-EFDD234CA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35901D-FD3F-9E4F-0C5B-81540894D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A809AE-466A-A052-47C5-734FC7DE2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8A2B63-DBED-5F19-C03D-2CC73BBF1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95F1A5-D2B0-A1E6-DFA4-5DC19EB3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29F03A-7F9C-561F-552F-96A7971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26BEE6-08C1-9E84-8A62-B7712440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37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84C18-F05A-1D34-4816-7BE0EE95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14A75E-DBE0-581A-3765-CA881C4F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1022FF-1FF4-236E-97B7-F9B50128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6A6B25-4461-4067-FBCF-B0E57F66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22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8A70B1-E93F-B1D0-2CBB-DBE35BF8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751132-B4B0-4539-2044-70970EA3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2074D6-8E11-38AE-4E94-A6E0F782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75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D3ACB-B3AF-9F31-1811-35365BB0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D0037-71CC-D564-2BAA-D9B10A06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0AB500-6547-F2B9-6838-51D370E95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99DC7B-3CA5-2F1E-E749-FBD1BA9E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FD9091-3C57-7341-48C6-75F5867C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C43FCB-176B-CA25-8A4C-E0617CE7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4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E089F-FBFC-211A-3B46-203A7419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6CBE14-8295-4292-9782-E6387A392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877D01-C812-E001-251B-D4FDCC492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80B886-EA17-5EBA-98D5-5186056A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0C76BA-9F98-2BC1-D575-44297538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021381-283A-411C-B756-9E6D563B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66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7AE0B8-EA66-C6B7-6195-6103E2C8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404121-FF2E-F622-89EC-C810B60F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C0E7F-6813-0B6E-0579-8E959FF4F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27DBB-827E-447B-8C27-94D7F0CB1205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46134-7A81-32B0-0275-65955089F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9C80E2-F3F5-03D2-D210-F5B87D920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5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2CF3C3-AEF8-4110-0DD3-2645DCD3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92" y="378845"/>
            <a:ext cx="9316750" cy="17147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CEC6BB-E91A-8D2E-3352-CF5893FE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92" y="2260893"/>
            <a:ext cx="9164329" cy="13241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1A7D6F-3B56-270A-6387-68ECDFD4F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76" y="3752362"/>
            <a:ext cx="8668960" cy="3620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4960A62-FE68-B2EA-F8FC-79F179E91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969" y="2887462"/>
            <a:ext cx="44994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2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703B-981F-D7C2-78F2-4EDFFE24C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FE190A-9AA6-5BA3-EBE9-8E2BF2632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43" y="241940"/>
            <a:ext cx="4715473" cy="2535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5F31F6-A9F3-94DF-62CE-4F8E1284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587" y="639860"/>
            <a:ext cx="5781805" cy="24366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F5A9AA-4097-FFD5-A674-ADC1D3FCE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78" y="3076520"/>
            <a:ext cx="7188591" cy="286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7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4B5E7-3DE4-D915-BD5B-D4344363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58170D-069D-73B1-8051-36E18994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7" y="228669"/>
            <a:ext cx="6125077" cy="24411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7C945C-AE20-1035-1E13-57438B3C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452" y="975902"/>
            <a:ext cx="6238681" cy="27034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067D14F-E79A-652B-BE21-A0B296256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67" y="3540376"/>
            <a:ext cx="5960656" cy="28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6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54D58-0A3A-BA49-C779-5976D452C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01C6B5-1608-A2B8-7B62-FE7BF0A3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5" y="259417"/>
            <a:ext cx="7165283" cy="28901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D1B3CB-AFF3-1267-4999-D462A640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5" y="3429000"/>
            <a:ext cx="7487695" cy="11907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556633-C79E-0B17-87F3-0AFA2C78D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42" y="4899176"/>
            <a:ext cx="12192000" cy="146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4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EA8FA-8FBA-14B6-9B25-D76CB63D2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5ED579-1103-9F93-A499-5AA5AD1E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2" y="399380"/>
            <a:ext cx="6506483" cy="9812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583CA3-2845-B455-074E-2CF2FAD32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73" y="1603780"/>
            <a:ext cx="643979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8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F659E-A02B-098D-1E56-475BE4A4C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648771-2D5E-EB6E-073B-3D475401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1" y="238475"/>
            <a:ext cx="3885460" cy="32140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CE48E3-51B9-27B8-05E1-057AF06FF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608" y="238475"/>
            <a:ext cx="5370284" cy="411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ED56-FF6D-3637-D817-4A2ABD830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C295AAC-D0ED-0B21-B7D9-5A68BA7F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5" y="238149"/>
            <a:ext cx="6661212" cy="32878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88284F-B7CB-26C4-A33B-1F4FB0FEA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122" y="832983"/>
            <a:ext cx="5135283" cy="26929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F0D5624-AEB6-E3A9-295F-ACEDA1F99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858" y="3366194"/>
            <a:ext cx="5047260" cy="31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0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20931-C7AC-C01E-BB05-7F7FB64B5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908D05-1930-9058-975A-F17AB8B34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50" y="195309"/>
            <a:ext cx="3955002" cy="395500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0F28763-BFE3-E4FE-1DFD-8C915530F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50" y="4377578"/>
            <a:ext cx="4790243" cy="13430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000FB34-E520-BFBE-C796-984030759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746" y="640017"/>
            <a:ext cx="6558204" cy="41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3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8803C-71F7-12A7-599B-25FB43FCE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04059F6-4CCB-7323-1061-851CBAB5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0" y="269890"/>
            <a:ext cx="6060638" cy="38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22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Yoel Condori Vargas</dc:creator>
  <cp:lastModifiedBy>Tomas Yoel Condori Vargas</cp:lastModifiedBy>
  <cp:revision>1</cp:revision>
  <dcterms:created xsi:type="dcterms:W3CDTF">2025-02-04T01:00:48Z</dcterms:created>
  <dcterms:modified xsi:type="dcterms:W3CDTF">2025-02-04T01:44:38Z</dcterms:modified>
</cp:coreProperties>
</file>