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8"/>
  </p:notesMasterIdLst>
  <p:handoutMasterIdLst>
    <p:handoutMasterId r:id="rId9"/>
  </p:handoutMasterIdLst>
  <p:sldIdLst>
    <p:sldId id="257" r:id="rId5"/>
    <p:sldId id="258" r:id="rId6"/>
    <p:sldId id="259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8A3544-385A-47A9-AAA5-ECDE6612A11F}" type="datetime1">
              <a:rPr lang="es-ES" smtClean="0"/>
              <a:t>07/12/2024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73BE05-6C7D-468D-B433-DDFC4F0819BE}" type="datetime1">
              <a:rPr lang="es-ES" smtClean="0"/>
              <a:t>07/12/2024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Haga clic para modificar los estilos de texto del patrón</a:t>
            </a:r>
            <a:endParaRPr lang="en-US"/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n-U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BDD6E0-AD8D-45E4-AD9F-19818203D7BD}" type="datetime1">
              <a:rPr lang="es-ES" smtClean="0"/>
              <a:t>07/12/2024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C992A-CC56-4D4E-AD85-36A20390DB11}" type="datetime1">
              <a:rPr lang="es-ES" smtClean="0"/>
              <a:t>07/12/2024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0641-D90D-45EF-A619-84D92EAC9606}" type="datetime1">
              <a:rPr lang="es-ES" smtClean="0"/>
              <a:t>07/12/2024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B802E-BFC6-4F89-8E3C-91026AB025AB}" type="datetime1">
              <a:rPr lang="es-ES" smtClean="0"/>
              <a:t>07/12/2024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790B00-0530-4D1E-BDCB-36188ECD53E6}" type="datetime1">
              <a:rPr lang="es-ES" smtClean="0"/>
              <a:t>07/12/2024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89539-2F87-43AF-8A5D-E992DCF9F593}" type="datetime1">
              <a:rPr lang="es-ES" smtClean="0"/>
              <a:t>07/12/2024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5D441-F920-4B23-9C83-2DCFFDC4C28F}" type="datetime1">
              <a:rPr lang="es-ES" smtClean="0"/>
              <a:t>07/12/2024</a:t>
            </a:fld>
            <a:endParaRPr lang="en-US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905ED3-47DC-4785-91BE-A3159F909C32}" type="datetime1">
              <a:rPr lang="es-ES" smtClean="0"/>
              <a:t>07/12/2024</a:t>
            </a:fld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572A2E-2D1F-4CE9-8283-32B623FD9550}" type="datetime1">
              <a:rPr lang="es-ES" smtClean="0"/>
              <a:t>07/12/2024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3EBED02-4679-462C-830F-722888DF8E2D}" type="datetime1">
              <a:rPr lang="es-ES" smtClean="0"/>
              <a:t>07/12/2024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B264D6B-F770-42EA-A416-77765C2D9E77}" type="datetime1">
              <a:rPr lang="es-ES" smtClean="0"/>
              <a:t>07/12/2024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"/>
              <a:t>Haga clic para modificar los estilos de texto del patrón</a:t>
            </a:r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0B690EE5-24CD-41B5-AD70-FAB1408B17DB}" type="datetime1">
              <a:rPr lang="es-ES" smtClean="0"/>
              <a:t>07/12/2024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4400" dirty="0"/>
              <a:t>Aplicación Móvil para la Gestión y Justificación de Inasistencias de la Universidad Privada de Tacna </a:t>
            </a:r>
            <a:endParaRPr lang="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634053"/>
          </a:xfrm>
        </p:spPr>
        <p:txBody>
          <a:bodyPr rtlCol="0">
            <a:normAutofit/>
          </a:bodyPr>
          <a:lstStyle/>
          <a:p>
            <a:pPr rtl="0"/>
            <a:r>
              <a:rPr lang="es-419" sz="1200" dirty="0"/>
              <a:t>Chávez Linares, César Fabián (2019063854)</a:t>
            </a:r>
          </a:p>
          <a:p>
            <a:pPr rtl="0"/>
            <a:r>
              <a:rPr lang="es-419" sz="1200" dirty="0"/>
              <a:t>Cristian Aldair Quispe Levano (2018000590)</a:t>
            </a:r>
          </a:p>
          <a:p>
            <a:pPr rtl="0"/>
            <a:r>
              <a:rPr lang="es-419" sz="1200" dirty="0"/>
              <a:t>Neira Machaca, Javier André (2017057984)</a:t>
            </a:r>
          </a:p>
          <a:p>
            <a:pPr rtl="0"/>
            <a:r>
              <a:rPr lang="es-419" sz="1200" dirty="0"/>
              <a:t>Delgado Castillo, Jesús Ángel (2018000491) </a:t>
            </a:r>
            <a:endParaRPr lang="e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n 4" descr="Una imagen que contiene edificio, sentado, banco, lateral&#10;&#10;Descripción generada automá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á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936477" cy="101857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419" sz="2800" dirty="0"/>
              <a:t>Agenda:</a:t>
            </a:r>
            <a:endParaRPr lang="es" sz="11500" i="1" dirty="0">
              <a:solidFill>
                <a:srgbClr val="FFFFFF"/>
              </a:solidFill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D48D2D-92D3-9D5D-265A-BAD4E6B684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97280" y="1551308"/>
            <a:ext cx="281679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Problemática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Objetivos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Solución Propuesta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Arquitectura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Tecnologías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Demostración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F98B3-DE5D-BCF2-68E6-07DE99C0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B350F7-182D-6645-F0F3-224AC1A9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CC608B-24A0-9FC5-EB70-424325E6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2B802E-BFC6-4F89-8E3C-91026AB025AB}" type="datetime1">
              <a:rPr lang="es-ES" smtClean="0"/>
              <a:t>07/12/2024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824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55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B2D7AC933DEF44A24D2322BBB4C58B" ma:contentTypeVersion="8" ma:contentTypeDescription="Create a new document." ma:contentTypeScope="" ma:versionID="43dd2fc205f9cd62dd8105f58d237457">
  <xsd:schema xmlns:xsd="http://www.w3.org/2001/XMLSchema" xmlns:xs="http://www.w3.org/2001/XMLSchema" xmlns:p="http://schemas.microsoft.com/office/2006/metadata/properties" xmlns:ns3="875e68f0-56c2-4925-a443-cfc862020487" targetNamespace="http://schemas.microsoft.com/office/2006/metadata/properties" ma:root="true" ma:fieldsID="32e502daa4c0689f4582be7a9fb85340" ns3:_="">
    <xsd:import namespace="875e68f0-56c2-4925-a443-cfc862020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5e68f0-56c2-4925-a443-cfc8620204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75e68f0-56c2-4925-a443-cfc862020487" xsi:nil="true"/>
  </documentManagement>
</p:properties>
</file>

<file path=customXml/itemProps1.xml><?xml version="1.0" encoding="utf-8"?>
<ds:datastoreItem xmlns:ds="http://schemas.openxmlformats.org/officeDocument/2006/customXml" ds:itemID="{98C42074-B92F-4FFD-8E16-C676646906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5e68f0-56c2-4925-a443-cfc862020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CC640B-B996-4B82-9284-8DB4DFE025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AAE364-1900-41E2-82DA-40A67471C4AF}">
  <ds:schemaRefs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875e68f0-56c2-4925-a443-cfc862020487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{A9250DE8-47ED-4A78-9BC1-DCCC59DC40E2}tf56160789_win32</Template>
  <TotalTime>10</TotalTime>
  <Words>59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Franklin Gothic Book</vt:lpstr>
      <vt:lpstr>Personalizado</vt:lpstr>
      <vt:lpstr>Aplicación Móvil para la Gestión y Justificación de Inasistencias de la Universidad Privada de Tacna </vt:lpstr>
      <vt:lpstr>Agenda:</vt:lpstr>
      <vt:lpstr>Introducción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C�sar Fabi�n CH�VEZ LINARES</dc:creator>
  <cp:lastModifiedBy>C�sar Fabi�n CH�VEZ LINARES</cp:lastModifiedBy>
  <cp:revision>1</cp:revision>
  <dcterms:created xsi:type="dcterms:W3CDTF">2024-12-07T16:49:42Z</dcterms:created>
  <dcterms:modified xsi:type="dcterms:W3CDTF">2024-12-07T17:00:13Z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0x01010068B2D7AC933DEF44A24D2322BBB4C58B</vt:lpwstr>
  </property>
</Properties>
</file>