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3dc2956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3dc295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3dc2956e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3dc2956e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3dc2956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3dc2956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3dc2956e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3dc2956e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de Soluciones </a:t>
            </a:r>
            <a:r>
              <a:rPr lang="es-419"/>
              <a:t>Móviles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212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Integrantes</a:t>
            </a:r>
            <a:endParaRPr sz="212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212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•	Chambilla Mardínez, Renato Eduardo - 2020066918.</a:t>
            </a:r>
            <a:endParaRPr sz="212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212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•	Corrales Solis, Moisés Alessandro - 2020067579.</a:t>
            </a:r>
            <a:endParaRPr sz="212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212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•	Medina López, Marcelo José - 2020066917.</a:t>
            </a:r>
            <a:endParaRPr sz="212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212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•	Valle Bustamante, Gustavo Alonso - </a:t>
            </a:r>
            <a:r>
              <a:rPr lang="es-419" sz="212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2020066916.</a:t>
            </a:r>
            <a:endParaRPr sz="212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212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•	Viveros Blanco, Farley Rodrigo Eduardo - 2020066896.</a:t>
            </a:r>
            <a:endParaRPr sz="212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17512" l="0" r="0" t="0"/>
          <a:stretch/>
        </p:blipFill>
        <p:spPr>
          <a:xfrm>
            <a:off x="7091300" y="302012"/>
            <a:ext cx="1741000" cy="14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ctrTitle"/>
          </p:nvPr>
        </p:nvSpPr>
        <p:spPr>
          <a:xfrm>
            <a:off x="480150" y="1670250"/>
            <a:ext cx="35559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AppCrafters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399" y="1429150"/>
            <a:ext cx="1589125" cy="10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presente idea de proyecto </a:t>
            </a:r>
            <a:r>
              <a:rPr lang="es-419"/>
              <a:t>tendrá</a:t>
            </a:r>
            <a:r>
              <a:rPr lang="es-419"/>
              <a:t> la </a:t>
            </a:r>
            <a:r>
              <a:rPr lang="es-419"/>
              <a:t>intención</a:t>
            </a:r>
            <a:r>
              <a:rPr lang="es-419"/>
              <a:t> de hacer uso del conocimiento adquirido en el curso de Internet de las Cosas, haciendo que por medio de un chip “esp32” se cree un sistema capaz de generar datos que </a:t>
            </a:r>
            <a:r>
              <a:rPr lang="es-419"/>
              <a:t>serán</a:t>
            </a:r>
            <a:r>
              <a:rPr lang="es-419"/>
              <a:t> enviados a una base de datos en la nube y posteriormente ser </a:t>
            </a:r>
            <a:r>
              <a:rPr lang="es-419"/>
              <a:t>leídos</a:t>
            </a:r>
            <a:r>
              <a:rPr lang="es-419"/>
              <a:t>/recibidos gracias al proyecto </a:t>
            </a:r>
            <a:r>
              <a:rPr lang="es-419"/>
              <a:t>móvil</a:t>
            </a:r>
            <a:r>
              <a:rPr lang="es-419"/>
              <a:t>.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9937" l="17794" r="17497" t="7185"/>
          <a:stretch/>
        </p:blipFill>
        <p:spPr>
          <a:xfrm rot="-5400000">
            <a:off x="6108813" y="2441250"/>
            <a:ext cx="1653800" cy="285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225" y="2899675"/>
            <a:ext cx="3975720" cy="19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1764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Desarrollar un sistema de Internet de las Cosas (IoT) utilizando un chip ESP32 que genere y envíe datos a una base de datos en la nube, y que estos datos puedan ser accesibles a través de una aplicación móvil.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Específicos: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Diseñar y configurar un dispositivo basado en el chip ESP32 para recopilar datos de sensores o fuentes relevantes.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Desarrollar un sistema de comunicación que permita la transferencia segura de datos desde el dispositivo ESP32 a una base de datos en la nube.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Implementar una base de datos en la nube que almacene y gestione eficientemente los datos recibidos del dispositivo ESP32.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Desarrollar una aplicación móvil compatible que pueda acceder a la base de datos en la nube y mostrar los datos generados por el dispositivo ESP32 en tiempo real.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Documentar todo el proceso de desarrollo, incluyendo el diseño, la configuración, el código fuente y los procedimientos de instalación y mantenimiento.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725" y="133050"/>
            <a:ext cx="1247400" cy="12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Posibles Ideas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66000" y="113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-419"/>
              <a:t>Sistema de control de iluminación. (Plan principal):</a:t>
            </a:r>
            <a:br>
              <a:rPr b="1" lang="es-419"/>
            </a:br>
            <a:r>
              <a:rPr lang="es-419" sz="1600"/>
              <a:t>Para el hogar u oficina, el ESP32 se encontrará en la capacidad de controlar luces mediante relés o dispositivos de iluminación inteligente y enviar datos sobre el consumo de energía a la nube.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Detector de Humo y Gas.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Sistema de Riego Automatizado.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Sistema de Monitoreo de Calidad del Aire.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063" y="25408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Hardware: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ESP32 Development Board: Un módulo ESP32 que te permitirá interactuar con sensores y enviar datos a la nube.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Sensores y componentes varios.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Software: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Visual Studio con MAUI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Plataforma de Nube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Herramientas de Programación y Depuración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Herramientas para Desarrollo Móvil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Github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050" y="77175"/>
            <a:ext cx="1541250" cy="15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