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7" r:id="rId19"/>
    <p:sldId id="278" r:id="rId20"/>
    <p:sldId id="274" r:id="rId21"/>
    <p:sldId id="275" r:id="rId2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0D700-739E-4F4B-808D-9C9BC9425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E7C1E9-AD04-429D-8D3A-CE9161042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1FF88F-B2FE-4316-A23F-F4FEA8C4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C64C-B0E4-4364-BCE3-689F64E3F4F3}" type="datetimeFigureOut">
              <a:rPr lang="es-PE" smtClean="0"/>
              <a:t>2/05/2023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A271C2-78A4-4789-A362-10F24289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DE2777-4761-4B84-A991-F377F404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90C9-DBDB-47FD-8FDA-BB5AEA2805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815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A725C-37F4-4CE5-A822-BA185DF5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CE51DE-AEF3-49C9-AD9A-31949BC2E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11947E-7B28-4FFC-8F8F-8802DA15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C64C-B0E4-4364-BCE3-689F64E3F4F3}" type="datetimeFigureOut">
              <a:rPr lang="es-PE" smtClean="0"/>
              <a:t>2/05/2023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573FE5-70C8-4459-BC6C-88D68D3F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1177A3-79D8-4BA0-AC1E-B15E61C8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90C9-DBDB-47FD-8FDA-BB5AEA2805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3160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839448-4938-4F0D-BF1F-2E144FA00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6B4C98-D9CB-464C-B2EF-66F14709E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0D41B2-B69A-41DF-8631-3F4FCBA4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C64C-B0E4-4364-BCE3-689F64E3F4F3}" type="datetimeFigureOut">
              <a:rPr lang="es-PE" smtClean="0"/>
              <a:t>2/05/2023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9B6452-A909-4851-BD47-05B34ACB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0E35CC-D623-425E-AAF3-E3DBB799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90C9-DBDB-47FD-8FDA-BB5AEA2805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092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5F46A-48AC-48CB-84EA-D1A7E4BAD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0F3A6-D16D-4AA2-A17C-52D657E0A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E25AF-3241-4D8F-B2CB-225B489D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C64C-B0E4-4364-BCE3-689F64E3F4F3}" type="datetimeFigureOut">
              <a:rPr lang="es-PE" smtClean="0"/>
              <a:t>2/05/2023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B81F7D-976E-4589-ABA5-CCBA463F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7FEAFD-75D1-4A9A-94BE-03A84694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90C9-DBDB-47FD-8FDA-BB5AEA2805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807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DD3C5-B30C-47C7-BC45-9E039CB7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F850ED-D2BA-4C41-8341-130FB0767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6DACD5-C749-4AC8-882E-952F8407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C64C-B0E4-4364-BCE3-689F64E3F4F3}" type="datetimeFigureOut">
              <a:rPr lang="es-PE" smtClean="0"/>
              <a:t>2/05/2023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E1566-AC0C-40DB-BB80-87CC1E9D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DD76CC-7CDC-4C60-8162-1991A66F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90C9-DBDB-47FD-8FDA-BB5AEA2805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176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EDC73-A024-4930-936C-61803456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6573CE-9655-4601-B780-F00B0530A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38C94A-E174-484B-974B-19731D2F9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82562D-BF18-4B0C-B07B-E6BC8CFD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C64C-B0E4-4364-BCE3-689F64E3F4F3}" type="datetimeFigureOut">
              <a:rPr lang="es-PE" smtClean="0"/>
              <a:t>2/05/2023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ADDA7E-30AD-4DFF-A3BF-11541DA8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C6DA8C-775E-4F84-A628-7657589E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90C9-DBDB-47FD-8FDA-BB5AEA2805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360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19AEB-4B3E-45EA-99BE-61B1DE6E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77D8BB-0138-4452-AFAD-8825C9872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E666DA-AE0A-4755-9BBB-DA49F0A77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604D14-AD16-45DE-B0B6-5AC0DFCE8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C543A0-11DB-4DFA-A985-DE9C9067B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D602BA-91F5-4937-B3A2-BFE0A78B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C64C-B0E4-4364-BCE3-689F64E3F4F3}" type="datetimeFigureOut">
              <a:rPr lang="es-PE" smtClean="0"/>
              <a:t>2/05/2023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924BA9-AE90-4E35-B74D-F0505277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6831FA2-8A3F-4E13-868F-89385E5A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90C9-DBDB-47FD-8FDA-BB5AEA2805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715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2889E-6E97-4B49-A474-FBB2713D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E6D04A-3788-40F8-9F43-B397168E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C64C-B0E4-4364-BCE3-689F64E3F4F3}" type="datetimeFigureOut">
              <a:rPr lang="es-PE" smtClean="0"/>
              <a:t>2/05/2023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2BAA6E-9025-485A-A22F-330F85B4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DF5110-69BC-4500-ACFC-9D0663E4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90C9-DBDB-47FD-8FDA-BB5AEA2805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693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F8F07A-860C-4F2C-A265-80D31180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C64C-B0E4-4364-BCE3-689F64E3F4F3}" type="datetimeFigureOut">
              <a:rPr lang="es-PE" smtClean="0"/>
              <a:t>2/05/2023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E553EB-F027-4C81-8D62-3B569B01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FFB561-43DE-4D37-A132-AF98FC07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90C9-DBDB-47FD-8FDA-BB5AEA2805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07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B626E-297A-49D3-8D5F-05DABAE5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E61136-5E95-4B13-A39C-7BAB8732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949FF1-1C9C-43C6-80D7-7333C3722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9E1625-8A72-4CF7-9C8E-7E983B4B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C64C-B0E4-4364-BCE3-689F64E3F4F3}" type="datetimeFigureOut">
              <a:rPr lang="es-PE" smtClean="0"/>
              <a:t>2/05/2023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E4948A-D785-46D9-AA8D-3BDA87E7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D34517-50D7-43AC-B4F0-DD6E35EE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90C9-DBDB-47FD-8FDA-BB5AEA2805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5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092A5-6AF4-459B-8D51-825C306AB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367AEC-BA83-450A-BD1F-1DF471C9D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043482-FDBA-44CB-86E2-C07D2511A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AFD681-5A54-41F5-B59C-82F32AFF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C64C-B0E4-4364-BCE3-689F64E3F4F3}" type="datetimeFigureOut">
              <a:rPr lang="es-PE" smtClean="0"/>
              <a:t>2/05/2023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A06355-233A-492C-AAFD-4FC7EAF6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650E2D-5E8C-4F70-81D1-D6DD210F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90C9-DBDB-47FD-8FDA-BB5AEA2805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598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71700E-909F-4D02-9459-66414374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F666CA-691E-4FA0-8A43-7F34CE568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53D80D-5F7C-444E-B011-645682C38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AC64C-B0E4-4364-BCE3-689F64E3F4F3}" type="datetimeFigureOut">
              <a:rPr lang="es-PE" smtClean="0"/>
              <a:t>2/05/2023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2A07FD-7A35-4633-8BB1-CF8B660CC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95383F-2871-4152-A277-17554F12B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190C9-DBDB-47FD-8FDA-BB5AEA2805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020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44F1EFE-CBD4-44C9-8753-CC93CF56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9" y="0"/>
            <a:ext cx="12126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73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4449BBF-97BA-4D8D-BC3F-077A327C8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9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F07669F-4C4A-4AF8-98A9-D117E66FB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6"/>
            <a:ext cx="12192000" cy="684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19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8BE0150-048F-4766-B624-BA498F8B1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20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F31DD8F-75C6-47C4-A8B3-52FDEA28F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18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0569B4F-4211-43DB-BDA5-177AA5B71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86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F2C2D4E-F127-4C44-BC49-98566AC07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15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FB7633F-E76D-4501-B302-3A6816531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3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CDA3F-DD6B-4E97-A2E9-5FFDFC5A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394284"/>
            <a:ext cx="4253918" cy="629174"/>
          </a:xfrm>
        </p:spPr>
        <p:txBody>
          <a:bodyPr>
            <a:normAutofit/>
          </a:bodyPr>
          <a:lstStyle/>
          <a:p>
            <a:r>
              <a:rPr lang="es-ES" sz="2800" dirty="0"/>
              <a:t>Resultado 27/04/2023:</a:t>
            </a:r>
            <a:endParaRPr lang="es-PE" sz="2800" dirty="0"/>
          </a:p>
        </p:txBody>
      </p:sp>
      <p:pic>
        <p:nvPicPr>
          <p:cNvPr id="4" name="image7.png">
            <a:extLst>
              <a:ext uri="{FF2B5EF4-FFF2-40B4-BE49-F238E27FC236}">
                <a16:creationId xmlns:a16="http://schemas.microsoft.com/office/drawing/2014/main" id="{C7A9AFAF-8C12-4CCC-A84B-3963073F0F7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70225" y="1623911"/>
            <a:ext cx="8631448" cy="392121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30894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CDA3F-DD6B-4E97-A2E9-5FFDFC5A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8" y="394284"/>
            <a:ext cx="3633133" cy="629174"/>
          </a:xfrm>
        </p:spPr>
        <p:txBody>
          <a:bodyPr>
            <a:normAutofit fontScale="90000"/>
          </a:bodyPr>
          <a:lstStyle/>
          <a:p>
            <a:r>
              <a:rPr lang="es-ES" sz="3200" dirty="0"/>
              <a:t>Resultado 01/05/2023:</a:t>
            </a:r>
            <a:endParaRPr lang="es-PE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04CFB3-02BD-4F08-9B1D-D62E062010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14891" y="1310277"/>
            <a:ext cx="8577732" cy="465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92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CDA3F-DD6B-4E97-A2E9-5FFDFC5A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8" y="394284"/>
            <a:ext cx="3633133" cy="629174"/>
          </a:xfrm>
        </p:spPr>
        <p:txBody>
          <a:bodyPr>
            <a:normAutofit fontScale="90000"/>
          </a:bodyPr>
          <a:lstStyle/>
          <a:p>
            <a:r>
              <a:rPr lang="es-ES" sz="3200" dirty="0"/>
              <a:t>Resultado actual</a:t>
            </a:r>
            <a:br>
              <a:rPr lang="es-ES" sz="3200" dirty="0"/>
            </a:br>
            <a:r>
              <a:rPr lang="es-ES" sz="3200" dirty="0"/>
              <a:t>(02/05/2023):</a:t>
            </a:r>
            <a:endParaRPr lang="es-PE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ED8DBD-1257-4556-9DB2-7E6856C0F5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0304" y="1451295"/>
            <a:ext cx="10291392" cy="478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6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6B69431-BD6C-4524-AB8B-1AABDDAFD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2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89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81CE067-58F1-441F-A813-6A887E90C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951"/>
          <a:stretch/>
        </p:blipFill>
        <p:spPr>
          <a:xfrm>
            <a:off x="0" y="0"/>
            <a:ext cx="12192000" cy="219791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C904733-4A03-4932-B605-51BBE6585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72" y="2973105"/>
            <a:ext cx="9535856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54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0C8CE26-AC30-4BF7-B8D7-38969BA9B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9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81673EB-3A39-41E4-BC7C-19B11C2A7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9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105A182-217A-47EF-BA1F-AAF2CC8CB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1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EA119701-5CD6-4A68-8F93-092BB92BE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8D43167-659A-4D74-A2B0-D5B8D35EE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7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87C0C4E-BCB0-448C-8594-F92EE320A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1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7B991F0-F771-4D43-A421-011331035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C1E491B-3788-490C-B3A2-A1F625FEC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9" y="0"/>
            <a:ext cx="12150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89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12</Words>
  <Application>Microsoft Office PowerPoint</Application>
  <PresentationFormat>Panorámica</PresentationFormat>
  <Paragraphs>3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Resultado 27/04/2023:</vt:lpstr>
      <vt:lpstr>Resultado 01/05/2023:</vt:lpstr>
      <vt:lpstr>Resultado actual (02/05/2023):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15</cp:revision>
  <dcterms:created xsi:type="dcterms:W3CDTF">2023-04-26T00:10:43Z</dcterms:created>
  <dcterms:modified xsi:type="dcterms:W3CDTF">2023-05-03T00:26:05Z</dcterms:modified>
</cp:coreProperties>
</file>