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68" r:id="rId5"/>
    <p:sldId id="274" r:id="rId6"/>
    <p:sldId id="275" r:id="rId7"/>
    <p:sldId id="276" r:id="rId8"/>
    <p:sldId id="271" r:id="rId9"/>
    <p:sldId id="27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ek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Laxa+GYZ1jRLAPYDOfo5PW8Cv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527B8-6016-4710-A208-DE27BC410D95}">
  <a:tblStyle styleId="{B97527B8-6016-4710-A208-DE27BC410D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e slide layout">
  <p:cSld name="Style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和内容">
  <p:cSld name="4_标题和内容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6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6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标题和内容">
  <p:cSld name="7_标题和内容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7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7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8"/>
          <p:cNvGrpSpPr/>
          <p:nvPr/>
        </p:nvGrpSpPr>
        <p:grpSpPr>
          <a:xfrm>
            <a:off x="8263467" y="4282486"/>
            <a:ext cx="849680" cy="811750"/>
            <a:chOff x="2853865" y="3929079"/>
            <a:chExt cx="1087182" cy="1038650"/>
          </a:xfrm>
        </p:grpSpPr>
        <p:sp>
          <p:nvSpPr>
            <p:cNvPr id="125" name="Google Shape;125;p38"/>
            <p:cNvSpPr/>
            <p:nvPr/>
          </p:nvSpPr>
          <p:spPr>
            <a:xfrm>
              <a:off x="2853865" y="4569740"/>
              <a:ext cx="747440" cy="388279"/>
            </a:xfrm>
            <a:custGeom>
              <a:avLst/>
              <a:gdLst/>
              <a:ahLst/>
              <a:cxnLst/>
              <a:rect l="l" t="t" r="r" b="b"/>
              <a:pathLst>
                <a:path w="319" h="169" extrusionOk="0">
                  <a:moveTo>
                    <a:pt x="0" y="117"/>
                  </a:moveTo>
                  <a:cubicBezTo>
                    <a:pt x="1" y="109"/>
                    <a:pt x="2" y="101"/>
                    <a:pt x="3" y="93"/>
                  </a:cubicBezTo>
                  <a:cubicBezTo>
                    <a:pt x="6" y="74"/>
                    <a:pt x="11" y="56"/>
                    <a:pt x="22" y="40"/>
                  </a:cubicBezTo>
                  <a:cubicBezTo>
                    <a:pt x="32" y="27"/>
                    <a:pt x="45" y="20"/>
                    <a:pt x="61" y="20"/>
                  </a:cubicBezTo>
                  <a:cubicBezTo>
                    <a:pt x="73" y="19"/>
                    <a:pt x="86" y="19"/>
                    <a:pt x="98" y="19"/>
                  </a:cubicBezTo>
                  <a:cubicBezTo>
                    <a:pt x="100" y="19"/>
                    <a:pt x="102" y="19"/>
                    <a:pt x="104" y="17"/>
                  </a:cubicBezTo>
                  <a:cubicBezTo>
                    <a:pt x="108" y="13"/>
                    <a:pt x="113" y="9"/>
                    <a:pt x="117" y="4"/>
                  </a:cubicBezTo>
                  <a:cubicBezTo>
                    <a:pt x="119" y="2"/>
                    <a:pt x="121" y="2"/>
                    <a:pt x="123" y="4"/>
                  </a:cubicBezTo>
                  <a:cubicBezTo>
                    <a:pt x="139" y="15"/>
                    <a:pt x="157" y="20"/>
                    <a:pt x="177" y="19"/>
                  </a:cubicBezTo>
                  <a:cubicBezTo>
                    <a:pt x="194" y="18"/>
                    <a:pt x="209" y="12"/>
                    <a:pt x="222" y="2"/>
                  </a:cubicBezTo>
                  <a:cubicBezTo>
                    <a:pt x="225" y="0"/>
                    <a:pt x="226" y="0"/>
                    <a:pt x="228" y="2"/>
                  </a:cubicBezTo>
                  <a:cubicBezTo>
                    <a:pt x="233" y="7"/>
                    <a:pt x="238" y="12"/>
                    <a:pt x="243" y="18"/>
                  </a:cubicBezTo>
                  <a:cubicBezTo>
                    <a:pt x="231" y="20"/>
                    <a:pt x="220" y="22"/>
                    <a:pt x="207" y="24"/>
                  </a:cubicBezTo>
                  <a:cubicBezTo>
                    <a:pt x="207" y="26"/>
                    <a:pt x="207" y="28"/>
                    <a:pt x="207" y="30"/>
                  </a:cubicBezTo>
                  <a:cubicBezTo>
                    <a:pt x="207" y="43"/>
                    <a:pt x="207" y="56"/>
                    <a:pt x="207" y="69"/>
                  </a:cubicBezTo>
                  <a:cubicBezTo>
                    <a:pt x="207" y="72"/>
                    <a:pt x="208" y="73"/>
                    <a:pt x="211" y="74"/>
                  </a:cubicBezTo>
                  <a:cubicBezTo>
                    <a:pt x="225" y="76"/>
                    <a:pt x="239" y="79"/>
                    <a:pt x="254" y="81"/>
                  </a:cubicBezTo>
                  <a:cubicBezTo>
                    <a:pt x="259" y="82"/>
                    <a:pt x="260" y="85"/>
                    <a:pt x="257" y="89"/>
                  </a:cubicBezTo>
                  <a:cubicBezTo>
                    <a:pt x="250" y="102"/>
                    <a:pt x="242" y="114"/>
                    <a:pt x="234" y="126"/>
                  </a:cubicBezTo>
                  <a:cubicBezTo>
                    <a:pt x="233" y="127"/>
                    <a:pt x="233" y="129"/>
                    <a:pt x="232" y="130"/>
                  </a:cubicBezTo>
                  <a:cubicBezTo>
                    <a:pt x="242" y="140"/>
                    <a:pt x="252" y="150"/>
                    <a:pt x="262" y="160"/>
                  </a:cubicBezTo>
                  <a:cubicBezTo>
                    <a:pt x="264" y="162"/>
                    <a:pt x="265" y="161"/>
                    <a:pt x="266" y="160"/>
                  </a:cubicBezTo>
                  <a:cubicBezTo>
                    <a:pt x="277" y="153"/>
                    <a:pt x="287" y="146"/>
                    <a:pt x="298" y="139"/>
                  </a:cubicBezTo>
                  <a:cubicBezTo>
                    <a:pt x="299" y="138"/>
                    <a:pt x="302" y="136"/>
                    <a:pt x="303" y="136"/>
                  </a:cubicBezTo>
                  <a:cubicBezTo>
                    <a:pt x="307" y="137"/>
                    <a:pt x="310" y="139"/>
                    <a:pt x="313" y="140"/>
                  </a:cubicBezTo>
                  <a:cubicBezTo>
                    <a:pt x="314" y="141"/>
                    <a:pt x="314" y="141"/>
                    <a:pt x="314" y="142"/>
                  </a:cubicBezTo>
                  <a:cubicBezTo>
                    <a:pt x="316" y="151"/>
                    <a:pt x="318" y="160"/>
                    <a:pt x="319" y="169"/>
                  </a:cubicBezTo>
                  <a:cubicBezTo>
                    <a:pt x="214" y="169"/>
                    <a:pt x="108" y="169"/>
                    <a:pt x="2" y="169"/>
                  </a:cubicBezTo>
                  <a:cubicBezTo>
                    <a:pt x="2" y="163"/>
                    <a:pt x="1" y="157"/>
                    <a:pt x="0" y="151"/>
                  </a:cubicBezTo>
                  <a:cubicBezTo>
                    <a:pt x="0" y="140"/>
                    <a:pt x="0" y="128"/>
                    <a:pt x="0" y="117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8"/>
            <p:cNvSpPr/>
            <p:nvPr/>
          </p:nvSpPr>
          <p:spPr>
            <a:xfrm>
              <a:off x="3368332" y="4395014"/>
              <a:ext cx="572715" cy="572715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242" y="132"/>
                  </a:moveTo>
                  <a:cubicBezTo>
                    <a:pt x="235" y="133"/>
                    <a:pt x="229" y="134"/>
                    <a:pt x="222" y="135"/>
                  </a:cubicBezTo>
                  <a:cubicBezTo>
                    <a:pt x="215" y="137"/>
                    <a:pt x="209" y="138"/>
                    <a:pt x="202" y="139"/>
                  </a:cubicBezTo>
                  <a:cubicBezTo>
                    <a:pt x="200" y="139"/>
                    <a:pt x="198" y="140"/>
                    <a:pt x="197" y="143"/>
                  </a:cubicBezTo>
                  <a:cubicBezTo>
                    <a:pt x="196" y="148"/>
                    <a:pt x="193" y="154"/>
                    <a:pt x="191" y="159"/>
                  </a:cubicBezTo>
                  <a:cubicBezTo>
                    <a:pt x="190" y="162"/>
                    <a:pt x="190" y="163"/>
                    <a:pt x="191" y="165"/>
                  </a:cubicBezTo>
                  <a:cubicBezTo>
                    <a:pt x="198" y="176"/>
                    <a:pt x="206" y="186"/>
                    <a:pt x="213" y="196"/>
                  </a:cubicBezTo>
                  <a:cubicBezTo>
                    <a:pt x="214" y="199"/>
                    <a:pt x="214" y="200"/>
                    <a:pt x="212" y="202"/>
                  </a:cubicBezTo>
                  <a:cubicBezTo>
                    <a:pt x="208" y="206"/>
                    <a:pt x="204" y="210"/>
                    <a:pt x="200" y="215"/>
                  </a:cubicBezTo>
                  <a:cubicBezTo>
                    <a:pt x="193" y="210"/>
                    <a:pt x="187" y="206"/>
                    <a:pt x="181" y="201"/>
                  </a:cubicBezTo>
                  <a:cubicBezTo>
                    <a:pt x="176" y="198"/>
                    <a:pt x="170" y="194"/>
                    <a:pt x="165" y="190"/>
                  </a:cubicBezTo>
                  <a:cubicBezTo>
                    <a:pt x="163" y="189"/>
                    <a:pt x="162" y="189"/>
                    <a:pt x="160" y="190"/>
                  </a:cubicBezTo>
                  <a:cubicBezTo>
                    <a:pt x="155" y="192"/>
                    <a:pt x="149" y="195"/>
                    <a:pt x="143" y="197"/>
                  </a:cubicBezTo>
                  <a:cubicBezTo>
                    <a:pt x="141" y="198"/>
                    <a:pt x="140" y="199"/>
                    <a:pt x="139" y="201"/>
                  </a:cubicBezTo>
                  <a:cubicBezTo>
                    <a:pt x="137" y="214"/>
                    <a:pt x="135" y="226"/>
                    <a:pt x="133" y="239"/>
                  </a:cubicBezTo>
                  <a:cubicBezTo>
                    <a:pt x="132" y="242"/>
                    <a:pt x="131" y="242"/>
                    <a:pt x="129" y="242"/>
                  </a:cubicBezTo>
                  <a:cubicBezTo>
                    <a:pt x="124" y="242"/>
                    <a:pt x="119" y="242"/>
                    <a:pt x="115" y="242"/>
                  </a:cubicBezTo>
                  <a:cubicBezTo>
                    <a:pt x="112" y="243"/>
                    <a:pt x="111" y="242"/>
                    <a:pt x="110" y="239"/>
                  </a:cubicBezTo>
                  <a:cubicBezTo>
                    <a:pt x="108" y="226"/>
                    <a:pt x="106" y="214"/>
                    <a:pt x="104" y="202"/>
                  </a:cubicBezTo>
                  <a:cubicBezTo>
                    <a:pt x="103" y="199"/>
                    <a:pt x="102" y="198"/>
                    <a:pt x="100" y="197"/>
                  </a:cubicBezTo>
                  <a:cubicBezTo>
                    <a:pt x="94" y="195"/>
                    <a:pt x="88" y="193"/>
                    <a:pt x="82" y="190"/>
                  </a:cubicBezTo>
                  <a:cubicBezTo>
                    <a:pt x="81" y="189"/>
                    <a:pt x="80" y="189"/>
                    <a:pt x="78" y="190"/>
                  </a:cubicBezTo>
                  <a:cubicBezTo>
                    <a:pt x="68" y="198"/>
                    <a:pt x="57" y="205"/>
                    <a:pt x="47" y="212"/>
                  </a:cubicBezTo>
                  <a:cubicBezTo>
                    <a:pt x="46" y="213"/>
                    <a:pt x="45" y="213"/>
                    <a:pt x="43" y="214"/>
                  </a:cubicBezTo>
                  <a:cubicBezTo>
                    <a:pt x="38" y="210"/>
                    <a:pt x="34" y="205"/>
                    <a:pt x="29" y="200"/>
                  </a:cubicBezTo>
                  <a:cubicBezTo>
                    <a:pt x="29" y="200"/>
                    <a:pt x="30" y="198"/>
                    <a:pt x="30" y="197"/>
                  </a:cubicBezTo>
                  <a:cubicBezTo>
                    <a:pt x="37" y="186"/>
                    <a:pt x="45" y="176"/>
                    <a:pt x="52" y="165"/>
                  </a:cubicBezTo>
                  <a:cubicBezTo>
                    <a:pt x="54" y="163"/>
                    <a:pt x="54" y="162"/>
                    <a:pt x="52" y="160"/>
                  </a:cubicBezTo>
                  <a:cubicBezTo>
                    <a:pt x="50" y="155"/>
                    <a:pt x="48" y="149"/>
                    <a:pt x="46" y="144"/>
                  </a:cubicBezTo>
                  <a:cubicBezTo>
                    <a:pt x="45" y="141"/>
                    <a:pt x="43" y="139"/>
                    <a:pt x="40" y="139"/>
                  </a:cubicBezTo>
                  <a:cubicBezTo>
                    <a:pt x="28" y="137"/>
                    <a:pt x="16" y="135"/>
                    <a:pt x="4" y="133"/>
                  </a:cubicBezTo>
                  <a:cubicBezTo>
                    <a:pt x="1" y="132"/>
                    <a:pt x="0" y="131"/>
                    <a:pt x="0" y="128"/>
                  </a:cubicBezTo>
                  <a:cubicBezTo>
                    <a:pt x="1" y="123"/>
                    <a:pt x="0" y="119"/>
                    <a:pt x="0" y="114"/>
                  </a:cubicBezTo>
                  <a:cubicBezTo>
                    <a:pt x="0" y="111"/>
                    <a:pt x="1" y="110"/>
                    <a:pt x="4" y="110"/>
                  </a:cubicBezTo>
                  <a:cubicBezTo>
                    <a:pt x="16" y="108"/>
                    <a:pt x="28" y="105"/>
                    <a:pt x="41" y="103"/>
                  </a:cubicBezTo>
                  <a:cubicBezTo>
                    <a:pt x="44" y="103"/>
                    <a:pt x="45" y="102"/>
                    <a:pt x="46" y="99"/>
                  </a:cubicBezTo>
                  <a:cubicBezTo>
                    <a:pt x="47" y="94"/>
                    <a:pt x="50" y="88"/>
                    <a:pt x="52" y="83"/>
                  </a:cubicBezTo>
                  <a:cubicBezTo>
                    <a:pt x="53" y="81"/>
                    <a:pt x="54" y="79"/>
                    <a:pt x="52" y="77"/>
                  </a:cubicBezTo>
                  <a:cubicBezTo>
                    <a:pt x="45" y="67"/>
                    <a:pt x="38" y="56"/>
                    <a:pt x="30" y="46"/>
                  </a:cubicBezTo>
                  <a:cubicBezTo>
                    <a:pt x="29" y="44"/>
                    <a:pt x="28" y="42"/>
                    <a:pt x="31" y="41"/>
                  </a:cubicBezTo>
                  <a:cubicBezTo>
                    <a:pt x="34" y="37"/>
                    <a:pt x="38" y="34"/>
                    <a:pt x="41" y="30"/>
                  </a:cubicBezTo>
                  <a:cubicBezTo>
                    <a:pt x="43" y="28"/>
                    <a:pt x="44" y="28"/>
                    <a:pt x="46" y="30"/>
                  </a:cubicBezTo>
                  <a:cubicBezTo>
                    <a:pt x="56" y="37"/>
                    <a:pt x="67" y="44"/>
                    <a:pt x="78" y="52"/>
                  </a:cubicBezTo>
                  <a:cubicBezTo>
                    <a:pt x="79" y="53"/>
                    <a:pt x="81" y="53"/>
                    <a:pt x="83" y="52"/>
                  </a:cubicBezTo>
                  <a:cubicBezTo>
                    <a:pt x="88" y="50"/>
                    <a:pt x="94" y="47"/>
                    <a:pt x="99" y="45"/>
                  </a:cubicBezTo>
                  <a:cubicBezTo>
                    <a:pt x="102" y="44"/>
                    <a:pt x="103" y="43"/>
                    <a:pt x="104" y="41"/>
                  </a:cubicBezTo>
                  <a:cubicBezTo>
                    <a:pt x="106" y="28"/>
                    <a:pt x="108" y="16"/>
                    <a:pt x="110" y="4"/>
                  </a:cubicBezTo>
                  <a:cubicBezTo>
                    <a:pt x="110" y="1"/>
                    <a:pt x="112" y="0"/>
                    <a:pt x="115" y="0"/>
                  </a:cubicBezTo>
                  <a:cubicBezTo>
                    <a:pt x="120" y="0"/>
                    <a:pt x="124" y="0"/>
                    <a:pt x="129" y="0"/>
                  </a:cubicBezTo>
                  <a:cubicBezTo>
                    <a:pt x="131" y="0"/>
                    <a:pt x="132" y="1"/>
                    <a:pt x="133" y="3"/>
                  </a:cubicBezTo>
                  <a:cubicBezTo>
                    <a:pt x="135" y="16"/>
                    <a:pt x="137" y="28"/>
                    <a:pt x="139" y="41"/>
                  </a:cubicBezTo>
                  <a:cubicBezTo>
                    <a:pt x="140" y="43"/>
                    <a:pt x="141" y="44"/>
                    <a:pt x="143" y="45"/>
                  </a:cubicBezTo>
                  <a:cubicBezTo>
                    <a:pt x="149" y="47"/>
                    <a:pt x="154" y="49"/>
                    <a:pt x="160" y="52"/>
                  </a:cubicBezTo>
                  <a:cubicBezTo>
                    <a:pt x="162" y="53"/>
                    <a:pt x="163" y="53"/>
                    <a:pt x="165" y="52"/>
                  </a:cubicBezTo>
                  <a:cubicBezTo>
                    <a:pt x="175" y="45"/>
                    <a:pt x="185" y="38"/>
                    <a:pt x="195" y="31"/>
                  </a:cubicBezTo>
                  <a:cubicBezTo>
                    <a:pt x="197" y="30"/>
                    <a:pt x="198" y="29"/>
                    <a:pt x="200" y="28"/>
                  </a:cubicBezTo>
                  <a:cubicBezTo>
                    <a:pt x="204" y="32"/>
                    <a:pt x="209" y="37"/>
                    <a:pt x="213" y="42"/>
                  </a:cubicBezTo>
                  <a:cubicBezTo>
                    <a:pt x="214" y="42"/>
                    <a:pt x="214" y="45"/>
                    <a:pt x="213" y="45"/>
                  </a:cubicBezTo>
                  <a:cubicBezTo>
                    <a:pt x="206" y="56"/>
                    <a:pt x="199" y="66"/>
                    <a:pt x="191" y="76"/>
                  </a:cubicBezTo>
                  <a:cubicBezTo>
                    <a:pt x="190" y="79"/>
                    <a:pt x="190" y="81"/>
                    <a:pt x="191" y="84"/>
                  </a:cubicBezTo>
                  <a:cubicBezTo>
                    <a:pt x="194" y="89"/>
                    <a:pt x="196" y="94"/>
                    <a:pt x="198" y="100"/>
                  </a:cubicBezTo>
                  <a:cubicBezTo>
                    <a:pt x="198" y="101"/>
                    <a:pt x="199" y="102"/>
                    <a:pt x="201" y="103"/>
                  </a:cubicBezTo>
                  <a:cubicBezTo>
                    <a:pt x="214" y="105"/>
                    <a:pt x="228" y="108"/>
                    <a:pt x="243" y="110"/>
                  </a:cubicBezTo>
                  <a:moveTo>
                    <a:pt x="89" y="121"/>
                  </a:moveTo>
                  <a:cubicBezTo>
                    <a:pt x="89" y="139"/>
                    <a:pt x="104" y="154"/>
                    <a:pt x="121" y="154"/>
                  </a:cubicBezTo>
                  <a:cubicBezTo>
                    <a:pt x="139" y="154"/>
                    <a:pt x="154" y="139"/>
                    <a:pt x="154" y="121"/>
                  </a:cubicBezTo>
                  <a:cubicBezTo>
                    <a:pt x="154" y="104"/>
                    <a:pt x="140" y="89"/>
                    <a:pt x="122" y="89"/>
                  </a:cubicBezTo>
                  <a:cubicBezTo>
                    <a:pt x="104" y="88"/>
                    <a:pt x="89" y="103"/>
                    <a:pt x="89" y="121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8"/>
            <p:cNvSpPr/>
            <p:nvPr/>
          </p:nvSpPr>
          <p:spPr>
            <a:xfrm>
              <a:off x="3028590" y="4278530"/>
              <a:ext cx="475645" cy="300919"/>
            </a:xfrm>
            <a:custGeom>
              <a:avLst/>
              <a:gdLst/>
              <a:ahLst/>
              <a:cxnLst/>
              <a:rect l="l" t="t" r="r" b="b"/>
              <a:pathLst>
                <a:path w="203" h="130" extrusionOk="0">
                  <a:moveTo>
                    <a:pt x="100" y="1"/>
                  </a:moveTo>
                  <a:cubicBezTo>
                    <a:pt x="128" y="1"/>
                    <a:pt x="156" y="1"/>
                    <a:pt x="184" y="0"/>
                  </a:cubicBezTo>
                  <a:cubicBezTo>
                    <a:pt x="187" y="0"/>
                    <a:pt x="189" y="1"/>
                    <a:pt x="192" y="4"/>
                  </a:cubicBezTo>
                  <a:cubicBezTo>
                    <a:pt x="203" y="17"/>
                    <a:pt x="199" y="39"/>
                    <a:pt x="185" y="48"/>
                  </a:cubicBezTo>
                  <a:cubicBezTo>
                    <a:pt x="182" y="49"/>
                    <a:pt x="180" y="50"/>
                    <a:pt x="177" y="50"/>
                  </a:cubicBezTo>
                  <a:cubicBezTo>
                    <a:pt x="174" y="50"/>
                    <a:pt x="173" y="52"/>
                    <a:pt x="173" y="55"/>
                  </a:cubicBezTo>
                  <a:cubicBezTo>
                    <a:pt x="171" y="65"/>
                    <a:pt x="168" y="76"/>
                    <a:pt x="163" y="85"/>
                  </a:cubicBezTo>
                  <a:cubicBezTo>
                    <a:pt x="152" y="104"/>
                    <a:pt x="137" y="118"/>
                    <a:pt x="115" y="124"/>
                  </a:cubicBezTo>
                  <a:cubicBezTo>
                    <a:pt x="92" y="130"/>
                    <a:pt x="71" y="125"/>
                    <a:pt x="53" y="110"/>
                  </a:cubicBezTo>
                  <a:cubicBezTo>
                    <a:pt x="35" y="95"/>
                    <a:pt x="26" y="77"/>
                    <a:pt x="22" y="55"/>
                  </a:cubicBezTo>
                  <a:cubicBezTo>
                    <a:pt x="22" y="52"/>
                    <a:pt x="21" y="50"/>
                    <a:pt x="18" y="49"/>
                  </a:cubicBezTo>
                  <a:cubicBezTo>
                    <a:pt x="8" y="46"/>
                    <a:pt x="0" y="34"/>
                    <a:pt x="1" y="22"/>
                  </a:cubicBezTo>
                  <a:cubicBezTo>
                    <a:pt x="2" y="15"/>
                    <a:pt x="4" y="8"/>
                    <a:pt x="9" y="3"/>
                  </a:cubicBezTo>
                  <a:cubicBezTo>
                    <a:pt x="10" y="2"/>
                    <a:pt x="13" y="1"/>
                    <a:pt x="15" y="1"/>
                  </a:cubicBezTo>
                  <a:cubicBezTo>
                    <a:pt x="43" y="0"/>
                    <a:pt x="71" y="1"/>
                    <a:pt x="100" y="1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8"/>
            <p:cNvSpPr/>
            <p:nvPr/>
          </p:nvSpPr>
          <p:spPr>
            <a:xfrm>
              <a:off x="3009176" y="4006735"/>
              <a:ext cx="495059" cy="242678"/>
            </a:xfrm>
            <a:custGeom>
              <a:avLst/>
              <a:gdLst/>
              <a:ahLst/>
              <a:cxnLst/>
              <a:rect l="l" t="t" r="r" b="b"/>
              <a:pathLst>
                <a:path w="215" h="104" extrusionOk="0">
                  <a:moveTo>
                    <a:pt x="72" y="0"/>
                  </a:moveTo>
                  <a:cubicBezTo>
                    <a:pt x="72" y="2"/>
                    <a:pt x="72" y="3"/>
                    <a:pt x="72" y="5"/>
                  </a:cubicBezTo>
                  <a:cubicBezTo>
                    <a:pt x="72" y="25"/>
                    <a:pt x="72" y="45"/>
                    <a:pt x="72" y="65"/>
                  </a:cubicBezTo>
                  <a:cubicBezTo>
                    <a:pt x="72" y="80"/>
                    <a:pt x="80" y="88"/>
                    <a:pt x="95" y="88"/>
                  </a:cubicBezTo>
                  <a:cubicBezTo>
                    <a:pt x="104" y="88"/>
                    <a:pt x="113" y="88"/>
                    <a:pt x="122" y="88"/>
                  </a:cubicBezTo>
                  <a:cubicBezTo>
                    <a:pt x="135" y="88"/>
                    <a:pt x="143" y="80"/>
                    <a:pt x="143" y="66"/>
                  </a:cubicBezTo>
                  <a:cubicBezTo>
                    <a:pt x="143" y="46"/>
                    <a:pt x="143" y="25"/>
                    <a:pt x="143" y="5"/>
                  </a:cubicBezTo>
                  <a:cubicBezTo>
                    <a:pt x="143" y="4"/>
                    <a:pt x="143" y="2"/>
                    <a:pt x="143" y="0"/>
                  </a:cubicBezTo>
                  <a:cubicBezTo>
                    <a:pt x="147" y="2"/>
                    <a:pt x="151" y="4"/>
                    <a:pt x="154" y="6"/>
                  </a:cubicBezTo>
                  <a:cubicBezTo>
                    <a:pt x="176" y="21"/>
                    <a:pt x="191" y="42"/>
                    <a:pt x="199" y="68"/>
                  </a:cubicBezTo>
                  <a:cubicBezTo>
                    <a:pt x="200" y="71"/>
                    <a:pt x="201" y="72"/>
                    <a:pt x="204" y="72"/>
                  </a:cubicBezTo>
                  <a:cubicBezTo>
                    <a:pt x="207" y="71"/>
                    <a:pt x="210" y="72"/>
                    <a:pt x="212" y="72"/>
                  </a:cubicBezTo>
                  <a:cubicBezTo>
                    <a:pt x="214" y="72"/>
                    <a:pt x="215" y="72"/>
                    <a:pt x="215" y="74"/>
                  </a:cubicBezTo>
                  <a:cubicBezTo>
                    <a:pt x="215" y="83"/>
                    <a:pt x="215" y="92"/>
                    <a:pt x="215" y="101"/>
                  </a:cubicBezTo>
                  <a:cubicBezTo>
                    <a:pt x="215" y="103"/>
                    <a:pt x="214" y="104"/>
                    <a:pt x="212" y="104"/>
                  </a:cubicBezTo>
                  <a:cubicBezTo>
                    <a:pt x="211" y="104"/>
                    <a:pt x="210" y="104"/>
                    <a:pt x="210" y="104"/>
                  </a:cubicBezTo>
                  <a:cubicBezTo>
                    <a:pt x="142" y="104"/>
                    <a:pt x="74" y="104"/>
                    <a:pt x="6" y="104"/>
                  </a:cubicBezTo>
                  <a:cubicBezTo>
                    <a:pt x="0" y="104"/>
                    <a:pt x="0" y="104"/>
                    <a:pt x="0" y="98"/>
                  </a:cubicBezTo>
                  <a:cubicBezTo>
                    <a:pt x="0" y="90"/>
                    <a:pt x="0" y="83"/>
                    <a:pt x="0" y="75"/>
                  </a:cubicBezTo>
                  <a:cubicBezTo>
                    <a:pt x="0" y="72"/>
                    <a:pt x="1" y="72"/>
                    <a:pt x="4" y="72"/>
                  </a:cubicBezTo>
                  <a:cubicBezTo>
                    <a:pt x="7" y="72"/>
                    <a:pt x="12" y="73"/>
                    <a:pt x="15" y="71"/>
                  </a:cubicBezTo>
                  <a:cubicBezTo>
                    <a:pt x="17" y="69"/>
                    <a:pt x="17" y="64"/>
                    <a:pt x="19" y="61"/>
                  </a:cubicBezTo>
                  <a:cubicBezTo>
                    <a:pt x="29" y="35"/>
                    <a:pt x="45" y="15"/>
                    <a:pt x="70" y="1"/>
                  </a:cubicBezTo>
                  <a:cubicBezTo>
                    <a:pt x="70" y="0"/>
                    <a:pt x="71" y="0"/>
                    <a:pt x="72" y="0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8"/>
            <p:cNvSpPr/>
            <p:nvPr/>
          </p:nvSpPr>
          <p:spPr>
            <a:xfrm>
              <a:off x="3193606" y="3929079"/>
              <a:ext cx="126194" cy="262091"/>
            </a:xfrm>
            <a:custGeom>
              <a:avLst/>
              <a:gdLst/>
              <a:ahLst/>
              <a:cxnLst/>
              <a:rect l="l" t="t" r="r" b="b"/>
              <a:pathLst>
                <a:path w="56" h="112" extrusionOk="0">
                  <a:moveTo>
                    <a:pt x="0" y="56"/>
                  </a:moveTo>
                  <a:cubicBezTo>
                    <a:pt x="0" y="42"/>
                    <a:pt x="0" y="28"/>
                    <a:pt x="0" y="15"/>
                  </a:cubicBezTo>
                  <a:cubicBezTo>
                    <a:pt x="0" y="5"/>
                    <a:pt x="5" y="0"/>
                    <a:pt x="14" y="0"/>
                  </a:cubicBezTo>
                  <a:cubicBezTo>
                    <a:pt x="22" y="0"/>
                    <a:pt x="30" y="0"/>
                    <a:pt x="38" y="0"/>
                  </a:cubicBezTo>
                  <a:cubicBezTo>
                    <a:pt x="49" y="0"/>
                    <a:pt x="56" y="6"/>
                    <a:pt x="56" y="17"/>
                  </a:cubicBezTo>
                  <a:cubicBezTo>
                    <a:pt x="56" y="44"/>
                    <a:pt x="56" y="71"/>
                    <a:pt x="56" y="98"/>
                  </a:cubicBezTo>
                  <a:cubicBezTo>
                    <a:pt x="56" y="107"/>
                    <a:pt x="51" y="112"/>
                    <a:pt x="42" y="112"/>
                  </a:cubicBezTo>
                  <a:cubicBezTo>
                    <a:pt x="33" y="112"/>
                    <a:pt x="24" y="112"/>
                    <a:pt x="14" y="112"/>
                  </a:cubicBezTo>
                  <a:cubicBezTo>
                    <a:pt x="4" y="112"/>
                    <a:pt x="0" y="107"/>
                    <a:pt x="0" y="97"/>
                  </a:cubicBezTo>
                  <a:cubicBezTo>
                    <a:pt x="0" y="83"/>
                    <a:pt x="0" y="69"/>
                    <a:pt x="0" y="5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3581885" y="4598864"/>
              <a:ext cx="155312" cy="155312"/>
            </a:xfrm>
            <a:custGeom>
              <a:avLst/>
              <a:gdLst/>
              <a:ahLst/>
              <a:cxnLst/>
              <a:rect l="l" t="t" r="r" b="b"/>
              <a:pathLst>
                <a:path w="65" h="66" extrusionOk="0">
                  <a:moveTo>
                    <a:pt x="0" y="33"/>
                  </a:moveTo>
                  <a:cubicBezTo>
                    <a:pt x="0" y="15"/>
                    <a:pt x="15" y="0"/>
                    <a:pt x="33" y="1"/>
                  </a:cubicBezTo>
                  <a:cubicBezTo>
                    <a:pt x="51" y="1"/>
                    <a:pt x="65" y="16"/>
                    <a:pt x="65" y="33"/>
                  </a:cubicBezTo>
                  <a:cubicBezTo>
                    <a:pt x="65" y="51"/>
                    <a:pt x="50" y="66"/>
                    <a:pt x="32" y="66"/>
                  </a:cubicBezTo>
                  <a:cubicBezTo>
                    <a:pt x="15" y="66"/>
                    <a:pt x="0" y="51"/>
                    <a:pt x="0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8"/>
          <p:cNvSpPr/>
          <p:nvPr/>
        </p:nvSpPr>
        <p:spPr>
          <a:xfrm>
            <a:off x="1" y="5074249"/>
            <a:ext cx="9144000" cy="66804"/>
          </a:xfrm>
          <a:prstGeom prst="rect">
            <a:avLst/>
          </a:prstGeom>
          <a:solidFill>
            <a:srgbClr val="356377"/>
          </a:solidFill>
          <a:ln w="12700" cap="flat" cmpd="sng">
            <a:solidFill>
              <a:srgbClr val="35637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845101" y="573991"/>
            <a:ext cx="8307319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1"/>
          <p:cNvSpPr/>
          <p:nvPr/>
        </p:nvSpPr>
        <p:spPr>
          <a:xfrm>
            <a:off x="-17493" y="57616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1"/>
          <p:cNvSpPr/>
          <p:nvPr/>
        </p:nvSpPr>
        <p:spPr>
          <a:xfrm>
            <a:off x="354749" y="129230"/>
            <a:ext cx="511565" cy="511565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117675" tIns="58825" rIns="117675" bIns="588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43" name="Google Shape;43;p25"/>
          <p:cNvSpPr/>
          <p:nvPr/>
        </p:nvSpPr>
        <p:spPr>
          <a:xfrm>
            <a:off x="845101" y="573991"/>
            <a:ext cx="7515558" cy="66804"/>
          </a:xfrm>
          <a:custGeom>
            <a:avLst/>
            <a:gdLst/>
            <a:ahLst/>
            <a:cxnLst/>
            <a:rect l="l" t="t" r="r" b="b"/>
            <a:pathLst>
              <a:path w="7515558" h="66804" extrusionOk="0">
                <a:moveTo>
                  <a:pt x="0" y="0"/>
                </a:moveTo>
                <a:lnTo>
                  <a:pt x="7515558" y="0"/>
                </a:lnTo>
                <a:lnTo>
                  <a:pt x="7515558" y="66804"/>
                </a:lnTo>
                <a:lnTo>
                  <a:pt x="0" y="66804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5"/>
          <p:cNvSpPr/>
          <p:nvPr/>
        </p:nvSpPr>
        <p:spPr>
          <a:xfrm>
            <a:off x="0" y="57399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8750545" y="573991"/>
            <a:ext cx="393455" cy="66804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5"/>
          <p:cNvGrpSpPr/>
          <p:nvPr/>
        </p:nvGrpSpPr>
        <p:grpSpPr>
          <a:xfrm>
            <a:off x="316649" y="128902"/>
            <a:ext cx="593956" cy="516694"/>
            <a:chOff x="-66749" y="940109"/>
            <a:chExt cx="920411" cy="800683"/>
          </a:xfrm>
        </p:grpSpPr>
        <p:sp>
          <p:nvSpPr>
            <p:cNvPr id="47" name="Google Shape;47;p25"/>
            <p:cNvSpPr/>
            <p:nvPr/>
          </p:nvSpPr>
          <p:spPr>
            <a:xfrm>
              <a:off x="-66749" y="940109"/>
              <a:ext cx="920411" cy="800683"/>
            </a:xfrm>
            <a:custGeom>
              <a:avLst/>
              <a:gdLst/>
              <a:ahLst/>
              <a:cxnLst/>
              <a:rect l="l" t="t" r="r" b="b"/>
              <a:pathLst>
                <a:path w="507" h="442" extrusionOk="0">
                  <a:moveTo>
                    <a:pt x="255" y="0"/>
                  </a:moveTo>
                  <a:cubicBezTo>
                    <a:pt x="295" y="0"/>
                    <a:pt x="335" y="0"/>
                    <a:pt x="375" y="0"/>
                  </a:cubicBezTo>
                  <a:cubicBezTo>
                    <a:pt x="380" y="0"/>
                    <a:pt x="383" y="1"/>
                    <a:pt x="386" y="6"/>
                  </a:cubicBezTo>
                  <a:cubicBezTo>
                    <a:pt x="413" y="53"/>
                    <a:pt x="440" y="100"/>
                    <a:pt x="467" y="147"/>
                  </a:cubicBezTo>
                  <a:cubicBezTo>
                    <a:pt x="480" y="169"/>
                    <a:pt x="493" y="192"/>
                    <a:pt x="506" y="215"/>
                  </a:cubicBezTo>
                  <a:cubicBezTo>
                    <a:pt x="507" y="218"/>
                    <a:pt x="507" y="223"/>
                    <a:pt x="505" y="226"/>
                  </a:cubicBezTo>
                  <a:cubicBezTo>
                    <a:pt x="484" y="264"/>
                    <a:pt x="463" y="301"/>
                    <a:pt x="441" y="338"/>
                  </a:cubicBezTo>
                  <a:cubicBezTo>
                    <a:pt x="423" y="370"/>
                    <a:pt x="404" y="403"/>
                    <a:pt x="386" y="435"/>
                  </a:cubicBezTo>
                  <a:cubicBezTo>
                    <a:pt x="383" y="440"/>
                    <a:pt x="380" y="442"/>
                    <a:pt x="374" y="442"/>
                  </a:cubicBezTo>
                  <a:cubicBezTo>
                    <a:pt x="294" y="441"/>
                    <a:pt x="214" y="442"/>
                    <a:pt x="134" y="441"/>
                  </a:cubicBezTo>
                  <a:cubicBezTo>
                    <a:pt x="130" y="441"/>
                    <a:pt x="125" y="438"/>
                    <a:pt x="123" y="435"/>
                  </a:cubicBezTo>
                  <a:cubicBezTo>
                    <a:pt x="83" y="366"/>
                    <a:pt x="43" y="296"/>
                    <a:pt x="3" y="227"/>
                  </a:cubicBezTo>
                  <a:cubicBezTo>
                    <a:pt x="0" y="222"/>
                    <a:pt x="0" y="219"/>
                    <a:pt x="3" y="214"/>
                  </a:cubicBezTo>
                  <a:cubicBezTo>
                    <a:pt x="43" y="146"/>
                    <a:pt x="82" y="77"/>
                    <a:pt x="121" y="9"/>
                  </a:cubicBezTo>
                  <a:cubicBezTo>
                    <a:pt x="125" y="2"/>
                    <a:pt x="130" y="0"/>
                    <a:pt x="137" y="0"/>
                  </a:cubicBezTo>
                  <a:cubicBezTo>
                    <a:pt x="176" y="0"/>
                    <a:pt x="216" y="0"/>
                    <a:pt x="255" y="0"/>
                  </a:cubicBezTo>
                  <a:close/>
                  <a:moveTo>
                    <a:pt x="298" y="396"/>
                  </a:moveTo>
                  <a:cubicBezTo>
                    <a:pt x="315" y="396"/>
                    <a:pt x="329" y="395"/>
                    <a:pt x="343" y="396"/>
                  </a:cubicBezTo>
                  <a:cubicBezTo>
                    <a:pt x="353" y="397"/>
                    <a:pt x="358" y="392"/>
                    <a:pt x="362" y="384"/>
                  </a:cubicBezTo>
                  <a:cubicBezTo>
                    <a:pt x="389" y="337"/>
                    <a:pt x="416" y="290"/>
                    <a:pt x="444" y="243"/>
                  </a:cubicBezTo>
                  <a:cubicBezTo>
                    <a:pt x="454" y="227"/>
                    <a:pt x="455" y="215"/>
                    <a:pt x="445" y="198"/>
                  </a:cubicBezTo>
                  <a:cubicBezTo>
                    <a:pt x="415" y="150"/>
                    <a:pt x="387" y="101"/>
                    <a:pt x="359" y="52"/>
                  </a:cubicBezTo>
                  <a:cubicBezTo>
                    <a:pt x="356" y="47"/>
                    <a:pt x="353" y="45"/>
                    <a:pt x="348" y="45"/>
                  </a:cubicBezTo>
                  <a:cubicBezTo>
                    <a:pt x="285" y="45"/>
                    <a:pt x="223" y="45"/>
                    <a:pt x="160" y="45"/>
                  </a:cubicBezTo>
                  <a:cubicBezTo>
                    <a:pt x="157" y="45"/>
                    <a:pt x="152" y="48"/>
                    <a:pt x="150" y="51"/>
                  </a:cubicBezTo>
                  <a:cubicBezTo>
                    <a:pt x="118" y="105"/>
                    <a:pt x="87" y="160"/>
                    <a:pt x="56" y="215"/>
                  </a:cubicBezTo>
                  <a:cubicBezTo>
                    <a:pt x="54" y="218"/>
                    <a:pt x="54" y="223"/>
                    <a:pt x="56" y="226"/>
                  </a:cubicBezTo>
                  <a:cubicBezTo>
                    <a:pt x="87" y="281"/>
                    <a:pt x="118" y="335"/>
                    <a:pt x="150" y="390"/>
                  </a:cubicBezTo>
                  <a:cubicBezTo>
                    <a:pt x="151" y="392"/>
                    <a:pt x="154" y="395"/>
                    <a:pt x="156" y="395"/>
                  </a:cubicBezTo>
                  <a:cubicBezTo>
                    <a:pt x="174" y="396"/>
                    <a:pt x="191" y="396"/>
                    <a:pt x="211" y="396"/>
                  </a:cubicBezTo>
                  <a:cubicBezTo>
                    <a:pt x="211" y="372"/>
                    <a:pt x="211" y="349"/>
                    <a:pt x="211" y="326"/>
                  </a:cubicBezTo>
                  <a:cubicBezTo>
                    <a:pt x="211" y="322"/>
                    <a:pt x="208" y="317"/>
                    <a:pt x="205" y="314"/>
                  </a:cubicBezTo>
                  <a:cubicBezTo>
                    <a:pt x="189" y="298"/>
                    <a:pt x="172" y="284"/>
                    <a:pt x="156" y="268"/>
                  </a:cubicBezTo>
                  <a:cubicBezTo>
                    <a:pt x="153" y="266"/>
                    <a:pt x="151" y="261"/>
                    <a:pt x="150" y="257"/>
                  </a:cubicBezTo>
                  <a:cubicBezTo>
                    <a:pt x="150" y="240"/>
                    <a:pt x="152" y="223"/>
                    <a:pt x="150" y="206"/>
                  </a:cubicBezTo>
                  <a:cubicBezTo>
                    <a:pt x="146" y="178"/>
                    <a:pt x="155" y="158"/>
                    <a:pt x="177" y="141"/>
                  </a:cubicBezTo>
                  <a:cubicBezTo>
                    <a:pt x="187" y="133"/>
                    <a:pt x="196" y="122"/>
                    <a:pt x="207" y="112"/>
                  </a:cubicBezTo>
                  <a:cubicBezTo>
                    <a:pt x="207" y="151"/>
                    <a:pt x="207" y="188"/>
                    <a:pt x="207" y="226"/>
                  </a:cubicBezTo>
                  <a:cubicBezTo>
                    <a:pt x="239" y="226"/>
                    <a:pt x="270" y="226"/>
                    <a:pt x="302" y="226"/>
                  </a:cubicBezTo>
                  <a:cubicBezTo>
                    <a:pt x="302" y="188"/>
                    <a:pt x="302" y="150"/>
                    <a:pt x="302" y="117"/>
                  </a:cubicBezTo>
                  <a:cubicBezTo>
                    <a:pt x="318" y="131"/>
                    <a:pt x="336" y="147"/>
                    <a:pt x="353" y="163"/>
                  </a:cubicBezTo>
                  <a:cubicBezTo>
                    <a:pt x="356" y="167"/>
                    <a:pt x="358" y="173"/>
                    <a:pt x="358" y="178"/>
                  </a:cubicBezTo>
                  <a:cubicBezTo>
                    <a:pt x="359" y="204"/>
                    <a:pt x="359" y="230"/>
                    <a:pt x="358" y="255"/>
                  </a:cubicBezTo>
                  <a:cubicBezTo>
                    <a:pt x="358" y="260"/>
                    <a:pt x="355" y="266"/>
                    <a:pt x="352" y="269"/>
                  </a:cubicBezTo>
                  <a:cubicBezTo>
                    <a:pt x="337" y="283"/>
                    <a:pt x="321" y="297"/>
                    <a:pt x="307" y="310"/>
                  </a:cubicBezTo>
                  <a:cubicBezTo>
                    <a:pt x="303" y="314"/>
                    <a:pt x="298" y="318"/>
                    <a:pt x="298" y="323"/>
                  </a:cubicBezTo>
                  <a:cubicBezTo>
                    <a:pt x="297" y="346"/>
                    <a:pt x="298" y="370"/>
                    <a:pt x="298" y="39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30528" y="1022424"/>
              <a:ext cx="725853" cy="636057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244" y="351"/>
                  </a:moveTo>
                  <a:cubicBezTo>
                    <a:pt x="244" y="325"/>
                    <a:pt x="243" y="301"/>
                    <a:pt x="244" y="278"/>
                  </a:cubicBezTo>
                  <a:cubicBezTo>
                    <a:pt x="244" y="273"/>
                    <a:pt x="249" y="269"/>
                    <a:pt x="253" y="265"/>
                  </a:cubicBezTo>
                  <a:cubicBezTo>
                    <a:pt x="267" y="252"/>
                    <a:pt x="283" y="238"/>
                    <a:pt x="298" y="224"/>
                  </a:cubicBezTo>
                  <a:cubicBezTo>
                    <a:pt x="301" y="221"/>
                    <a:pt x="304" y="215"/>
                    <a:pt x="304" y="210"/>
                  </a:cubicBezTo>
                  <a:cubicBezTo>
                    <a:pt x="305" y="185"/>
                    <a:pt x="305" y="159"/>
                    <a:pt x="304" y="133"/>
                  </a:cubicBezTo>
                  <a:cubicBezTo>
                    <a:pt x="304" y="128"/>
                    <a:pt x="302" y="122"/>
                    <a:pt x="299" y="118"/>
                  </a:cubicBezTo>
                  <a:cubicBezTo>
                    <a:pt x="282" y="102"/>
                    <a:pt x="264" y="86"/>
                    <a:pt x="248" y="72"/>
                  </a:cubicBezTo>
                  <a:cubicBezTo>
                    <a:pt x="248" y="105"/>
                    <a:pt x="248" y="143"/>
                    <a:pt x="248" y="181"/>
                  </a:cubicBezTo>
                  <a:cubicBezTo>
                    <a:pt x="216" y="181"/>
                    <a:pt x="185" y="181"/>
                    <a:pt x="153" y="181"/>
                  </a:cubicBezTo>
                  <a:cubicBezTo>
                    <a:pt x="153" y="143"/>
                    <a:pt x="153" y="106"/>
                    <a:pt x="153" y="67"/>
                  </a:cubicBezTo>
                  <a:cubicBezTo>
                    <a:pt x="142" y="77"/>
                    <a:pt x="133" y="88"/>
                    <a:pt x="123" y="96"/>
                  </a:cubicBezTo>
                  <a:cubicBezTo>
                    <a:pt x="101" y="113"/>
                    <a:pt x="92" y="133"/>
                    <a:pt x="96" y="161"/>
                  </a:cubicBezTo>
                  <a:cubicBezTo>
                    <a:pt x="98" y="178"/>
                    <a:pt x="96" y="195"/>
                    <a:pt x="96" y="212"/>
                  </a:cubicBezTo>
                  <a:cubicBezTo>
                    <a:pt x="97" y="216"/>
                    <a:pt x="99" y="221"/>
                    <a:pt x="102" y="223"/>
                  </a:cubicBezTo>
                  <a:cubicBezTo>
                    <a:pt x="118" y="239"/>
                    <a:pt x="135" y="253"/>
                    <a:pt x="151" y="269"/>
                  </a:cubicBezTo>
                  <a:cubicBezTo>
                    <a:pt x="154" y="272"/>
                    <a:pt x="157" y="277"/>
                    <a:pt x="157" y="281"/>
                  </a:cubicBezTo>
                  <a:cubicBezTo>
                    <a:pt x="157" y="304"/>
                    <a:pt x="157" y="327"/>
                    <a:pt x="157" y="351"/>
                  </a:cubicBezTo>
                  <a:cubicBezTo>
                    <a:pt x="137" y="351"/>
                    <a:pt x="120" y="351"/>
                    <a:pt x="102" y="350"/>
                  </a:cubicBezTo>
                  <a:cubicBezTo>
                    <a:pt x="100" y="350"/>
                    <a:pt x="97" y="347"/>
                    <a:pt x="96" y="345"/>
                  </a:cubicBezTo>
                  <a:cubicBezTo>
                    <a:pt x="64" y="290"/>
                    <a:pt x="33" y="236"/>
                    <a:pt x="2" y="181"/>
                  </a:cubicBezTo>
                  <a:cubicBezTo>
                    <a:pt x="0" y="178"/>
                    <a:pt x="0" y="173"/>
                    <a:pt x="2" y="170"/>
                  </a:cubicBezTo>
                  <a:cubicBezTo>
                    <a:pt x="33" y="115"/>
                    <a:pt x="64" y="60"/>
                    <a:pt x="96" y="6"/>
                  </a:cubicBezTo>
                  <a:cubicBezTo>
                    <a:pt x="98" y="3"/>
                    <a:pt x="103" y="0"/>
                    <a:pt x="106" y="0"/>
                  </a:cubicBezTo>
                  <a:cubicBezTo>
                    <a:pt x="169" y="0"/>
                    <a:pt x="231" y="0"/>
                    <a:pt x="294" y="0"/>
                  </a:cubicBezTo>
                  <a:cubicBezTo>
                    <a:pt x="299" y="0"/>
                    <a:pt x="302" y="2"/>
                    <a:pt x="305" y="7"/>
                  </a:cubicBezTo>
                  <a:cubicBezTo>
                    <a:pt x="333" y="56"/>
                    <a:pt x="361" y="105"/>
                    <a:pt x="391" y="153"/>
                  </a:cubicBezTo>
                  <a:cubicBezTo>
                    <a:pt x="401" y="170"/>
                    <a:pt x="400" y="182"/>
                    <a:pt x="390" y="198"/>
                  </a:cubicBezTo>
                  <a:cubicBezTo>
                    <a:pt x="362" y="245"/>
                    <a:pt x="335" y="292"/>
                    <a:pt x="308" y="339"/>
                  </a:cubicBezTo>
                  <a:cubicBezTo>
                    <a:pt x="304" y="347"/>
                    <a:pt x="299" y="352"/>
                    <a:pt x="289" y="351"/>
                  </a:cubicBezTo>
                  <a:cubicBezTo>
                    <a:pt x="275" y="350"/>
                    <a:pt x="261" y="351"/>
                    <a:pt x="244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25"/>
          <p:cNvGrpSpPr/>
          <p:nvPr/>
        </p:nvGrpSpPr>
        <p:grpSpPr>
          <a:xfrm>
            <a:off x="8258624" y="114265"/>
            <a:ext cx="593956" cy="516694"/>
            <a:chOff x="-66749" y="940109"/>
            <a:chExt cx="920411" cy="800683"/>
          </a:xfrm>
        </p:grpSpPr>
        <p:sp>
          <p:nvSpPr>
            <p:cNvPr id="50" name="Google Shape;50;p25"/>
            <p:cNvSpPr/>
            <p:nvPr/>
          </p:nvSpPr>
          <p:spPr>
            <a:xfrm>
              <a:off x="-66749" y="940109"/>
              <a:ext cx="920411" cy="800683"/>
            </a:xfrm>
            <a:custGeom>
              <a:avLst/>
              <a:gdLst/>
              <a:ahLst/>
              <a:cxnLst/>
              <a:rect l="l" t="t" r="r" b="b"/>
              <a:pathLst>
                <a:path w="507" h="442" extrusionOk="0">
                  <a:moveTo>
                    <a:pt x="255" y="0"/>
                  </a:moveTo>
                  <a:cubicBezTo>
                    <a:pt x="295" y="0"/>
                    <a:pt x="335" y="0"/>
                    <a:pt x="375" y="0"/>
                  </a:cubicBezTo>
                  <a:cubicBezTo>
                    <a:pt x="380" y="0"/>
                    <a:pt x="383" y="1"/>
                    <a:pt x="386" y="6"/>
                  </a:cubicBezTo>
                  <a:cubicBezTo>
                    <a:pt x="413" y="53"/>
                    <a:pt x="440" y="100"/>
                    <a:pt x="467" y="147"/>
                  </a:cubicBezTo>
                  <a:cubicBezTo>
                    <a:pt x="480" y="169"/>
                    <a:pt x="493" y="192"/>
                    <a:pt x="506" y="215"/>
                  </a:cubicBezTo>
                  <a:cubicBezTo>
                    <a:pt x="507" y="218"/>
                    <a:pt x="507" y="223"/>
                    <a:pt x="505" y="226"/>
                  </a:cubicBezTo>
                  <a:cubicBezTo>
                    <a:pt x="484" y="264"/>
                    <a:pt x="463" y="301"/>
                    <a:pt x="441" y="338"/>
                  </a:cubicBezTo>
                  <a:cubicBezTo>
                    <a:pt x="423" y="370"/>
                    <a:pt x="404" y="403"/>
                    <a:pt x="386" y="435"/>
                  </a:cubicBezTo>
                  <a:cubicBezTo>
                    <a:pt x="383" y="440"/>
                    <a:pt x="380" y="442"/>
                    <a:pt x="374" y="442"/>
                  </a:cubicBezTo>
                  <a:cubicBezTo>
                    <a:pt x="294" y="441"/>
                    <a:pt x="214" y="442"/>
                    <a:pt x="134" y="441"/>
                  </a:cubicBezTo>
                  <a:cubicBezTo>
                    <a:pt x="130" y="441"/>
                    <a:pt x="125" y="438"/>
                    <a:pt x="123" y="435"/>
                  </a:cubicBezTo>
                  <a:cubicBezTo>
                    <a:pt x="83" y="366"/>
                    <a:pt x="43" y="296"/>
                    <a:pt x="3" y="227"/>
                  </a:cubicBezTo>
                  <a:cubicBezTo>
                    <a:pt x="0" y="222"/>
                    <a:pt x="0" y="219"/>
                    <a:pt x="3" y="214"/>
                  </a:cubicBezTo>
                  <a:cubicBezTo>
                    <a:pt x="43" y="146"/>
                    <a:pt x="82" y="77"/>
                    <a:pt x="121" y="9"/>
                  </a:cubicBezTo>
                  <a:cubicBezTo>
                    <a:pt x="125" y="2"/>
                    <a:pt x="130" y="0"/>
                    <a:pt x="137" y="0"/>
                  </a:cubicBezTo>
                  <a:cubicBezTo>
                    <a:pt x="176" y="0"/>
                    <a:pt x="216" y="0"/>
                    <a:pt x="255" y="0"/>
                  </a:cubicBezTo>
                  <a:close/>
                  <a:moveTo>
                    <a:pt x="298" y="396"/>
                  </a:moveTo>
                  <a:cubicBezTo>
                    <a:pt x="315" y="396"/>
                    <a:pt x="329" y="395"/>
                    <a:pt x="343" y="396"/>
                  </a:cubicBezTo>
                  <a:cubicBezTo>
                    <a:pt x="353" y="397"/>
                    <a:pt x="358" y="392"/>
                    <a:pt x="362" y="384"/>
                  </a:cubicBezTo>
                  <a:cubicBezTo>
                    <a:pt x="389" y="337"/>
                    <a:pt x="416" y="290"/>
                    <a:pt x="444" y="243"/>
                  </a:cubicBezTo>
                  <a:cubicBezTo>
                    <a:pt x="454" y="227"/>
                    <a:pt x="455" y="215"/>
                    <a:pt x="445" y="198"/>
                  </a:cubicBezTo>
                  <a:cubicBezTo>
                    <a:pt x="415" y="150"/>
                    <a:pt x="387" y="101"/>
                    <a:pt x="359" y="52"/>
                  </a:cubicBezTo>
                  <a:cubicBezTo>
                    <a:pt x="356" y="47"/>
                    <a:pt x="353" y="45"/>
                    <a:pt x="348" y="45"/>
                  </a:cubicBezTo>
                  <a:cubicBezTo>
                    <a:pt x="285" y="45"/>
                    <a:pt x="223" y="45"/>
                    <a:pt x="160" y="45"/>
                  </a:cubicBezTo>
                  <a:cubicBezTo>
                    <a:pt x="157" y="45"/>
                    <a:pt x="152" y="48"/>
                    <a:pt x="150" y="51"/>
                  </a:cubicBezTo>
                  <a:cubicBezTo>
                    <a:pt x="118" y="105"/>
                    <a:pt x="87" y="160"/>
                    <a:pt x="56" y="215"/>
                  </a:cubicBezTo>
                  <a:cubicBezTo>
                    <a:pt x="54" y="218"/>
                    <a:pt x="54" y="223"/>
                    <a:pt x="56" y="226"/>
                  </a:cubicBezTo>
                  <a:cubicBezTo>
                    <a:pt x="87" y="281"/>
                    <a:pt x="118" y="335"/>
                    <a:pt x="150" y="390"/>
                  </a:cubicBezTo>
                  <a:cubicBezTo>
                    <a:pt x="151" y="392"/>
                    <a:pt x="154" y="395"/>
                    <a:pt x="156" y="395"/>
                  </a:cubicBezTo>
                  <a:cubicBezTo>
                    <a:pt x="174" y="396"/>
                    <a:pt x="191" y="396"/>
                    <a:pt x="211" y="396"/>
                  </a:cubicBezTo>
                  <a:cubicBezTo>
                    <a:pt x="211" y="372"/>
                    <a:pt x="211" y="349"/>
                    <a:pt x="211" y="326"/>
                  </a:cubicBezTo>
                  <a:cubicBezTo>
                    <a:pt x="211" y="322"/>
                    <a:pt x="208" y="317"/>
                    <a:pt x="205" y="314"/>
                  </a:cubicBezTo>
                  <a:cubicBezTo>
                    <a:pt x="189" y="298"/>
                    <a:pt x="172" y="284"/>
                    <a:pt x="156" y="268"/>
                  </a:cubicBezTo>
                  <a:cubicBezTo>
                    <a:pt x="153" y="266"/>
                    <a:pt x="151" y="261"/>
                    <a:pt x="150" y="257"/>
                  </a:cubicBezTo>
                  <a:cubicBezTo>
                    <a:pt x="150" y="240"/>
                    <a:pt x="152" y="223"/>
                    <a:pt x="150" y="206"/>
                  </a:cubicBezTo>
                  <a:cubicBezTo>
                    <a:pt x="146" y="178"/>
                    <a:pt x="155" y="158"/>
                    <a:pt x="177" y="141"/>
                  </a:cubicBezTo>
                  <a:cubicBezTo>
                    <a:pt x="187" y="133"/>
                    <a:pt x="196" y="122"/>
                    <a:pt x="207" y="112"/>
                  </a:cubicBezTo>
                  <a:cubicBezTo>
                    <a:pt x="207" y="151"/>
                    <a:pt x="207" y="188"/>
                    <a:pt x="207" y="226"/>
                  </a:cubicBezTo>
                  <a:cubicBezTo>
                    <a:pt x="239" y="226"/>
                    <a:pt x="270" y="226"/>
                    <a:pt x="302" y="226"/>
                  </a:cubicBezTo>
                  <a:cubicBezTo>
                    <a:pt x="302" y="188"/>
                    <a:pt x="302" y="150"/>
                    <a:pt x="302" y="117"/>
                  </a:cubicBezTo>
                  <a:cubicBezTo>
                    <a:pt x="318" y="131"/>
                    <a:pt x="336" y="147"/>
                    <a:pt x="353" y="163"/>
                  </a:cubicBezTo>
                  <a:cubicBezTo>
                    <a:pt x="356" y="167"/>
                    <a:pt x="358" y="173"/>
                    <a:pt x="358" y="178"/>
                  </a:cubicBezTo>
                  <a:cubicBezTo>
                    <a:pt x="359" y="204"/>
                    <a:pt x="359" y="230"/>
                    <a:pt x="358" y="255"/>
                  </a:cubicBezTo>
                  <a:cubicBezTo>
                    <a:pt x="358" y="260"/>
                    <a:pt x="355" y="266"/>
                    <a:pt x="352" y="269"/>
                  </a:cubicBezTo>
                  <a:cubicBezTo>
                    <a:pt x="337" y="283"/>
                    <a:pt x="321" y="297"/>
                    <a:pt x="307" y="310"/>
                  </a:cubicBezTo>
                  <a:cubicBezTo>
                    <a:pt x="303" y="314"/>
                    <a:pt x="298" y="318"/>
                    <a:pt x="298" y="323"/>
                  </a:cubicBezTo>
                  <a:cubicBezTo>
                    <a:pt x="297" y="346"/>
                    <a:pt x="298" y="370"/>
                    <a:pt x="298" y="396"/>
                  </a:cubicBezTo>
                  <a:close/>
                </a:path>
              </a:pathLst>
            </a:custGeom>
            <a:solidFill>
              <a:srgbClr val="3563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30528" y="1022424"/>
              <a:ext cx="725853" cy="636057"/>
            </a:xfrm>
            <a:custGeom>
              <a:avLst/>
              <a:gdLst/>
              <a:ahLst/>
              <a:cxnLst/>
              <a:rect l="l" t="t" r="r" b="b"/>
              <a:pathLst>
                <a:path w="401" h="352" extrusionOk="0">
                  <a:moveTo>
                    <a:pt x="244" y="351"/>
                  </a:moveTo>
                  <a:cubicBezTo>
                    <a:pt x="244" y="325"/>
                    <a:pt x="243" y="301"/>
                    <a:pt x="244" y="278"/>
                  </a:cubicBezTo>
                  <a:cubicBezTo>
                    <a:pt x="244" y="273"/>
                    <a:pt x="249" y="269"/>
                    <a:pt x="253" y="265"/>
                  </a:cubicBezTo>
                  <a:cubicBezTo>
                    <a:pt x="267" y="252"/>
                    <a:pt x="283" y="238"/>
                    <a:pt x="298" y="224"/>
                  </a:cubicBezTo>
                  <a:cubicBezTo>
                    <a:pt x="301" y="221"/>
                    <a:pt x="304" y="215"/>
                    <a:pt x="304" y="210"/>
                  </a:cubicBezTo>
                  <a:cubicBezTo>
                    <a:pt x="305" y="185"/>
                    <a:pt x="305" y="159"/>
                    <a:pt x="304" y="133"/>
                  </a:cubicBezTo>
                  <a:cubicBezTo>
                    <a:pt x="304" y="128"/>
                    <a:pt x="302" y="122"/>
                    <a:pt x="299" y="118"/>
                  </a:cubicBezTo>
                  <a:cubicBezTo>
                    <a:pt x="282" y="102"/>
                    <a:pt x="264" y="86"/>
                    <a:pt x="248" y="72"/>
                  </a:cubicBezTo>
                  <a:cubicBezTo>
                    <a:pt x="248" y="105"/>
                    <a:pt x="248" y="143"/>
                    <a:pt x="248" y="181"/>
                  </a:cubicBezTo>
                  <a:cubicBezTo>
                    <a:pt x="216" y="181"/>
                    <a:pt x="185" y="181"/>
                    <a:pt x="153" y="181"/>
                  </a:cubicBezTo>
                  <a:cubicBezTo>
                    <a:pt x="153" y="143"/>
                    <a:pt x="153" y="106"/>
                    <a:pt x="153" y="67"/>
                  </a:cubicBezTo>
                  <a:cubicBezTo>
                    <a:pt x="142" y="77"/>
                    <a:pt x="133" y="88"/>
                    <a:pt x="123" y="96"/>
                  </a:cubicBezTo>
                  <a:cubicBezTo>
                    <a:pt x="101" y="113"/>
                    <a:pt x="92" y="133"/>
                    <a:pt x="96" y="161"/>
                  </a:cubicBezTo>
                  <a:cubicBezTo>
                    <a:pt x="98" y="178"/>
                    <a:pt x="96" y="195"/>
                    <a:pt x="96" y="212"/>
                  </a:cubicBezTo>
                  <a:cubicBezTo>
                    <a:pt x="97" y="216"/>
                    <a:pt x="99" y="221"/>
                    <a:pt x="102" y="223"/>
                  </a:cubicBezTo>
                  <a:cubicBezTo>
                    <a:pt x="118" y="239"/>
                    <a:pt x="135" y="253"/>
                    <a:pt x="151" y="269"/>
                  </a:cubicBezTo>
                  <a:cubicBezTo>
                    <a:pt x="154" y="272"/>
                    <a:pt x="157" y="277"/>
                    <a:pt x="157" y="281"/>
                  </a:cubicBezTo>
                  <a:cubicBezTo>
                    <a:pt x="157" y="304"/>
                    <a:pt x="157" y="327"/>
                    <a:pt x="157" y="351"/>
                  </a:cubicBezTo>
                  <a:cubicBezTo>
                    <a:pt x="137" y="351"/>
                    <a:pt x="120" y="351"/>
                    <a:pt x="102" y="350"/>
                  </a:cubicBezTo>
                  <a:cubicBezTo>
                    <a:pt x="100" y="350"/>
                    <a:pt x="97" y="347"/>
                    <a:pt x="96" y="345"/>
                  </a:cubicBezTo>
                  <a:cubicBezTo>
                    <a:pt x="64" y="290"/>
                    <a:pt x="33" y="236"/>
                    <a:pt x="2" y="181"/>
                  </a:cubicBezTo>
                  <a:cubicBezTo>
                    <a:pt x="0" y="178"/>
                    <a:pt x="0" y="173"/>
                    <a:pt x="2" y="170"/>
                  </a:cubicBezTo>
                  <a:cubicBezTo>
                    <a:pt x="33" y="115"/>
                    <a:pt x="64" y="60"/>
                    <a:pt x="96" y="6"/>
                  </a:cubicBezTo>
                  <a:cubicBezTo>
                    <a:pt x="98" y="3"/>
                    <a:pt x="103" y="0"/>
                    <a:pt x="106" y="0"/>
                  </a:cubicBezTo>
                  <a:cubicBezTo>
                    <a:pt x="169" y="0"/>
                    <a:pt x="231" y="0"/>
                    <a:pt x="294" y="0"/>
                  </a:cubicBezTo>
                  <a:cubicBezTo>
                    <a:pt x="299" y="0"/>
                    <a:pt x="302" y="2"/>
                    <a:pt x="305" y="7"/>
                  </a:cubicBezTo>
                  <a:cubicBezTo>
                    <a:pt x="333" y="56"/>
                    <a:pt x="361" y="105"/>
                    <a:pt x="391" y="153"/>
                  </a:cubicBezTo>
                  <a:cubicBezTo>
                    <a:pt x="401" y="170"/>
                    <a:pt x="400" y="182"/>
                    <a:pt x="390" y="198"/>
                  </a:cubicBezTo>
                  <a:cubicBezTo>
                    <a:pt x="362" y="245"/>
                    <a:pt x="335" y="292"/>
                    <a:pt x="308" y="339"/>
                  </a:cubicBezTo>
                  <a:cubicBezTo>
                    <a:pt x="304" y="347"/>
                    <a:pt x="299" y="352"/>
                    <a:pt x="289" y="351"/>
                  </a:cubicBezTo>
                  <a:cubicBezTo>
                    <a:pt x="275" y="350"/>
                    <a:pt x="261" y="351"/>
                    <a:pt x="244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/>
          <p:nvPr/>
        </p:nvSpPr>
        <p:spPr>
          <a:xfrm>
            <a:off x="2806257" y="71075"/>
            <a:ext cx="3085753" cy="4692197"/>
          </a:xfrm>
          <a:prstGeom prst="parallelogram">
            <a:avLst>
              <a:gd name="adj" fmla="val 69883"/>
            </a:avLst>
          </a:pr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1" y="4519613"/>
            <a:ext cx="3536768" cy="243659"/>
          </a:xfrm>
          <a:custGeom>
            <a:avLst/>
            <a:gdLst/>
            <a:ahLst/>
            <a:cxnLst/>
            <a:rect l="l" t="t" r="r" b="b"/>
            <a:pathLst>
              <a:path w="4945433" h="269971" extrusionOk="0">
                <a:moveTo>
                  <a:pt x="0" y="0"/>
                </a:moveTo>
                <a:lnTo>
                  <a:pt x="4945433" y="0"/>
                </a:lnTo>
                <a:lnTo>
                  <a:pt x="4945433" y="269971"/>
                </a:lnTo>
                <a:lnTo>
                  <a:pt x="0" y="269971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5620572" y="71075"/>
            <a:ext cx="3518325" cy="264465"/>
          </a:xfrm>
          <a:custGeom>
            <a:avLst/>
            <a:gdLst/>
            <a:ahLst/>
            <a:cxnLst/>
            <a:rect l="l" t="t" r="r" b="b"/>
            <a:pathLst>
              <a:path w="2885356" h="269971" extrusionOk="0">
                <a:moveTo>
                  <a:pt x="0" y="0"/>
                </a:moveTo>
                <a:lnTo>
                  <a:pt x="2885356" y="0"/>
                </a:lnTo>
                <a:lnTo>
                  <a:pt x="2885356" y="269971"/>
                </a:lnTo>
                <a:lnTo>
                  <a:pt x="0" y="269971"/>
                </a:lnTo>
                <a:close/>
              </a:path>
            </a:pathLst>
          </a:cu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"/>
          <p:cNvGrpSpPr/>
          <p:nvPr/>
        </p:nvGrpSpPr>
        <p:grpSpPr>
          <a:xfrm>
            <a:off x="0" y="71075"/>
            <a:ext cx="4804036" cy="4282931"/>
            <a:chOff x="0" y="391882"/>
            <a:chExt cx="6405381" cy="5710574"/>
          </a:xfrm>
        </p:grpSpPr>
        <p:sp>
          <p:nvSpPr>
            <p:cNvPr id="141" name="Google Shape;141;p1"/>
            <p:cNvSpPr/>
            <p:nvPr/>
          </p:nvSpPr>
          <p:spPr>
            <a:xfrm>
              <a:off x="0" y="391882"/>
              <a:ext cx="6405381" cy="5710572"/>
            </a:xfrm>
            <a:custGeom>
              <a:avLst/>
              <a:gdLst/>
              <a:ahLst/>
              <a:cxnLst/>
              <a:rect l="l" t="t" r="r" b="b"/>
              <a:pathLst>
                <a:path w="7693679" h="5458903" extrusionOk="0">
                  <a:moveTo>
                    <a:pt x="7693679" y="0"/>
                  </a:moveTo>
                  <a:lnTo>
                    <a:pt x="4556984" y="5458903"/>
                  </a:lnTo>
                  <a:lnTo>
                    <a:pt x="0" y="5457229"/>
                  </a:lnTo>
                  <a:lnTo>
                    <a:pt x="0" y="3756"/>
                  </a:lnTo>
                  <a:close/>
                </a:path>
              </a:pathLst>
            </a:custGeom>
            <a:solidFill>
              <a:srgbClr val="474D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804" y="391883"/>
              <a:ext cx="6146700" cy="5710573"/>
            </a:xfrm>
            <a:custGeom>
              <a:avLst/>
              <a:gdLst/>
              <a:ahLst/>
              <a:cxnLst/>
              <a:rect l="l" t="t" r="r" b="b"/>
              <a:pathLst>
                <a:path w="6146700" h="5710573" extrusionOk="0">
                  <a:moveTo>
                    <a:pt x="0" y="0"/>
                  </a:moveTo>
                  <a:lnTo>
                    <a:pt x="5934523" y="0"/>
                  </a:lnTo>
                  <a:lnTo>
                    <a:pt x="6016950" y="184845"/>
                  </a:lnTo>
                  <a:cubicBezTo>
                    <a:pt x="6049394" y="262178"/>
                    <a:pt x="6080055" y="340684"/>
                    <a:pt x="6108872" y="420292"/>
                  </a:cubicBezTo>
                  <a:lnTo>
                    <a:pt x="6146700" y="533538"/>
                  </a:lnTo>
                  <a:lnTo>
                    <a:pt x="3767464" y="5710573"/>
                  </a:lnTo>
                  <a:lnTo>
                    <a:pt x="0" y="5710573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2599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"/>
          <p:cNvSpPr txBox="1"/>
          <p:nvPr/>
        </p:nvSpPr>
        <p:spPr>
          <a:xfrm>
            <a:off x="5231088" y="1593976"/>
            <a:ext cx="346207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700" b="1" i="0" u="none" strike="noStrike" cap="none">
                <a:solidFill>
                  <a:srgbClr val="24416C"/>
                </a:solidFill>
                <a:latin typeface="Arial"/>
                <a:ea typeface="Arial"/>
                <a:cs typeface="Arial"/>
                <a:sym typeface="Arial"/>
              </a:rPr>
              <a:t> Implementación de un eCommerce para la gestión de ventas de productos en el laboratorio automotriz “Laditec"</a:t>
            </a:r>
            <a:endParaRPr sz="2700" b="1" i="0" u="none" strike="noStrike" cap="none">
              <a:solidFill>
                <a:srgbClr val="244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1696" y="5040657"/>
            <a:ext cx="9144000" cy="102843"/>
          </a:xfrm>
          <a:prstGeom prst="rect">
            <a:avLst/>
          </a:prstGeom>
          <a:solidFill>
            <a:srgbClr val="3563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" descr="Universidad Privada de Tacna Logo PNG Vector (CDR) Free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60508" y="305356"/>
            <a:ext cx="578389" cy="738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848632" y="127672"/>
            <a:ext cx="458696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CASOS DE USOS 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067" y="1312546"/>
            <a:ext cx="5752533" cy="304665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CASO DE USOS 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2128" y="686877"/>
            <a:ext cx="4376800" cy="445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Modelo Contextual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388" y="977406"/>
            <a:ext cx="5671255" cy="392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E94359-638A-4ADB-3265-C1ED0373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48" y="851530"/>
            <a:ext cx="5601482" cy="38962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6AFB45-1D14-E94E-F7AF-E8219ADA21C4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CONTENEDORES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0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DC39327D-4AC1-479E-B791-3E9AD14519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7422" y="918527"/>
            <a:ext cx="4669155" cy="3306445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D330D5CD-54A6-48EC-9C0A-538675344FF9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COMPONENTES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85A3F739-191F-44BE-A724-11BB85FD7D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0669" y="1044969"/>
            <a:ext cx="4535170" cy="3200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A27D17-96C8-4818-ACC5-E9A3F4B7706E}"/>
              </a:ext>
            </a:extLst>
          </p:cNvPr>
          <p:cNvSpPr txBox="1"/>
          <p:nvPr/>
        </p:nvSpPr>
        <p:spPr>
          <a:xfrm>
            <a:off x="905971" y="161320"/>
            <a:ext cx="6371318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99" b="1" dirty="0">
                <a:solidFill>
                  <a:srgbClr val="356377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DIAGRAMA DE COMPONENTES</a:t>
            </a:r>
            <a:endParaRPr lang="zh-CN" altLang="en-US" sz="2099" b="1" dirty="0">
              <a:solidFill>
                <a:srgbClr val="356377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 dirty="0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sz="2099" b="1" dirty="0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594848" y="3051046"/>
            <a:ext cx="311123" cy="31027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427722" y="3003426"/>
            <a:ext cx="866219" cy="1654062"/>
          </a:xfrm>
          <a:custGeom>
            <a:avLst/>
            <a:gdLst/>
            <a:ahLst/>
            <a:cxnLst/>
            <a:rect l="l" t="t" r="r" b="b"/>
            <a:pathLst>
              <a:path w="1488" h="2854" extrusionOk="0">
                <a:moveTo>
                  <a:pt x="835" y="717"/>
                </a:moveTo>
                <a:cubicBezTo>
                  <a:pt x="841" y="717"/>
                  <a:pt x="847" y="714"/>
                  <a:pt x="851" y="708"/>
                </a:cubicBezTo>
                <a:cubicBezTo>
                  <a:pt x="1249" y="68"/>
                  <a:pt x="1249" y="68"/>
                  <a:pt x="1249" y="68"/>
                </a:cubicBezTo>
                <a:cubicBezTo>
                  <a:pt x="1286" y="14"/>
                  <a:pt x="1361" y="0"/>
                  <a:pt x="1417" y="36"/>
                </a:cubicBezTo>
                <a:cubicBezTo>
                  <a:pt x="1473" y="72"/>
                  <a:pt x="1488" y="145"/>
                  <a:pt x="1451" y="199"/>
                </a:cubicBezTo>
                <a:cubicBezTo>
                  <a:pt x="890" y="1074"/>
                  <a:pt x="890" y="1074"/>
                  <a:pt x="890" y="1074"/>
                </a:cubicBezTo>
                <a:cubicBezTo>
                  <a:pt x="888" y="1077"/>
                  <a:pt x="887" y="1081"/>
                  <a:pt x="887" y="1085"/>
                </a:cubicBezTo>
                <a:cubicBezTo>
                  <a:pt x="887" y="1839"/>
                  <a:pt x="887" y="1839"/>
                  <a:pt x="887" y="1839"/>
                </a:cubicBezTo>
                <a:cubicBezTo>
                  <a:pt x="887" y="1906"/>
                  <a:pt x="887" y="1906"/>
                  <a:pt x="887" y="1906"/>
                </a:cubicBezTo>
                <a:cubicBezTo>
                  <a:pt x="887" y="2723"/>
                  <a:pt x="887" y="2723"/>
                  <a:pt x="887" y="2723"/>
                </a:cubicBezTo>
                <a:cubicBezTo>
                  <a:pt x="887" y="2795"/>
                  <a:pt x="826" y="2854"/>
                  <a:pt x="751" y="2854"/>
                </a:cubicBezTo>
                <a:cubicBezTo>
                  <a:pt x="749" y="2854"/>
                  <a:pt x="749" y="2854"/>
                  <a:pt x="749" y="2854"/>
                </a:cubicBezTo>
                <a:cubicBezTo>
                  <a:pt x="675" y="2854"/>
                  <a:pt x="614" y="2795"/>
                  <a:pt x="614" y="2723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614" y="1914"/>
                  <a:pt x="605" y="1906"/>
                  <a:pt x="595" y="1906"/>
                </a:cubicBezTo>
                <a:cubicBezTo>
                  <a:pt x="576" y="1906"/>
                  <a:pt x="576" y="1906"/>
                  <a:pt x="576" y="1906"/>
                </a:cubicBezTo>
                <a:cubicBezTo>
                  <a:pt x="565" y="1906"/>
                  <a:pt x="557" y="1914"/>
                  <a:pt x="557" y="1925"/>
                </a:cubicBezTo>
                <a:cubicBezTo>
                  <a:pt x="557" y="2723"/>
                  <a:pt x="557" y="2723"/>
                  <a:pt x="557" y="2723"/>
                </a:cubicBezTo>
                <a:cubicBezTo>
                  <a:pt x="557" y="2795"/>
                  <a:pt x="495" y="2854"/>
                  <a:pt x="421" y="2854"/>
                </a:cubicBezTo>
                <a:cubicBezTo>
                  <a:pt x="419" y="2854"/>
                  <a:pt x="419" y="2854"/>
                  <a:pt x="419" y="2854"/>
                </a:cubicBezTo>
                <a:cubicBezTo>
                  <a:pt x="344" y="2854"/>
                  <a:pt x="283" y="2795"/>
                  <a:pt x="283" y="2723"/>
                </a:cubicBezTo>
                <a:cubicBezTo>
                  <a:pt x="283" y="1906"/>
                  <a:pt x="283" y="1906"/>
                  <a:pt x="283" y="1906"/>
                </a:cubicBezTo>
                <a:cubicBezTo>
                  <a:pt x="283" y="1839"/>
                  <a:pt x="283" y="1839"/>
                  <a:pt x="283" y="1839"/>
                </a:cubicBezTo>
                <a:cubicBezTo>
                  <a:pt x="283" y="1103"/>
                  <a:pt x="283" y="1103"/>
                  <a:pt x="283" y="1103"/>
                </a:cubicBezTo>
                <a:cubicBezTo>
                  <a:pt x="283" y="1092"/>
                  <a:pt x="274" y="1084"/>
                  <a:pt x="263" y="1085"/>
                </a:cubicBezTo>
                <a:cubicBezTo>
                  <a:pt x="263" y="1085"/>
                  <a:pt x="263" y="1085"/>
                  <a:pt x="263" y="1085"/>
                </a:cubicBezTo>
                <a:cubicBezTo>
                  <a:pt x="253" y="1086"/>
                  <a:pt x="246" y="1094"/>
                  <a:pt x="246" y="1103"/>
                </a:cubicBezTo>
                <a:cubicBezTo>
                  <a:pt x="246" y="1712"/>
                  <a:pt x="246" y="1712"/>
                  <a:pt x="246" y="1712"/>
                </a:cubicBezTo>
                <a:cubicBezTo>
                  <a:pt x="246" y="1778"/>
                  <a:pt x="190" y="1830"/>
                  <a:pt x="123" y="1830"/>
                </a:cubicBezTo>
                <a:cubicBezTo>
                  <a:pt x="56" y="1830"/>
                  <a:pt x="0" y="1778"/>
                  <a:pt x="0" y="1712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726"/>
                  <a:pt x="9" y="717"/>
                  <a:pt x="19" y="717"/>
                </a:cubicBezTo>
                <a:lnTo>
                  <a:pt x="835" y="717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552320" y="2959525"/>
            <a:ext cx="414084" cy="217268"/>
          </a:xfrm>
          <a:custGeom>
            <a:avLst/>
            <a:gdLst/>
            <a:ahLst/>
            <a:cxnLst/>
            <a:rect l="l" t="t" r="r" b="b"/>
            <a:pathLst>
              <a:path w="711" h="375" extrusionOk="0">
                <a:moveTo>
                  <a:pt x="51" y="375"/>
                </a:moveTo>
                <a:cubicBezTo>
                  <a:pt x="23" y="375"/>
                  <a:pt x="0" y="351"/>
                  <a:pt x="0" y="323"/>
                </a:cubicBezTo>
                <a:cubicBezTo>
                  <a:pt x="0" y="306"/>
                  <a:pt x="8" y="291"/>
                  <a:pt x="21" y="281"/>
                </a:cubicBezTo>
                <a:cubicBezTo>
                  <a:pt x="41" y="120"/>
                  <a:pt x="172" y="0"/>
                  <a:pt x="334" y="0"/>
                </a:cubicBezTo>
                <a:cubicBezTo>
                  <a:pt x="492" y="0"/>
                  <a:pt x="622" y="115"/>
                  <a:pt x="646" y="271"/>
                </a:cubicBezTo>
                <a:cubicBezTo>
                  <a:pt x="660" y="271"/>
                  <a:pt x="660" y="271"/>
                  <a:pt x="660" y="271"/>
                </a:cubicBezTo>
                <a:cubicBezTo>
                  <a:pt x="688" y="271"/>
                  <a:pt x="711" y="295"/>
                  <a:pt x="711" y="323"/>
                </a:cubicBezTo>
                <a:cubicBezTo>
                  <a:pt x="711" y="351"/>
                  <a:pt x="688" y="375"/>
                  <a:pt x="660" y="375"/>
                </a:cubicBezTo>
                <a:lnTo>
                  <a:pt x="51" y="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067" y="625448"/>
            <a:ext cx="6180455" cy="439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/>
        </p:nvSpPr>
        <p:spPr>
          <a:xfrm>
            <a:off x="848632" y="127672"/>
            <a:ext cx="6371318" cy="41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99" b="1">
                <a:solidFill>
                  <a:srgbClr val="356377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sz="2099" b="1">
              <a:solidFill>
                <a:srgbClr val="3563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802921" y="1118526"/>
            <a:ext cx="7538157" cy="34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han encontrado diferentes requerimientos de los cuales se buscan satisfacer los orientados a la gestión de productos mediante la implementación del e-commerce siendo factible según criterios B/C, VAN y TIR.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logrado el diseño de los diferentes artefactos con UML para que sea entendible para el equipo de desarrollo asegurando la implementación del sistema con una calidad predecible.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 visto factible la realización e implementación de construir un e-commerce como fuente de gestión de productos para la mejora de los ingresos en la empresa.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</Words>
  <Application>Microsoft Office PowerPoint</Application>
  <PresentationFormat>Presentación en pantalla (16:9)</PresentationFormat>
  <Paragraphs>16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inpin heiti</vt:lpstr>
      <vt:lpstr>Calibri</vt:lpstr>
      <vt:lpstr>Arial</vt:lpstr>
      <vt:lpstr>Teko</vt:lpstr>
      <vt:lpstr>Noto Sans Symbols</vt:lpstr>
      <vt:lpstr>Times New Roman</vt:lpstr>
      <vt:lpstr>Office 主题​​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hp</cp:lastModifiedBy>
  <cp:revision>4</cp:revision>
  <dcterms:created xsi:type="dcterms:W3CDTF">2016-12-19T04:21:21Z</dcterms:created>
  <dcterms:modified xsi:type="dcterms:W3CDTF">2023-03-22T00:28:55Z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0x01010068B2D7AC933DEF44A24D2322BBB4C58B</vt:lpwstr>
  </property>
</Properties>
</file>