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8" r:id="rId5"/>
    <p:sldId id="274" r:id="rId6"/>
    <p:sldId id="275" r:id="rId7"/>
    <p:sldId id="276" r:id="rId8"/>
    <p:sldId id="271" r:id="rId9"/>
    <p:sldId id="277" r:id="rId10"/>
    <p:sldId id="278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ek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Laxa+GYZ1jRLAPYDOfo5PW8C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527B8-6016-4710-A208-DE27BC410D95}">
  <a:tblStyle styleId="{B97527B8-6016-4710-A208-DE27BC410D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和内容">
  <p:cSld name="4_标题和内容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标题和内容">
  <p:cSld name="7_标题和内容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7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7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8"/>
          <p:cNvGrpSpPr/>
          <p:nvPr/>
        </p:nvGrpSpPr>
        <p:grpSpPr>
          <a:xfrm>
            <a:off x="8263467" y="4282486"/>
            <a:ext cx="849680" cy="811750"/>
            <a:chOff x="2853865" y="3929079"/>
            <a:chExt cx="1087182" cy="1038650"/>
          </a:xfrm>
        </p:grpSpPr>
        <p:sp>
          <p:nvSpPr>
            <p:cNvPr id="125" name="Google Shape;125;p38"/>
            <p:cNvSpPr/>
            <p:nvPr/>
          </p:nvSpPr>
          <p:spPr>
            <a:xfrm>
              <a:off x="2853865" y="4569740"/>
              <a:ext cx="747440" cy="388279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117"/>
                  </a:moveTo>
                  <a:cubicBezTo>
                    <a:pt x="1" y="109"/>
                    <a:pt x="2" y="101"/>
                    <a:pt x="3" y="93"/>
                  </a:cubicBezTo>
                  <a:cubicBezTo>
                    <a:pt x="6" y="74"/>
                    <a:pt x="11" y="56"/>
                    <a:pt x="22" y="40"/>
                  </a:cubicBezTo>
                  <a:cubicBezTo>
                    <a:pt x="32" y="27"/>
                    <a:pt x="45" y="20"/>
                    <a:pt x="61" y="20"/>
                  </a:cubicBezTo>
                  <a:cubicBezTo>
                    <a:pt x="73" y="19"/>
                    <a:pt x="86" y="19"/>
                    <a:pt x="98" y="19"/>
                  </a:cubicBezTo>
                  <a:cubicBezTo>
                    <a:pt x="100" y="19"/>
                    <a:pt x="102" y="19"/>
                    <a:pt x="104" y="17"/>
                  </a:cubicBezTo>
                  <a:cubicBezTo>
                    <a:pt x="108" y="13"/>
                    <a:pt x="113" y="9"/>
                    <a:pt x="117" y="4"/>
                  </a:cubicBezTo>
                  <a:cubicBezTo>
                    <a:pt x="119" y="2"/>
                    <a:pt x="121" y="2"/>
                    <a:pt x="123" y="4"/>
                  </a:cubicBezTo>
                  <a:cubicBezTo>
                    <a:pt x="139" y="15"/>
                    <a:pt x="157" y="20"/>
                    <a:pt x="177" y="19"/>
                  </a:cubicBezTo>
                  <a:cubicBezTo>
                    <a:pt x="194" y="18"/>
                    <a:pt x="209" y="12"/>
                    <a:pt x="222" y="2"/>
                  </a:cubicBezTo>
                  <a:cubicBezTo>
                    <a:pt x="225" y="0"/>
                    <a:pt x="226" y="0"/>
                    <a:pt x="228" y="2"/>
                  </a:cubicBezTo>
                  <a:cubicBezTo>
                    <a:pt x="233" y="7"/>
                    <a:pt x="238" y="12"/>
                    <a:pt x="243" y="18"/>
                  </a:cubicBezTo>
                  <a:cubicBezTo>
                    <a:pt x="231" y="20"/>
                    <a:pt x="220" y="22"/>
                    <a:pt x="207" y="24"/>
                  </a:cubicBezTo>
                  <a:cubicBezTo>
                    <a:pt x="207" y="26"/>
                    <a:pt x="207" y="28"/>
                    <a:pt x="207" y="30"/>
                  </a:cubicBezTo>
                  <a:cubicBezTo>
                    <a:pt x="207" y="43"/>
                    <a:pt x="207" y="56"/>
                    <a:pt x="207" y="69"/>
                  </a:cubicBezTo>
                  <a:cubicBezTo>
                    <a:pt x="207" y="72"/>
                    <a:pt x="208" y="73"/>
                    <a:pt x="211" y="74"/>
                  </a:cubicBezTo>
                  <a:cubicBezTo>
                    <a:pt x="225" y="76"/>
                    <a:pt x="239" y="79"/>
                    <a:pt x="254" y="81"/>
                  </a:cubicBezTo>
                  <a:cubicBezTo>
                    <a:pt x="259" y="82"/>
                    <a:pt x="260" y="85"/>
                    <a:pt x="257" y="89"/>
                  </a:cubicBezTo>
                  <a:cubicBezTo>
                    <a:pt x="250" y="102"/>
                    <a:pt x="242" y="114"/>
                    <a:pt x="234" y="126"/>
                  </a:cubicBezTo>
                  <a:cubicBezTo>
                    <a:pt x="233" y="127"/>
                    <a:pt x="233" y="129"/>
                    <a:pt x="232" y="130"/>
                  </a:cubicBezTo>
                  <a:cubicBezTo>
                    <a:pt x="242" y="140"/>
                    <a:pt x="252" y="150"/>
                    <a:pt x="262" y="160"/>
                  </a:cubicBezTo>
                  <a:cubicBezTo>
                    <a:pt x="264" y="162"/>
                    <a:pt x="265" y="161"/>
                    <a:pt x="266" y="160"/>
                  </a:cubicBezTo>
                  <a:cubicBezTo>
                    <a:pt x="277" y="153"/>
                    <a:pt x="287" y="146"/>
                    <a:pt x="298" y="139"/>
                  </a:cubicBezTo>
                  <a:cubicBezTo>
                    <a:pt x="299" y="138"/>
                    <a:pt x="302" y="136"/>
                    <a:pt x="303" y="136"/>
                  </a:cubicBezTo>
                  <a:cubicBezTo>
                    <a:pt x="307" y="137"/>
                    <a:pt x="310" y="139"/>
                    <a:pt x="313" y="140"/>
                  </a:cubicBezTo>
                  <a:cubicBezTo>
                    <a:pt x="314" y="141"/>
                    <a:pt x="314" y="141"/>
                    <a:pt x="314" y="142"/>
                  </a:cubicBezTo>
                  <a:cubicBezTo>
                    <a:pt x="316" y="151"/>
                    <a:pt x="318" y="160"/>
                    <a:pt x="319" y="169"/>
                  </a:cubicBezTo>
                  <a:cubicBezTo>
                    <a:pt x="214" y="169"/>
                    <a:pt x="108" y="169"/>
                    <a:pt x="2" y="169"/>
                  </a:cubicBezTo>
                  <a:cubicBezTo>
                    <a:pt x="2" y="163"/>
                    <a:pt x="1" y="157"/>
                    <a:pt x="0" y="151"/>
                  </a:cubicBezTo>
                  <a:cubicBezTo>
                    <a:pt x="0" y="140"/>
                    <a:pt x="0" y="128"/>
                    <a:pt x="0" y="117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3368332" y="4395014"/>
              <a:ext cx="572715" cy="572715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242" y="132"/>
                  </a:moveTo>
                  <a:cubicBezTo>
                    <a:pt x="235" y="133"/>
                    <a:pt x="229" y="134"/>
                    <a:pt x="222" y="135"/>
                  </a:cubicBezTo>
                  <a:cubicBezTo>
                    <a:pt x="215" y="137"/>
                    <a:pt x="209" y="138"/>
                    <a:pt x="202" y="139"/>
                  </a:cubicBezTo>
                  <a:cubicBezTo>
                    <a:pt x="200" y="139"/>
                    <a:pt x="198" y="140"/>
                    <a:pt x="197" y="143"/>
                  </a:cubicBezTo>
                  <a:cubicBezTo>
                    <a:pt x="196" y="148"/>
                    <a:pt x="193" y="154"/>
                    <a:pt x="191" y="159"/>
                  </a:cubicBezTo>
                  <a:cubicBezTo>
                    <a:pt x="190" y="162"/>
                    <a:pt x="190" y="163"/>
                    <a:pt x="191" y="165"/>
                  </a:cubicBezTo>
                  <a:cubicBezTo>
                    <a:pt x="198" y="176"/>
                    <a:pt x="206" y="186"/>
                    <a:pt x="213" y="196"/>
                  </a:cubicBezTo>
                  <a:cubicBezTo>
                    <a:pt x="214" y="199"/>
                    <a:pt x="214" y="200"/>
                    <a:pt x="212" y="202"/>
                  </a:cubicBezTo>
                  <a:cubicBezTo>
                    <a:pt x="208" y="206"/>
                    <a:pt x="204" y="210"/>
                    <a:pt x="200" y="215"/>
                  </a:cubicBezTo>
                  <a:cubicBezTo>
                    <a:pt x="193" y="210"/>
                    <a:pt x="187" y="206"/>
                    <a:pt x="181" y="201"/>
                  </a:cubicBezTo>
                  <a:cubicBezTo>
                    <a:pt x="176" y="198"/>
                    <a:pt x="170" y="194"/>
                    <a:pt x="165" y="190"/>
                  </a:cubicBezTo>
                  <a:cubicBezTo>
                    <a:pt x="163" y="189"/>
                    <a:pt x="162" y="189"/>
                    <a:pt x="160" y="190"/>
                  </a:cubicBezTo>
                  <a:cubicBezTo>
                    <a:pt x="155" y="192"/>
                    <a:pt x="149" y="195"/>
                    <a:pt x="143" y="197"/>
                  </a:cubicBezTo>
                  <a:cubicBezTo>
                    <a:pt x="141" y="198"/>
                    <a:pt x="140" y="199"/>
                    <a:pt x="139" y="201"/>
                  </a:cubicBezTo>
                  <a:cubicBezTo>
                    <a:pt x="137" y="214"/>
                    <a:pt x="135" y="226"/>
                    <a:pt x="133" y="239"/>
                  </a:cubicBezTo>
                  <a:cubicBezTo>
                    <a:pt x="132" y="242"/>
                    <a:pt x="131" y="242"/>
                    <a:pt x="129" y="242"/>
                  </a:cubicBezTo>
                  <a:cubicBezTo>
                    <a:pt x="124" y="242"/>
                    <a:pt x="119" y="242"/>
                    <a:pt x="115" y="242"/>
                  </a:cubicBezTo>
                  <a:cubicBezTo>
                    <a:pt x="112" y="243"/>
                    <a:pt x="111" y="242"/>
                    <a:pt x="110" y="239"/>
                  </a:cubicBezTo>
                  <a:cubicBezTo>
                    <a:pt x="108" y="226"/>
                    <a:pt x="106" y="214"/>
                    <a:pt x="104" y="202"/>
                  </a:cubicBezTo>
                  <a:cubicBezTo>
                    <a:pt x="103" y="199"/>
                    <a:pt x="102" y="198"/>
                    <a:pt x="100" y="197"/>
                  </a:cubicBezTo>
                  <a:cubicBezTo>
                    <a:pt x="94" y="195"/>
                    <a:pt x="88" y="193"/>
                    <a:pt x="82" y="190"/>
                  </a:cubicBezTo>
                  <a:cubicBezTo>
                    <a:pt x="81" y="189"/>
                    <a:pt x="80" y="189"/>
                    <a:pt x="78" y="190"/>
                  </a:cubicBezTo>
                  <a:cubicBezTo>
                    <a:pt x="68" y="198"/>
                    <a:pt x="57" y="205"/>
                    <a:pt x="47" y="212"/>
                  </a:cubicBezTo>
                  <a:cubicBezTo>
                    <a:pt x="46" y="213"/>
                    <a:pt x="45" y="213"/>
                    <a:pt x="43" y="214"/>
                  </a:cubicBezTo>
                  <a:cubicBezTo>
                    <a:pt x="38" y="210"/>
                    <a:pt x="34" y="205"/>
                    <a:pt x="29" y="200"/>
                  </a:cubicBezTo>
                  <a:cubicBezTo>
                    <a:pt x="29" y="200"/>
                    <a:pt x="30" y="198"/>
                    <a:pt x="30" y="197"/>
                  </a:cubicBezTo>
                  <a:cubicBezTo>
                    <a:pt x="37" y="186"/>
                    <a:pt x="45" y="176"/>
                    <a:pt x="52" y="165"/>
                  </a:cubicBezTo>
                  <a:cubicBezTo>
                    <a:pt x="54" y="163"/>
                    <a:pt x="54" y="162"/>
                    <a:pt x="52" y="160"/>
                  </a:cubicBezTo>
                  <a:cubicBezTo>
                    <a:pt x="50" y="155"/>
                    <a:pt x="48" y="149"/>
                    <a:pt x="46" y="144"/>
                  </a:cubicBezTo>
                  <a:cubicBezTo>
                    <a:pt x="45" y="141"/>
                    <a:pt x="43" y="139"/>
                    <a:pt x="40" y="139"/>
                  </a:cubicBezTo>
                  <a:cubicBezTo>
                    <a:pt x="28" y="137"/>
                    <a:pt x="16" y="135"/>
                    <a:pt x="4" y="133"/>
                  </a:cubicBezTo>
                  <a:cubicBezTo>
                    <a:pt x="1" y="132"/>
                    <a:pt x="0" y="131"/>
                    <a:pt x="0" y="128"/>
                  </a:cubicBezTo>
                  <a:cubicBezTo>
                    <a:pt x="1" y="123"/>
                    <a:pt x="0" y="119"/>
                    <a:pt x="0" y="114"/>
                  </a:cubicBezTo>
                  <a:cubicBezTo>
                    <a:pt x="0" y="111"/>
                    <a:pt x="1" y="110"/>
                    <a:pt x="4" y="110"/>
                  </a:cubicBezTo>
                  <a:cubicBezTo>
                    <a:pt x="16" y="108"/>
                    <a:pt x="28" y="105"/>
                    <a:pt x="41" y="103"/>
                  </a:cubicBezTo>
                  <a:cubicBezTo>
                    <a:pt x="44" y="103"/>
                    <a:pt x="45" y="102"/>
                    <a:pt x="46" y="99"/>
                  </a:cubicBezTo>
                  <a:cubicBezTo>
                    <a:pt x="47" y="94"/>
                    <a:pt x="50" y="88"/>
                    <a:pt x="52" y="83"/>
                  </a:cubicBezTo>
                  <a:cubicBezTo>
                    <a:pt x="53" y="81"/>
                    <a:pt x="54" y="79"/>
                    <a:pt x="52" y="77"/>
                  </a:cubicBezTo>
                  <a:cubicBezTo>
                    <a:pt x="45" y="67"/>
                    <a:pt x="38" y="56"/>
                    <a:pt x="30" y="46"/>
                  </a:cubicBezTo>
                  <a:cubicBezTo>
                    <a:pt x="29" y="44"/>
                    <a:pt x="28" y="42"/>
                    <a:pt x="31" y="41"/>
                  </a:cubicBezTo>
                  <a:cubicBezTo>
                    <a:pt x="34" y="37"/>
                    <a:pt x="38" y="34"/>
                    <a:pt x="41" y="30"/>
                  </a:cubicBezTo>
                  <a:cubicBezTo>
                    <a:pt x="43" y="28"/>
                    <a:pt x="44" y="28"/>
                    <a:pt x="46" y="30"/>
                  </a:cubicBezTo>
                  <a:cubicBezTo>
                    <a:pt x="56" y="37"/>
                    <a:pt x="67" y="44"/>
                    <a:pt x="78" y="52"/>
                  </a:cubicBezTo>
                  <a:cubicBezTo>
                    <a:pt x="79" y="53"/>
                    <a:pt x="81" y="53"/>
                    <a:pt x="83" y="52"/>
                  </a:cubicBezTo>
                  <a:cubicBezTo>
                    <a:pt x="88" y="50"/>
                    <a:pt x="94" y="47"/>
                    <a:pt x="99" y="45"/>
                  </a:cubicBezTo>
                  <a:cubicBezTo>
                    <a:pt x="102" y="44"/>
                    <a:pt x="103" y="43"/>
                    <a:pt x="104" y="41"/>
                  </a:cubicBezTo>
                  <a:cubicBezTo>
                    <a:pt x="106" y="28"/>
                    <a:pt x="108" y="16"/>
                    <a:pt x="110" y="4"/>
                  </a:cubicBezTo>
                  <a:cubicBezTo>
                    <a:pt x="110" y="1"/>
                    <a:pt x="112" y="0"/>
                    <a:pt x="115" y="0"/>
                  </a:cubicBezTo>
                  <a:cubicBezTo>
                    <a:pt x="120" y="0"/>
                    <a:pt x="124" y="0"/>
                    <a:pt x="129" y="0"/>
                  </a:cubicBezTo>
                  <a:cubicBezTo>
                    <a:pt x="131" y="0"/>
                    <a:pt x="132" y="1"/>
                    <a:pt x="133" y="3"/>
                  </a:cubicBezTo>
                  <a:cubicBezTo>
                    <a:pt x="135" y="16"/>
                    <a:pt x="137" y="28"/>
                    <a:pt x="139" y="41"/>
                  </a:cubicBezTo>
                  <a:cubicBezTo>
                    <a:pt x="140" y="43"/>
                    <a:pt x="141" y="44"/>
                    <a:pt x="143" y="45"/>
                  </a:cubicBezTo>
                  <a:cubicBezTo>
                    <a:pt x="149" y="47"/>
                    <a:pt x="154" y="49"/>
                    <a:pt x="160" y="52"/>
                  </a:cubicBezTo>
                  <a:cubicBezTo>
                    <a:pt x="162" y="53"/>
                    <a:pt x="163" y="53"/>
                    <a:pt x="165" y="52"/>
                  </a:cubicBezTo>
                  <a:cubicBezTo>
                    <a:pt x="175" y="45"/>
                    <a:pt x="185" y="38"/>
                    <a:pt x="195" y="31"/>
                  </a:cubicBezTo>
                  <a:cubicBezTo>
                    <a:pt x="197" y="30"/>
                    <a:pt x="198" y="29"/>
                    <a:pt x="200" y="28"/>
                  </a:cubicBezTo>
                  <a:cubicBezTo>
                    <a:pt x="204" y="32"/>
                    <a:pt x="209" y="37"/>
                    <a:pt x="213" y="42"/>
                  </a:cubicBezTo>
                  <a:cubicBezTo>
                    <a:pt x="214" y="42"/>
                    <a:pt x="214" y="45"/>
                    <a:pt x="213" y="45"/>
                  </a:cubicBezTo>
                  <a:cubicBezTo>
                    <a:pt x="206" y="56"/>
                    <a:pt x="199" y="66"/>
                    <a:pt x="191" y="76"/>
                  </a:cubicBezTo>
                  <a:cubicBezTo>
                    <a:pt x="190" y="79"/>
                    <a:pt x="190" y="81"/>
                    <a:pt x="191" y="84"/>
                  </a:cubicBezTo>
                  <a:cubicBezTo>
                    <a:pt x="194" y="89"/>
                    <a:pt x="196" y="94"/>
                    <a:pt x="198" y="100"/>
                  </a:cubicBezTo>
                  <a:cubicBezTo>
                    <a:pt x="198" y="101"/>
                    <a:pt x="199" y="102"/>
                    <a:pt x="201" y="103"/>
                  </a:cubicBezTo>
                  <a:cubicBezTo>
                    <a:pt x="214" y="105"/>
                    <a:pt x="228" y="108"/>
                    <a:pt x="243" y="110"/>
                  </a:cubicBezTo>
                  <a:moveTo>
                    <a:pt x="89" y="121"/>
                  </a:moveTo>
                  <a:cubicBezTo>
                    <a:pt x="89" y="139"/>
                    <a:pt x="104" y="154"/>
                    <a:pt x="121" y="154"/>
                  </a:cubicBezTo>
                  <a:cubicBezTo>
                    <a:pt x="139" y="154"/>
                    <a:pt x="154" y="139"/>
                    <a:pt x="154" y="121"/>
                  </a:cubicBezTo>
                  <a:cubicBezTo>
                    <a:pt x="154" y="104"/>
                    <a:pt x="140" y="89"/>
                    <a:pt x="122" y="89"/>
                  </a:cubicBezTo>
                  <a:cubicBezTo>
                    <a:pt x="104" y="88"/>
                    <a:pt x="89" y="103"/>
                    <a:pt x="89" y="12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>
              <a:off x="3028590" y="4278530"/>
              <a:ext cx="475645" cy="300919"/>
            </a:xfrm>
            <a:custGeom>
              <a:avLst/>
              <a:gdLst/>
              <a:ahLst/>
              <a:cxnLst/>
              <a:rect l="l" t="t" r="r" b="b"/>
              <a:pathLst>
                <a:path w="203" h="130" extrusionOk="0">
                  <a:moveTo>
                    <a:pt x="100" y="1"/>
                  </a:moveTo>
                  <a:cubicBezTo>
                    <a:pt x="128" y="1"/>
                    <a:pt x="156" y="1"/>
                    <a:pt x="184" y="0"/>
                  </a:cubicBezTo>
                  <a:cubicBezTo>
                    <a:pt x="187" y="0"/>
                    <a:pt x="189" y="1"/>
                    <a:pt x="192" y="4"/>
                  </a:cubicBezTo>
                  <a:cubicBezTo>
                    <a:pt x="203" y="17"/>
                    <a:pt x="199" y="39"/>
                    <a:pt x="185" y="48"/>
                  </a:cubicBezTo>
                  <a:cubicBezTo>
                    <a:pt x="182" y="49"/>
                    <a:pt x="180" y="50"/>
                    <a:pt x="177" y="50"/>
                  </a:cubicBezTo>
                  <a:cubicBezTo>
                    <a:pt x="174" y="50"/>
                    <a:pt x="173" y="52"/>
                    <a:pt x="173" y="55"/>
                  </a:cubicBezTo>
                  <a:cubicBezTo>
                    <a:pt x="171" y="65"/>
                    <a:pt x="168" y="76"/>
                    <a:pt x="163" y="85"/>
                  </a:cubicBezTo>
                  <a:cubicBezTo>
                    <a:pt x="152" y="104"/>
                    <a:pt x="137" y="118"/>
                    <a:pt x="115" y="124"/>
                  </a:cubicBezTo>
                  <a:cubicBezTo>
                    <a:pt x="92" y="130"/>
                    <a:pt x="71" y="125"/>
                    <a:pt x="53" y="110"/>
                  </a:cubicBezTo>
                  <a:cubicBezTo>
                    <a:pt x="35" y="95"/>
                    <a:pt x="26" y="77"/>
                    <a:pt x="22" y="55"/>
                  </a:cubicBezTo>
                  <a:cubicBezTo>
                    <a:pt x="22" y="52"/>
                    <a:pt x="21" y="50"/>
                    <a:pt x="18" y="49"/>
                  </a:cubicBezTo>
                  <a:cubicBezTo>
                    <a:pt x="8" y="46"/>
                    <a:pt x="0" y="34"/>
                    <a:pt x="1" y="22"/>
                  </a:cubicBezTo>
                  <a:cubicBezTo>
                    <a:pt x="2" y="15"/>
                    <a:pt x="4" y="8"/>
                    <a:pt x="9" y="3"/>
                  </a:cubicBezTo>
                  <a:cubicBezTo>
                    <a:pt x="10" y="2"/>
                    <a:pt x="13" y="1"/>
                    <a:pt x="15" y="1"/>
                  </a:cubicBezTo>
                  <a:cubicBezTo>
                    <a:pt x="43" y="0"/>
                    <a:pt x="71" y="1"/>
                    <a:pt x="100" y="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3009176" y="4006735"/>
              <a:ext cx="495059" cy="242678"/>
            </a:xfrm>
            <a:custGeom>
              <a:avLst/>
              <a:gdLst/>
              <a:ahLst/>
              <a:cxnLst/>
              <a:rect l="l" t="t" r="r" b="b"/>
              <a:pathLst>
                <a:path w="215" h="104" extrusionOk="0">
                  <a:moveTo>
                    <a:pt x="72" y="0"/>
                  </a:moveTo>
                  <a:cubicBezTo>
                    <a:pt x="72" y="2"/>
                    <a:pt x="72" y="3"/>
                    <a:pt x="72" y="5"/>
                  </a:cubicBezTo>
                  <a:cubicBezTo>
                    <a:pt x="72" y="25"/>
                    <a:pt x="72" y="45"/>
                    <a:pt x="72" y="65"/>
                  </a:cubicBezTo>
                  <a:cubicBezTo>
                    <a:pt x="72" y="80"/>
                    <a:pt x="80" y="88"/>
                    <a:pt x="95" y="88"/>
                  </a:cubicBezTo>
                  <a:cubicBezTo>
                    <a:pt x="104" y="88"/>
                    <a:pt x="113" y="88"/>
                    <a:pt x="122" y="88"/>
                  </a:cubicBezTo>
                  <a:cubicBezTo>
                    <a:pt x="135" y="88"/>
                    <a:pt x="143" y="80"/>
                    <a:pt x="143" y="66"/>
                  </a:cubicBezTo>
                  <a:cubicBezTo>
                    <a:pt x="143" y="46"/>
                    <a:pt x="143" y="25"/>
                    <a:pt x="143" y="5"/>
                  </a:cubicBezTo>
                  <a:cubicBezTo>
                    <a:pt x="143" y="4"/>
                    <a:pt x="143" y="2"/>
                    <a:pt x="143" y="0"/>
                  </a:cubicBezTo>
                  <a:cubicBezTo>
                    <a:pt x="147" y="2"/>
                    <a:pt x="151" y="4"/>
                    <a:pt x="154" y="6"/>
                  </a:cubicBezTo>
                  <a:cubicBezTo>
                    <a:pt x="176" y="21"/>
                    <a:pt x="191" y="42"/>
                    <a:pt x="199" y="68"/>
                  </a:cubicBezTo>
                  <a:cubicBezTo>
                    <a:pt x="200" y="71"/>
                    <a:pt x="201" y="72"/>
                    <a:pt x="204" y="72"/>
                  </a:cubicBezTo>
                  <a:cubicBezTo>
                    <a:pt x="207" y="71"/>
                    <a:pt x="210" y="72"/>
                    <a:pt x="212" y="72"/>
                  </a:cubicBezTo>
                  <a:cubicBezTo>
                    <a:pt x="214" y="72"/>
                    <a:pt x="215" y="72"/>
                    <a:pt x="215" y="74"/>
                  </a:cubicBezTo>
                  <a:cubicBezTo>
                    <a:pt x="215" y="83"/>
                    <a:pt x="215" y="92"/>
                    <a:pt x="215" y="101"/>
                  </a:cubicBezTo>
                  <a:cubicBezTo>
                    <a:pt x="215" y="103"/>
                    <a:pt x="214" y="104"/>
                    <a:pt x="212" y="104"/>
                  </a:cubicBezTo>
                  <a:cubicBezTo>
                    <a:pt x="211" y="104"/>
                    <a:pt x="210" y="104"/>
                    <a:pt x="210" y="104"/>
                  </a:cubicBezTo>
                  <a:cubicBezTo>
                    <a:pt x="142" y="104"/>
                    <a:pt x="74" y="104"/>
                    <a:pt x="6" y="104"/>
                  </a:cubicBezTo>
                  <a:cubicBezTo>
                    <a:pt x="0" y="104"/>
                    <a:pt x="0" y="104"/>
                    <a:pt x="0" y="98"/>
                  </a:cubicBezTo>
                  <a:cubicBezTo>
                    <a:pt x="0" y="90"/>
                    <a:pt x="0" y="83"/>
                    <a:pt x="0" y="75"/>
                  </a:cubicBezTo>
                  <a:cubicBezTo>
                    <a:pt x="0" y="72"/>
                    <a:pt x="1" y="72"/>
                    <a:pt x="4" y="72"/>
                  </a:cubicBezTo>
                  <a:cubicBezTo>
                    <a:pt x="7" y="72"/>
                    <a:pt x="12" y="73"/>
                    <a:pt x="15" y="71"/>
                  </a:cubicBezTo>
                  <a:cubicBezTo>
                    <a:pt x="17" y="69"/>
                    <a:pt x="17" y="64"/>
                    <a:pt x="19" y="61"/>
                  </a:cubicBezTo>
                  <a:cubicBezTo>
                    <a:pt x="29" y="35"/>
                    <a:pt x="45" y="15"/>
                    <a:pt x="70" y="1"/>
                  </a:cubicBezTo>
                  <a:cubicBezTo>
                    <a:pt x="70" y="0"/>
                    <a:pt x="71" y="0"/>
                    <a:pt x="72" y="0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3193606" y="3929079"/>
              <a:ext cx="126194" cy="262091"/>
            </a:xfrm>
            <a:custGeom>
              <a:avLst/>
              <a:gdLst/>
              <a:ahLst/>
              <a:cxnLst/>
              <a:rect l="l" t="t" r="r" b="b"/>
              <a:pathLst>
                <a:path w="56" h="112" extrusionOk="0">
                  <a:moveTo>
                    <a:pt x="0" y="56"/>
                  </a:moveTo>
                  <a:cubicBezTo>
                    <a:pt x="0" y="42"/>
                    <a:pt x="0" y="28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2" y="0"/>
                    <a:pt x="30" y="0"/>
                    <a:pt x="38" y="0"/>
                  </a:cubicBezTo>
                  <a:cubicBezTo>
                    <a:pt x="49" y="0"/>
                    <a:pt x="56" y="6"/>
                    <a:pt x="56" y="17"/>
                  </a:cubicBezTo>
                  <a:cubicBezTo>
                    <a:pt x="56" y="44"/>
                    <a:pt x="56" y="71"/>
                    <a:pt x="56" y="98"/>
                  </a:cubicBezTo>
                  <a:cubicBezTo>
                    <a:pt x="56" y="107"/>
                    <a:pt x="51" y="112"/>
                    <a:pt x="42" y="112"/>
                  </a:cubicBezTo>
                  <a:cubicBezTo>
                    <a:pt x="33" y="112"/>
                    <a:pt x="24" y="112"/>
                    <a:pt x="14" y="112"/>
                  </a:cubicBezTo>
                  <a:cubicBezTo>
                    <a:pt x="4" y="112"/>
                    <a:pt x="0" y="107"/>
                    <a:pt x="0" y="97"/>
                  </a:cubicBezTo>
                  <a:cubicBezTo>
                    <a:pt x="0" y="83"/>
                    <a:pt x="0" y="69"/>
                    <a:pt x="0" y="5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3581885" y="4598864"/>
              <a:ext cx="155312" cy="155312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0" y="33"/>
                  </a:moveTo>
                  <a:cubicBezTo>
                    <a:pt x="0" y="15"/>
                    <a:pt x="15" y="0"/>
                    <a:pt x="33" y="1"/>
                  </a:cubicBezTo>
                  <a:cubicBezTo>
                    <a:pt x="51" y="1"/>
                    <a:pt x="65" y="16"/>
                    <a:pt x="65" y="33"/>
                  </a:cubicBezTo>
                  <a:cubicBezTo>
                    <a:pt x="65" y="51"/>
                    <a:pt x="50" y="66"/>
                    <a:pt x="32" y="66"/>
                  </a:cubicBezTo>
                  <a:cubicBezTo>
                    <a:pt x="15" y="66"/>
                    <a:pt x="0" y="51"/>
                    <a:pt x="0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8"/>
          <p:cNvSpPr/>
          <p:nvPr/>
        </p:nvSpPr>
        <p:spPr>
          <a:xfrm>
            <a:off x="1" y="5074249"/>
            <a:ext cx="9144000" cy="66804"/>
          </a:xfrm>
          <a:prstGeom prst="rect">
            <a:avLst/>
          </a:prstGeom>
          <a:solidFill>
            <a:srgbClr val="356377"/>
          </a:solidFill>
          <a:ln w="12700" cap="flat" cmpd="sng">
            <a:solidFill>
              <a:srgbClr val="3563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43" name="Google Shape;43;p25"/>
          <p:cNvSpPr/>
          <p:nvPr/>
        </p:nvSpPr>
        <p:spPr>
          <a:xfrm>
            <a:off x="845101" y="573991"/>
            <a:ext cx="7515558" cy="66804"/>
          </a:xfrm>
          <a:custGeom>
            <a:avLst/>
            <a:gdLst/>
            <a:ahLst/>
            <a:cxnLst/>
            <a:rect l="l" t="t" r="r" b="b"/>
            <a:pathLst>
              <a:path w="7515558" h="66804" extrusionOk="0">
                <a:moveTo>
                  <a:pt x="0" y="0"/>
                </a:moveTo>
                <a:lnTo>
                  <a:pt x="7515558" y="0"/>
                </a:lnTo>
                <a:lnTo>
                  <a:pt x="7515558" y="66804"/>
                </a:lnTo>
                <a:lnTo>
                  <a:pt x="0" y="66804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5"/>
          <p:cNvSpPr/>
          <p:nvPr/>
        </p:nvSpPr>
        <p:spPr>
          <a:xfrm>
            <a:off x="0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8750545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5"/>
          <p:cNvGrpSpPr/>
          <p:nvPr/>
        </p:nvGrpSpPr>
        <p:grpSpPr>
          <a:xfrm>
            <a:off x="316649" y="128902"/>
            <a:ext cx="593956" cy="516694"/>
            <a:chOff x="-66749" y="940109"/>
            <a:chExt cx="920411" cy="800683"/>
          </a:xfrm>
        </p:grpSpPr>
        <p:sp>
          <p:nvSpPr>
            <p:cNvPr id="47" name="Google Shape;47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25"/>
          <p:cNvGrpSpPr/>
          <p:nvPr/>
        </p:nvGrpSpPr>
        <p:grpSpPr>
          <a:xfrm>
            <a:off x="8258624" y="114265"/>
            <a:ext cx="593956" cy="516694"/>
            <a:chOff x="-66749" y="940109"/>
            <a:chExt cx="920411" cy="800683"/>
          </a:xfrm>
        </p:grpSpPr>
        <p:sp>
          <p:nvSpPr>
            <p:cNvPr id="50" name="Google Shape;50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2806257" y="71075"/>
            <a:ext cx="3085753" cy="4692197"/>
          </a:xfrm>
          <a:prstGeom prst="parallelogram">
            <a:avLst>
              <a:gd name="adj" fmla="val 69883"/>
            </a:avLst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" y="4519613"/>
            <a:ext cx="3536768" cy="243659"/>
          </a:xfrm>
          <a:custGeom>
            <a:avLst/>
            <a:gdLst/>
            <a:ahLst/>
            <a:cxnLst/>
            <a:rect l="l" t="t" r="r" b="b"/>
            <a:pathLst>
              <a:path w="4945433" h="269971" extrusionOk="0">
                <a:moveTo>
                  <a:pt x="0" y="0"/>
                </a:moveTo>
                <a:lnTo>
                  <a:pt x="4945433" y="0"/>
                </a:lnTo>
                <a:lnTo>
                  <a:pt x="4945433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620572" y="71075"/>
            <a:ext cx="3518325" cy="264465"/>
          </a:xfrm>
          <a:custGeom>
            <a:avLst/>
            <a:gdLst/>
            <a:ahLst/>
            <a:cxnLst/>
            <a:rect l="l" t="t" r="r" b="b"/>
            <a:pathLst>
              <a:path w="2885356" h="269971" extrusionOk="0">
                <a:moveTo>
                  <a:pt x="0" y="0"/>
                </a:moveTo>
                <a:lnTo>
                  <a:pt x="2885356" y="0"/>
                </a:lnTo>
                <a:lnTo>
                  <a:pt x="2885356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"/>
          <p:cNvGrpSpPr/>
          <p:nvPr/>
        </p:nvGrpSpPr>
        <p:grpSpPr>
          <a:xfrm>
            <a:off x="0" y="71075"/>
            <a:ext cx="4804036" cy="4282931"/>
            <a:chOff x="0" y="391882"/>
            <a:chExt cx="6405381" cy="5710574"/>
          </a:xfrm>
        </p:grpSpPr>
        <p:sp>
          <p:nvSpPr>
            <p:cNvPr id="141" name="Google Shape;141;p1"/>
            <p:cNvSpPr/>
            <p:nvPr/>
          </p:nvSpPr>
          <p:spPr>
            <a:xfrm>
              <a:off x="0" y="391882"/>
              <a:ext cx="6405381" cy="5710572"/>
            </a:xfrm>
            <a:custGeom>
              <a:avLst/>
              <a:gdLst/>
              <a:ahLst/>
              <a:cxnLst/>
              <a:rect l="l" t="t" r="r" b="b"/>
              <a:pathLst>
                <a:path w="7693679" h="5458903" extrusionOk="0">
                  <a:moveTo>
                    <a:pt x="7693679" y="0"/>
                  </a:moveTo>
                  <a:lnTo>
                    <a:pt x="4556984" y="5458903"/>
                  </a:lnTo>
                  <a:lnTo>
                    <a:pt x="0" y="5457229"/>
                  </a:lnTo>
                  <a:lnTo>
                    <a:pt x="0" y="3756"/>
                  </a:lnTo>
                  <a:close/>
                </a:path>
              </a:pathLst>
            </a:custGeom>
            <a:solidFill>
              <a:srgbClr val="474D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804" y="391883"/>
              <a:ext cx="6146700" cy="5710573"/>
            </a:xfrm>
            <a:custGeom>
              <a:avLst/>
              <a:gdLst/>
              <a:ahLst/>
              <a:cxnLst/>
              <a:rect l="l" t="t" r="r" b="b"/>
              <a:pathLst>
                <a:path w="6146700" h="5710573" extrusionOk="0">
                  <a:moveTo>
                    <a:pt x="0" y="0"/>
                  </a:moveTo>
                  <a:lnTo>
                    <a:pt x="5934523" y="0"/>
                  </a:lnTo>
                  <a:lnTo>
                    <a:pt x="6016950" y="184845"/>
                  </a:lnTo>
                  <a:cubicBezTo>
                    <a:pt x="6049394" y="262178"/>
                    <a:pt x="6080055" y="340684"/>
                    <a:pt x="6108872" y="420292"/>
                  </a:cubicBezTo>
                  <a:lnTo>
                    <a:pt x="6146700" y="533538"/>
                  </a:lnTo>
                  <a:lnTo>
                    <a:pt x="3767464" y="5710573"/>
                  </a:lnTo>
                  <a:lnTo>
                    <a:pt x="0" y="5710573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25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"/>
          <p:cNvSpPr txBox="1"/>
          <p:nvPr/>
        </p:nvSpPr>
        <p:spPr>
          <a:xfrm>
            <a:off x="5206576" y="1541800"/>
            <a:ext cx="351832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 Implementación de un </a:t>
            </a:r>
            <a:r>
              <a:rPr lang="es-PE" sz="2700" b="1" i="0" u="none" strike="noStrike" cap="none" dirty="0" err="1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 para la gestión de ventas de productos en el laboratorio automotriz “</a:t>
            </a:r>
            <a:r>
              <a:rPr lang="es-PE" sz="2700" b="1" i="0" u="none" strike="noStrike" cap="none" dirty="0" err="1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Laditec</a:t>
            </a: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2700" b="1" i="0" u="none" strike="noStrike" cap="none" dirty="0">
              <a:solidFill>
                <a:srgbClr val="244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1696" y="5040657"/>
            <a:ext cx="9144000" cy="102843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" descr="Universidad Privada de Tacna Logo PNG Vector (CDR) Free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0508" y="305356"/>
            <a:ext cx="578389" cy="73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jpeg" descr="Interfaz de usuario gráfica, Texto, Aplicación  Descripción generada automáticamente">
            <a:extLst>
              <a:ext uri="{FF2B5EF4-FFF2-40B4-BE49-F238E27FC236}">
                <a16:creationId xmlns:a16="http://schemas.microsoft.com/office/drawing/2014/main" id="{6E641291-238A-814C-272E-08E4303CC8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601" y="954105"/>
            <a:ext cx="7454034" cy="3637992"/>
          </a:xfrm>
          <a:prstGeom prst="rect">
            <a:avLst/>
          </a:prstGeom>
        </p:spPr>
      </p:pic>
      <p:sp>
        <p:nvSpPr>
          <p:cNvPr id="3" name="Google Shape;270;p16">
            <a:extLst>
              <a:ext uri="{FF2B5EF4-FFF2-40B4-BE49-F238E27FC236}">
                <a16:creationId xmlns:a16="http://schemas.microsoft.com/office/drawing/2014/main" id="{58744AE6-2F5C-FC04-4940-1D7B17799BD0}"/>
              </a:ext>
            </a:extLst>
          </p:cNvPr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 err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Sonarqube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8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802921" y="1118526"/>
            <a:ext cx="7538157" cy="34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han encontrado diferentes requerimientos de los cuales se buscan satisfacer los orientados a la gestión de productos mediante la implementación del e-commerce siendo factible según criterios B/C, VAN y TIR.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logrado el diseño de los diferentes artefactos con UML para que sea entendible para el equipo de desarrollo asegurando la implementación del sistema con una calidad predecible.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visto factible la realización e implementación de construir un e-commerce como fuente de gestión de productos para la mejora de los ingresos en la empresa.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848632" y="127672"/>
            <a:ext cx="458696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CASOS DE USOS 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1312546"/>
            <a:ext cx="5752533" cy="304665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 DE USOS 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28" y="686877"/>
            <a:ext cx="4376800" cy="445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Modelo Contextual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388" y="977406"/>
            <a:ext cx="5671255" cy="392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E94359-638A-4ADB-3265-C1ED0373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48" y="851530"/>
            <a:ext cx="5601482" cy="38962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6AFB45-1D14-E94E-F7AF-E8219ADA21C4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CONTENEDORES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DC39327D-4AC1-479E-B791-3E9AD1451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422" y="918527"/>
            <a:ext cx="4669155" cy="3306445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D330D5CD-54A6-48EC-9C0A-538675344FF9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85A3F739-191F-44BE-A724-11BB85FD7D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0669" y="1044969"/>
            <a:ext cx="4535170" cy="320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A27D17-96C8-4818-ACC5-E9A3F4B7706E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625448"/>
            <a:ext cx="6180455" cy="439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 descr="Interfaz de usuario gráfica, Texto, Aplicación  Descripción generada automáticamente">
            <a:extLst>
              <a:ext uri="{FF2B5EF4-FFF2-40B4-BE49-F238E27FC236}">
                <a16:creationId xmlns:a16="http://schemas.microsoft.com/office/drawing/2014/main" id="{A89A2731-9E2B-7013-6F12-49A5F7A7DA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892" y="904840"/>
            <a:ext cx="7101934" cy="3498410"/>
          </a:xfrm>
          <a:prstGeom prst="rect">
            <a:avLst/>
          </a:prstGeom>
        </p:spPr>
      </p:pic>
      <p:sp>
        <p:nvSpPr>
          <p:cNvPr id="4" name="Google Shape;270;p16">
            <a:extLst>
              <a:ext uri="{FF2B5EF4-FFF2-40B4-BE49-F238E27FC236}">
                <a16:creationId xmlns:a16="http://schemas.microsoft.com/office/drawing/2014/main" id="{E841FA71-1650-76E4-A82D-D504897181C6}"/>
              </a:ext>
            </a:extLst>
          </p:cNvPr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 err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Sonarqube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8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</Words>
  <Application>Microsoft Office PowerPoint</Application>
  <PresentationFormat>Presentación en pantalla (16:9)</PresentationFormat>
  <Paragraphs>18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Teko</vt:lpstr>
      <vt:lpstr>Times New Roman</vt:lpstr>
      <vt:lpstr>inpin heiti</vt:lpstr>
      <vt:lpstr>Noto Sans Symbols</vt:lpstr>
      <vt:lpstr>Calibri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HP</cp:lastModifiedBy>
  <cp:revision>6</cp:revision>
  <dcterms:created xsi:type="dcterms:W3CDTF">2016-12-19T04:21:21Z</dcterms:created>
  <dcterms:modified xsi:type="dcterms:W3CDTF">2023-03-31T01:23:22Z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0x01010068B2D7AC933DEF44A24D2322BBB4C58B</vt:lpwstr>
  </property>
</Properties>
</file>