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Livvic Light" pitchFamily="2" charset="0"/>
      <p:regular r:id="rId24"/>
      <p:italic r:id="rId25"/>
    </p:embeddedFont>
    <p:embeddedFont>
      <p:font typeface="Maven Pro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FC12C-C0A4-0AA6-1E68-10F19DE62712}" v="4" dt="2023-06-06T20:37:01.880"/>
    <p1510:client id="{AD59FD20-79F2-4695-A180-0FC58D549C45}" v="72" dt="2023-06-06T21:20:15.958"/>
    <p1510:client id="{EC231FCC-A989-3A6F-28AA-4EF85DA2FEA2}" v="574" dt="2023-06-06T20:10:38.510"/>
  </p1510:revLst>
</p1510:revInfo>
</file>

<file path=ppt/tableStyles.xml><?xml version="1.0" encoding="utf-8"?>
<a:tblStyleLst xmlns:a="http://schemas.openxmlformats.org/drawingml/2006/main" def="{956FFB82-F40E-45C5-91D4-FC2E06EB501A}">
  <a:tblStyle styleId="{956FFB82-F40E-45C5-91D4-FC2E06EB5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338755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400" b="1">
                <a:solidFill>
                  <a:schemeClr val="bg1"/>
                </a:solidFill>
                <a:latin typeface="Maven Pro"/>
                <a:cs typeface="Arial"/>
              </a:rPr>
              <a:t>IMPLEMENTACIÓN DE UNA API DE NOTAS CON GRAPHQL, BASE DE DATOS NoSQL Y RABBITMQ  PARA LA ESCUELA DE SISTEMAS DE LA UPT</a:t>
            </a:r>
            <a:endParaRPr lang="en" sz="2400" b="1">
              <a:solidFill>
                <a:schemeClr val="bg1"/>
              </a:solidFill>
              <a:latin typeface="Maven Pro"/>
              <a:cs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72794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9E1C7AF9-5B32-3ABB-5B44-56276B18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8" y="3066918"/>
            <a:ext cx="4611028" cy="1170005"/>
          </a:xfrm>
        </p:spPr>
        <p:txBody>
          <a:bodyPr/>
          <a:lstStyle/>
          <a:p>
            <a:pPr algn="l"/>
            <a:r>
              <a:rPr lang="es-ES" sz="1400" dirty="0"/>
              <a:t>Integrantes: </a:t>
            </a:r>
          </a:p>
          <a:p>
            <a:pPr algn="l">
              <a:buFont typeface="Calibri"/>
              <a:buChar char="-"/>
            </a:pPr>
            <a:r>
              <a:rPr lang="es-ES" sz="1400" dirty="0"/>
              <a:t>Diego Aranda Reyes</a:t>
            </a:r>
          </a:p>
          <a:p>
            <a:pPr algn="l">
              <a:buFont typeface="Calibri"/>
              <a:buChar char="-"/>
            </a:pPr>
            <a:r>
              <a:rPr lang="es-ES" sz="1400" dirty="0"/>
              <a:t>Erick Mamani Lima</a:t>
            </a:r>
          </a:p>
          <a:p>
            <a:pPr algn="l">
              <a:buFont typeface="Calibri"/>
              <a:buChar char="-"/>
            </a:pPr>
            <a:r>
              <a:rPr lang="es-ES" sz="1400" dirty="0"/>
              <a:t>Helbert Condori </a:t>
            </a:r>
          </a:p>
          <a:p>
            <a:pPr algn="l">
              <a:buFont typeface="Calibri"/>
              <a:buChar char="-"/>
            </a:pPr>
            <a:r>
              <a:rPr lang="es-ES" sz="1400" dirty="0"/>
              <a:t>Soledad Maltrain Yáñez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Planteamiento del </a:t>
            </a:r>
            <a:r>
              <a:rPr lang="en" err="1"/>
              <a:t>problema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94DC-05A9-5F33-25C2-3F2ADD30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4239206" cy="3800671"/>
          </a:xfrm>
        </p:spPr>
        <p:txBody>
          <a:bodyPr/>
          <a:lstStyle/>
          <a:p>
            <a:r>
              <a:rPr lang="es-ES" sz="1800">
                <a:cs typeface="Times New Roman"/>
              </a:rPr>
              <a:t>El problema radica en la necesidad de mejorar el acceso, la eficiencia y la flexibilidad en la gestión de las notas académicas de los estudiantes en la intranet de la Escuela de Sistemas de la UPT.</a:t>
            </a:r>
          </a:p>
          <a:p>
            <a:endParaRPr lang="es-ES" sz="1800">
              <a:cs typeface="Times New Roman"/>
            </a:endParaRPr>
          </a:p>
          <a:p>
            <a:endParaRPr lang="es-ES" sz="1800"/>
          </a:p>
        </p:txBody>
      </p:sp>
      <p:pic>
        <p:nvPicPr>
          <p:cNvPr id="1026" name="Picture 2" descr="BluCActus-desarrollo-software-flexible-personalizado - BluCactus Mexico">
            <a:extLst>
              <a:ext uri="{FF2B5EF4-FFF2-40B4-BE49-F238E27FC236}">
                <a16:creationId xmlns:a16="http://schemas.microsoft.com/office/drawing/2014/main" id="{BB06DDD4-70A9-D29E-B3F7-469292F8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66" y="15351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3FF7ADD-2D8F-7756-AEF4-6E275F0A82EE}"/>
              </a:ext>
            </a:extLst>
          </p:cNvPr>
          <p:cNvSpPr txBox="1"/>
          <p:nvPr/>
        </p:nvSpPr>
        <p:spPr>
          <a:xfrm>
            <a:off x="619699" y="1260053"/>
            <a:ext cx="4179524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>
                <a:solidFill>
                  <a:schemeClr val="bg1"/>
                </a:solidFill>
                <a:latin typeface="Maven Pro"/>
                <a:cs typeface="Times New Roman"/>
              </a:rPr>
              <a:t>La implementación de esta API de notas con base de datos NoSQL y </a:t>
            </a:r>
            <a:r>
              <a:rPr lang="es-ES" sz="1800" err="1">
                <a:solidFill>
                  <a:schemeClr val="bg1"/>
                </a:solidFill>
                <a:latin typeface="Maven Pro"/>
                <a:cs typeface="Times New Roman"/>
              </a:rPr>
              <a:t>GraphQL</a:t>
            </a:r>
            <a:r>
              <a:rPr lang="es-ES" sz="1800">
                <a:solidFill>
                  <a:schemeClr val="bg1"/>
                </a:solidFill>
                <a:latin typeface="Maven Pro"/>
                <a:cs typeface="Times New Roman"/>
              </a:rPr>
              <a:t> ofrece una solución moderna y eficiente para mejorar el acceso, la eficiencia y la gestión de las notas académicas en la Escuela de Sistemas de la UPT.</a:t>
            </a:r>
          </a:p>
          <a:p>
            <a:endParaRPr lang="es-ES" sz="1800">
              <a:latin typeface="Maven Pro"/>
              <a:cs typeface="Times New Roman"/>
            </a:endParaRPr>
          </a:p>
          <a:p>
            <a:pPr algn="l"/>
            <a:endParaRPr lang="es-ES"/>
          </a:p>
        </p:txBody>
      </p:sp>
      <p:pic>
        <p:nvPicPr>
          <p:cNvPr id="2050" name="Picture 2" descr="GraphQL | A query language for your API">
            <a:extLst>
              <a:ext uri="{FF2B5EF4-FFF2-40B4-BE49-F238E27FC236}">
                <a16:creationId xmlns:a16="http://schemas.microsoft.com/office/drawing/2014/main" id="{2B24479A-5631-6142-C591-8A352544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25" y="1651939"/>
            <a:ext cx="3574246" cy="15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Objetivo General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37379A9-6C6F-135F-701C-CB287DDC4DDC}"/>
              </a:ext>
            </a:extLst>
          </p:cNvPr>
          <p:cNvSpPr txBox="1"/>
          <p:nvPr/>
        </p:nvSpPr>
        <p:spPr>
          <a:xfrm>
            <a:off x="2203631" y="1540698"/>
            <a:ext cx="439986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Maven Pro"/>
                <a:cs typeface="Times New Roman"/>
              </a:rPr>
              <a:t>I</a:t>
            </a:r>
            <a:r>
              <a:rPr lang="es-ES" sz="1800" dirty="0">
                <a:solidFill>
                  <a:schemeClr val="bg1"/>
                </a:solidFill>
                <a:latin typeface="Maven Pro"/>
                <a:cs typeface="Times New Roman"/>
              </a:rPr>
              <a:t>mplementar una API de notas con base de datos NoSQL, </a:t>
            </a:r>
            <a:r>
              <a:rPr lang="es-ES" sz="1800" dirty="0" err="1">
                <a:solidFill>
                  <a:schemeClr val="bg1"/>
                </a:solidFill>
                <a:latin typeface="Maven Pro"/>
                <a:cs typeface="Times New Roman"/>
              </a:rPr>
              <a:t>GraphQL</a:t>
            </a:r>
            <a:r>
              <a:rPr lang="es-ES" sz="1800" dirty="0">
                <a:solidFill>
                  <a:schemeClr val="bg1"/>
                </a:solidFill>
                <a:latin typeface="Maven Pro"/>
                <a:cs typeface="Times New Roman"/>
              </a:rPr>
              <a:t> y </a:t>
            </a:r>
            <a:r>
              <a:rPr lang="es-ES" sz="1800" dirty="0" err="1">
                <a:solidFill>
                  <a:schemeClr val="bg1"/>
                </a:solidFill>
                <a:latin typeface="Maven Pro"/>
                <a:cs typeface="Times New Roman"/>
              </a:rPr>
              <a:t>Rabbit</a:t>
            </a:r>
            <a:r>
              <a:rPr lang="es-ES" sz="1800" dirty="0">
                <a:solidFill>
                  <a:schemeClr val="bg1"/>
                </a:solidFill>
                <a:latin typeface="Maven Pro"/>
                <a:cs typeface="Times New Roman"/>
              </a:rPr>
              <a:t> para la Escuela de Sistemas de la UPT con el fin de proporcionar a los usuarios de la intranet una forma eficiente y flexible de acceder y manipular las notas académicas.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D77036-A494-D4F0-060D-BFCD1A5B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5" y="1373157"/>
            <a:ext cx="5873750" cy="3235960"/>
          </a:xfrm>
          <a:prstGeom prst="rect">
            <a:avLst/>
          </a:prstGeom>
        </p:spPr>
      </p:pic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914D77B1-FBB4-94A5-70C5-802D7CFE13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0356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3600"/>
            </a:pPr>
            <a:r>
              <a:rPr lang="en" sz="3000" dirty="0"/>
              <a:t>Diagrama de Clases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001FF5C-DEF7-0005-7E74-BCFC4A666D7A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619125" y="411163"/>
            <a:ext cx="472757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D56672-DC1C-DF79-00C9-F23BD01A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13" y="1271850"/>
            <a:ext cx="3722370" cy="352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1C5582-3D3C-B368-EFAB-A2EBE800B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pic>
        <p:nvPicPr>
          <p:cNvPr id="2" name="Picture 287789496">
            <a:extLst>
              <a:ext uri="{FF2B5EF4-FFF2-40B4-BE49-F238E27FC236}">
                <a16:creationId xmlns:a16="http://schemas.microsoft.com/office/drawing/2014/main" id="{EDB7B21F-3460-267E-A296-8418C92D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10" y="1261435"/>
            <a:ext cx="370078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2F19A5D-92D3-CB30-CA1F-EE041DEFF798}"/>
              </a:ext>
            </a:extLst>
          </p:cNvPr>
          <p:cNvSpPr txBox="1"/>
          <p:nvPr/>
        </p:nvSpPr>
        <p:spPr>
          <a:xfrm>
            <a:off x="2843728" y="1735155"/>
            <a:ext cx="38517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0">
                <a:solidFill>
                  <a:schemeClr val="bg1"/>
                </a:solidFill>
              </a:rPr>
              <a:t>¡Gracias!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Presentación en pantalla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21" baseType="lpstr">
      <vt:lpstr>Livvic Light</vt:lpstr>
      <vt:lpstr>Proxima Nova</vt:lpstr>
      <vt:lpstr>Advent Pro SemiBold</vt:lpstr>
      <vt:lpstr>Maven Pro</vt:lpstr>
      <vt:lpstr>Fira Sans Condensed Medium</vt:lpstr>
      <vt:lpstr>Arial</vt:lpstr>
      <vt:lpstr>Proxima Nova Semibold</vt:lpstr>
      <vt:lpstr>Fira Sans Extra Condensed Medium</vt:lpstr>
      <vt:lpstr>Share Tech</vt:lpstr>
      <vt:lpstr>Calibri</vt:lpstr>
      <vt:lpstr>Nunito Light</vt:lpstr>
      <vt:lpstr>Data Science Consulting by Slidesgo</vt:lpstr>
      <vt:lpstr>Slidesgo Final Pages</vt:lpstr>
      <vt:lpstr>IMPLEMENTACIÓN DE UNA API DE NOTAS CON GRAPHQL, BASE DE DATOS NoSQL Y RABBITMQ  PARA LA ESCUELA DE SISTEMAS DE LA UPT</vt:lpstr>
      <vt:lpstr>Planteamiento del problema</vt:lpstr>
      <vt:lpstr>Justificación</vt:lpstr>
      <vt:lpstr>Objetivo General</vt:lpstr>
      <vt:lpstr>Diagrama de Clases</vt:lpstr>
      <vt:lpstr>Diagrama de Clases</vt:lpstr>
      <vt:lpstr>Arquitectura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Andre</dc:creator>
  <cp:lastModifiedBy>Diego Andre ARANDA REYES</cp:lastModifiedBy>
  <cp:revision>2</cp:revision>
  <dcterms:modified xsi:type="dcterms:W3CDTF">2023-06-06T21:25:21Z</dcterms:modified>
</cp:coreProperties>
</file>