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D25E-7213-4DD9-9E5C-2FCE474C0C4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26FB-CD16-42BF-A01E-FC64A404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tem.taobao.com/item.htm?spm=2013.1.w4004-12785389165.6.TP7FW8&amp;id=5427232252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tem.taobao.com/item.htm?spm=a230r.1.14.490.WkRA28&amp;id=548447441514&amp;ns=1&amp;abbucket=10#detai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em.taobao.com/item.htm?spm=a230r.1.14.311.WkRA28&amp;id=539520013896&amp;ns=1&amp;abbucket=10#detai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73162" cy="68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25" y="310615"/>
            <a:ext cx="5424706" cy="620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4" y="205805"/>
            <a:ext cx="6343931" cy="5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869" y="6291051"/>
            <a:ext cx="10515600" cy="5431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https://item.taobao.com/item.htm?spm=a230r.1.14.462.WkRA28&amp;id=546522293373&amp;ns=1&amp;abbucket=10#detail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7123" cy="6291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8" y="1"/>
            <a:ext cx="4795440" cy="68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6228784" cy="649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84" y="257448"/>
            <a:ext cx="5423867" cy="3540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84" y="3809575"/>
            <a:ext cx="542386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8715336" cy="65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719237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6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2017-05-01T02:27:06Z</dcterms:created>
  <dcterms:modified xsi:type="dcterms:W3CDTF">2017-05-01T03:14:42Z</dcterms:modified>
</cp:coreProperties>
</file>