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5119350" cy="2138362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73" autoAdjust="0"/>
  </p:normalViewPr>
  <p:slideViewPr>
    <p:cSldViewPr snapToGrid="0">
      <p:cViewPr>
        <p:scale>
          <a:sx n="70" d="100"/>
          <a:sy n="70" d="100"/>
        </p:scale>
        <p:origin x="758" y="-586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28271-4DBA-760D-7D6F-967DBBB7E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2294C-FB98-C26E-9D0C-36E2D317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7B5ED-BE8C-33D6-1973-A07CAF53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56C01-F924-4B9D-51E1-C028667B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87454-D253-7AD7-175E-D11D6E67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7516-3561-4838-F3ED-E23D798C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183ED6-9A7A-1016-323E-494D11ED5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11BE8-B070-2DDE-F3EA-258A186B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0E3DB-DCD8-1223-1389-949BE79D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C2123-F8B4-8664-58B8-44272ED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48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2A22A0-C0FA-911D-CBEE-D198F40B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E578E9-4E7A-D8C7-23C5-1FC60C943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8CD9E4-3B25-EF4C-68D5-7D2FFAE7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533EB5-AB71-3FE1-F7A9-C71A041F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7684E-B629-13CF-FD0B-FF8674C3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52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26CB-72A6-6104-4FA6-9FCD45A7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7AC00-330B-6D90-4C21-FD4407E9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8EAA5-8E49-0051-1D78-5DE43AB8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A4558-A65C-AA32-9779-1DDE96B8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EA23B-E174-2948-6617-192684A5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9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2602F-3032-7D71-5348-453721C7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1B8D0C-47EF-92B8-2B88-A271D6EE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4DAEF-B626-2AF2-011B-EA220C32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706629-3C6B-F7DF-53BA-58F99F30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0669B-0C1E-71D8-1964-D34B80C7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52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1967-5C04-D1D7-0550-23BC8147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B8A44-FA03-73B3-98F0-5B99598A6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CCAC7A-ED67-AFCC-45C0-FE4EF472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69B49-0E6A-268F-E46A-28A62838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40D62-9FAE-13D0-2853-86B33B61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33E88-966C-EC09-7D75-D80FC01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1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F33F5-C83D-2BAE-8F6A-BB5F5D1A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7ABF6-5524-2073-64AB-E1D1064C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778194-0815-E0D9-3734-3AC31559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7E13A0-FE15-9BF3-97C8-378C78636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3DD0BA-3553-6A8B-FC8A-8C2AC41FB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947856-F3B8-8C3E-5654-63433B31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FCA3E9-128D-34C9-F166-6CF9D89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A4F858-901E-8DD5-E89A-A77027C7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BA17A-81E4-B572-8342-F5FE1389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11A12E-7BF3-6711-B944-9AAAF98F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DFBFE9-A71E-2076-835C-0AF222CF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560CCF-29A7-9C52-FF53-C2494F1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5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8FD9B3-1DC8-BC34-3DEA-E6401888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F3E68D-5B23-D965-4004-BDE79EA4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08A0E-0C62-3BE5-A39D-A32CECCB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52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63B2-0585-4EB4-FB1D-8F4E7535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44DFD-1544-DFD1-C6C8-C0D46F0B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502FD1-4D57-C18F-62D6-334A01CF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7FF93-86AC-33FF-3671-C198C566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55CDF-4BA5-0036-5A61-6B7C7CC4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6A4C74-CF05-155A-C142-AAE6FE9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56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C8AB-5510-35F7-43EC-1CCC33E5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EEFA6D-91B4-243D-6FC7-3D65C2A4A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30F14-BD9E-2280-8CA4-79D06BC4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5E6FB5-98F2-6838-30E4-F01F146A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BC3F94-967C-A92E-3C15-5B63BEB1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CE1768-D97C-128B-0228-A8931A5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C43407-C080-8777-6D05-4C7F43D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801BE-D75D-DED1-2216-B589F4E7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B183F-B9C5-EFC3-CB71-4D69526F8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5783-9D8E-4C38-9F3D-D75EDA3EC936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3158B-1BA9-580B-01F9-62D385CA6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C4147-CCD1-93E4-D814-B876FF365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68" descr="Padrão do plano de fundo&#10;&#10;Descrição gerada automaticamente">
            <a:extLst>
              <a:ext uri="{FF2B5EF4-FFF2-40B4-BE49-F238E27FC236}">
                <a16:creationId xmlns:a16="http://schemas.microsoft.com/office/drawing/2014/main" id="{EB414070-B46E-05B9-2790-7BCEB3A47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r="27645"/>
          <a:stretch>
            <a:fillRect/>
          </a:stretch>
        </p:blipFill>
        <p:spPr>
          <a:xfrm rot="5400000">
            <a:off x="5273676" y="-5273674"/>
            <a:ext cx="4571998" cy="15119350"/>
          </a:xfrm>
          <a:custGeom>
            <a:avLst/>
            <a:gdLst>
              <a:gd name="connsiteX0" fmla="*/ 0 w 5981700"/>
              <a:gd name="connsiteY0" fmla="*/ 15119350 h 15119350"/>
              <a:gd name="connsiteX1" fmla="*/ 0 w 5981700"/>
              <a:gd name="connsiteY1" fmla="*/ 0 h 15119350"/>
              <a:gd name="connsiteX2" fmla="*/ 5981700 w 5981700"/>
              <a:gd name="connsiteY2" fmla="*/ 0 h 15119350"/>
              <a:gd name="connsiteX3" fmla="*/ 5981700 w 5981700"/>
              <a:gd name="connsiteY3" fmla="*/ 15119350 h 15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0" h="15119350">
                <a:moveTo>
                  <a:pt x="0" y="15119350"/>
                </a:moveTo>
                <a:lnTo>
                  <a:pt x="0" y="0"/>
                </a:lnTo>
                <a:lnTo>
                  <a:pt x="5981700" y="0"/>
                </a:lnTo>
                <a:lnTo>
                  <a:pt x="5981700" y="1511935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C4BDAF-0F6D-DA5B-9B15-0ACD305AA007}"/>
              </a:ext>
            </a:extLst>
          </p:cNvPr>
          <p:cNvSpPr txBox="1"/>
          <p:nvPr/>
        </p:nvSpPr>
        <p:spPr>
          <a:xfrm>
            <a:off x="823166" y="320462"/>
            <a:ext cx="13473018" cy="1328023"/>
          </a:xfrm>
          <a:prstGeom prst="round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7200" b="1" i="0" dirty="0">
                <a:solidFill>
                  <a:srgbClr val="B6C2C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Eco Match</a:t>
            </a:r>
            <a:endParaRPr lang="pt-BR" sz="7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C27772-EBB3-1306-9A19-9B3184CCFC12}"/>
              </a:ext>
            </a:extLst>
          </p:cNvPr>
          <p:cNvSpPr txBox="1"/>
          <p:nvPr/>
        </p:nvSpPr>
        <p:spPr>
          <a:xfrm>
            <a:off x="823165" y="1922404"/>
            <a:ext cx="65999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Eco </a:t>
            </a:r>
            <a:r>
              <a:rPr lang="pt-BR" sz="3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Techies</a:t>
            </a:r>
            <a:endParaRPr lang="pt-BR" sz="3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pt-BR" sz="2200" b="1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Leonardo Daniel Lima de Veras RA </a:t>
            </a:r>
            <a:r>
              <a:rPr lang="pt-BR" sz="2000" b="0" i="0" dirty="0">
                <a:solidFill>
                  <a:srgbClr val="B6C2C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212143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Tales de Melo RA 223110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Vitor Hugo de Moraes Agostinho RA 222294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Renan de Luca Machado RA 211677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DC2B50-4E4C-9C17-783D-9602E5474EB5}"/>
              </a:ext>
            </a:extLst>
          </p:cNvPr>
          <p:cNvSpPr txBox="1"/>
          <p:nvPr/>
        </p:nvSpPr>
        <p:spPr>
          <a:xfrm>
            <a:off x="7696200" y="3579164"/>
            <a:ext cx="6599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Prof. Vanessa Cristina de UPX </a:t>
            </a:r>
          </a:p>
          <a:p>
            <a:pPr algn="r"/>
            <a:r>
              <a:rPr lang="pt-BR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Turma OLAS004TSN1</a:t>
            </a:r>
            <a:endParaRPr lang="pt-BR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BA63B3-1DF5-4FC4-7380-F035BC63B888}"/>
              </a:ext>
            </a:extLst>
          </p:cNvPr>
          <p:cNvSpPr txBox="1"/>
          <p:nvPr/>
        </p:nvSpPr>
        <p:spPr>
          <a:xfrm>
            <a:off x="863018" y="4939529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6E558A3-B2A3-1E58-443A-431A4865741D}"/>
              </a:ext>
            </a:extLst>
          </p:cNvPr>
          <p:cNvSpPr txBox="1"/>
          <p:nvPr/>
        </p:nvSpPr>
        <p:spPr>
          <a:xfrm>
            <a:off x="8393860" y="4939529"/>
            <a:ext cx="5902324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RESULTADOS E VALIDAÇÃO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5B10BD-DC45-3EE8-9747-738D2D0B84F2}"/>
              </a:ext>
            </a:extLst>
          </p:cNvPr>
          <p:cNvSpPr txBox="1"/>
          <p:nvPr/>
        </p:nvSpPr>
        <p:spPr>
          <a:xfrm>
            <a:off x="863018" y="10395773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JUSTIFICATIVA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DC1B23-0332-3467-AA29-C5DB15CDE273}"/>
              </a:ext>
            </a:extLst>
          </p:cNvPr>
          <p:cNvSpPr txBox="1"/>
          <p:nvPr/>
        </p:nvSpPr>
        <p:spPr>
          <a:xfrm>
            <a:off x="8354384" y="10400535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CONCLUSÃO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AB04ED-DB92-AFA9-1002-19549A3F136A}"/>
              </a:ext>
            </a:extLst>
          </p:cNvPr>
          <p:cNvSpPr txBox="1"/>
          <p:nvPr/>
        </p:nvSpPr>
        <p:spPr>
          <a:xfrm>
            <a:off x="863018" y="12174249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9D4F7C-53CA-F279-21D1-E9AD6A9AB2E0}"/>
              </a:ext>
            </a:extLst>
          </p:cNvPr>
          <p:cNvSpPr txBox="1"/>
          <p:nvPr/>
        </p:nvSpPr>
        <p:spPr>
          <a:xfrm>
            <a:off x="863018" y="14804011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ORÇAMENTOS (OPCIONAL)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914B6D2-CC56-BF4E-25A0-CAB1A4C77B37}"/>
              </a:ext>
            </a:extLst>
          </p:cNvPr>
          <p:cNvSpPr txBox="1"/>
          <p:nvPr/>
        </p:nvSpPr>
        <p:spPr>
          <a:xfrm>
            <a:off x="8394236" y="12174249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PERSPECTIVAS (OPCIONAL)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84B088-8BB7-D547-86D6-74F4E7972419}"/>
              </a:ext>
            </a:extLst>
          </p:cNvPr>
          <p:cNvSpPr txBox="1"/>
          <p:nvPr/>
        </p:nvSpPr>
        <p:spPr>
          <a:xfrm>
            <a:off x="8354384" y="14812349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AGRADECIMENTOS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D72B67-39B4-0EDB-E754-233DF606A4AE}"/>
              </a:ext>
            </a:extLst>
          </p:cNvPr>
          <p:cNvSpPr txBox="1"/>
          <p:nvPr/>
        </p:nvSpPr>
        <p:spPr>
          <a:xfrm>
            <a:off x="863018" y="5752915"/>
            <a:ext cx="594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jogo online focado nos Objetivos de Desenvolvimento Sustentável busca educar e inspirar ações para um futuro mais equitativo e sustentável, em um mundo onde 2,3 bilhões enfrentam fome crônica, destacando a urgência em abordar questões alimentares.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04099-2218-4411-5041-18F8E4C74110}"/>
              </a:ext>
            </a:extLst>
          </p:cNvPr>
          <p:cNvSpPr txBox="1"/>
          <p:nvPr/>
        </p:nvSpPr>
        <p:spPr>
          <a:xfrm>
            <a:off x="8314532" y="5752915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Apresentem aqui os resultados obtidos pelo projeto, explicitando de forma objetiva, as métricas de validação usadas.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0EA9E71-381D-238D-E9A1-90093922D01F}"/>
              </a:ext>
            </a:extLst>
          </p:cNvPr>
          <p:cNvSpPr txBox="1"/>
          <p:nvPr/>
        </p:nvSpPr>
        <p:spPr>
          <a:xfrm>
            <a:off x="783314" y="11282626"/>
            <a:ext cx="60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visa criar um jogo interativo sobre as ODS, essa iniciativa inovadora pretende conscientizar e engajar globalmente promovendo reflexão sobre desafios globais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1B88F12-A853-DC48-2491-BCBA6103B437}"/>
              </a:ext>
            </a:extLst>
          </p:cNvPr>
          <p:cNvSpPr txBox="1"/>
          <p:nvPr/>
        </p:nvSpPr>
        <p:spPr>
          <a:xfrm>
            <a:off x="8314532" y="13061102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Aprimorar a interface para maior acessibilidade como por exemplo para pessoas com deficiência.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Oferecer conteúdo para os outros temas da ODS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8B8D36-73FA-E3CE-DDDC-874047A5D5A3}"/>
              </a:ext>
            </a:extLst>
          </p:cNvPr>
          <p:cNvSpPr txBox="1"/>
          <p:nvPr/>
        </p:nvSpPr>
        <p:spPr>
          <a:xfrm>
            <a:off x="935714" y="13061102"/>
            <a:ext cx="594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jogo busca gerar consciência e ação em sustentabilidade através de uma experiência interativa, educando sobre questões-chave e motivando ações para um mundo mais sustentável e justo.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BA29AFE-C9E5-076F-A0B8-A841DDCF7B63}"/>
              </a:ext>
            </a:extLst>
          </p:cNvPr>
          <p:cNvSpPr txBox="1"/>
          <p:nvPr/>
        </p:nvSpPr>
        <p:spPr>
          <a:xfrm>
            <a:off x="8466932" y="11280108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jogo teve alto engajamento e retenção, promovendo reflexões profundas e indicando mudanças de comportamento em relação à sustentabilidade.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6E60F66-7438-E98A-5A17-B5D32622CB9B}"/>
              </a:ext>
            </a:extLst>
          </p:cNvPr>
          <p:cNvSpPr txBox="1"/>
          <p:nvPr/>
        </p:nvSpPr>
        <p:spPr>
          <a:xfrm>
            <a:off x="8466932" y="15739424"/>
            <a:ext cx="59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Gostaria de agradecer somente ao meu grupo.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4D03502-54FC-27C8-41CF-4C063ED703E4}"/>
              </a:ext>
            </a:extLst>
          </p:cNvPr>
          <p:cNvSpPr txBox="1"/>
          <p:nvPr/>
        </p:nvSpPr>
        <p:spPr>
          <a:xfrm>
            <a:off x="935714" y="15739424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alcançar esses objetivos, é fundamental planejar de forma eficaz a utilização das horas da equipe. O orçamento em horas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CAD931B-5004-DEC2-2123-AD74E36D985E}"/>
              </a:ext>
            </a:extLst>
          </p:cNvPr>
          <p:cNvSpPr/>
          <p:nvPr/>
        </p:nvSpPr>
        <p:spPr>
          <a:xfrm>
            <a:off x="863018" y="16590825"/>
            <a:ext cx="5901948" cy="262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2EB2DD7-FD33-993C-FF71-E8EF6EDB4841}"/>
              </a:ext>
            </a:extLst>
          </p:cNvPr>
          <p:cNvSpPr txBox="1"/>
          <p:nvPr/>
        </p:nvSpPr>
        <p:spPr>
          <a:xfrm>
            <a:off x="823166" y="19240129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1 –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Tabela com as informações sobre os funcionários e as atividades que foram necessárias para o projeto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2AE1087-293E-57EF-19F2-2AEEF6F7F7B9}"/>
              </a:ext>
            </a:extLst>
          </p:cNvPr>
          <p:cNvSpPr/>
          <p:nvPr/>
        </p:nvSpPr>
        <p:spPr>
          <a:xfrm>
            <a:off x="8393860" y="7665601"/>
            <a:ext cx="5901948" cy="2000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68D580-03F7-4DEF-BA4B-F59F3C3EA712}"/>
              </a:ext>
            </a:extLst>
          </p:cNvPr>
          <p:cNvSpPr txBox="1"/>
          <p:nvPr/>
        </p:nvSpPr>
        <p:spPr>
          <a:xfrm>
            <a:off x="858091" y="9796209"/>
            <a:ext cx="529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1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Gráfico mostrando a porcentagem de Insegurança alimentar.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0" name="Imagem 69" descr="Padrão do plano de fundo&#10;&#10;Descrição gerada automaticamente">
            <a:extLst>
              <a:ext uri="{FF2B5EF4-FFF2-40B4-BE49-F238E27FC236}">
                <a16:creationId xmlns:a16="http://schemas.microsoft.com/office/drawing/2014/main" id="{353E37C5-64DF-93D3-947A-77F104AE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r="27645"/>
          <a:stretch>
            <a:fillRect/>
          </a:stretch>
        </p:blipFill>
        <p:spPr>
          <a:xfrm rot="5400000">
            <a:off x="6900891" y="13197467"/>
            <a:ext cx="1317568" cy="15119350"/>
          </a:xfrm>
          <a:custGeom>
            <a:avLst/>
            <a:gdLst>
              <a:gd name="connsiteX0" fmla="*/ 0 w 5981700"/>
              <a:gd name="connsiteY0" fmla="*/ 15119350 h 15119350"/>
              <a:gd name="connsiteX1" fmla="*/ 0 w 5981700"/>
              <a:gd name="connsiteY1" fmla="*/ 0 h 15119350"/>
              <a:gd name="connsiteX2" fmla="*/ 5981700 w 5981700"/>
              <a:gd name="connsiteY2" fmla="*/ 0 h 15119350"/>
              <a:gd name="connsiteX3" fmla="*/ 5981700 w 5981700"/>
              <a:gd name="connsiteY3" fmla="*/ 15119350 h 15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0" h="15119350">
                <a:moveTo>
                  <a:pt x="0" y="15119350"/>
                </a:moveTo>
                <a:lnTo>
                  <a:pt x="0" y="0"/>
                </a:lnTo>
                <a:lnTo>
                  <a:pt x="5981700" y="0"/>
                </a:lnTo>
                <a:lnTo>
                  <a:pt x="5981700" y="15119350"/>
                </a:lnTo>
                <a:close/>
              </a:path>
            </a:pathLst>
          </a:cu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CFC81B16-CD12-0250-B57B-4389977E9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4373" y="20393605"/>
            <a:ext cx="2810603" cy="733201"/>
          </a:xfrm>
          <a:prstGeom prst="rect">
            <a:avLst/>
          </a:prstGeom>
        </p:spPr>
      </p:pic>
      <p:pic>
        <p:nvPicPr>
          <p:cNvPr id="73" name="Gráfico 72">
            <a:extLst>
              <a:ext uri="{FF2B5EF4-FFF2-40B4-BE49-F238E27FC236}">
                <a16:creationId xmlns:a16="http://schemas.microsoft.com/office/drawing/2014/main" id="{A08AD461-0E37-664C-ED1D-866405D6F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45817" y="1847055"/>
            <a:ext cx="1410515" cy="1465470"/>
          </a:xfrm>
          <a:prstGeom prst="rect">
            <a:avLst/>
          </a:prstGeom>
        </p:spPr>
      </p:pic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F1061B5E-4475-C067-FA55-6FF5FFB8C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00" y="7554934"/>
            <a:ext cx="4715829" cy="221155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71BBD5-26D8-4750-163A-5743BB0E9E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091" y="16557703"/>
            <a:ext cx="5901948" cy="27186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6E9878-F54E-4BCC-44AF-E9359C6451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6970" y="6676245"/>
            <a:ext cx="6180356" cy="30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7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267</Words>
  <Application>Microsoft Office PowerPoint</Application>
  <PresentationFormat>Personalizar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MOREIRA SANTOS</dc:creator>
  <cp:lastModifiedBy>Leonardo Lima</cp:lastModifiedBy>
  <cp:revision>5</cp:revision>
  <dcterms:created xsi:type="dcterms:W3CDTF">2023-11-03T14:08:47Z</dcterms:created>
  <dcterms:modified xsi:type="dcterms:W3CDTF">2023-12-02T22:09:02Z</dcterms:modified>
</cp:coreProperties>
</file>