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A00C4-4E0B-CD8E-8B6D-69FF3201A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3D8B41-1A52-CEE6-3475-A74C79258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648532-3920-19E5-3F8D-86673492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C313-1C03-4262-AB65-D8CFCD9834B7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E78517-F17F-1B7C-CFBE-C11ECC36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4CFFCE-A55B-99D5-0F50-09B0E6C7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026-DE0B-49EE-ABE9-0E9F7FDA6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96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29A82-1865-03EF-D37B-AA919D2E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B8DF0C-EFB0-00A7-541B-98C9B8A58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A849A4-132F-0887-4839-1EDFC106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C313-1C03-4262-AB65-D8CFCD9834B7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69B817-32BC-0B5F-4B68-19C18B93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652261-A083-B4B5-5A2E-CC51935EA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026-DE0B-49EE-ABE9-0E9F7FDA6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45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5FEFE8-994E-4612-4DCF-7238BCAF4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92E35D-04F9-9243-FADE-468D5BFC8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F7682B-AD33-5923-BE30-99CAE49D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C313-1C03-4262-AB65-D8CFCD9834B7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A05121-F626-AE4C-2D79-BF6AC126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B09631-75D1-B6B0-6DE5-75143AB9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026-DE0B-49EE-ABE9-0E9F7FDA6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27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A4A07-BAE1-F824-78DB-92B2560A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63B605-7FE9-C032-B64D-71CCF01C8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630CCE-0985-2048-1531-40B99C472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C313-1C03-4262-AB65-D8CFCD9834B7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DAB7B5-E173-F6F0-1DBE-9CDA2B01D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DB28FE-0BF2-64F4-35ED-97DA0DD1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026-DE0B-49EE-ABE9-0E9F7FDA6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62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45A98-B321-F625-744A-7739BED8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A5059A-3601-0FAC-7A11-101CD69A9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7EFF5C-3396-6678-A212-D0218E2C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C313-1C03-4262-AB65-D8CFCD9834B7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CE3CAE-FB59-69DA-1F55-AB006B25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C1EB7C-150D-9B12-59AD-B960B2CB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026-DE0B-49EE-ABE9-0E9F7FDA6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03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DE77E-E35F-FD58-5826-75247B17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ADC6AF-B023-0755-B324-D8CC0F4E8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1B8A1D-3CB8-3000-6EC1-6D70FEC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F0D52F-382C-4BDD-62C9-E5D94EB3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C313-1C03-4262-AB65-D8CFCD9834B7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1BD0FE-F86E-9D53-4958-016ACC8B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840F8F-5421-A399-FB1E-F9032279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026-DE0B-49EE-ABE9-0E9F7FDA6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77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AB97B-72F3-E4E6-4C51-3CF1B4C8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13C26F-E546-1C71-0EF4-A5F319B02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FE9387-CE70-59F9-9AC6-0E778F869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7142ACA-EC90-E592-7778-2AA688B21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AA018C9-9183-2545-A7C8-4B7BCC48D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A636F4-0434-4CB1-0140-7C64740EA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C313-1C03-4262-AB65-D8CFCD9834B7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C9ACDEF-BE8A-249A-DA38-989B06C8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64551B-44A3-99E8-BAC4-B00A35D71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026-DE0B-49EE-ABE9-0E9F7FDA6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23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4E9BD-EABD-BA9A-3135-1CBEA0E1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B3C365-840D-BE2C-9C1C-19C2EF54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C313-1C03-4262-AB65-D8CFCD9834B7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E5F2E8-C0C8-5877-E05D-888CCA489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4F7C9EC-85F6-42E7-EC28-6F17F755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026-DE0B-49EE-ABE9-0E9F7FDA6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52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E641B2E-62A4-C045-AE54-554AD8829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C313-1C03-4262-AB65-D8CFCD9834B7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59F5CBA-57FB-1A75-38B5-BD0AAE1E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0D4A18-4A39-5A06-E450-E3B29C98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026-DE0B-49EE-ABE9-0E9F7FDA6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33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ED17F-CBD6-ACCE-4B1B-6D3B97810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CBF458-1F5A-D48D-D63A-6452F4FF0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5078A9-F59D-6A2A-0CF1-5C3F94579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FF3699-D260-AF45-6E54-3BF6A675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C313-1C03-4262-AB65-D8CFCD9834B7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71C6AD-8FAE-A1BA-D729-9092B894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A14DAE-3A92-F36E-F971-8B9F9CAA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026-DE0B-49EE-ABE9-0E9F7FDA6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30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A35FA-BD1E-A68C-1644-0F3754AA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95930A6-2CF1-F816-9F6B-49C24C6BA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08D1B4-20AA-E4AF-8A80-2D5B0D5DF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845F9F-C6EC-E6DF-E97F-367B96D0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C313-1C03-4262-AB65-D8CFCD9834B7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802A84-4AC3-CED3-269B-96597694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93180B-4C50-08DF-F7FA-D0615489D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026-DE0B-49EE-ABE9-0E9F7FDA6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59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0317431-102F-5FC1-2431-A91427CC3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4D6236-DA1D-8231-9235-391338075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3CBE0B-6C63-A06D-46FE-5FA1D2E25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65C313-1C03-4262-AB65-D8CFCD9834B7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A9A1D8-60B3-4EB7-E58F-4639B581F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BF0FD6-5BE4-401A-8BB8-D44CB16CE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653026-DE0B-49EE-ABE9-0E9F7FDA6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75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E3985BB-C16E-47A0-8E67-E7C2453E2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22"/>
            <a:ext cx="12192000" cy="6854278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8D2AE988-86A4-8DCE-07A5-991516821A4A}"/>
              </a:ext>
            </a:extLst>
          </p:cNvPr>
          <p:cNvSpPr/>
          <p:nvPr/>
        </p:nvSpPr>
        <p:spPr>
          <a:xfrm>
            <a:off x="5392991" y="1258527"/>
            <a:ext cx="1170039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Usuário navega pelas seções do aplicativo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EB0AFDE-9D5F-76B1-1EE1-F965B100E850}"/>
              </a:ext>
            </a:extLst>
          </p:cNvPr>
          <p:cNvSpPr/>
          <p:nvPr/>
        </p:nvSpPr>
        <p:spPr>
          <a:xfrm>
            <a:off x="7447934" y="1258528"/>
            <a:ext cx="1170039" cy="6194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Usuário joga o jogo da memória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DB49B69-DA99-651A-F3D1-A9CC90727C51}"/>
              </a:ext>
            </a:extLst>
          </p:cNvPr>
          <p:cNvSpPr/>
          <p:nvPr/>
        </p:nvSpPr>
        <p:spPr>
          <a:xfrm>
            <a:off x="9104671" y="1258527"/>
            <a:ext cx="1170039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Usuário conclui o jogo e absorve as informações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33B3E4C-3752-2FF7-6954-9C05846C906C}"/>
              </a:ext>
            </a:extLst>
          </p:cNvPr>
          <p:cNvSpPr/>
          <p:nvPr/>
        </p:nvSpPr>
        <p:spPr>
          <a:xfrm>
            <a:off x="3338049" y="1258527"/>
            <a:ext cx="1170039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 Usuário baixa e abre o aplicativo pela primeira vez.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69C7A6E-853F-64F5-F9BC-4E8DECF63FDA}"/>
              </a:ext>
            </a:extLst>
          </p:cNvPr>
          <p:cNvSpPr/>
          <p:nvPr/>
        </p:nvSpPr>
        <p:spPr>
          <a:xfrm>
            <a:off x="1767343" y="2533000"/>
            <a:ext cx="1170039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Descoberta e Conscientização: Curiosidade, interesse.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1066721-FC40-8DC0-4E5B-BAE85D9B61EB}"/>
              </a:ext>
            </a:extLst>
          </p:cNvPr>
          <p:cNvSpPr/>
          <p:nvPr/>
        </p:nvSpPr>
        <p:spPr>
          <a:xfrm>
            <a:off x="3338049" y="2533000"/>
            <a:ext cx="1170039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Primeira Interação com o Aplicativo: Expectativa, curiosidade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98DDA31-4CE2-71CD-E891-DEB31E6A1000}"/>
              </a:ext>
            </a:extLst>
          </p:cNvPr>
          <p:cNvSpPr/>
          <p:nvPr/>
        </p:nvSpPr>
        <p:spPr>
          <a:xfrm>
            <a:off x="5392991" y="2513332"/>
            <a:ext cx="1170039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Exploração do Conteúdo: Interesse, surpresa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1EEE906-E1FA-883B-4EB6-1445E861E96C}"/>
              </a:ext>
            </a:extLst>
          </p:cNvPr>
          <p:cNvSpPr/>
          <p:nvPr/>
        </p:nvSpPr>
        <p:spPr>
          <a:xfrm>
            <a:off x="10488562" y="1268361"/>
            <a:ext cx="1170039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utilizar o aplicativo regularmente para revisar informações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0719F4B-2630-C46C-1697-90C2FFCA9DF9}"/>
              </a:ext>
            </a:extLst>
          </p:cNvPr>
          <p:cNvSpPr/>
          <p:nvPr/>
        </p:nvSpPr>
        <p:spPr>
          <a:xfrm>
            <a:off x="1767343" y="1268361"/>
            <a:ext cx="1170039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Usuário descobre o aplicativo através de campanhas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D09F3A7-2695-E3DA-D62D-1A6E1BFA1195}"/>
              </a:ext>
            </a:extLst>
          </p:cNvPr>
          <p:cNvSpPr/>
          <p:nvPr/>
        </p:nvSpPr>
        <p:spPr>
          <a:xfrm>
            <a:off x="7447934" y="2533000"/>
            <a:ext cx="1170039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Participação no Jogo da Memória: Diversão, aprendizado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2AAB54B-348D-C5DE-5A83-43DAD739811F}"/>
              </a:ext>
            </a:extLst>
          </p:cNvPr>
          <p:cNvSpPr/>
          <p:nvPr/>
        </p:nvSpPr>
        <p:spPr>
          <a:xfrm>
            <a:off x="9104671" y="2533000"/>
            <a:ext cx="1170039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Conclusão e Aprendizado: motivação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118DF0D-988A-3B86-13F8-265C68F53939}"/>
              </a:ext>
            </a:extLst>
          </p:cNvPr>
          <p:cNvSpPr/>
          <p:nvPr/>
        </p:nvSpPr>
        <p:spPr>
          <a:xfrm>
            <a:off x="1767343" y="3896980"/>
            <a:ext cx="1170039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Planejar e executar campanhas publicitárias e de conscientização.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A1C4A14-171C-DF9E-F0E1-0A729A571F4F}"/>
              </a:ext>
            </a:extLst>
          </p:cNvPr>
          <p:cNvSpPr/>
          <p:nvPr/>
        </p:nvSpPr>
        <p:spPr>
          <a:xfrm>
            <a:off x="3338048" y="3896980"/>
            <a:ext cx="1170039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Desenvolver uma interface amigável e um tutorial de introdução.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91C27B3-0F56-4F15-4B41-8CADDB07F978}"/>
              </a:ext>
            </a:extLst>
          </p:cNvPr>
          <p:cNvSpPr/>
          <p:nvPr/>
        </p:nvSpPr>
        <p:spPr>
          <a:xfrm>
            <a:off x="5392991" y="3877280"/>
            <a:ext cx="1170039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Organizar as informações de forma intuitiva e atrativa.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FD113BF-F1B6-C95B-A65D-1AE5F987F850}"/>
              </a:ext>
            </a:extLst>
          </p:cNvPr>
          <p:cNvSpPr/>
          <p:nvPr/>
        </p:nvSpPr>
        <p:spPr>
          <a:xfrm>
            <a:off x="7447933" y="3896980"/>
            <a:ext cx="1170039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Desenvolver o jogo da memória e integrar conteúdo educativo.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87585E0-2892-E94A-1761-F0995C54ADDA}"/>
              </a:ext>
            </a:extLst>
          </p:cNvPr>
          <p:cNvSpPr/>
          <p:nvPr/>
        </p:nvSpPr>
        <p:spPr>
          <a:xfrm>
            <a:off x="9104671" y="3903300"/>
            <a:ext cx="1170039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Fornecer feedback interativo e recursos adicionais de informação.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2CAB9BB9-954F-E436-2A1D-685545E1AF0F}"/>
              </a:ext>
            </a:extLst>
          </p:cNvPr>
          <p:cNvSpPr/>
          <p:nvPr/>
        </p:nvSpPr>
        <p:spPr>
          <a:xfrm>
            <a:off x="10488561" y="3896980"/>
            <a:ext cx="1170039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Atualizar regularmente o conteúdo e criar novos desafios.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2AA20F73-0267-3259-DE2D-DFF66E94E090}"/>
              </a:ext>
            </a:extLst>
          </p:cNvPr>
          <p:cNvSpPr/>
          <p:nvPr/>
        </p:nvSpPr>
        <p:spPr>
          <a:xfrm>
            <a:off x="1767342" y="4980040"/>
            <a:ext cx="1170039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Publicidade online, redes sociais, colaborações com escolas e instituições de saúde.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49552FDE-8B96-AE0F-5B13-FA0D131D9E3F}"/>
              </a:ext>
            </a:extLst>
          </p:cNvPr>
          <p:cNvSpPr/>
          <p:nvPr/>
        </p:nvSpPr>
        <p:spPr>
          <a:xfrm>
            <a:off x="3338048" y="4989874"/>
            <a:ext cx="1170039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Plataformas de download de aplicativos, redes sociais.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97F4A2A-24A6-6687-BB26-F78FCA3A77EA}"/>
              </a:ext>
            </a:extLst>
          </p:cNvPr>
          <p:cNvSpPr/>
          <p:nvPr/>
        </p:nvSpPr>
        <p:spPr>
          <a:xfrm>
            <a:off x="5392990" y="4989874"/>
            <a:ext cx="1170039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Aplicativo móvel, website, tutoriais dentro do aplicativo.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C9EC5929-9333-D27B-DD91-B9C325014208}"/>
              </a:ext>
            </a:extLst>
          </p:cNvPr>
          <p:cNvSpPr/>
          <p:nvPr/>
        </p:nvSpPr>
        <p:spPr>
          <a:xfrm>
            <a:off x="7447933" y="4989874"/>
            <a:ext cx="1170039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Recursos gráficos e técnicos do aplicativo, suporte técnico.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B5838A4-D393-0E74-1F52-2CC4F13776A4}"/>
              </a:ext>
            </a:extLst>
          </p:cNvPr>
          <p:cNvSpPr/>
          <p:nvPr/>
        </p:nvSpPr>
        <p:spPr>
          <a:xfrm>
            <a:off x="9104671" y="4989874"/>
            <a:ext cx="1170039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Páginas informativas no aplicativo, e-mails de acompanhamento.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F451682-CE12-77CD-91EF-0CE4D2BF64B5}"/>
              </a:ext>
            </a:extLst>
          </p:cNvPr>
          <p:cNvSpPr/>
          <p:nvPr/>
        </p:nvSpPr>
        <p:spPr>
          <a:xfrm>
            <a:off x="1767341" y="5939879"/>
            <a:ext cx="1170039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Ampliar parcerias com escolas e instituições de saúde para maior visibilidade.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A5C990FC-6027-A9B0-9CBB-E8E8BA41EB5E}"/>
              </a:ext>
            </a:extLst>
          </p:cNvPr>
          <p:cNvSpPr/>
          <p:nvPr/>
        </p:nvSpPr>
        <p:spPr>
          <a:xfrm>
            <a:off x="3338048" y="5939879"/>
            <a:ext cx="1170039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Implementar um sistema de navegação mais intuitivo e categorizado.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F611B8FE-FA50-E3C6-BD0C-51D30C15CA9E}"/>
              </a:ext>
            </a:extLst>
          </p:cNvPr>
          <p:cNvSpPr/>
          <p:nvPr/>
        </p:nvSpPr>
        <p:spPr>
          <a:xfrm>
            <a:off x="5392990" y="5939879"/>
            <a:ext cx="1170039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Adicionar diferentes níveis de dificuldade e mais conteúdo educativo.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77DFC157-3D9A-F081-E109-0AABA4910BA7}"/>
              </a:ext>
            </a:extLst>
          </p:cNvPr>
          <p:cNvSpPr/>
          <p:nvPr/>
        </p:nvSpPr>
        <p:spPr>
          <a:xfrm>
            <a:off x="7447933" y="5939879"/>
            <a:ext cx="1170039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/>
              <a:t>Oferecer recursos adicionais, como vídeos educativos e links para artigos.</a:t>
            </a:r>
            <a:endParaRPr lang="pt-BR" sz="800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29049192-B19C-1A50-6EED-A1A8F4F14492}"/>
              </a:ext>
            </a:extLst>
          </p:cNvPr>
          <p:cNvSpPr/>
          <p:nvPr/>
        </p:nvSpPr>
        <p:spPr>
          <a:xfrm>
            <a:off x="10488560" y="4986153"/>
            <a:ext cx="1170039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Notificações </a:t>
            </a:r>
            <a:r>
              <a:rPr lang="pt-BR" sz="800" dirty="0" err="1"/>
              <a:t>push</a:t>
            </a:r>
            <a:r>
              <a:rPr lang="pt-BR" sz="800" dirty="0"/>
              <a:t>, eventos nas redes sociais, desafios comunitários.</a:t>
            </a:r>
          </a:p>
        </p:txBody>
      </p:sp>
    </p:spTree>
    <p:extLst>
      <p:ext uri="{BB962C8B-B14F-4D97-AF65-F5344CB8AC3E}">
        <p14:creationId xmlns:p14="http://schemas.microsoft.com/office/powerpoint/2010/main" val="34930465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246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Lima</dc:creator>
  <cp:lastModifiedBy>Leonardo Lima</cp:lastModifiedBy>
  <cp:revision>1</cp:revision>
  <dcterms:created xsi:type="dcterms:W3CDTF">2024-05-18T22:29:58Z</dcterms:created>
  <dcterms:modified xsi:type="dcterms:W3CDTF">2024-05-18T23:11:39Z</dcterms:modified>
</cp:coreProperties>
</file>