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65B15-4157-4517-A748-403E69F89928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6642-BBF4-4DF2-9B66-40925E862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1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6913-41E6-48EF-B9D3-07541359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COVID-19 Severity Predictor: 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13D9-9A20-48FE-AD94-FDE57A7F7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teamMembers</a:t>
            </a:r>
            <a:r>
              <a:rPr lang="en-US" dirty="0"/>
              <a:t> = “Caleb Busch” + “Tobi Olatunji” + “</a:t>
            </a:r>
            <a:r>
              <a:rPr lang="en-US" dirty="0" err="1"/>
              <a:t>Zhiming</a:t>
            </a:r>
            <a:r>
              <a:rPr lang="en-US" dirty="0"/>
              <a:t> Liu”;</a:t>
            </a:r>
          </a:p>
        </p:txBody>
      </p:sp>
    </p:spTree>
    <p:extLst>
      <p:ext uri="{BB962C8B-B14F-4D97-AF65-F5344CB8AC3E}">
        <p14:creationId xmlns:p14="http://schemas.microsoft.com/office/powerpoint/2010/main" val="3427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B8-71F0-439F-AE8B-ED0B38B5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A68E-2E8D-4F3F-B558-40351E48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COVID-19 pandemic is overwhelming healthcare institutions across the globe</a:t>
            </a:r>
          </a:p>
          <a:p>
            <a:r>
              <a:rPr lang="en-US" dirty="0"/>
              <a:t>Little is known about its disease course</a:t>
            </a:r>
          </a:p>
          <a:p>
            <a:r>
              <a:rPr lang="en-US" dirty="0"/>
              <a:t>A model which predicts disease severity at hospital admission could profoundly influence clinical decision making 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Whether or not the patient should be admitted to the intensive care unit </a:t>
            </a:r>
          </a:p>
        </p:txBody>
      </p:sp>
    </p:spTree>
    <p:extLst>
      <p:ext uri="{BB962C8B-B14F-4D97-AF65-F5344CB8AC3E}">
        <p14:creationId xmlns:p14="http://schemas.microsoft.com/office/powerpoint/2010/main" val="1789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D453-CFD3-4437-9391-15089E10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0980-5F83-4794-80AD-62AE14EB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Read in COVID-19 risk factors</a:t>
            </a:r>
          </a:p>
          <a:p>
            <a:pPr lvl="1"/>
            <a:r>
              <a:rPr lang="en-US" dirty="0"/>
              <a:t>Boolean: calculate and store associated mortality risk</a:t>
            </a:r>
          </a:p>
          <a:p>
            <a:pPr lvl="1"/>
            <a:r>
              <a:rPr lang="en-US" dirty="0"/>
              <a:t>Continuous: store reported range of values</a:t>
            </a:r>
          </a:p>
          <a:p>
            <a:r>
              <a:rPr lang="en-US" dirty="0"/>
              <a:t>Generate patient database from risk factors</a:t>
            </a:r>
          </a:p>
          <a:p>
            <a:r>
              <a:rPr lang="en-US" dirty="0"/>
              <a:t>Display risk calculator, accept user input</a:t>
            </a:r>
          </a:p>
          <a:p>
            <a:r>
              <a:rPr lang="en-US" dirty="0"/>
              <a:t>Pass input to machine learning model (Weka)</a:t>
            </a:r>
          </a:p>
          <a:p>
            <a:r>
              <a:rPr lang="en-US" dirty="0"/>
              <a:t>Display results panel</a:t>
            </a:r>
          </a:p>
          <a:p>
            <a:pPr lvl="1"/>
            <a:r>
              <a:rPr lang="en-US" dirty="0"/>
              <a:t>Weka prediction (mortality risk)</a:t>
            </a:r>
          </a:p>
          <a:p>
            <a:pPr lvl="1"/>
            <a:r>
              <a:rPr lang="en-US" dirty="0"/>
              <a:t>Graphs of patient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6913-41E6-48EF-B9D3-07541359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it out!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13D9-9A20-48FE-AD94-FDE57A7F7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0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132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COVID-19 Severity Predictor: A Machine Learning Approach</vt:lpstr>
      <vt:lpstr>Background</vt:lpstr>
      <vt:lpstr>Design</vt:lpstr>
      <vt:lpstr>Try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Severity Predictor: A Machine Learning Approach</dc:title>
  <dc:creator>Caleb Busch</dc:creator>
  <cp:lastModifiedBy>Caleb Busch</cp:lastModifiedBy>
  <cp:revision>5</cp:revision>
  <dcterms:created xsi:type="dcterms:W3CDTF">2020-04-25T21:38:20Z</dcterms:created>
  <dcterms:modified xsi:type="dcterms:W3CDTF">2020-04-25T21:55:32Z</dcterms:modified>
</cp:coreProperties>
</file>