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etSTNOqGOYn+W15S6jTz0y8st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800" u="none" cap="none" strike="noStrike">
                <a:solidFill>
                  <a:schemeClr val="dk1"/>
                </a:solidFill>
                <a:latin typeface="Calibri"/>
                <a:ea typeface="Calibri"/>
                <a:cs typeface="Calibri"/>
                <a:sym typeface="Calibri"/>
              </a:defRPr>
            </a:lvl1pPr>
            <a:lvl2pPr indent="0" lvl="1" marL="0" marR="0" algn="r">
              <a:spcBef>
                <a:spcPts val="0"/>
              </a:spcBef>
              <a:buNone/>
              <a:defRPr b="0" i="0" sz="1800" u="none" cap="none" strike="noStrike">
                <a:solidFill>
                  <a:schemeClr val="dk1"/>
                </a:solidFill>
                <a:latin typeface="Calibri"/>
                <a:ea typeface="Calibri"/>
                <a:cs typeface="Calibri"/>
                <a:sym typeface="Calibri"/>
              </a:defRPr>
            </a:lvl2pPr>
            <a:lvl3pPr indent="0" lvl="2" marL="0" marR="0" algn="r">
              <a:spcBef>
                <a:spcPts val="0"/>
              </a:spcBef>
              <a:buNone/>
              <a:defRPr b="0" i="0" sz="1800" u="none" cap="none" strike="noStrike">
                <a:solidFill>
                  <a:schemeClr val="dk1"/>
                </a:solidFill>
                <a:latin typeface="Calibri"/>
                <a:ea typeface="Calibri"/>
                <a:cs typeface="Calibri"/>
                <a:sym typeface="Calibri"/>
              </a:defRPr>
            </a:lvl3pPr>
            <a:lvl4pPr indent="0" lvl="3" marL="0" marR="0" algn="r">
              <a:spcBef>
                <a:spcPts val="0"/>
              </a:spcBef>
              <a:buNone/>
              <a:defRPr b="0" i="0" sz="1800" u="none" cap="none" strike="noStrike">
                <a:solidFill>
                  <a:schemeClr val="dk1"/>
                </a:solidFill>
                <a:latin typeface="Calibri"/>
                <a:ea typeface="Calibri"/>
                <a:cs typeface="Calibri"/>
                <a:sym typeface="Calibri"/>
              </a:defRPr>
            </a:lvl4pPr>
            <a:lvl5pPr indent="0" lvl="4" marL="0" marR="0" algn="r">
              <a:spcBef>
                <a:spcPts val="0"/>
              </a:spcBef>
              <a:buNone/>
              <a:defRPr b="0" i="0" sz="1800" u="none" cap="none" strike="noStrike">
                <a:solidFill>
                  <a:schemeClr val="dk1"/>
                </a:solidFill>
                <a:latin typeface="Calibri"/>
                <a:ea typeface="Calibri"/>
                <a:cs typeface="Calibri"/>
                <a:sym typeface="Calibri"/>
              </a:defRPr>
            </a:lvl5pPr>
            <a:lvl6pPr indent="0" lvl="5" marL="0" marR="0" algn="r">
              <a:spcBef>
                <a:spcPts val="0"/>
              </a:spcBef>
              <a:buNone/>
              <a:defRPr b="0" i="0" sz="1800" u="none" cap="none" strike="noStrike">
                <a:solidFill>
                  <a:schemeClr val="dk1"/>
                </a:solidFill>
                <a:latin typeface="Calibri"/>
                <a:ea typeface="Calibri"/>
                <a:cs typeface="Calibri"/>
                <a:sym typeface="Calibri"/>
              </a:defRPr>
            </a:lvl6pPr>
            <a:lvl7pPr indent="0" lvl="6" marL="0" marR="0" algn="r">
              <a:spcBef>
                <a:spcPts val="0"/>
              </a:spcBef>
              <a:buNone/>
              <a:defRPr b="0" i="0" sz="1800" u="none" cap="none" strike="noStrike">
                <a:solidFill>
                  <a:schemeClr val="dk1"/>
                </a:solidFill>
                <a:latin typeface="Calibri"/>
                <a:ea typeface="Calibri"/>
                <a:cs typeface="Calibri"/>
                <a:sym typeface="Calibri"/>
              </a:defRPr>
            </a:lvl7pPr>
            <a:lvl8pPr indent="0" lvl="7" marL="0" marR="0" algn="r">
              <a:spcBef>
                <a:spcPts val="0"/>
              </a:spcBef>
              <a:buNone/>
              <a:defRPr b="0" i="0" sz="1800" u="none" cap="none" strike="noStrike">
                <a:solidFill>
                  <a:schemeClr val="dk1"/>
                </a:solidFill>
                <a:latin typeface="Calibri"/>
                <a:ea typeface="Calibri"/>
                <a:cs typeface="Calibri"/>
                <a:sym typeface="Calibri"/>
              </a:defRPr>
            </a:lvl8pPr>
            <a:lvl9pPr indent="0" lvl="8" marL="0" marR="0" algn="r">
              <a:spcBef>
                <a:spcPts val="0"/>
              </a:spcBef>
              <a:buNone/>
              <a:defRPr b="0" i="0" sz="18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800">
                <a:solidFill>
                  <a:schemeClr val="dk1"/>
                </a:solidFill>
                <a:latin typeface="Calibri"/>
                <a:ea typeface="Calibri"/>
                <a:cs typeface="Calibri"/>
                <a:sym typeface="Calibri"/>
              </a:defRPr>
            </a:lvl1pPr>
            <a:lvl2pPr indent="0" lvl="1" marL="0" marR="0" algn="r">
              <a:spcBef>
                <a:spcPts val="0"/>
              </a:spcBef>
              <a:buNone/>
              <a:defRPr sz="1800">
                <a:solidFill>
                  <a:schemeClr val="dk1"/>
                </a:solidFill>
                <a:latin typeface="Calibri"/>
                <a:ea typeface="Calibri"/>
                <a:cs typeface="Calibri"/>
                <a:sym typeface="Calibri"/>
              </a:defRPr>
            </a:lvl2pPr>
            <a:lvl3pPr indent="0" lvl="2" marL="0" marR="0" algn="r">
              <a:spcBef>
                <a:spcPts val="0"/>
              </a:spcBef>
              <a:buNone/>
              <a:defRPr sz="1800">
                <a:solidFill>
                  <a:schemeClr val="dk1"/>
                </a:solidFill>
                <a:latin typeface="Calibri"/>
                <a:ea typeface="Calibri"/>
                <a:cs typeface="Calibri"/>
                <a:sym typeface="Calibri"/>
              </a:defRPr>
            </a:lvl3pPr>
            <a:lvl4pPr indent="0" lvl="3" marL="0" marR="0" algn="r">
              <a:spcBef>
                <a:spcPts val="0"/>
              </a:spcBef>
              <a:buNone/>
              <a:defRPr sz="1800">
                <a:solidFill>
                  <a:schemeClr val="dk1"/>
                </a:solidFill>
                <a:latin typeface="Calibri"/>
                <a:ea typeface="Calibri"/>
                <a:cs typeface="Calibri"/>
                <a:sym typeface="Calibri"/>
              </a:defRPr>
            </a:lvl4pPr>
            <a:lvl5pPr indent="0" lvl="4" marL="0" marR="0" algn="r">
              <a:spcBef>
                <a:spcPts val="0"/>
              </a:spcBef>
              <a:buNone/>
              <a:defRPr sz="1800">
                <a:solidFill>
                  <a:schemeClr val="dk1"/>
                </a:solidFill>
                <a:latin typeface="Calibri"/>
                <a:ea typeface="Calibri"/>
                <a:cs typeface="Calibri"/>
                <a:sym typeface="Calibri"/>
              </a:defRPr>
            </a:lvl5pPr>
            <a:lvl6pPr indent="0" lvl="5" marL="0" marR="0" algn="r">
              <a:spcBef>
                <a:spcPts val="0"/>
              </a:spcBef>
              <a:buNone/>
              <a:defRPr sz="1800">
                <a:solidFill>
                  <a:schemeClr val="dk1"/>
                </a:solidFill>
                <a:latin typeface="Calibri"/>
                <a:ea typeface="Calibri"/>
                <a:cs typeface="Calibri"/>
                <a:sym typeface="Calibri"/>
              </a:defRPr>
            </a:lvl6pPr>
            <a:lvl7pPr indent="0" lvl="6" marL="0" marR="0" algn="r">
              <a:spcBef>
                <a:spcPts val="0"/>
              </a:spcBef>
              <a:buNone/>
              <a:defRPr sz="1800">
                <a:solidFill>
                  <a:schemeClr val="dk1"/>
                </a:solidFill>
                <a:latin typeface="Calibri"/>
                <a:ea typeface="Calibri"/>
                <a:cs typeface="Calibri"/>
                <a:sym typeface="Calibri"/>
              </a:defRPr>
            </a:lvl7pPr>
            <a:lvl8pPr indent="0" lvl="7" marL="0" marR="0" algn="r">
              <a:spcBef>
                <a:spcPts val="0"/>
              </a:spcBef>
              <a:buNone/>
              <a:defRPr sz="1800">
                <a:solidFill>
                  <a:schemeClr val="dk1"/>
                </a:solidFill>
                <a:latin typeface="Calibri"/>
                <a:ea typeface="Calibri"/>
                <a:cs typeface="Calibri"/>
                <a:sym typeface="Calibri"/>
              </a:defRPr>
            </a:lvl8pPr>
            <a:lvl9pPr indent="0" lvl="8" marL="0" marR="0" algn="r">
              <a:spcBef>
                <a:spcPts val="0"/>
              </a:spcBef>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800">
                <a:solidFill>
                  <a:schemeClr val="dk1"/>
                </a:solidFill>
                <a:latin typeface="Calibri"/>
                <a:ea typeface="Calibri"/>
                <a:cs typeface="Calibri"/>
                <a:sym typeface="Calibri"/>
              </a:defRPr>
            </a:lvl1pPr>
            <a:lvl2pPr indent="0" lvl="1" marL="0" marR="0" algn="r">
              <a:spcBef>
                <a:spcPts val="0"/>
              </a:spcBef>
              <a:buNone/>
              <a:defRPr sz="1800">
                <a:solidFill>
                  <a:schemeClr val="dk1"/>
                </a:solidFill>
                <a:latin typeface="Calibri"/>
                <a:ea typeface="Calibri"/>
                <a:cs typeface="Calibri"/>
                <a:sym typeface="Calibri"/>
              </a:defRPr>
            </a:lvl2pPr>
            <a:lvl3pPr indent="0" lvl="2" marL="0" marR="0" algn="r">
              <a:spcBef>
                <a:spcPts val="0"/>
              </a:spcBef>
              <a:buNone/>
              <a:defRPr sz="1800">
                <a:solidFill>
                  <a:schemeClr val="dk1"/>
                </a:solidFill>
                <a:latin typeface="Calibri"/>
                <a:ea typeface="Calibri"/>
                <a:cs typeface="Calibri"/>
                <a:sym typeface="Calibri"/>
              </a:defRPr>
            </a:lvl3pPr>
            <a:lvl4pPr indent="0" lvl="3" marL="0" marR="0" algn="r">
              <a:spcBef>
                <a:spcPts val="0"/>
              </a:spcBef>
              <a:buNone/>
              <a:defRPr sz="1800">
                <a:solidFill>
                  <a:schemeClr val="dk1"/>
                </a:solidFill>
                <a:latin typeface="Calibri"/>
                <a:ea typeface="Calibri"/>
                <a:cs typeface="Calibri"/>
                <a:sym typeface="Calibri"/>
              </a:defRPr>
            </a:lvl4pPr>
            <a:lvl5pPr indent="0" lvl="4" marL="0" marR="0" algn="r">
              <a:spcBef>
                <a:spcPts val="0"/>
              </a:spcBef>
              <a:buNone/>
              <a:defRPr sz="1800">
                <a:solidFill>
                  <a:schemeClr val="dk1"/>
                </a:solidFill>
                <a:latin typeface="Calibri"/>
                <a:ea typeface="Calibri"/>
                <a:cs typeface="Calibri"/>
                <a:sym typeface="Calibri"/>
              </a:defRPr>
            </a:lvl5pPr>
            <a:lvl6pPr indent="0" lvl="5" marL="0" marR="0" algn="r">
              <a:spcBef>
                <a:spcPts val="0"/>
              </a:spcBef>
              <a:buNone/>
              <a:defRPr sz="1800">
                <a:solidFill>
                  <a:schemeClr val="dk1"/>
                </a:solidFill>
                <a:latin typeface="Calibri"/>
                <a:ea typeface="Calibri"/>
                <a:cs typeface="Calibri"/>
                <a:sym typeface="Calibri"/>
              </a:defRPr>
            </a:lvl6pPr>
            <a:lvl7pPr indent="0" lvl="6" marL="0" marR="0" algn="r">
              <a:spcBef>
                <a:spcPts val="0"/>
              </a:spcBef>
              <a:buNone/>
              <a:defRPr sz="1800">
                <a:solidFill>
                  <a:schemeClr val="dk1"/>
                </a:solidFill>
                <a:latin typeface="Calibri"/>
                <a:ea typeface="Calibri"/>
                <a:cs typeface="Calibri"/>
                <a:sym typeface="Calibri"/>
              </a:defRPr>
            </a:lvl7pPr>
            <a:lvl8pPr indent="0" lvl="7" marL="0" marR="0" algn="r">
              <a:spcBef>
                <a:spcPts val="0"/>
              </a:spcBef>
              <a:buNone/>
              <a:defRPr sz="1800">
                <a:solidFill>
                  <a:schemeClr val="dk1"/>
                </a:solidFill>
                <a:latin typeface="Calibri"/>
                <a:ea typeface="Calibri"/>
                <a:cs typeface="Calibri"/>
                <a:sym typeface="Calibri"/>
              </a:defRPr>
            </a:lvl8pPr>
            <a:lvl9pPr indent="0" lvl="8" marL="0" marR="0" algn="r">
              <a:spcBef>
                <a:spcPts val="0"/>
              </a:spcBef>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14"/>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800" u="none" cap="none" strike="noStrike">
                <a:solidFill>
                  <a:schemeClr val="dk1"/>
                </a:solidFill>
                <a:latin typeface="Calibri"/>
                <a:ea typeface="Calibri"/>
                <a:cs typeface="Calibri"/>
                <a:sym typeface="Calibri"/>
              </a:defRPr>
            </a:lvl1pPr>
            <a:lvl2pPr indent="0" lvl="1" marL="0" marR="0" algn="r">
              <a:spcBef>
                <a:spcPts val="0"/>
              </a:spcBef>
              <a:buNone/>
              <a:defRPr b="0" i="0" sz="1800" u="none" cap="none" strike="noStrike">
                <a:solidFill>
                  <a:schemeClr val="dk1"/>
                </a:solidFill>
                <a:latin typeface="Calibri"/>
                <a:ea typeface="Calibri"/>
                <a:cs typeface="Calibri"/>
                <a:sym typeface="Calibri"/>
              </a:defRPr>
            </a:lvl2pPr>
            <a:lvl3pPr indent="0" lvl="2" marL="0" marR="0" algn="r">
              <a:spcBef>
                <a:spcPts val="0"/>
              </a:spcBef>
              <a:buNone/>
              <a:defRPr b="0" i="0" sz="1800" u="none" cap="none" strike="noStrike">
                <a:solidFill>
                  <a:schemeClr val="dk1"/>
                </a:solidFill>
                <a:latin typeface="Calibri"/>
                <a:ea typeface="Calibri"/>
                <a:cs typeface="Calibri"/>
                <a:sym typeface="Calibri"/>
              </a:defRPr>
            </a:lvl3pPr>
            <a:lvl4pPr indent="0" lvl="3" marL="0" marR="0" algn="r">
              <a:spcBef>
                <a:spcPts val="0"/>
              </a:spcBef>
              <a:buNone/>
              <a:defRPr b="0" i="0" sz="1800" u="none" cap="none" strike="noStrike">
                <a:solidFill>
                  <a:schemeClr val="dk1"/>
                </a:solidFill>
                <a:latin typeface="Calibri"/>
                <a:ea typeface="Calibri"/>
                <a:cs typeface="Calibri"/>
                <a:sym typeface="Calibri"/>
              </a:defRPr>
            </a:lvl4pPr>
            <a:lvl5pPr indent="0" lvl="4" marL="0" marR="0" algn="r">
              <a:spcBef>
                <a:spcPts val="0"/>
              </a:spcBef>
              <a:buNone/>
              <a:defRPr b="0" i="0" sz="1800" u="none" cap="none" strike="noStrike">
                <a:solidFill>
                  <a:schemeClr val="dk1"/>
                </a:solidFill>
                <a:latin typeface="Calibri"/>
                <a:ea typeface="Calibri"/>
                <a:cs typeface="Calibri"/>
                <a:sym typeface="Calibri"/>
              </a:defRPr>
            </a:lvl5pPr>
            <a:lvl6pPr indent="0" lvl="5" marL="0" marR="0" algn="r">
              <a:spcBef>
                <a:spcPts val="0"/>
              </a:spcBef>
              <a:buNone/>
              <a:defRPr b="0" i="0" sz="1800" u="none" cap="none" strike="noStrike">
                <a:solidFill>
                  <a:schemeClr val="dk1"/>
                </a:solidFill>
                <a:latin typeface="Calibri"/>
                <a:ea typeface="Calibri"/>
                <a:cs typeface="Calibri"/>
                <a:sym typeface="Calibri"/>
              </a:defRPr>
            </a:lvl6pPr>
            <a:lvl7pPr indent="0" lvl="6" marL="0" marR="0" algn="r">
              <a:spcBef>
                <a:spcPts val="0"/>
              </a:spcBef>
              <a:buNone/>
              <a:defRPr b="0" i="0" sz="1800" u="none" cap="none" strike="noStrike">
                <a:solidFill>
                  <a:schemeClr val="dk1"/>
                </a:solidFill>
                <a:latin typeface="Calibri"/>
                <a:ea typeface="Calibri"/>
                <a:cs typeface="Calibri"/>
                <a:sym typeface="Calibri"/>
              </a:defRPr>
            </a:lvl7pPr>
            <a:lvl8pPr indent="0" lvl="7" marL="0" marR="0" algn="r">
              <a:spcBef>
                <a:spcPts val="0"/>
              </a:spcBef>
              <a:buNone/>
              <a:defRPr b="0" i="0" sz="1800" u="none" cap="none" strike="noStrike">
                <a:solidFill>
                  <a:schemeClr val="dk1"/>
                </a:solidFill>
                <a:latin typeface="Calibri"/>
                <a:ea typeface="Calibri"/>
                <a:cs typeface="Calibri"/>
                <a:sym typeface="Calibri"/>
              </a:defRPr>
            </a:lvl8pPr>
            <a:lvl9pPr indent="0" lvl="8" marL="0" marR="0" algn="r">
              <a:spcBef>
                <a:spcPts val="0"/>
              </a:spcBef>
              <a:buNone/>
              <a:defRPr b="0" i="0" sz="18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 name="Shape 26"/>
        <p:cNvGrpSpPr/>
        <p:nvPr/>
      </p:nvGrpSpPr>
      <p:grpSpPr>
        <a:xfrm>
          <a:off x="0" y="0"/>
          <a:ext cx="0" cy="0"/>
          <a:chOff x="0" y="0"/>
          <a:chExt cx="0" cy="0"/>
        </a:xfrm>
      </p:grpSpPr>
      <p:sp>
        <p:nvSpPr>
          <p:cNvPr id="27" name="Google Shape;27;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800">
                <a:solidFill>
                  <a:schemeClr val="dk1"/>
                </a:solidFill>
                <a:latin typeface="Calibri"/>
                <a:ea typeface="Calibri"/>
                <a:cs typeface="Calibri"/>
                <a:sym typeface="Calibri"/>
              </a:defRPr>
            </a:lvl1pPr>
            <a:lvl2pPr indent="0" lvl="1" marL="0" marR="0" algn="r">
              <a:spcBef>
                <a:spcPts val="0"/>
              </a:spcBef>
              <a:buNone/>
              <a:defRPr sz="1800">
                <a:solidFill>
                  <a:schemeClr val="dk1"/>
                </a:solidFill>
                <a:latin typeface="Calibri"/>
                <a:ea typeface="Calibri"/>
                <a:cs typeface="Calibri"/>
                <a:sym typeface="Calibri"/>
              </a:defRPr>
            </a:lvl2pPr>
            <a:lvl3pPr indent="0" lvl="2" marL="0" marR="0" algn="r">
              <a:spcBef>
                <a:spcPts val="0"/>
              </a:spcBef>
              <a:buNone/>
              <a:defRPr sz="1800">
                <a:solidFill>
                  <a:schemeClr val="dk1"/>
                </a:solidFill>
                <a:latin typeface="Calibri"/>
                <a:ea typeface="Calibri"/>
                <a:cs typeface="Calibri"/>
                <a:sym typeface="Calibri"/>
              </a:defRPr>
            </a:lvl3pPr>
            <a:lvl4pPr indent="0" lvl="3" marL="0" marR="0" algn="r">
              <a:spcBef>
                <a:spcPts val="0"/>
              </a:spcBef>
              <a:buNone/>
              <a:defRPr sz="1800">
                <a:solidFill>
                  <a:schemeClr val="dk1"/>
                </a:solidFill>
                <a:latin typeface="Calibri"/>
                <a:ea typeface="Calibri"/>
                <a:cs typeface="Calibri"/>
                <a:sym typeface="Calibri"/>
              </a:defRPr>
            </a:lvl4pPr>
            <a:lvl5pPr indent="0" lvl="4" marL="0" marR="0" algn="r">
              <a:spcBef>
                <a:spcPts val="0"/>
              </a:spcBef>
              <a:buNone/>
              <a:defRPr sz="1800">
                <a:solidFill>
                  <a:schemeClr val="dk1"/>
                </a:solidFill>
                <a:latin typeface="Calibri"/>
                <a:ea typeface="Calibri"/>
                <a:cs typeface="Calibri"/>
                <a:sym typeface="Calibri"/>
              </a:defRPr>
            </a:lvl5pPr>
            <a:lvl6pPr indent="0" lvl="5" marL="0" marR="0" algn="r">
              <a:spcBef>
                <a:spcPts val="0"/>
              </a:spcBef>
              <a:buNone/>
              <a:defRPr sz="1800">
                <a:solidFill>
                  <a:schemeClr val="dk1"/>
                </a:solidFill>
                <a:latin typeface="Calibri"/>
                <a:ea typeface="Calibri"/>
                <a:cs typeface="Calibri"/>
                <a:sym typeface="Calibri"/>
              </a:defRPr>
            </a:lvl6pPr>
            <a:lvl7pPr indent="0" lvl="6" marL="0" marR="0" algn="r">
              <a:spcBef>
                <a:spcPts val="0"/>
              </a:spcBef>
              <a:buNone/>
              <a:defRPr sz="1800">
                <a:solidFill>
                  <a:schemeClr val="dk1"/>
                </a:solidFill>
                <a:latin typeface="Calibri"/>
                <a:ea typeface="Calibri"/>
                <a:cs typeface="Calibri"/>
                <a:sym typeface="Calibri"/>
              </a:defRPr>
            </a:lvl7pPr>
            <a:lvl8pPr indent="0" lvl="7" marL="0" marR="0" algn="r">
              <a:spcBef>
                <a:spcPts val="0"/>
              </a:spcBef>
              <a:buNone/>
              <a:defRPr sz="1800">
                <a:solidFill>
                  <a:schemeClr val="dk1"/>
                </a:solidFill>
                <a:latin typeface="Calibri"/>
                <a:ea typeface="Calibri"/>
                <a:cs typeface="Calibri"/>
                <a:sym typeface="Calibri"/>
              </a:defRPr>
            </a:lvl8pPr>
            <a:lvl9pPr indent="0" lvl="8" marL="0" marR="0" algn="r">
              <a:spcBef>
                <a:spcPts val="0"/>
              </a:spcBef>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800">
                <a:solidFill>
                  <a:schemeClr val="dk1"/>
                </a:solidFill>
                <a:latin typeface="Calibri"/>
                <a:ea typeface="Calibri"/>
                <a:cs typeface="Calibri"/>
                <a:sym typeface="Calibri"/>
              </a:defRPr>
            </a:lvl1pPr>
            <a:lvl2pPr indent="0" lvl="1" marL="0" marR="0" algn="r">
              <a:spcBef>
                <a:spcPts val="0"/>
              </a:spcBef>
              <a:buNone/>
              <a:defRPr sz="1800">
                <a:solidFill>
                  <a:schemeClr val="dk1"/>
                </a:solidFill>
                <a:latin typeface="Calibri"/>
                <a:ea typeface="Calibri"/>
                <a:cs typeface="Calibri"/>
                <a:sym typeface="Calibri"/>
              </a:defRPr>
            </a:lvl2pPr>
            <a:lvl3pPr indent="0" lvl="2" marL="0" marR="0" algn="r">
              <a:spcBef>
                <a:spcPts val="0"/>
              </a:spcBef>
              <a:buNone/>
              <a:defRPr sz="1800">
                <a:solidFill>
                  <a:schemeClr val="dk1"/>
                </a:solidFill>
                <a:latin typeface="Calibri"/>
                <a:ea typeface="Calibri"/>
                <a:cs typeface="Calibri"/>
                <a:sym typeface="Calibri"/>
              </a:defRPr>
            </a:lvl3pPr>
            <a:lvl4pPr indent="0" lvl="3" marL="0" marR="0" algn="r">
              <a:spcBef>
                <a:spcPts val="0"/>
              </a:spcBef>
              <a:buNone/>
              <a:defRPr sz="1800">
                <a:solidFill>
                  <a:schemeClr val="dk1"/>
                </a:solidFill>
                <a:latin typeface="Calibri"/>
                <a:ea typeface="Calibri"/>
                <a:cs typeface="Calibri"/>
                <a:sym typeface="Calibri"/>
              </a:defRPr>
            </a:lvl4pPr>
            <a:lvl5pPr indent="0" lvl="4" marL="0" marR="0" algn="r">
              <a:spcBef>
                <a:spcPts val="0"/>
              </a:spcBef>
              <a:buNone/>
              <a:defRPr sz="1800">
                <a:solidFill>
                  <a:schemeClr val="dk1"/>
                </a:solidFill>
                <a:latin typeface="Calibri"/>
                <a:ea typeface="Calibri"/>
                <a:cs typeface="Calibri"/>
                <a:sym typeface="Calibri"/>
              </a:defRPr>
            </a:lvl5pPr>
            <a:lvl6pPr indent="0" lvl="5" marL="0" marR="0" algn="r">
              <a:spcBef>
                <a:spcPts val="0"/>
              </a:spcBef>
              <a:buNone/>
              <a:defRPr sz="1800">
                <a:solidFill>
                  <a:schemeClr val="dk1"/>
                </a:solidFill>
                <a:latin typeface="Calibri"/>
                <a:ea typeface="Calibri"/>
                <a:cs typeface="Calibri"/>
                <a:sym typeface="Calibri"/>
              </a:defRPr>
            </a:lvl6pPr>
            <a:lvl7pPr indent="0" lvl="6" marL="0" marR="0" algn="r">
              <a:spcBef>
                <a:spcPts val="0"/>
              </a:spcBef>
              <a:buNone/>
              <a:defRPr sz="1800">
                <a:solidFill>
                  <a:schemeClr val="dk1"/>
                </a:solidFill>
                <a:latin typeface="Calibri"/>
                <a:ea typeface="Calibri"/>
                <a:cs typeface="Calibri"/>
                <a:sym typeface="Calibri"/>
              </a:defRPr>
            </a:lvl7pPr>
            <a:lvl8pPr indent="0" lvl="7" marL="0" marR="0" algn="r">
              <a:spcBef>
                <a:spcPts val="0"/>
              </a:spcBef>
              <a:buNone/>
              <a:defRPr sz="1800">
                <a:solidFill>
                  <a:schemeClr val="dk1"/>
                </a:solidFill>
                <a:latin typeface="Calibri"/>
                <a:ea typeface="Calibri"/>
                <a:cs typeface="Calibri"/>
                <a:sym typeface="Calibri"/>
              </a:defRPr>
            </a:lvl8pPr>
            <a:lvl9pPr indent="0" lvl="8" marL="0" marR="0" algn="r">
              <a:spcBef>
                <a:spcPts val="0"/>
              </a:spcBef>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800">
                <a:solidFill>
                  <a:schemeClr val="dk1"/>
                </a:solidFill>
                <a:latin typeface="Calibri"/>
                <a:ea typeface="Calibri"/>
                <a:cs typeface="Calibri"/>
                <a:sym typeface="Calibri"/>
              </a:defRPr>
            </a:lvl1pPr>
            <a:lvl2pPr indent="0" lvl="1" marL="0" marR="0" algn="r">
              <a:spcBef>
                <a:spcPts val="0"/>
              </a:spcBef>
              <a:buNone/>
              <a:defRPr sz="1800">
                <a:solidFill>
                  <a:schemeClr val="dk1"/>
                </a:solidFill>
                <a:latin typeface="Calibri"/>
                <a:ea typeface="Calibri"/>
                <a:cs typeface="Calibri"/>
                <a:sym typeface="Calibri"/>
              </a:defRPr>
            </a:lvl2pPr>
            <a:lvl3pPr indent="0" lvl="2" marL="0" marR="0" algn="r">
              <a:spcBef>
                <a:spcPts val="0"/>
              </a:spcBef>
              <a:buNone/>
              <a:defRPr sz="1800">
                <a:solidFill>
                  <a:schemeClr val="dk1"/>
                </a:solidFill>
                <a:latin typeface="Calibri"/>
                <a:ea typeface="Calibri"/>
                <a:cs typeface="Calibri"/>
                <a:sym typeface="Calibri"/>
              </a:defRPr>
            </a:lvl3pPr>
            <a:lvl4pPr indent="0" lvl="3" marL="0" marR="0" algn="r">
              <a:spcBef>
                <a:spcPts val="0"/>
              </a:spcBef>
              <a:buNone/>
              <a:defRPr sz="1800">
                <a:solidFill>
                  <a:schemeClr val="dk1"/>
                </a:solidFill>
                <a:latin typeface="Calibri"/>
                <a:ea typeface="Calibri"/>
                <a:cs typeface="Calibri"/>
                <a:sym typeface="Calibri"/>
              </a:defRPr>
            </a:lvl4pPr>
            <a:lvl5pPr indent="0" lvl="4" marL="0" marR="0" algn="r">
              <a:spcBef>
                <a:spcPts val="0"/>
              </a:spcBef>
              <a:buNone/>
              <a:defRPr sz="1800">
                <a:solidFill>
                  <a:schemeClr val="dk1"/>
                </a:solidFill>
                <a:latin typeface="Calibri"/>
                <a:ea typeface="Calibri"/>
                <a:cs typeface="Calibri"/>
                <a:sym typeface="Calibri"/>
              </a:defRPr>
            </a:lvl5pPr>
            <a:lvl6pPr indent="0" lvl="5" marL="0" marR="0" algn="r">
              <a:spcBef>
                <a:spcPts val="0"/>
              </a:spcBef>
              <a:buNone/>
              <a:defRPr sz="1800">
                <a:solidFill>
                  <a:schemeClr val="dk1"/>
                </a:solidFill>
                <a:latin typeface="Calibri"/>
                <a:ea typeface="Calibri"/>
                <a:cs typeface="Calibri"/>
                <a:sym typeface="Calibri"/>
              </a:defRPr>
            </a:lvl6pPr>
            <a:lvl7pPr indent="0" lvl="6" marL="0" marR="0" algn="r">
              <a:spcBef>
                <a:spcPts val="0"/>
              </a:spcBef>
              <a:buNone/>
              <a:defRPr sz="1800">
                <a:solidFill>
                  <a:schemeClr val="dk1"/>
                </a:solidFill>
                <a:latin typeface="Calibri"/>
                <a:ea typeface="Calibri"/>
                <a:cs typeface="Calibri"/>
                <a:sym typeface="Calibri"/>
              </a:defRPr>
            </a:lvl7pPr>
            <a:lvl8pPr indent="0" lvl="7" marL="0" marR="0" algn="r">
              <a:spcBef>
                <a:spcPts val="0"/>
              </a:spcBef>
              <a:buNone/>
              <a:defRPr sz="1800">
                <a:solidFill>
                  <a:schemeClr val="dk1"/>
                </a:solidFill>
                <a:latin typeface="Calibri"/>
                <a:ea typeface="Calibri"/>
                <a:cs typeface="Calibri"/>
                <a:sym typeface="Calibri"/>
              </a:defRPr>
            </a:lvl8pPr>
            <a:lvl9pPr indent="0" lvl="8" marL="0" marR="0" algn="r">
              <a:spcBef>
                <a:spcPts val="0"/>
              </a:spcBef>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800">
                <a:solidFill>
                  <a:schemeClr val="dk1"/>
                </a:solidFill>
                <a:latin typeface="Calibri"/>
                <a:ea typeface="Calibri"/>
                <a:cs typeface="Calibri"/>
                <a:sym typeface="Calibri"/>
              </a:defRPr>
            </a:lvl1pPr>
            <a:lvl2pPr indent="0" lvl="1" marL="0" marR="0" algn="r">
              <a:spcBef>
                <a:spcPts val="0"/>
              </a:spcBef>
              <a:buNone/>
              <a:defRPr sz="1800">
                <a:solidFill>
                  <a:schemeClr val="dk1"/>
                </a:solidFill>
                <a:latin typeface="Calibri"/>
                <a:ea typeface="Calibri"/>
                <a:cs typeface="Calibri"/>
                <a:sym typeface="Calibri"/>
              </a:defRPr>
            </a:lvl2pPr>
            <a:lvl3pPr indent="0" lvl="2" marL="0" marR="0" algn="r">
              <a:spcBef>
                <a:spcPts val="0"/>
              </a:spcBef>
              <a:buNone/>
              <a:defRPr sz="1800">
                <a:solidFill>
                  <a:schemeClr val="dk1"/>
                </a:solidFill>
                <a:latin typeface="Calibri"/>
                <a:ea typeface="Calibri"/>
                <a:cs typeface="Calibri"/>
                <a:sym typeface="Calibri"/>
              </a:defRPr>
            </a:lvl3pPr>
            <a:lvl4pPr indent="0" lvl="3" marL="0" marR="0" algn="r">
              <a:spcBef>
                <a:spcPts val="0"/>
              </a:spcBef>
              <a:buNone/>
              <a:defRPr sz="1800">
                <a:solidFill>
                  <a:schemeClr val="dk1"/>
                </a:solidFill>
                <a:latin typeface="Calibri"/>
                <a:ea typeface="Calibri"/>
                <a:cs typeface="Calibri"/>
                <a:sym typeface="Calibri"/>
              </a:defRPr>
            </a:lvl4pPr>
            <a:lvl5pPr indent="0" lvl="4" marL="0" marR="0" algn="r">
              <a:spcBef>
                <a:spcPts val="0"/>
              </a:spcBef>
              <a:buNone/>
              <a:defRPr sz="1800">
                <a:solidFill>
                  <a:schemeClr val="dk1"/>
                </a:solidFill>
                <a:latin typeface="Calibri"/>
                <a:ea typeface="Calibri"/>
                <a:cs typeface="Calibri"/>
                <a:sym typeface="Calibri"/>
              </a:defRPr>
            </a:lvl5pPr>
            <a:lvl6pPr indent="0" lvl="5" marL="0" marR="0" algn="r">
              <a:spcBef>
                <a:spcPts val="0"/>
              </a:spcBef>
              <a:buNone/>
              <a:defRPr sz="1800">
                <a:solidFill>
                  <a:schemeClr val="dk1"/>
                </a:solidFill>
                <a:latin typeface="Calibri"/>
                <a:ea typeface="Calibri"/>
                <a:cs typeface="Calibri"/>
                <a:sym typeface="Calibri"/>
              </a:defRPr>
            </a:lvl6pPr>
            <a:lvl7pPr indent="0" lvl="6" marL="0" marR="0" algn="r">
              <a:spcBef>
                <a:spcPts val="0"/>
              </a:spcBef>
              <a:buNone/>
              <a:defRPr sz="1800">
                <a:solidFill>
                  <a:schemeClr val="dk1"/>
                </a:solidFill>
                <a:latin typeface="Calibri"/>
                <a:ea typeface="Calibri"/>
                <a:cs typeface="Calibri"/>
                <a:sym typeface="Calibri"/>
              </a:defRPr>
            </a:lvl7pPr>
            <a:lvl8pPr indent="0" lvl="7" marL="0" marR="0" algn="r">
              <a:spcBef>
                <a:spcPts val="0"/>
              </a:spcBef>
              <a:buNone/>
              <a:defRPr sz="1800">
                <a:solidFill>
                  <a:schemeClr val="dk1"/>
                </a:solidFill>
                <a:latin typeface="Calibri"/>
                <a:ea typeface="Calibri"/>
                <a:cs typeface="Calibri"/>
                <a:sym typeface="Calibri"/>
              </a:defRPr>
            </a:lvl8pPr>
            <a:lvl9pPr indent="0" lvl="8" marL="0" marR="0" algn="r">
              <a:spcBef>
                <a:spcPts val="0"/>
              </a:spcBef>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800">
                <a:solidFill>
                  <a:schemeClr val="dk1"/>
                </a:solidFill>
                <a:latin typeface="Calibri"/>
                <a:ea typeface="Calibri"/>
                <a:cs typeface="Calibri"/>
                <a:sym typeface="Calibri"/>
              </a:defRPr>
            </a:lvl1pPr>
            <a:lvl2pPr indent="0" lvl="1" marL="0" marR="0" algn="r">
              <a:spcBef>
                <a:spcPts val="0"/>
              </a:spcBef>
              <a:buNone/>
              <a:defRPr sz="1800">
                <a:solidFill>
                  <a:schemeClr val="dk1"/>
                </a:solidFill>
                <a:latin typeface="Calibri"/>
                <a:ea typeface="Calibri"/>
                <a:cs typeface="Calibri"/>
                <a:sym typeface="Calibri"/>
              </a:defRPr>
            </a:lvl2pPr>
            <a:lvl3pPr indent="0" lvl="2" marL="0" marR="0" algn="r">
              <a:spcBef>
                <a:spcPts val="0"/>
              </a:spcBef>
              <a:buNone/>
              <a:defRPr sz="1800">
                <a:solidFill>
                  <a:schemeClr val="dk1"/>
                </a:solidFill>
                <a:latin typeface="Calibri"/>
                <a:ea typeface="Calibri"/>
                <a:cs typeface="Calibri"/>
                <a:sym typeface="Calibri"/>
              </a:defRPr>
            </a:lvl3pPr>
            <a:lvl4pPr indent="0" lvl="3" marL="0" marR="0" algn="r">
              <a:spcBef>
                <a:spcPts val="0"/>
              </a:spcBef>
              <a:buNone/>
              <a:defRPr sz="1800">
                <a:solidFill>
                  <a:schemeClr val="dk1"/>
                </a:solidFill>
                <a:latin typeface="Calibri"/>
                <a:ea typeface="Calibri"/>
                <a:cs typeface="Calibri"/>
                <a:sym typeface="Calibri"/>
              </a:defRPr>
            </a:lvl4pPr>
            <a:lvl5pPr indent="0" lvl="4" marL="0" marR="0" algn="r">
              <a:spcBef>
                <a:spcPts val="0"/>
              </a:spcBef>
              <a:buNone/>
              <a:defRPr sz="1800">
                <a:solidFill>
                  <a:schemeClr val="dk1"/>
                </a:solidFill>
                <a:latin typeface="Calibri"/>
                <a:ea typeface="Calibri"/>
                <a:cs typeface="Calibri"/>
                <a:sym typeface="Calibri"/>
              </a:defRPr>
            </a:lvl5pPr>
            <a:lvl6pPr indent="0" lvl="5" marL="0" marR="0" algn="r">
              <a:spcBef>
                <a:spcPts val="0"/>
              </a:spcBef>
              <a:buNone/>
              <a:defRPr sz="1800">
                <a:solidFill>
                  <a:schemeClr val="dk1"/>
                </a:solidFill>
                <a:latin typeface="Calibri"/>
                <a:ea typeface="Calibri"/>
                <a:cs typeface="Calibri"/>
                <a:sym typeface="Calibri"/>
              </a:defRPr>
            </a:lvl6pPr>
            <a:lvl7pPr indent="0" lvl="6" marL="0" marR="0" algn="r">
              <a:spcBef>
                <a:spcPts val="0"/>
              </a:spcBef>
              <a:buNone/>
              <a:defRPr sz="1800">
                <a:solidFill>
                  <a:schemeClr val="dk1"/>
                </a:solidFill>
                <a:latin typeface="Calibri"/>
                <a:ea typeface="Calibri"/>
                <a:cs typeface="Calibri"/>
                <a:sym typeface="Calibri"/>
              </a:defRPr>
            </a:lvl7pPr>
            <a:lvl8pPr indent="0" lvl="7" marL="0" marR="0" algn="r">
              <a:spcBef>
                <a:spcPts val="0"/>
              </a:spcBef>
              <a:buNone/>
              <a:defRPr sz="1800">
                <a:solidFill>
                  <a:schemeClr val="dk1"/>
                </a:solidFill>
                <a:latin typeface="Calibri"/>
                <a:ea typeface="Calibri"/>
                <a:cs typeface="Calibri"/>
                <a:sym typeface="Calibri"/>
              </a:defRPr>
            </a:lvl8pPr>
            <a:lvl9pPr indent="0" lvl="8" marL="0" marR="0" algn="r">
              <a:spcBef>
                <a:spcPts val="0"/>
              </a:spcBef>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800">
                <a:solidFill>
                  <a:schemeClr val="dk1"/>
                </a:solidFill>
                <a:latin typeface="Calibri"/>
                <a:ea typeface="Calibri"/>
                <a:cs typeface="Calibri"/>
                <a:sym typeface="Calibri"/>
              </a:defRPr>
            </a:lvl1pPr>
            <a:lvl2pPr indent="0" lvl="1" marL="0" marR="0" algn="r">
              <a:spcBef>
                <a:spcPts val="0"/>
              </a:spcBef>
              <a:buNone/>
              <a:defRPr sz="1800">
                <a:solidFill>
                  <a:schemeClr val="dk1"/>
                </a:solidFill>
                <a:latin typeface="Calibri"/>
                <a:ea typeface="Calibri"/>
                <a:cs typeface="Calibri"/>
                <a:sym typeface="Calibri"/>
              </a:defRPr>
            </a:lvl2pPr>
            <a:lvl3pPr indent="0" lvl="2" marL="0" marR="0" algn="r">
              <a:spcBef>
                <a:spcPts val="0"/>
              </a:spcBef>
              <a:buNone/>
              <a:defRPr sz="1800">
                <a:solidFill>
                  <a:schemeClr val="dk1"/>
                </a:solidFill>
                <a:latin typeface="Calibri"/>
                <a:ea typeface="Calibri"/>
                <a:cs typeface="Calibri"/>
                <a:sym typeface="Calibri"/>
              </a:defRPr>
            </a:lvl3pPr>
            <a:lvl4pPr indent="0" lvl="3" marL="0" marR="0" algn="r">
              <a:spcBef>
                <a:spcPts val="0"/>
              </a:spcBef>
              <a:buNone/>
              <a:defRPr sz="1800">
                <a:solidFill>
                  <a:schemeClr val="dk1"/>
                </a:solidFill>
                <a:latin typeface="Calibri"/>
                <a:ea typeface="Calibri"/>
                <a:cs typeface="Calibri"/>
                <a:sym typeface="Calibri"/>
              </a:defRPr>
            </a:lvl4pPr>
            <a:lvl5pPr indent="0" lvl="4" marL="0" marR="0" algn="r">
              <a:spcBef>
                <a:spcPts val="0"/>
              </a:spcBef>
              <a:buNone/>
              <a:defRPr sz="1800">
                <a:solidFill>
                  <a:schemeClr val="dk1"/>
                </a:solidFill>
                <a:latin typeface="Calibri"/>
                <a:ea typeface="Calibri"/>
                <a:cs typeface="Calibri"/>
                <a:sym typeface="Calibri"/>
              </a:defRPr>
            </a:lvl5pPr>
            <a:lvl6pPr indent="0" lvl="5" marL="0" marR="0" algn="r">
              <a:spcBef>
                <a:spcPts val="0"/>
              </a:spcBef>
              <a:buNone/>
              <a:defRPr sz="1800">
                <a:solidFill>
                  <a:schemeClr val="dk1"/>
                </a:solidFill>
                <a:latin typeface="Calibri"/>
                <a:ea typeface="Calibri"/>
                <a:cs typeface="Calibri"/>
                <a:sym typeface="Calibri"/>
              </a:defRPr>
            </a:lvl6pPr>
            <a:lvl7pPr indent="0" lvl="6" marL="0" marR="0" algn="r">
              <a:spcBef>
                <a:spcPts val="0"/>
              </a:spcBef>
              <a:buNone/>
              <a:defRPr sz="1800">
                <a:solidFill>
                  <a:schemeClr val="dk1"/>
                </a:solidFill>
                <a:latin typeface="Calibri"/>
                <a:ea typeface="Calibri"/>
                <a:cs typeface="Calibri"/>
                <a:sym typeface="Calibri"/>
              </a:defRPr>
            </a:lvl7pPr>
            <a:lvl8pPr indent="0" lvl="7" marL="0" marR="0" algn="r">
              <a:spcBef>
                <a:spcPts val="0"/>
              </a:spcBef>
              <a:buNone/>
              <a:defRPr sz="1800">
                <a:solidFill>
                  <a:schemeClr val="dk1"/>
                </a:solidFill>
                <a:latin typeface="Calibri"/>
                <a:ea typeface="Calibri"/>
                <a:cs typeface="Calibri"/>
                <a:sym typeface="Calibri"/>
              </a:defRPr>
            </a:lvl8pPr>
            <a:lvl9pPr indent="0" lvl="8" marL="0" marR="0" algn="r">
              <a:spcBef>
                <a:spcPts val="0"/>
              </a:spcBef>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800">
                <a:solidFill>
                  <a:schemeClr val="dk1"/>
                </a:solidFill>
                <a:latin typeface="Calibri"/>
                <a:ea typeface="Calibri"/>
                <a:cs typeface="Calibri"/>
                <a:sym typeface="Calibri"/>
              </a:defRPr>
            </a:lvl1pPr>
            <a:lvl2pPr indent="0" lvl="1" marL="0" marR="0" algn="r">
              <a:spcBef>
                <a:spcPts val="0"/>
              </a:spcBef>
              <a:buNone/>
              <a:defRPr sz="1800">
                <a:solidFill>
                  <a:schemeClr val="dk1"/>
                </a:solidFill>
                <a:latin typeface="Calibri"/>
                <a:ea typeface="Calibri"/>
                <a:cs typeface="Calibri"/>
                <a:sym typeface="Calibri"/>
              </a:defRPr>
            </a:lvl2pPr>
            <a:lvl3pPr indent="0" lvl="2" marL="0" marR="0" algn="r">
              <a:spcBef>
                <a:spcPts val="0"/>
              </a:spcBef>
              <a:buNone/>
              <a:defRPr sz="1800">
                <a:solidFill>
                  <a:schemeClr val="dk1"/>
                </a:solidFill>
                <a:latin typeface="Calibri"/>
                <a:ea typeface="Calibri"/>
                <a:cs typeface="Calibri"/>
                <a:sym typeface="Calibri"/>
              </a:defRPr>
            </a:lvl3pPr>
            <a:lvl4pPr indent="0" lvl="3" marL="0" marR="0" algn="r">
              <a:spcBef>
                <a:spcPts val="0"/>
              </a:spcBef>
              <a:buNone/>
              <a:defRPr sz="1800">
                <a:solidFill>
                  <a:schemeClr val="dk1"/>
                </a:solidFill>
                <a:latin typeface="Calibri"/>
                <a:ea typeface="Calibri"/>
                <a:cs typeface="Calibri"/>
                <a:sym typeface="Calibri"/>
              </a:defRPr>
            </a:lvl4pPr>
            <a:lvl5pPr indent="0" lvl="4" marL="0" marR="0" algn="r">
              <a:spcBef>
                <a:spcPts val="0"/>
              </a:spcBef>
              <a:buNone/>
              <a:defRPr sz="1800">
                <a:solidFill>
                  <a:schemeClr val="dk1"/>
                </a:solidFill>
                <a:latin typeface="Calibri"/>
                <a:ea typeface="Calibri"/>
                <a:cs typeface="Calibri"/>
                <a:sym typeface="Calibri"/>
              </a:defRPr>
            </a:lvl5pPr>
            <a:lvl6pPr indent="0" lvl="5" marL="0" marR="0" algn="r">
              <a:spcBef>
                <a:spcPts val="0"/>
              </a:spcBef>
              <a:buNone/>
              <a:defRPr sz="1800">
                <a:solidFill>
                  <a:schemeClr val="dk1"/>
                </a:solidFill>
                <a:latin typeface="Calibri"/>
                <a:ea typeface="Calibri"/>
                <a:cs typeface="Calibri"/>
                <a:sym typeface="Calibri"/>
              </a:defRPr>
            </a:lvl6pPr>
            <a:lvl7pPr indent="0" lvl="6" marL="0" marR="0" algn="r">
              <a:spcBef>
                <a:spcPts val="0"/>
              </a:spcBef>
              <a:buNone/>
              <a:defRPr sz="1800">
                <a:solidFill>
                  <a:schemeClr val="dk1"/>
                </a:solidFill>
                <a:latin typeface="Calibri"/>
                <a:ea typeface="Calibri"/>
                <a:cs typeface="Calibri"/>
                <a:sym typeface="Calibri"/>
              </a:defRPr>
            </a:lvl7pPr>
            <a:lvl8pPr indent="0" lvl="7" marL="0" marR="0" algn="r">
              <a:spcBef>
                <a:spcPts val="0"/>
              </a:spcBef>
              <a:buNone/>
              <a:defRPr sz="1800">
                <a:solidFill>
                  <a:schemeClr val="dk1"/>
                </a:solidFill>
                <a:latin typeface="Calibri"/>
                <a:ea typeface="Calibri"/>
                <a:cs typeface="Calibri"/>
                <a:sym typeface="Calibri"/>
              </a:defRPr>
            </a:lvl8pPr>
            <a:lvl9pPr indent="0" lvl="8" marL="0" marR="0" algn="r">
              <a:spcBef>
                <a:spcPts val="0"/>
              </a:spcBef>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800" u="none" cap="none" strike="noStrike">
                <a:solidFill>
                  <a:schemeClr val="dk1"/>
                </a:solidFill>
                <a:latin typeface="Calibri"/>
                <a:ea typeface="Calibri"/>
                <a:cs typeface="Calibri"/>
                <a:sym typeface="Calibri"/>
              </a:defRPr>
            </a:lvl1pPr>
            <a:lvl2pPr indent="0" lvl="1" marL="0" marR="0" rtl="0" algn="r">
              <a:spcBef>
                <a:spcPts val="0"/>
              </a:spcBef>
              <a:buNone/>
              <a:defRPr b="0" i="0" sz="1800" u="none" cap="none" strike="noStrike">
                <a:solidFill>
                  <a:schemeClr val="dk1"/>
                </a:solidFill>
                <a:latin typeface="Calibri"/>
                <a:ea typeface="Calibri"/>
                <a:cs typeface="Calibri"/>
                <a:sym typeface="Calibri"/>
              </a:defRPr>
            </a:lvl2pPr>
            <a:lvl3pPr indent="0" lvl="2" marL="0" marR="0" rtl="0" algn="r">
              <a:spcBef>
                <a:spcPts val="0"/>
              </a:spcBef>
              <a:buNone/>
              <a:defRPr b="0" i="0" sz="1800" u="none" cap="none" strike="noStrike">
                <a:solidFill>
                  <a:schemeClr val="dk1"/>
                </a:solidFill>
                <a:latin typeface="Calibri"/>
                <a:ea typeface="Calibri"/>
                <a:cs typeface="Calibri"/>
                <a:sym typeface="Calibri"/>
              </a:defRPr>
            </a:lvl3pPr>
            <a:lvl4pPr indent="0" lvl="3" marL="0" marR="0" rtl="0" algn="r">
              <a:spcBef>
                <a:spcPts val="0"/>
              </a:spcBef>
              <a:buNone/>
              <a:defRPr b="0" i="0" sz="1800" u="none" cap="none" strike="noStrike">
                <a:solidFill>
                  <a:schemeClr val="dk1"/>
                </a:solidFill>
                <a:latin typeface="Calibri"/>
                <a:ea typeface="Calibri"/>
                <a:cs typeface="Calibri"/>
                <a:sym typeface="Calibri"/>
              </a:defRPr>
            </a:lvl4pPr>
            <a:lvl5pPr indent="0" lvl="4" marL="0" marR="0" rtl="0" algn="r">
              <a:spcBef>
                <a:spcPts val="0"/>
              </a:spcBef>
              <a:buNone/>
              <a:defRPr b="0" i="0" sz="1800" u="none" cap="none" strike="noStrike">
                <a:solidFill>
                  <a:schemeClr val="dk1"/>
                </a:solidFill>
                <a:latin typeface="Calibri"/>
                <a:ea typeface="Calibri"/>
                <a:cs typeface="Calibri"/>
                <a:sym typeface="Calibri"/>
              </a:defRPr>
            </a:lvl5pPr>
            <a:lvl6pPr indent="0" lvl="5" marL="0" marR="0" rtl="0" algn="r">
              <a:spcBef>
                <a:spcPts val="0"/>
              </a:spcBef>
              <a:buNone/>
              <a:defRPr b="0" i="0" sz="1800" u="none" cap="none" strike="noStrike">
                <a:solidFill>
                  <a:schemeClr val="dk1"/>
                </a:solidFill>
                <a:latin typeface="Calibri"/>
                <a:ea typeface="Calibri"/>
                <a:cs typeface="Calibri"/>
                <a:sym typeface="Calibri"/>
              </a:defRPr>
            </a:lvl6pPr>
            <a:lvl7pPr indent="0" lvl="6" marL="0" marR="0" rtl="0" algn="r">
              <a:spcBef>
                <a:spcPts val="0"/>
              </a:spcBef>
              <a:buNone/>
              <a:defRPr b="0" i="0" sz="1800" u="none" cap="none" strike="noStrike">
                <a:solidFill>
                  <a:schemeClr val="dk1"/>
                </a:solidFill>
                <a:latin typeface="Calibri"/>
                <a:ea typeface="Calibri"/>
                <a:cs typeface="Calibri"/>
                <a:sym typeface="Calibri"/>
              </a:defRPr>
            </a:lvl7pPr>
            <a:lvl8pPr indent="0" lvl="7" marL="0" marR="0" rtl="0" algn="r">
              <a:spcBef>
                <a:spcPts val="0"/>
              </a:spcBef>
              <a:buNone/>
              <a:defRPr b="0" i="0" sz="1800" u="none" cap="none" strike="noStrike">
                <a:solidFill>
                  <a:schemeClr val="dk1"/>
                </a:solidFill>
                <a:latin typeface="Calibri"/>
                <a:ea typeface="Calibri"/>
                <a:cs typeface="Calibri"/>
                <a:sym typeface="Calibri"/>
              </a:defRPr>
            </a:lvl8pPr>
            <a:lvl9pPr indent="0" lvl="8" marL="0" marR="0" rtl="0" algn="r">
              <a:spcBef>
                <a:spcPts val="0"/>
              </a:spcBef>
              <a:buNone/>
              <a:defRPr b="0" i="0" sz="18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idx="1" type="body"/>
          </p:nvPr>
        </p:nvSpPr>
        <p:spPr>
          <a:xfrm>
            <a:off x="6558868" y="1614091"/>
            <a:ext cx="5402036"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05"/>
              <a:buNone/>
            </a:pPr>
            <a:r>
              <a:rPr b="1" lang="en-US" sz="2405" u="sng"/>
              <a:t>Contents:</a:t>
            </a:r>
            <a:endParaRPr/>
          </a:p>
          <a:p>
            <a:pPr indent="-514350" lvl="0" marL="514350" rtl="0" algn="l">
              <a:lnSpc>
                <a:spcPct val="80000"/>
              </a:lnSpc>
              <a:spcBef>
                <a:spcPts val="1000"/>
              </a:spcBef>
              <a:spcAft>
                <a:spcPts val="0"/>
              </a:spcAft>
              <a:buClr>
                <a:schemeClr val="dk1"/>
              </a:buClr>
              <a:buSzPts val="2405"/>
              <a:buFont typeface="Calibri"/>
              <a:buAutoNum type="arabicPeriod"/>
            </a:pPr>
            <a:r>
              <a:rPr lang="en-US" sz="2405"/>
              <a:t>Class – MAIN</a:t>
            </a:r>
            <a:endParaRPr/>
          </a:p>
          <a:p>
            <a:pPr indent="-514350" lvl="0" marL="514350" rtl="0" algn="l">
              <a:lnSpc>
                <a:spcPct val="80000"/>
              </a:lnSpc>
              <a:spcBef>
                <a:spcPts val="1000"/>
              </a:spcBef>
              <a:spcAft>
                <a:spcPts val="0"/>
              </a:spcAft>
              <a:buClr>
                <a:schemeClr val="dk1"/>
              </a:buClr>
              <a:buSzPts val="2405"/>
              <a:buFont typeface="Calibri"/>
              <a:buAutoNum type="arabicPeriod"/>
            </a:pPr>
            <a:r>
              <a:rPr lang="en-US" sz="2405"/>
              <a:t>Class – BOARD </a:t>
            </a:r>
            <a:endParaRPr/>
          </a:p>
          <a:p>
            <a:pPr indent="-514350" lvl="0" marL="514350" rtl="0" algn="l">
              <a:lnSpc>
                <a:spcPct val="80000"/>
              </a:lnSpc>
              <a:spcBef>
                <a:spcPts val="1000"/>
              </a:spcBef>
              <a:spcAft>
                <a:spcPts val="0"/>
              </a:spcAft>
              <a:buClr>
                <a:schemeClr val="dk1"/>
              </a:buClr>
              <a:buSzPts val="2405"/>
              <a:buFont typeface="Calibri"/>
              <a:buAutoNum type="arabicPeriod"/>
            </a:pPr>
            <a:r>
              <a:rPr lang="en-US" sz="2405"/>
              <a:t>Class – MOVES</a:t>
            </a:r>
            <a:endParaRPr/>
          </a:p>
          <a:p>
            <a:pPr indent="-514350" lvl="0" marL="514350" rtl="0" algn="l">
              <a:lnSpc>
                <a:spcPct val="80000"/>
              </a:lnSpc>
              <a:spcBef>
                <a:spcPts val="1000"/>
              </a:spcBef>
              <a:spcAft>
                <a:spcPts val="0"/>
              </a:spcAft>
              <a:buClr>
                <a:srgbClr val="0070C0"/>
              </a:buClr>
              <a:buSzPts val="2405"/>
              <a:buFont typeface="Calibri"/>
              <a:buAutoNum type="arabicPeriod"/>
            </a:pPr>
            <a:r>
              <a:rPr lang="en-US" sz="2405">
                <a:solidFill>
                  <a:srgbClr val="0070C0"/>
                </a:solidFill>
              </a:rPr>
              <a:t>SuperClass – PIECES (subclasses: King, Queen, Bishop, Knight, Rook, Pawn)</a:t>
            </a:r>
            <a:endParaRPr/>
          </a:p>
          <a:p>
            <a:pPr indent="-514350" lvl="0" marL="514350" rtl="0" algn="l">
              <a:lnSpc>
                <a:spcPct val="80000"/>
              </a:lnSpc>
              <a:spcBef>
                <a:spcPts val="1000"/>
              </a:spcBef>
              <a:spcAft>
                <a:spcPts val="0"/>
              </a:spcAft>
              <a:buClr>
                <a:schemeClr val="dk1"/>
              </a:buClr>
              <a:buSzPts val="2405"/>
              <a:buFont typeface="Calibri"/>
              <a:buAutoNum type="arabicPeriod"/>
            </a:pPr>
            <a:r>
              <a:rPr lang="en-US" sz="2405"/>
              <a:t>Class – PLAYER </a:t>
            </a:r>
            <a:endParaRPr/>
          </a:p>
          <a:p>
            <a:pPr indent="-514350" lvl="0" marL="514350" rtl="0" algn="l">
              <a:lnSpc>
                <a:spcPct val="80000"/>
              </a:lnSpc>
              <a:spcBef>
                <a:spcPts val="1000"/>
              </a:spcBef>
              <a:spcAft>
                <a:spcPts val="0"/>
              </a:spcAft>
              <a:buClr>
                <a:schemeClr val="dk1"/>
              </a:buClr>
              <a:buSzPts val="2405"/>
              <a:buFont typeface="Calibri"/>
              <a:buAutoNum type="arabicPeriod"/>
            </a:pPr>
            <a:r>
              <a:rPr lang="en-US" sz="2405"/>
              <a:t>Class – GRAPHICS </a:t>
            </a:r>
            <a:r>
              <a:rPr lang="en-US" sz="2405">
                <a:solidFill>
                  <a:srgbClr val="FF0000"/>
                </a:solidFill>
              </a:rPr>
              <a:t>(ON HOLD)</a:t>
            </a:r>
            <a:endParaRPr sz="2405"/>
          </a:p>
          <a:p>
            <a:pPr indent="-514350" lvl="0" marL="514350" rtl="0" algn="l">
              <a:lnSpc>
                <a:spcPct val="80000"/>
              </a:lnSpc>
              <a:spcBef>
                <a:spcPts val="1000"/>
              </a:spcBef>
              <a:spcAft>
                <a:spcPts val="0"/>
              </a:spcAft>
              <a:buClr>
                <a:schemeClr val="dk1"/>
              </a:buClr>
              <a:buSzPts val="2405"/>
              <a:buFont typeface="Calibri"/>
              <a:buAutoNum type="arabicPeriod"/>
            </a:pPr>
            <a:r>
              <a:rPr lang="en-US" sz="2405"/>
              <a:t>Class – AI </a:t>
            </a:r>
            <a:r>
              <a:rPr lang="en-US" sz="2405">
                <a:solidFill>
                  <a:srgbClr val="FF0000"/>
                </a:solidFill>
              </a:rPr>
              <a:t>(ON HOLD)</a:t>
            </a:r>
            <a:endParaRPr/>
          </a:p>
          <a:p>
            <a:pPr indent="-514350" lvl="0" marL="514350" rtl="0" algn="l">
              <a:lnSpc>
                <a:spcPct val="80000"/>
              </a:lnSpc>
              <a:spcBef>
                <a:spcPts val="1000"/>
              </a:spcBef>
              <a:spcAft>
                <a:spcPts val="0"/>
              </a:spcAft>
              <a:buClr>
                <a:schemeClr val="dk1"/>
              </a:buClr>
              <a:buSzPts val="2405"/>
              <a:buFont typeface="Calibri"/>
              <a:buAutoNum type="arabicPeriod"/>
            </a:pPr>
            <a:r>
              <a:rPr lang="en-US" sz="2405"/>
              <a:t>Class – CRC HOW TO</a:t>
            </a:r>
            <a:endParaRPr/>
          </a:p>
          <a:p>
            <a:pPr indent="-361632" lvl="0" marL="514350" rtl="0" algn="l">
              <a:lnSpc>
                <a:spcPct val="80000"/>
              </a:lnSpc>
              <a:spcBef>
                <a:spcPts val="1000"/>
              </a:spcBef>
              <a:spcAft>
                <a:spcPts val="0"/>
              </a:spcAft>
              <a:buClr>
                <a:schemeClr val="dk1"/>
              </a:buClr>
              <a:buSzPts val="2405"/>
              <a:buFont typeface="Calibri"/>
              <a:buNone/>
            </a:pPr>
            <a:r>
              <a:t/>
            </a:r>
            <a:endParaRPr sz="2405"/>
          </a:p>
        </p:txBody>
      </p:sp>
      <p:sp>
        <p:nvSpPr>
          <p:cNvPr id="89" name="Google Shape;89;p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90" name="Google Shape;90;p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1"/>
          <p:cNvSpPr txBox="1"/>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Timeline &amp; Slide Contents</a:t>
            </a:r>
            <a:endParaRPr/>
          </a:p>
        </p:txBody>
      </p:sp>
      <p:sp>
        <p:nvSpPr>
          <p:cNvPr id="93" name="Google Shape;93;p1"/>
          <p:cNvSpPr txBox="1"/>
          <p:nvPr/>
        </p:nvSpPr>
        <p:spPr>
          <a:xfrm>
            <a:off x="234818" y="1616076"/>
            <a:ext cx="5938156"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600"/>
              <a:buFont typeface="Arial"/>
              <a:buNone/>
            </a:pPr>
            <a:r>
              <a:rPr b="1" i="0" lang="en-US" sz="2600" u="sng" cap="none" strike="noStrike">
                <a:solidFill>
                  <a:schemeClr val="dk1"/>
                </a:solidFill>
                <a:latin typeface="Calibri"/>
                <a:ea typeface="Calibri"/>
                <a:cs typeface="Calibri"/>
                <a:sym typeface="Calibri"/>
              </a:rPr>
              <a:t>Suspenses</a:t>
            </a:r>
            <a:r>
              <a:rPr b="0" i="0" lang="en-US" sz="2600" u="none" cap="none" strike="noStrik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rgbClr val="0070C0"/>
              </a:buClr>
              <a:buSzPts val="2600"/>
              <a:buFont typeface="Arial"/>
              <a:buChar char="•"/>
            </a:pPr>
            <a:r>
              <a:rPr b="0" i="0" lang="en-US" sz="2600" u="none" cap="none" strike="sngStrike">
                <a:solidFill>
                  <a:srgbClr val="0070C0"/>
                </a:solidFill>
                <a:latin typeface="Calibri"/>
                <a:ea typeface="Calibri"/>
                <a:cs typeface="Calibri"/>
                <a:sym typeface="Calibri"/>
              </a:rPr>
              <a:t>Fri, Mar 27: Team (CRC drafts)</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Fri, Apr 03: Team (Coding for initial classes, 1-2 methods, instance variables)</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Mon, Apr 06: UPENN (project design) </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Fri, Apr 10: Team (project initial draft)</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Fri, Apr 17: Team (project final draft)</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Fri, Apr 24: open</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Mon, Apr 27: UPENN (project) </a:t>
            </a:r>
            <a:endParaRPr/>
          </a:p>
          <a:p>
            <a:pPr indent="-349250" lvl="0" marL="514350" marR="0" rtl="0" algn="l">
              <a:lnSpc>
                <a:spcPct val="90000"/>
              </a:lnSpc>
              <a:spcBef>
                <a:spcPts val="1000"/>
              </a:spcBef>
              <a:spcAft>
                <a:spcPts val="0"/>
              </a:spcAft>
              <a:buClr>
                <a:schemeClr val="dk1"/>
              </a:buClr>
              <a:buSzPts val="2600"/>
              <a:buFont typeface="Calibri"/>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10"/>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CRC card – AI</a:t>
            </a:r>
            <a:endParaRPr/>
          </a:p>
        </p:txBody>
      </p:sp>
      <p:grpSp>
        <p:nvGrpSpPr>
          <p:cNvPr id="266" name="Google Shape;266;p10"/>
          <p:cNvGrpSpPr/>
          <p:nvPr/>
        </p:nvGrpSpPr>
        <p:grpSpPr>
          <a:xfrm>
            <a:off x="1523088" y="1593118"/>
            <a:ext cx="9135611" cy="4572000"/>
            <a:chOff x="1551963" y="1795244"/>
            <a:chExt cx="9135611" cy="4572000"/>
          </a:xfrm>
        </p:grpSpPr>
        <p:cxnSp>
          <p:nvCxnSpPr>
            <p:cNvPr id="267" name="Google Shape;267;p10"/>
            <p:cNvCxnSpPr/>
            <p:nvPr/>
          </p:nvCxnSpPr>
          <p:spPr>
            <a:xfrm>
              <a:off x="6119768" y="1795244"/>
              <a:ext cx="0" cy="4572000"/>
            </a:xfrm>
            <a:prstGeom prst="straightConnector1">
              <a:avLst/>
            </a:prstGeom>
            <a:noFill/>
            <a:ln cap="flat" cmpd="sng" w="38100">
              <a:solidFill>
                <a:schemeClr val="dk1"/>
              </a:solidFill>
              <a:prstDash val="solid"/>
              <a:miter lim="800000"/>
              <a:headEnd len="sm" w="sm" type="none"/>
              <a:tailEnd len="sm" w="sm" type="none"/>
            </a:ln>
          </p:spPr>
        </p:cxnSp>
        <p:cxnSp>
          <p:nvCxnSpPr>
            <p:cNvPr id="268" name="Google Shape;268;p10"/>
            <p:cNvCxnSpPr/>
            <p:nvPr/>
          </p:nvCxnSpPr>
          <p:spPr>
            <a:xfrm>
              <a:off x="1551963" y="4014132"/>
              <a:ext cx="9135611" cy="0"/>
            </a:xfrm>
            <a:prstGeom prst="straightConnector1">
              <a:avLst/>
            </a:prstGeom>
            <a:noFill/>
            <a:ln cap="flat" cmpd="sng" w="38100">
              <a:solidFill>
                <a:schemeClr val="dk1"/>
              </a:solidFill>
              <a:prstDash val="solid"/>
              <a:miter lim="800000"/>
              <a:headEnd len="sm" w="sm" type="none"/>
              <a:tailEnd len="sm" w="sm" type="none"/>
            </a:ln>
          </p:spPr>
        </p:cxnSp>
      </p:grpSp>
      <p:sp>
        <p:nvSpPr>
          <p:cNvPr id="269" name="Google Shape;269;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270" name="Google Shape;270;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271" name="Google Shape;271;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p10"/>
          <p:cNvSpPr txBox="1"/>
          <p:nvPr/>
        </p:nvSpPr>
        <p:spPr>
          <a:xfrm>
            <a:off x="561437"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Responsibility(ies):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73" name="Google Shape;273;p10"/>
          <p:cNvSpPr txBox="1"/>
          <p:nvPr/>
        </p:nvSpPr>
        <p:spPr>
          <a:xfrm>
            <a:off x="561436"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Collaborator(s):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74" name="Google Shape;274;p10"/>
          <p:cNvSpPr txBox="1"/>
          <p:nvPr/>
        </p:nvSpPr>
        <p:spPr>
          <a:xfrm>
            <a:off x="6147899"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Variable(s):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75" name="Google Shape;275;p10"/>
          <p:cNvSpPr txBox="1"/>
          <p:nvPr/>
        </p:nvSpPr>
        <p:spPr>
          <a:xfrm>
            <a:off x="6147899"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Method(s):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76" name="Google Shape;276;p10"/>
          <p:cNvSpPr txBox="1"/>
          <p:nvPr/>
        </p:nvSpPr>
        <p:spPr>
          <a:xfrm rot="-2174568">
            <a:off x="3161543" y="2497976"/>
            <a:ext cx="5868914" cy="18620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1"/>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CRC card – DESCRIPTION / NOTES</a:t>
            </a:r>
            <a:endParaRPr/>
          </a:p>
        </p:txBody>
      </p:sp>
      <p:grpSp>
        <p:nvGrpSpPr>
          <p:cNvPr id="282" name="Google Shape;282;p11"/>
          <p:cNvGrpSpPr/>
          <p:nvPr/>
        </p:nvGrpSpPr>
        <p:grpSpPr>
          <a:xfrm>
            <a:off x="1523088" y="1593118"/>
            <a:ext cx="9135611" cy="4572000"/>
            <a:chOff x="1551963" y="1795244"/>
            <a:chExt cx="9135611" cy="4572000"/>
          </a:xfrm>
        </p:grpSpPr>
        <p:cxnSp>
          <p:nvCxnSpPr>
            <p:cNvPr id="283" name="Google Shape;283;p11"/>
            <p:cNvCxnSpPr/>
            <p:nvPr/>
          </p:nvCxnSpPr>
          <p:spPr>
            <a:xfrm>
              <a:off x="6119768" y="1795244"/>
              <a:ext cx="0" cy="4572000"/>
            </a:xfrm>
            <a:prstGeom prst="straightConnector1">
              <a:avLst/>
            </a:prstGeom>
            <a:noFill/>
            <a:ln cap="flat" cmpd="sng" w="38100">
              <a:solidFill>
                <a:schemeClr val="dk1"/>
              </a:solidFill>
              <a:prstDash val="solid"/>
              <a:miter lim="800000"/>
              <a:headEnd len="sm" w="sm" type="none"/>
              <a:tailEnd len="sm" w="sm" type="none"/>
            </a:ln>
          </p:spPr>
        </p:cxnSp>
        <p:cxnSp>
          <p:nvCxnSpPr>
            <p:cNvPr id="284" name="Google Shape;284;p11"/>
            <p:cNvCxnSpPr/>
            <p:nvPr/>
          </p:nvCxnSpPr>
          <p:spPr>
            <a:xfrm>
              <a:off x="1551963" y="4014132"/>
              <a:ext cx="9135611" cy="0"/>
            </a:xfrm>
            <a:prstGeom prst="straightConnector1">
              <a:avLst/>
            </a:prstGeom>
            <a:noFill/>
            <a:ln cap="flat" cmpd="sng" w="38100">
              <a:solidFill>
                <a:schemeClr val="dk1"/>
              </a:solidFill>
              <a:prstDash val="solid"/>
              <a:miter lim="800000"/>
              <a:headEnd len="sm" w="sm" type="none"/>
              <a:tailEnd len="sm" w="sm" type="none"/>
            </a:ln>
          </p:spPr>
        </p:cxnSp>
      </p:grpSp>
      <p:sp>
        <p:nvSpPr>
          <p:cNvPr id="285" name="Google Shape;285;p11"/>
          <p:cNvSpPr txBox="1"/>
          <p:nvPr/>
        </p:nvSpPr>
        <p:spPr>
          <a:xfrm>
            <a:off x="561437" y="1610578"/>
            <a:ext cx="5486400" cy="22860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Responsibility(ies)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rgbClr val="000000"/>
                </a:solidFill>
                <a:latin typeface="Calibri"/>
                <a:ea typeface="Calibri"/>
                <a:cs typeface="Calibri"/>
                <a:sym typeface="Calibri"/>
              </a:rPr>
              <a:t>	The "Responsibilities" section describes the tasks an object of the class is supposed to carry out. It should simply describes what is to be done, and it should avoid mentioning any of the detailed details of how the tasks are to be carried out.</a:t>
            </a:r>
            <a:r>
              <a:rPr b="0" i="0" lang="en-US" sz="16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1"/>
          <p:cNvSpPr txBox="1"/>
          <p:nvPr/>
        </p:nvSpPr>
        <p:spPr>
          <a:xfrm>
            <a:off x="6136522" y="1610578"/>
            <a:ext cx="5486400" cy="22860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Variable(s):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1600">
                <a:solidFill>
                  <a:srgbClr val="000000"/>
                </a:solidFill>
                <a:latin typeface="Calibri"/>
                <a:ea typeface="Calibri"/>
                <a:cs typeface="Calibri"/>
                <a:sym typeface="Calibri"/>
              </a:rPr>
              <a:t>	The "Variables" section lists the global variables (object state variables) an object of the class needs to maintain.</a:t>
            </a:r>
            <a:r>
              <a:rPr b="0" i="0" lang="en-US" sz="16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288" name="Google Shape;288;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289" name="Google Shape;289;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11"/>
          <p:cNvSpPr txBox="1"/>
          <p:nvPr/>
        </p:nvSpPr>
        <p:spPr>
          <a:xfrm>
            <a:off x="561437" y="3849411"/>
            <a:ext cx="5486400" cy="22860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rgbClr val="000000"/>
                </a:solidFill>
                <a:latin typeface="Calibri"/>
                <a:ea typeface="Calibri"/>
                <a:cs typeface="Calibri"/>
                <a:sym typeface="Calibri"/>
              </a:rPr>
              <a:t>	The "Collaborators" section should definitely contain any classes the object needs to carry out its tasks. In some designs, but certainly not all, it may also include classes that use the object.</a:t>
            </a:r>
            <a:r>
              <a:rPr b="0" i="0" lang="en-US" sz="16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1"/>
          <p:cNvSpPr txBox="1"/>
          <p:nvPr/>
        </p:nvSpPr>
        <p:spPr>
          <a:xfrm>
            <a:off x="6136522" y="3849411"/>
            <a:ext cx="5486400" cy="22860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Method(s)</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rgbClr val="000000"/>
                </a:solidFill>
                <a:latin typeface="Calibri"/>
                <a:ea typeface="Calibri"/>
                <a:cs typeface="Calibri"/>
                <a:sym typeface="Calibri"/>
              </a:rPr>
              <a:t>	The Methods section lists the methods of the class. It should simply list the method signatures (method return types, names and parameter lists) and brief descriptions of what the methods do. It should avoid mentioning any details about how the methods carry out their tasks. Typically, each method carries out one of the tasks listed in the Responsibilities section.</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CRC card – MAIN</a:t>
            </a:r>
            <a:endParaRPr/>
          </a:p>
        </p:txBody>
      </p:sp>
      <p:grpSp>
        <p:nvGrpSpPr>
          <p:cNvPr id="99" name="Google Shape;99;p2"/>
          <p:cNvGrpSpPr/>
          <p:nvPr/>
        </p:nvGrpSpPr>
        <p:grpSpPr>
          <a:xfrm>
            <a:off x="1523088" y="1593118"/>
            <a:ext cx="9135611" cy="4572000"/>
            <a:chOff x="1551963" y="1795244"/>
            <a:chExt cx="9135611" cy="4572000"/>
          </a:xfrm>
        </p:grpSpPr>
        <p:cxnSp>
          <p:nvCxnSpPr>
            <p:cNvPr id="100" name="Google Shape;100;p2"/>
            <p:cNvCxnSpPr/>
            <p:nvPr/>
          </p:nvCxnSpPr>
          <p:spPr>
            <a:xfrm>
              <a:off x="6119768" y="1795244"/>
              <a:ext cx="0" cy="4572000"/>
            </a:xfrm>
            <a:prstGeom prst="straightConnector1">
              <a:avLst/>
            </a:prstGeom>
            <a:noFill/>
            <a:ln cap="flat" cmpd="sng" w="38100">
              <a:solidFill>
                <a:schemeClr val="dk1"/>
              </a:solidFill>
              <a:prstDash val="solid"/>
              <a:miter lim="800000"/>
              <a:headEnd len="sm" w="sm" type="none"/>
              <a:tailEnd len="sm" w="sm" type="none"/>
            </a:ln>
          </p:spPr>
        </p:cxnSp>
        <p:cxnSp>
          <p:nvCxnSpPr>
            <p:cNvPr id="101" name="Google Shape;101;p2"/>
            <p:cNvCxnSpPr/>
            <p:nvPr/>
          </p:nvCxnSpPr>
          <p:spPr>
            <a:xfrm>
              <a:off x="1551963" y="4014132"/>
              <a:ext cx="9135611" cy="0"/>
            </a:xfrm>
            <a:prstGeom prst="straightConnector1">
              <a:avLst/>
            </a:prstGeom>
            <a:noFill/>
            <a:ln cap="flat" cmpd="sng" w="38100">
              <a:solidFill>
                <a:schemeClr val="dk1"/>
              </a:solidFill>
              <a:prstDash val="solid"/>
              <a:miter lim="800000"/>
              <a:headEnd len="sm" w="sm" type="none"/>
              <a:tailEnd len="sm" w="sm" type="none"/>
            </a:ln>
          </p:spPr>
        </p:cxnSp>
      </p:grpSp>
      <p:sp>
        <p:nvSpPr>
          <p:cNvPr id="102" name="Google Shape;102;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103" name="Google Shape;103;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104" name="Google Shape;104;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2"/>
          <p:cNvSpPr txBox="1"/>
          <p:nvPr/>
        </p:nvSpPr>
        <p:spPr>
          <a:xfrm>
            <a:off x="561437"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Responsibility(ies):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Driver class for displaying of board and moving of various pieces between two players.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launch game?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06" name="Google Shape;106;p2"/>
          <p:cNvSpPr txBox="1"/>
          <p:nvPr/>
        </p:nvSpPr>
        <p:spPr>
          <a:xfrm>
            <a:off x="561436"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Collaborator(s):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all other classes?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07" name="Google Shape;107;p2"/>
          <p:cNvSpPr txBox="1"/>
          <p:nvPr/>
        </p:nvSpPr>
        <p:spPr>
          <a:xfrm>
            <a:off x="6147899"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Variable(s):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None: Should only instantiate constructors for different classes and then drive the game.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May need to launch a new instance of “game” or “board” ?</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08" name="Google Shape;108;p2"/>
          <p:cNvSpPr txBox="1"/>
          <p:nvPr/>
        </p:nvSpPr>
        <p:spPr>
          <a:xfrm>
            <a:off x="6147899"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Method(s):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Should be no new methods in Main class.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public static void main(String[] args) {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CRC card – BOARD</a:t>
            </a:r>
            <a:endParaRPr/>
          </a:p>
        </p:txBody>
      </p:sp>
      <p:grpSp>
        <p:nvGrpSpPr>
          <p:cNvPr id="114" name="Google Shape;114;p3"/>
          <p:cNvGrpSpPr/>
          <p:nvPr/>
        </p:nvGrpSpPr>
        <p:grpSpPr>
          <a:xfrm>
            <a:off x="1523088" y="1593118"/>
            <a:ext cx="9135611" cy="4572000"/>
            <a:chOff x="1551963" y="1795244"/>
            <a:chExt cx="9135611" cy="4572000"/>
          </a:xfrm>
        </p:grpSpPr>
        <p:cxnSp>
          <p:nvCxnSpPr>
            <p:cNvPr id="115" name="Google Shape;115;p3"/>
            <p:cNvCxnSpPr/>
            <p:nvPr/>
          </p:nvCxnSpPr>
          <p:spPr>
            <a:xfrm>
              <a:off x="6119768" y="1795244"/>
              <a:ext cx="0" cy="4572000"/>
            </a:xfrm>
            <a:prstGeom prst="straightConnector1">
              <a:avLst/>
            </a:prstGeom>
            <a:noFill/>
            <a:ln cap="flat" cmpd="sng" w="38100">
              <a:solidFill>
                <a:schemeClr val="dk1"/>
              </a:solidFill>
              <a:prstDash val="solid"/>
              <a:miter lim="800000"/>
              <a:headEnd len="sm" w="sm" type="none"/>
              <a:tailEnd len="sm" w="sm" type="none"/>
            </a:ln>
          </p:spPr>
        </p:cxnSp>
        <p:cxnSp>
          <p:nvCxnSpPr>
            <p:cNvPr id="116" name="Google Shape;116;p3"/>
            <p:cNvCxnSpPr/>
            <p:nvPr/>
          </p:nvCxnSpPr>
          <p:spPr>
            <a:xfrm>
              <a:off x="1551963" y="4014132"/>
              <a:ext cx="9135611" cy="0"/>
            </a:xfrm>
            <a:prstGeom prst="straightConnector1">
              <a:avLst/>
            </a:prstGeom>
            <a:noFill/>
            <a:ln cap="flat" cmpd="sng" w="38100">
              <a:solidFill>
                <a:schemeClr val="dk1"/>
              </a:solidFill>
              <a:prstDash val="solid"/>
              <a:miter lim="800000"/>
              <a:headEnd len="sm" w="sm" type="none"/>
              <a:tailEnd len="sm" w="sm" type="none"/>
            </a:ln>
          </p:spPr>
        </p:cxnSp>
      </p:grpSp>
      <p:sp>
        <p:nvSpPr>
          <p:cNvPr id="117" name="Google Shape;117;p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118" name="Google Shape;118;p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119" name="Google Shape;119;p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3"/>
          <p:cNvSpPr txBox="1"/>
          <p:nvPr/>
        </p:nvSpPr>
        <p:spPr>
          <a:xfrm>
            <a:off x="561437"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Responsibility(ies):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Arrange Board into correct configuration for a chess game.  Allow movement of pieces with boundary considerations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1" name="Google Shape;121;p3"/>
          <p:cNvSpPr txBox="1"/>
          <p:nvPr/>
        </p:nvSpPr>
        <p:spPr>
          <a:xfrm>
            <a:off x="561436"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Collaborator(s):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Moves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Graphics??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2" name="Google Shape;122;p3"/>
          <p:cNvSpPr txBox="1"/>
          <p:nvPr/>
        </p:nvSpPr>
        <p:spPr>
          <a:xfrm>
            <a:off x="6147899"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Variable(s):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 tileCoordinate; </a:t>
            </a:r>
            <a:r>
              <a:rPr lang="en-US" sz="1800">
                <a:solidFill>
                  <a:schemeClr val="dk1"/>
                </a:solidFill>
                <a:latin typeface="Calibri"/>
                <a:ea typeface="Calibri"/>
                <a:cs typeface="Calibri"/>
                <a:sym typeface="Calibri"/>
              </a:rPr>
              <a: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3" name="Google Shape;123;p3"/>
          <p:cNvSpPr txBox="1"/>
          <p:nvPr/>
        </p:nvSpPr>
        <p:spPr>
          <a:xfrm>
            <a:off x="6147899"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Method(s):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boolean isTileOccupied()</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String updateBoard(String piece, int Move)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Board(int tileCoordinate){</a:t>
            </a:r>
            <a:r>
              <a:rPr lang="en-US" sz="1800">
                <a:solidFill>
                  <a:schemeClr val="dk1"/>
                </a:solidFill>
                <a:latin typeface="Calibri"/>
                <a:ea typeface="Calibri"/>
                <a:cs typeface="Calibri"/>
                <a:sym typeface="Calibri"/>
              </a:rPr>
              <a:t>this.tileCoordinate = tileCoordinate;}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Piece getPiece()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4"/>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CRC card – MOVES</a:t>
            </a:r>
            <a:endParaRPr/>
          </a:p>
        </p:txBody>
      </p:sp>
      <p:grpSp>
        <p:nvGrpSpPr>
          <p:cNvPr id="129" name="Google Shape;129;p4"/>
          <p:cNvGrpSpPr/>
          <p:nvPr/>
        </p:nvGrpSpPr>
        <p:grpSpPr>
          <a:xfrm>
            <a:off x="1523088" y="1593118"/>
            <a:ext cx="9135611" cy="4572000"/>
            <a:chOff x="1551963" y="1795244"/>
            <a:chExt cx="9135611" cy="4572000"/>
          </a:xfrm>
        </p:grpSpPr>
        <p:cxnSp>
          <p:nvCxnSpPr>
            <p:cNvPr id="130" name="Google Shape;130;p4"/>
            <p:cNvCxnSpPr/>
            <p:nvPr/>
          </p:nvCxnSpPr>
          <p:spPr>
            <a:xfrm>
              <a:off x="6119768" y="1795244"/>
              <a:ext cx="0" cy="4572000"/>
            </a:xfrm>
            <a:prstGeom prst="straightConnector1">
              <a:avLst/>
            </a:prstGeom>
            <a:noFill/>
            <a:ln cap="flat" cmpd="sng" w="38100">
              <a:solidFill>
                <a:schemeClr val="dk1"/>
              </a:solidFill>
              <a:prstDash val="solid"/>
              <a:miter lim="800000"/>
              <a:headEnd len="sm" w="sm" type="none"/>
              <a:tailEnd len="sm" w="sm" type="none"/>
            </a:ln>
          </p:spPr>
        </p:cxnSp>
        <p:cxnSp>
          <p:nvCxnSpPr>
            <p:cNvPr id="131" name="Google Shape;131;p4"/>
            <p:cNvCxnSpPr/>
            <p:nvPr/>
          </p:nvCxnSpPr>
          <p:spPr>
            <a:xfrm>
              <a:off x="1551963" y="4014132"/>
              <a:ext cx="9135611" cy="0"/>
            </a:xfrm>
            <a:prstGeom prst="straightConnector1">
              <a:avLst/>
            </a:prstGeom>
            <a:noFill/>
            <a:ln cap="flat" cmpd="sng" w="38100">
              <a:solidFill>
                <a:schemeClr val="dk1"/>
              </a:solidFill>
              <a:prstDash val="solid"/>
              <a:miter lim="800000"/>
              <a:headEnd len="sm" w="sm" type="none"/>
              <a:tailEnd len="sm" w="sm" type="none"/>
            </a:ln>
          </p:spPr>
        </p:cxnSp>
      </p:grpSp>
      <p:sp>
        <p:nvSpPr>
          <p:cNvPr id="132" name="Google Shape;132;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133" name="Google Shape;133;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134" name="Google Shape;134;p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4"/>
          <p:cNvSpPr txBox="1"/>
          <p:nvPr/>
        </p:nvSpPr>
        <p:spPr>
          <a:xfrm>
            <a:off x="561436" y="1610578"/>
            <a:ext cx="5472449"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Responsibility(ies):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Check if move a player makes is valid or not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Check if special move a player makes is valid or not.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If a move/special move for a piece is valid, move piece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4"/>
          <p:cNvSpPr txBox="1"/>
          <p:nvPr/>
        </p:nvSpPr>
        <p:spPr>
          <a:xfrm>
            <a:off x="561435" y="3924759"/>
            <a:ext cx="5351679"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 (not completely clear here would love to hear from others especially about pieces)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Board – updates the board if move by player is valid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Pieces - move pieces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Players – when a player makes moves a particular piece by a certain amount, checks whether the move is valid and if so moves the piece by that amount and </a:t>
            </a:r>
            <a:endParaRPr/>
          </a:p>
          <a:p>
            <a:pPr indent="0" lvl="0" marL="0" marR="0" rtl="0" algn="l">
              <a:spcBef>
                <a:spcPts val="0"/>
              </a:spcBef>
              <a:spcAft>
                <a:spcPts val="0"/>
              </a:spcAft>
              <a:buNone/>
            </a:pPr>
            <a:r>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37" name="Google Shape;137;p4"/>
          <p:cNvSpPr txBox="1"/>
          <p:nvPr/>
        </p:nvSpPr>
        <p:spPr>
          <a:xfrm>
            <a:off x="6147899"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Variable(s):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integer x_move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integer y_move</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38" name="Google Shape;138;p4"/>
          <p:cNvSpPr txBox="1"/>
          <p:nvPr/>
        </p:nvSpPr>
        <p:spPr>
          <a:xfrm>
            <a:off x="6147899" y="3924758"/>
            <a:ext cx="5482666" cy="243158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Method(s):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checkvalidmove(): boolean return method that checks whether a move for a given piece is valid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checkspecialvalidmove(): boolean return method that checks special moves for specific pieces that have special moves permitted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move(): if for a given piece, move appears to be valid then move the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5"/>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Calibri"/>
              <a:buNone/>
            </a:pPr>
            <a:r>
              <a:rPr lang="en-US">
                <a:solidFill>
                  <a:srgbClr val="0070C0"/>
                </a:solidFill>
              </a:rPr>
              <a:t>CRC card – SuperClass: PIECES</a:t>
            </a:r>
            <a:endParaRPr/>
          </a:p>
        </p:txBody>
      </p:sp>
      <p:grpSp>
        <p:nvGrpSpPr>
          <p:cNvPr id="144" name="Google Shape;144;p5"/>
          <p:cNvGrpSpPr/>
          <p:nvPr/>
        </p:nvGrpSpPr>
        <p:grpSpPr>
          <a:xfrm>
            <a:off x="1523088" y="1593118"/>
            <a:ext cx="9135611" cy="4572000"/>
            <a:chOff x="1551963" y="1795244"/>
            <a:chExt cx="9135611" cy="4572000"/>
          </a:xfrm>
        </p:grpSpPr>
        <p:cxnSp>
          <p:nvCxnSpPr>
            <p:cNvPr id="145" name="Google Shape;145;p5"/>
            <p:cNvCxnSpPr/>
            <p:nvPr/>
          </p:nvCxnSpPr>
          <p:spPr>
            <a:xfrm>
              <a:off x="6119768" y="1795244"/>
              <a:ext cx="0" cy="4572000"/>
            </a:xfrm>
            <a:prstGeom prst="straightConnector1">
              <a:avLst/>
            </a:prstGeom>
            <a:noFill/>
            <a:ln cap="flat" cmpd="sng" w="38100">
              <a:solidFill>
                <a:schemeClr val="dk1"/>
              </a:solidFill>
              <a:prstDash val="solid"/>
              <a:miter lim="800000"/>
              <a:headEnd len="sm" w="sm" type="none"/>
              <a:tailEnd len="sm" w="sm" type="none"/>
            </a:ln>
          </p:spPr>
        </p:cxnSp>
        <p:cxnSp>
          <p:nvCxnSpPr>
            <p:cNvPr id="146" name="Google Shape;146;p5"/>
            <p:cNvCxnSpPr/>
            <p:nvPr/>
          </p:nvCxnSpPr>
          <p:spPr>
            <a:xfrm>
              <a:off x="1551963" y="4014132"/>
              <a:ext cx="9135611" cy="0"/>
            </a:xfrm>
            <a:prstGeom prst="straightConnector1">
              <a:avLst/>
            </a:prstGeom>
            <a:noFill/>
            <a:ln cap="flat" cmpd="sng" w="38100">
              <a:solidFill>
                <a:schemeClr val="dk1"/>
              </a:solidFill>
              <a:prstDash val="solid"/>
              <a:miter lim="800000"/>
              <a:headEnd len="sm" w="sm" type="none"/>
              <a:tailEnd len="sm" w="sm" type="none"/>
            </a:ln>
          </p:spPr>
        </p:cxnSp>
      </p:grpSp>
      <p:sp>
        <p:nvSpPr>
          <p:cNvPr id="147" name="Google Shape;147;p5"/>
          <p:cNvSpPr txBox="1"/>
          <p:nvPr/>
        </p:nvSpPr>
        <p:spPr>
          <a:xfrm>
            <a:off x="561437"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Responsibility(ies):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 playing pieces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Distinguish / display pieces of opposing sides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Establish initial/default positioning of pieces???</a:t>
            </a:r>
            <a:endParaRPr/>
          </a:p>
        </p:txBody>
      </p:sp>
      <p:sp>
        <p:nvSpPr>
          <p:cNvPr id="148" name="Google Shape;148;p5"/>
          <p:cNvSpPr txBox="1"/>
          <p:nvPr/>
        </p:nvSpPr>
        <p:spPr>
          <a:xfrm>
            <a:off x="561435" y="4351479"/>
            <a:ext cx="5403133"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Collaborator(s):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Chessboard//positioning</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Moves//playing</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Players//selection and moving</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Subclasses: (King, Queen, Bishop, Knight, Rook, Pawn)</a:t>
            </a:r>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p:txBody>
      </p:sp>
      <p:sp>
        <p:nvSpPr>
          <p:cNvPr id="149" name="Google Shape;149;p5"/>
          <p:cNvSpPr txBox="1"/>
          <p:nvPr/>
        </p:nvSpPr>
        <p:spPr>
          <a:xfrm>
            <a:off x="6147898" y="1610578"/>
            <a:ext cx="5482655"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Variable(s):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Colors:// white team, black team</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Titles/Ranks://all subclasses: King, Queen, Bishop, Knight, Rook, Pawn</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InitialPosition//for a new game</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CurrentPosition??? //in this class or board or moves</a:t>
            </a:r>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p:txBody>
      </p:sp>
      <p:sp>
        <p:nvSpPr>
          <p:cNvPr id="150" name="Google Shape;150;p5"/>
          <p:cNvSpPr txBox="1"/>
          <p:nvPr/>
        </p:nvSpPr>
        <p:spPr>
          <a:xfrm>
            <a:off x="6147899"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Method(s):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 = new Piece();//new generic piece</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xW = new Piece(); //new white piece</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xB = new Piece(); //new black piece</a:t>
            </a:r>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p:txBody>
      </p:sp>
      <p:sp>
        <p:nvSpPr>
          <p:cNvPr id="151" name="Google Shape;151;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152" name="Google Shape;152;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153" name="Google Shape;153;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6"/>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Calibri"/>
              <a:buNone/>
            </a:pPr>
            <a:r>
              <a:rPr lang="en-US">
                <a:solidFill>
                  <a:srgbClr val="0070C0"/>
                </a:solidFill>
              </a:rPr>
              <a:t>CRC card – SubClass: * extends PIECES</a:t>
            </a:r>
            <a:endParaRPr/>
          </a:p>
        </p:txBody>
      </p:sp>
      <p:grpSp>
        <p:nvGrpSpPr>
          <p:cNvPr id="159" name="Google Shape;159;p6"/>
          <p:cNvGrpSpPr/>
          <p:nvPr/>
        </p:nvGrpSpPr>
        <p:grpSpPr>
          <a:xfrm>
            <a:off x="1523088" y="1593118"/>
            <a:ext cx="9135611" cy="4572000"/>
            <a:chOff x="1551963" y="1795244"/>
            <a:chExt cx="9135611" cy="4572000"/>
          </a:xfrm>
        </p:grpSpPr>
        <p:cxnSp>
          <p:nvCxnSpPr>
            <p:cNvPr id="160" name="Google Shape;160;p6"/>
            <p:cNvCxnSpPr/>
            <p:nvPr/>
          </p:nvCxnSpPr>
          <p:spPr>
            <a:xfrm>
              <a:off x="6119768" y="1795244"/>
              <a:ext cx="0" cy="4572000"/>
            </a:xfrm>
            <a:prstGeom prst="straightConnector1">
              <a:avLst/>
            </a:prstGeom>
            <a:noFill/>
            <a:ln cap="flat" cmpd="sng" w="38100">
              <a:solidFill>
                <a:schemeClr val="dk1"/>
              </a:solidFill>
              <a:prstDash val="solid"/>
              <a:miter lim="800000"/>
              <a:headEnd len="sm" w="sm" type="none"/>
              <a:tailEnd len="sm" w="sm" type="none"/>
            </a:ln>
          </p:spPr>
        </p:cxnSp>
        <p:cxnSp>
          <p:nvCxnSpPr>
            <p:cNvPr id="161" name="Google Shape;161;p6"/>
            <p:cNvCxnSpPr/>
            <p:nvPr/>
          </p:nvCxnSpPr>
          <p:spPr>
            <a:xfrm>
              <a:off x="1551963" y="4014132"/>
              <a:ext cx="9135611" cy="0"/>
            </a:xfrm>
            <a:prstGeom prst="straightConnector1">
              <a:avLst/>
            </a:prstGeom>
            <a:noFill/>
            <a:ln cap="flat" cmpd="sng" w="38100">
              <a:solidFill>
                <a:schemeClr val="dk1"/>
              </a:solidFill>
              <a:prstDash val="solid"/>
              <a:miter lim="800000"/>
              <a:headEnd len="sm" w="sm" type="none"/>
              <a:tailEnd len="sm" w="sm" type="none"/>
            </a:ln>
          </p:spPr>
        </p:cxnSp>
      </p:grpSp>
      <p:sp>
        <p:nvSpPr>
          <p:cNvPr id="162" name="Google Shape;162;p6"/>
          <p:cNvSpPr txBox="1"/>
          <p:nvPr/>
        </p:nvSpPr>
        <p:spPr>
          <a:xfrm>
            <a:off x="561437"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rgbClr val="0070C0"/>
                </a:solidFill>
                <a:latin typeface="Calibri"/>
                <a:ea typeface="Calibri"/>
                <a:cs typeface="Calibri"/>
                <a:sym typeface="Calibri"/>
              </a:rPr>
              <a:t>Responsibility(ies):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Constructs * </a:t>
            </a:r>
            <a:endParaRPr/>
          </a:p>
        </p:txBody>
      </p:sp>
      <p:sp>
        <p:nvSpPr>
          <p:cNvPr id="163" name="Google Shape;163;p6"/>
          <p:cNvSpPr txBox="1"/>
          <p:nvPr/>
        </p:nvSpPr>
        <p:spPr>
          <a:xfrm>
            <a:off x="561436"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rgbClr val="0070C0"/>
                </a:solidFill>
                <a:latin typeface="Calibri"/>
                <a:ea typeface="Calibri"/>
                <a:cs typeface="Calibri"/>
                <a:sym typeface="Calibri"/>
              </a:rPr>
              <a:t>Collaborator(s):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Superclass: PIECES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Moves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Players</a:t>
            </a:r>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p:txBody>
      </p:sp>
      <p:sp>
        <p:nvSpPr>
          <p:cNvPr id="164" name="Google Shape;164;p6"/>
          <p:cNvSpPr txBox="1"/>
          <p:nvPr/>
        </p:nvSpPr>
        <p:spPr>
          <a:xfrm>
            <a:off x="6147899"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rgbClr val="0070C0"/>
                </a:solidFill>
                <a:latin typeface="Calibri"/>
                <a:ea typeface="Calibri"/>
                <a:cs typeface="Calibri"/>
                <a:sym typeface="Calibri"/>
              </a:rPr>
              <a:t>Variable(s):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super.color</a:t>
            </a:r>
            <a:endParaRPr sz="1800">
              <a:solidFill>
                <a:srgbClr val="0070C0"/>
              </a:solidFill>
              <a:latin typeface="Calibri"/>
              <a:ea typeface="Calibri"/>
              <a:cs typeface="Calibri"/>
              <a:sym typeface="Calibri"/>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super.titles/ranks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super.intialPosition</a:t>
            </a:r>
            <a:endParaRPr sz="1800">
              <a:solidFill>
                <a:srgbClr val="0070C0"/>
              </a:solidFill>
              <a:latin typeface="Calibri"/>
              <a:ea typeface="Calibri"/>
              <a:cs typeface="Calibri"/>
              <a:sym typeface="Calibri"/>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defaultMoves</a:t>
            </a:r>
            <a:endParaRPr sz="1800">
              <a:solidFill>
                <a:srgbClr val="0070C0"/>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p:txBody>
      </p:sp>
      <p:sp>
        <p:nvSpPr>
          <p:cNvPr id="165" name="Google Shape;165;p6"/>
          <p:cNvSpPr txBox="1"/>
          <p:nvPr/>
        </p:nvSpPr>
        <p:spPr>
          <a:xfrm>
            <a:off x="6147899"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rgbClr val="0070C0"/>
                </a:solidFill>
                <a:latin typeface="Calibri"/>
                <a:ea typeface="Calibri"/>
                <a:cs typeface="Calibri"/>
                <a:sym typeface="Calibri"/>
              </a:rPr>
              <a:t>Method(s):</a:t>
            </a:r>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move();???does Moves become a subclass to Pieces or King (see next slide)</a:t>
            </a:r>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Calibri"/>
              <a:ea typeface="Calibri"/>
              <a:cs typeface="Calibri"/>
              <a:sym typeface="Calibri"/>
            </a:endParaRPr>
          </a:p>
        </p:txBody>
      </p:sp>
      <p:sp>
        <p:nvSpPr>
          <p:cNvPr id="166" name="Google Shape;166;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167" name="Google Shape;167;p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168" name="Google Shape;168;p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6"/>
          <p:cNvSpPr/>
          <p:nvPr/>
        </p:nvSpPr>
        <p:spPr>
          <a:xfrm>
            <a:off x="420848" y="1169137"/>
            <a:ext cx="11350305"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 all PIECES subclasses (King, Queen, Bishop, Knight, Rook, Pawn) are lumped into this one slide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7"/>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DRAFT: Class hierarchy diagram - PIECES</a:t>
            </a:r>
            <a:endParaRPr/>
          </a:p>
        </p:txBody>
      </p:sp>
      <p:sp>
        <p:nvSpPr>
          <p:cNvPr id="175" name="Google Shape;175;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176" name="Google Shape;176;p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177" name="Google Shape;177;p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7"/>
          <p:cNvSpPr/>
          <p:nvPr/>
        </p:nvSpPr>
        <p:spPr>
          <a:xfrm>
            <a:off x="5409082" y="1221176"/>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Pieces</a:t>
            </a:r>
            <a:endParaRPr sz="1300">
              <a:solidFill>
                <a:schemeClr val="lt1"/>
              </a:solidFill>
              <a:latin typeface="Calibri"/>
              <a:ea typeface="Calibri"/>
              <a:cs typeface="Calibri"/>
              <a:sym typeface="Calibri"/>
            </a:endParaRPr>
          </a:p>
        </p:txBody>
      </p:sp>
      <p:sp>
        <p:nvSpPr>
          <p:cNvPr id="179" name="Google Shape;179;p7"/>
          <p:cNvSpPr/>
          <p:nvPr/>
        </p:nvSpPr>
        <p:spPr>
          <a:xfrm>
            <a:off x="8885614" y="3292489"/>
            <a:ext cx="166873" cy="2815882"/>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7"/>
          <p:cNvSpPr/>
          <p:nvPr/>
        </p:nvSpPr>
        <p:spPr>
          <a:xfrm>
            <a:off x="8885614" y="3292489"/>
            <a:ext cx="166873" cy="2043960"/>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7"/>
          <p:cNvSpPr/>
          <p:nvPr/>
        </p:nvSpPr>
        <p:spPr>
          <a:xfrm>
            <a:off x="8885614" y="3292489"/>
            <a:ext cx="166873" cy="1272039"/>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7"/>
          <p:cNvSpPr/>
          <p:nvPr/>
        </p:nvSpPr>
        <p:spPr>
          <a:xfrm>
            <a:off x="8885614" y="3292489"/>
            <a:ext cx="166873" cy="500118"/>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7"/>
          <p:cNvSpPr/>
          <p:nvPr/>
        </p:nvSpPr>
        <p:spPr>
          <a:xfrm>
            <a:off x="5965327" y="2520568"/>
            <a:ext cx="3365282" cy="228314"/>
          </a:xfrm>
          <a:custGeom>
            <a:rect b="b" l="l" r="r" t="t"/>
            <a:pathLst>
              <a:path extrusionOk="0" h="120000" w="120000">
                <a:moveTo>
                  <a:pt x="0" y="0"/>
                </a:moveTo>
                <a:lnTo>
                  <a:pt x="0" y="61395"/>
                </a:lnTo>
                <a:lnTo>
                  <a:pt x="120000" y="61395"/>
                </a:lnTo>
                <a:lnTo>
                  <a:pt x="120000" y="122790"/>
                </a:lnTo>
              </a:path>
            </a:pathLst>
          </a:custGeom>
          <a:noFill/>
          <a:ln cap="flat" cmpd="sng" w="12700">
            <a:solidFill>
              <a:srgbClr val="345A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7"/>
          <p:cNvSpPr/>
          <p:nvPr/>
        </p:nvSpPr>
        <p:spPr>
          <a:xfrm>
            <a:off x="7539501" y="3292489"/>
            <a:ext cx="166873" cy="1272039"/>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7"/>
          <p:cNvSpPr/>
          <p:nvPr/>
        </p:nvSpPr>
        <p:spPr>
          <a:xfrm>
            <a:off x="7539501" y="3292489"/>
            <a:ext cx="166873" cy="500118"/>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7"/>
          <p:cNvSpPr/>
          <p:nvPr/>
        </p:nvSpPr>
        <p:spPr>
          <a:xfrm>
            <a:off x="5965327" y="2520568"/>
            <a:ext cx="2019169" cy="228314"/>
          </a:xfrm>
          <a:custGeom>
            <a:rect b="b" l="l" r="r" t="t"/>
            <a:pathLst>
              <a:path extrusionOk="0" h="120000" w="120000">
                <a:moveTo>
                  <a:pt x="0" y="0"/>
                </a:moveTo>
                <a:lnTo>
                  <a:pt x="0" y="61395"/>
                </a:lnTo>
                <a:lnTo>
                  <a:pt x="120000" y="61395"/>
                </a:lnTo>
                <a:lnTo>
                  <a:pt x="120000" y="122790"/>
                </a:lnTo>
              </a:path>
            </a:pathLst>
          </a:custGeom>
          <a:noFill/>
          <a:ln cap="flat" cmpd="sng" w="12700">
            <a:solidFill>
              <a:srgbClr val="345A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7"/>
          <p:cNvSpPr/>
          <p:nvPr/>
        </p:nvSpPr>
        <p:spPr>
          <a:xfrm>
            <a:off x="6193388" y="3292489"/>
            <a:ext cx="166873" cy="500118"/>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7"/>
          <p:cNvSpPr/>
          <p:nvPr/>
        </p:nvSpPr>
        <p:spPr>
          <a:xfrm>
            <a:off x="5965327" y="2520568"/>
            <a:ext cx="673056" cy="228314"/>
          </a:xfrm>
          <a:custGeom>
            <a:rect b="b" l="l" r="r" t="t"/>
            <a:pathLst>
              <a:path extrusionOk="0" h="120000" w="120000">
                <a:moveTo>
                  <a:pt x="0" y="0"/>
                </a:moveTo>
                <a:lnTo>
                  <a:pt x="0" y="61395"/>
                </a:lnTo>
                <a:lnTo>
                  <a:pt x="120000" y="61395"/>
                </a:lnTo>
                <a:lnTo>
                  <a:pt x="120000" y="122790"/>
                </a:lnTo>
              </a:path>
            </a:pathLst>
          </a:custGeom>
          <a:noFill/>
          <a:ln cap="flat" cmpd="sng" w="12700">
            <a:solidFill>
              <a:srgbClr val="345A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7"/>
          <p:cNvSpPr/>
          <p:nvPr/>
        </p:nvSpPr>
        <p:spPr>
          <a:xfrm>
            <a:off x="4847275" y="3292489"/>
            <a:ext cx="166873" cy="500118"/>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7"/>
          <p:cNvSpPr/>
          <p:nvPr/>
        </p:nvSpPr>
        <p:spPr>
          <a:xfrm>
            <a:off x="5292271" y="2520568"/>
            <a:ext cx="673056" cy="228314"/>
          </a:xfrm>
          <a:custGeom>
            <a:rect b="b" l="l" r="r" t="t"/>
            <a:pathLst>
              <a:path extrusionOk="0" h="120000" w="120000">
                <a:moveTo>
                  <a:pt x="120000" y="0"/>
                </a:moveTo>
                <a:lnTo>
                  <a:pt x="120000" y="61395"/>
                </a:lnTo>
                <a:lnTo>
                  <a:pt x="0" y="61395"/>
                </a:lnTo>
                <a:lnTo>
                  <a:pt x="0" y="122790"/>
                </a:lnTo>
              </a:path>
            </a:pathLst>
          </a:custGeom>
          <a:noFill/>
          <a:ln cap="flat" cmpd="sng" w="12700">
            <a:solidFill>
              <a:srgbClr val="345A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7"/>
          <p:cNvSpPr/>
          <p:nvPr/>
        </p:nvSpPr>
        <p:spPr>
          <a:xfrm>
            <a:off x="3501161" y="3292489"/>
            <a:ext cx="166873" cy="500118"/>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7"/>
          <p:cNvSpPr/>
          <p:nvPr/>
        </p:nvSpPr>
        <p:spPr>
          <a:xfrm>
            <a:off x="3946157" y="2520568"/>
            <a:ext cx="2019169" cy="228314"/>
          </a:xfrm>
          <a:custGeom>
            <a:rect b="b" l="l" r="r" t="t"/>
            <a:pathLst>
              <a:path extrusionOk="0" h="120000" w="120000">
                <a:moveTo>
                  <a:pt x="120000" y="0"/>
                </a:moveTo>
                <a:lnTo>
                  <a:pt x="120000" y="61395"/>
                </a:lnTo>
                <a:lnTo>
                  <a:pt x="0" y="61395"/>
                </a:lnTo>
                <a:lnTo>
                  <a:pt x="0" y="122790"/>
                </a:lnTo>
              </a:path>
            </a:pathLst>
          </a:custGeom>
          <a:noFill/>
          <a:ln cap="flat" cmpd="sng" w="12700">
            <a:solidFill>
              <a:srgbClr val="345A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7"/>
          <p:cNvSpPr/>
          <p:nvPr/>
        </p:nvSpPr>
        <p:spPr>
          <a:xfrm>
            <a:off x="2155048" y="3292489"/>
            <a:ext cx="166873" cy="1272039"/>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7"/>
          <p:cNvSpPr/>
          <p:nvPr/>
        </p:nvSpPr>
        <p:spPr>
          <a:xfrm>
            <a:off x="2155048" y="3292489"/>
            <a:ext cx="166873" cy="500118"/>
          </a:xfrm>
          <a:custGeom>
            <a:rect b="b" l="l" r="r" t="t"/>
            <a:pathLst>
              <a:path extrusionOk="0" h="120000" w="120000">
                <a:moveTo>
                  <a:pt x="0" y="0"/>
                </a:moveTo>
                <a:lnTo>
                  <a:pt x="0" y="122790"/>
                </a:lnTo>
                <a:lnTo>
                  <a:pt x="120000" y="122790"/>
                </a:lnTo>
              </a:path>
            </a:pathLst>
          </a:custGeom>
          <a:noFill/>
          <a:ln cap="flat" cmpd="sng" w="12700">
            <a:solidFill>
              <a:srgbClr val="3A66B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7"/>
          <p:cNvSpPr/>
          <p:nvPr/>
        </p:nvSpPr>
        <p:spPr>
          <a:xfrm>
            <a:off x="2600044" y="2520568"/>
            <a:ext cx="3365282" cy="228314"/>
          </a:xfrm>
          <a:custGeom>
            <a:rect b="b" l="l" r="r" t="t"/>
            <a:pathLst>
              <a:path extrusionOk="0" h="120000" w="120000">
                <a:moveTo>
                  <a:pt x="120000" y="0"/>
                </a:moveTo>
                <a:lnTo>
                  <a:pt x="120000" y="61395"/>
                </a:lnTo>
                <a:lnTo>
                  <a:pt x="0" y="61395"/>
                </a:lnTo>
                <a:lnTo>
                  <a:pt x="0" y="122790"/>
                </a:lnTo>
              </a:path>
            </a:pathLst>
          </a:custGeom>
          <a:noFill/>
          <a:ln cap="flat" cmpd="sng" w="12700">
            <a:solidFill>
              <a:srgbClr val="345A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7"/>
          <p:cNvSpPr/>
          <p:nvPr/>
        </p:nvSpPr>
        <p:spPr>
          <a:xfrm>
            <a:off x="3818221" y="1596463"/>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Team 1</a:t>
            </a:r>
            <a:endParaRPr/>
          </a:p>
          <a:p>
            <a:pPr indent="0" lvl="0" marL="0" marR="0" rtl="0" algn="ctr">
              <a:lnSpc>
                <a:spcPct val="90000"/>
              </a:lnSpc>
              <a:spcBef>
                <a:spcPts val="455"/>
              </a:spcBef>
              <a:spcAft>
                <a:spcPts val="0"/>
              </a:spcAft>
              <a:buClr>
                <a:schemeClr val="lt1"/>
              </a:buClr>
              <a:buSzPts val="1300"/>
              <a:buFont typeface="Calibri"/>
              <a:buNone/>
            </a:pPr>
            <a:r>
              <a:rPr lang="en-US" sz="1300">
                <a:solidFill>
                  <a:schemeClr val="lt1"/>
                </a:solidFill>
                <a:latin typeface="Calibri"/>
                <a:ea typeface="Calibri"/>
                <a:cs typeface="Calibri"/>
                <a:sym typeface="Calibri"/>
              </a:rPr>
              <a:t>(white pieces)</a:t>
            </a:r>
            <a:endParaRPr/>
          </a:p>
        </p:txBody>
      </p:sp>
      <p:sp>
        <p:nvSpPr>
          <p:cNvPr id="197" name="Google Shape;197;p7"/>
          <p:cNvSpPr/>
          <p:nvPr/>
        </p:nvSpPr>
        <p:spPr>
          <a:xfrm>
            <a:off x="7261291" y="1596463"/>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Team 2</a:t>
            </a:r>
            <a:endParaRPr/>
          </a:p>
          <a:p>
            <a:pPr indent="0" lvl="0" marL="0" marR="0" rtl="0" algn="ctr">
              <a:lnSpc>
                <a:spcPct val="90000"/>
              </a:lnSpc>
              <a:spcBef>
                <a:spcPts val="455"/>
              </a:spcBef>
              <a:spcAft>
                <a:spcPts val="0"/>
              </a:spcAft>
              <a:buClr>
                <a:schemeClr val="lt1"/>
              </a:buClr>
              <a:buSzPts val="1300"/>
              <a:buFont typeface="Calibri"/>
              <a:buNone/>
            </a:pPr>
            <a:r>
              <a:rPr lang="en-US" sz="1300">
                <a:solidFill>
                  <a:schemeClr val="lt1"/>
                </a:solidFill>
                <a:latin typeface="Calibri"/>
                <a:ea typeface="Calibri"/>
                <a:cs typeface="Calibri"/>
                <a:sym typeface="Calibri"/>
              </a:rPr>
              <a:t>(black pieces)</a:t>
            </a:r>
            <a:endParaRPr/>
          </a:p>
        </p:txBody>
      </p:sp>
      <p:sp>
        <p:nvSpPr>
          <p:cNvPr id="198" name="Google Shape;198;p7"/>
          <p:cNvSpPr/>
          <p:nvPr/>
        </p:nvSpPr>
        <p:spPr>
          <a:xfrm>
            <a:off x="2043799" y="2748883"/>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King</a:t>
            </a:r>
            <a:endParaRPr/>
          </a:p>
        </p:txBody>
      </p:sp>
      <p:sp>
        <p:nvSpPr>
          <p:cNvPr id="199" name="Google Shape;199;p7"/>
          <p:cNvSpPr/>
          <p:nvPr/>
        </p:nvSpPr>
        <p:spPr>
          <a:xfrm>
            <a:off x="2321922" y="3520804"/>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0" name="Google Shape;200;p7"/>
          <p:cNvSpPr/>
          <p:nvPr/>
        </p:nvSpPr>
        <p:spPr>
          <a:xfrm>
            <a:off x="2321922" y="4292726"/>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01" name="Google Shape;201;p7"/>
          <p:cNvSpPr/>
          <p:nvPr/>
        </p:nvSpPr>
        <p:spPr>
          <a:xfrm>
            <a:off x="3389912" y="2748883"/>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Queen</a:t>
            </a:r>
            <a:endParaRPr/>
          </a:p>
        </p:txBody>
      </p:sp>
      <p:sp>
        <p:nvSpPr>
          <p:cNvPr id="202" name="Google Shape;202;p7"/>
          <p:cNvSpPr/>
          <p:nvPr/>
        </p:nvSpPr>
        <p:spPr>
          <a:xfrm>
            <a:off x="3668035" y="3520804"/>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3" name="Google Shape;203;p7"/>
          <p:cNvSpPr/>
          <p:nvPr/>
        </p:nvSpPr>
        <p:spPr>
          <a:xfrm>
            <a:off x="4736026" y="2748883"/>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Bishop</a:t>
            </a:r>
            <a:endParaRPr/>
          </a:p>
        </p:txBody>
      </p:sp>
      <p:sp>
        <p:nvSpPr>
          <p:cNvPr id="204" name="Google Shape;204;p7"/>
          <p:cNvSpPr/>
          <p:nvPr/>
        </p:nvSpPr>
        <p:spPr>
          <a:xfrm>
            <a:off x="5014148" y="3520804"/>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5" name="Google Shape;205;p7"/>
          <p:cNvSpPr/>
          <p:nvPr/>
        </p:nvSpPr>
        <p:spPr>
          <a:xfrm>
            <a:off x="6082139" y="2748883"/>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Knight</a:t>
            </a:r>
            <a:endParaRPr/>
          </a:p>
        </p:txBody>
      </p:sp>
      <p:sp>
        <p:nvSpPr>
          <p:cNvPr id="206" name="Google Shape;206;p7"/>
          <p:cNvSpPr/>
          <p:nvPr/>
        </p:nvSpPr>
        <p:spPr>
          <a:xfrm>
            <a:off x="6360261" y="3520804"/>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7" name="Google Shape;207;p7"/>
          <p:cNvSpPr/>
          <p:nvPr/>
        </p:nvSpPr>
        <p:spPr>
          <a:xfrm>
            <a:off x="7428252" y="2748883"/>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Rook</a:t>
            </a:r>
            <a:endParaRPr/>
          </a:p>
        </p:txBody>
      </p:sp>
      <p:sp>
        <p:nvSpPr>
          <p:cNvPr id="208" name="Google Shape;208;p7"/>
          <p:cNvSpPr/>
          <p:nvPr/>
        </p:nvSpPr>
        <p:spPr>
          <a:xfrm>
            <a:off x="7706374" y="3520804"/>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9" name="Google Shape;209;p7"/>
          <p:cNvSpPr/>
          <p:nvPr/>
        </p:nvSpPr>
        <p:spPr>
          <a:xfrm>
            <a:off x="7706374" y="4292726"/>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10" name="Google Shape;210;p7"/>
          <p:cNvSpPr/>
          <p:nvPr/>
        </p:nvSpPr>
        <p:spPr>
          <a:xfrm>
            <a:off x="8774365" y="2748883"/>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Pawn (x8)</a:t>
            </a:r>
            <a:endParaRPr/>
          </a:p>
        </p:txBody>
      </p:sp>
      <p:sp>
        <p:nvSpPr>
          <p:cNvPr id="211" name="Google Shape;211;p7"/>
          <p:cNvSpPr/>
          <p:nvPr/>
        </p:nvSpPr>
        <p:spPr>
          <a:xfrm>
            <a:off x="9052488" y="3520804"/>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move (forward)</a:t>
            </a:r>
            <a:endParaRPr/>
          </a:p>
        </p:txBody>
      </p:sp>
      <p:sp>
        <p:nvSpPr>
          <p:cNvPr id="212" name="Google Shape;212;p7"/>
          <p:cNvSpPr/>
          <p:nvPr/>
        </p:nvSpPr>
        <p:spPr>
          <a:xfrm>
            <a:off x="9052488" y="4292726"/>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Capture move (diagonally)</a:t>
            </a:r>
            <a:endParaRPr/>
          </a:p>
        </p:txBody>
      </p:sp>
      <p:sp>
        <p:nvSpPr>
          <p:cNvPr id="213" name="Google Shape;213;p7"/>
          <p:cNvSpPr/>
          <p:nvPr/>
        </p:nvSpPr>
        <p:spPr>
          <a:xfrm>
            <a:off x="9052488" y="5064647"/>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Special move (2 up first move)</a:t>
            </a:r>
            <a:endParaRPr/>
          </a:p>
        </p:txBody>
      </p:sp>
      <p:sp>
        <p:nvSpPr>
          <p:cNvPr id="214" name="Google Shape;214;p7"/>
          <p:cNvSpPr/>
          <p:nvPr/>
        </p:nvSpPr>
        <p:spPr>
          <a:xfrm>
            <a:off x="9052488" y="5836568"/>
            <a:ext cx="1112490" cy="543607"/>
          </a:xfrm>
          <a:custGeom>
            <a:rect b="b" l="l" r="r" t="t"/>
            <a:pathLst>
              <a:path extrusionOk="0" h="556245" w="1112490">
                <a:moveTo>
                  <a:pt x="0" y="0"/>
                </a:moveTo>
                <a:lnTo>
                  <a:pt x="1112490" y="0"/>
                </a:lnTo>
                <a:lnTo>
                  <a:pt x="1112490" y="556245"/>
                </a:lnTo>
                <a:lnTo>
                  <a:pt x="0" y="556245"/>
                </a:lnTo>
                <a:lnTo>
                  <a:pt x="0" y="0"/>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promotion</a:t>
            </a:r>
            <a:endParaRPr/>
          </a:p>
        </p:txBody>
      </p:sp>
      <p:cxnSp>
        <p:nvCxnSpPr>
          <p:cNvPr id="215" name="Google Shape;215;p7"/>
          <p:cNvCxnSpPr/>
          <p:nvPr/>
        </p:nvCxnSpPr>
        <p:spPr>
          <a:xfrm>
            <a:off x="5965326" y="1711322"/>
            <a:ext cx="0" cy="928997"/>
          </a:xfrm>
          <a:prstGeom prst="straightConnector1">
            <a:avLst/>
          </a:prstGeom>
          <a:noFill/>
          <a:ln cap="flat" cmpd="sng" w="9525">
            <a:solidFill>
              <a:schemeClr val="accent1"/>
            </a:solidFill>
            <a:prstDash val="solid"/>
            <a:miter lim="800000"/>
            <a:headEnd len="sm" w="sm" type="none"/>
            <a:tailEnd len="sm" w="sm" type="none"/>
          </a:ln>
        </p:spPr>
      </p:cxnSp>
      <p:cxnSp>
        <p:nvCxnSpPr>
          <p:cNvPr id="216" name="Google Shape;216;p7"/>
          <p:cNvCxnSpPr>
            <a:stCxn id="178" idx="3"/>
            <a:endCxn id="196" idx="2"/>
          </p:cNvCxnSpPr>
          <p:nvPr/>
        </p:nvCxnSpPr>
        <p:spPr>
          <a:xfrm flipH="1">
            <a:off x="4930582" y="1764783"/>
            <a:ext cx="478500" cy="375300"/>
          </a:xfrm>
          <a:prstGeom prst="straightConnector1">
            <a:avLst/>
          </a:prstGeom>
          <a:noFill/>
          <a:ln cap="flat" cmpd="sng" w="9525">
            <a:solidFill>
              <a:schemeClr val="accent1"/>
            </a:solidFill>
            <a:prstDash val="solid"/>
            <a:miter lim="800000"/>
            <a:headEnd len="sm" w="sm" type="none"/>
            <a:tailEnd len="sm" w="sm" type="none"/>
          </a:ln>
        </p:spPr>
      </p:cxnSp>
      <p:cxnSp>
        <p:nvCxnSpPr>
          <p:cNvPr id="217" name="Google Shape;217;p7"/>
          <p:cNvCxnSpPr>
            <a:stCxn id="178" idx="2"/>
            <a:endCxn id="197" idx="3"/>
          </p:cNvCxnSpPr>
          <p:nvPr/>
        </p:nvCxnSpPr>
        <p:spPr>
          <a:xfrm>
            <a:off x="6521572" y="1764783"/>
            <a:ext cx="739800" cy="375300"/>
          </a:xfrm>
          <a:prstGeom prst="straightConnector1">
            <a:avLst/>
          </a:prstGeom>
          <a:noFill/>
          <a:ln cap="flat" cmpd="sng" w="9525">
            <a:solidFill>
              <a:schemeClr val="accent1"/>
            </a:solidFill>
            <a:prstDash val="solid"/>
            <a:miter lim="800000"/>
            <a:headEnd len="sm" w="sm" type="none"/>
            <a:tailEnd len="sm" w="sm" type="none"/>
          </a:ln>
        </p:spPr>
      </p:cxnSp>
      <p:cxnSp>
        <p:nvCxnSpPr>
          <p:cNvPr id="218" name="Google Shape;218;p7"/>
          <p:cNvCxnSpPr>
            <a:stCxn id="219" idx="3"/>
          </p:cNvCxnSpPr>
          <p:nvPr/>
        </p:nvCxnSpPr>
        <p:spPr>
          <a:xfrm flipH="1" rot="10800000">
            <a:off x="1154882" y="1441393"/>
            <a:ext cx="4137300" cy="117900"/>
          </a:xfrm>
          <a:prstGeom prst="straightConnector1">
            <a:avLst/>
          </a:prstGeom>
          <a:noFill/>
          <a:ln cap="flat" cmpd="sng" w="9525">
            <a:solidFill>
              <a:schemeClr val="accent1"/>
            </a:solidFill>
            <a:prstDash val="solid"/>
            <a:miter lim="800000"/>
            <a:headEnd len="sm" w="sm" type="none"/>
            <a:tailEnd len="med" w="med" type="triangle"/>
          </a:ln>
        </p:spPr>
      </p:cxnSp>
      <p:sp>
        <p:nvSpPr>
          <p:cNvPr id="219" name="Google Shape;219;p7"/>
          <p:cNvSpPr/>
          <p:nvPr/>
        </p:nvSpPr>
        <p:spPr>
          <a:xfrm>
            <a:off x="240482" y="1102093"/>
            <a:ext cx="914400" cy="914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a:t>
            </a:r>
            <a:endParaRPr/>
          </a:p>
        </p:txBody>
      </p:sp>
      <p:cxnSp>
        <p:nvCxnSpPr>
          <p:cNvPr id="220" name="Google Shape;220;p7"/>
          <p:cNvCxnSpPr>
            <a:stCxn id="221" idx="3"/>
          </p:cNvCxnSpPr>
          <p:nvPr/>
        </p:nvCxnSpPr>
        <p:spPr>
          <a:xfrm>
            <a:off x="1420079" y="2910322"/>
            <a:ext cx="507000" cy="0"/>
          </a:xfrm>
          <a:prstGeom prst="straightConnector1">
            <a:avLst/>
          </a:prstGeom>
          <a:noFill/>
          <a:ln cap="flat" cmpd="sng" w="9525">
            <a:solidFill>
              <a:schemeClr val="accent1"/>
            </a:solidFill>
            <a:prstDash val="solid"/>
            <a:miter lim="800000"/>
            <a:headEnd len="sm" w="sm" type="none"/>
            <a:tailEnd len="med" w="med" type="triangle"/>
          </a:ln>
        </p:spPr>
      </p:cxnSp>
      <p:sp>
        <p:nvSpPr>
          <p:cNvPr id="221" name="Google Shape;221;p7"/>
          <p:cNvSpPr/>
          <p:nvPr/>
        </p:nvSpPr>
        <p:spPr>
          <a:xfrm>
            <a:off x="149907" y="2453122"/>
            <a:ext cx="1270172" cy="914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Subclasses</a:t>
            </a:r>
            <a:endParaRPr/>
          </a:p>
        </p:txBody>
      </p:sp>
      <p:sp>
        <p:nvSpPr>
          <p:cNvPr id="222" name="Google Shape;222;p7"/>
          <p:cNvSpPr/>
          <p:nvPr/>
        </p:nvSpPr>
        <p:spPr>
          <a:xfrm>
            <a:off x="127566" y="3470107"/>
            <a:ext cx="1270172" cy="14174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Subclass</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methods</a:t>
            </a:r>
            <a:endParaRPr/>
          </a:p>
        </p:txBody>
      </p:sp>
      <p:cxnSp>
        <p:nvCxnSpPr>
          <p:cNvPr id="223" name="Google Shape;223;p7"/>
          <p:cNvCxnSpPr>
            <a:stCxn id="222" idx="3"/>
          </p:cNvCxnSpPr>
          <p:nvPr/>
        </p:nvCxnSpPr>
        <p:spPr>
          <a:xfrm flipH="1" rot="10800000">
            <a:off x="1397738" y="3917523"/>
            <a:ext cx="629400" cy="2613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4" name="Google Shape;224;p7"/>
          <p:cNvCxnSpPr>
            <a:stCxn id="222" idx="3"/>
          </p:cNvCxnSpPr>
          <p:nvPr/>
        </p:nvCxnSpPr>
        <p:spPr>
          <a:xfrm>
            <a:off x="1397738" y="4178823"/>
            <a:ext cx="529200" cy="195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5" name="Google Shape;225;p7"/>
          <p:cNvCxnSpPr>
            <a:stCxn id="222" idx="3"/>
          </p:cNvCxnSpPr>
          <p:nvPr/>
        </p:nvCxnSpPr>
        <p:spPr>
          <a:xfrm>
            <a:off x="1397738" y="4178823"/>
            <a:ext cx="6975900" cy="1981500"/>
          </a:xfrm>
          <a:prstGeom prst="curvedConnector3">
            <a:avLst>
              <a:gd fmla="val 3855" name="adj1"/>
            </a:avLst>
          </a:prstGeom>
          <a:noFill/>
          <a:ln cap="flat" cmpd="sng" w="9525">
            <a:solidFill>
              <a:schemeClr val="accent1"/>
            </a:solidFill>
            <a:prstDash val="solid"/>
            <a:miter lim="800000"/>
            <a:headEnd len="sm" w="sm" type="none"/>
            <a:tailEnd len="med" w="med" type="triangle"/>
          </a:ln>
        </p:spPr>
      </p:cxnSp>
      <p:cxnSp>
        <p:nvCxnSpPr>
          <p:cNvPr id="226" name="Google Shape;226;p7"/>
          <p:cNvCxnSpPr>
            <a:stCxn id="222" idx="3"/>
          </p:cNvCxnSpPr>
          <p:nvPr/>
        </p:nvCxnSpPr>
        <p:spPr>
          <a:xfrm>
            <a:off x="1397738" y="4178823"/>
            <a:ext cx="6141900" cy="641700"/>
          </a:xfrm>
          <a:prstGeom prst="curvedConnector3">
            <a:avLst>
              <a:gd fmla="val 52886" name="adj1"/>
            </a:avLst>
          </a:prstGeom>
          <a:noFill/>
          <a:ln cap="flat" cmpd="sng" w="9525">
            <a:solidFill>
              <a:schemeClr val="accent1"/>
            </a:solidFill>
            <a:prstDash val="solid"/>
            <a:miter lim="800000"/>
            <a:headEnd len="sm" w="sm" type="none"/>
            <a:tailEnd len="med" w="med" type="triangle"/>
          </a:ln>
        </p:spPr>
      </p:cxnSp>
      <p:sp>
        <p:nvSpPr>
          <p:cNvPr id="227" name="Google Shape;227;p7"/>
          <p:cNvSpPr/>
          <p:nvPr/>
        </p:nvSpPr>
        <p:spPr>
          <a:xfrm>
            <a:off x="149907" y="2097121"/>
            <a:ext cx="2919859" cy="30622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Objects ?/ instances?</a:t>
            </a:r>
            <a:endParaRPr/>
          </a:p>
        </p:txBody>
      </p:sp>
      <p:cxnSp>
        <p:nvCxnSpPr>
          <p:cNvPr id="228" name="Google Shape;228;p7"/>
          <p:cNvCxnSpPr>
            <a:stCxn id="227" idx="3"/>
          </p:cNvCxnSpPr>
          <p:nvPr/>
        </p:nvCxnSpPr>
        <p:spPr>
          <a:xfrm flipH="1" rot="10800000">
            <a:off x="3069766" y="1878832"/>
            <a:ext cx="782100" cy="371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9" name="Google Shape;229;p7"/>
          <p:cNvCxnSpPr>
            <a:stCxn id="227" idx="3"/>
          </p:cNvCxnSpPr>
          <p:nvPr/>
        </p:nvCxnSpPr>
        <p:spPr>
          <a:xfrm flipH="1" rot="10800000">
            <a:off x="3069766" y="1987432"/>
            <a:ext cx="4125000" cy="2628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8"/>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CRC card – PLAYER</a:t>
            </a:r>
            <a:endParaRPr/>
          </a:p>
        </p:txBody>
      </p:sp>
      <p:grpSp>
        <p:nvGrpSpPr>
          <p:cNvPr id="235" name="Google Shape;235;p8"/>
          <p:cNvGrpSpPr/>
          <p:nvPr/>
        </p:nvGrpSpPr>
        <p:grpSpPr>
          <a:xfrm>
            <a:off x="1523088" y="1593118"/>
            <a:ext cx="9135611" cy="4572000"/>
            <a:chOff x="1551963" y="1795244"/>
            <a:chExt cx="9135611" cy="4572000"/>
          </a:xfrm>
        </p:grpSpPr>
        <p:cxnSp>
          <p:nvCxnSpPr>
            <p:cNvPr id="236" name="Google Shape;236;p8"/>
            <p:cNvCxnSpPr/>
            <p:nvPr/>
          </p:nvCxnSpPr>
          <p:spPr>
            <a:xfrm>
              <a:off x="6119768" y="1795244"/>
              <a:ext cx="0" cy="4572000"/>
            </a:xfrm>
            <a:prstGeom prst="straightConnector1">
              <a:avLst/>
            </a:prstGeom>
            <a:noFill/>
            <a:ln cap="flat" cmpd="sng" w="38100">
              <a:solidFill>
                <a:schemeClr val="dk1"/>
              </a:solidFill>
              <a:prstDash val="solid"/>
              <a:miter lim="800000"/>
              <a:headEnd len="sm" w="sm" type="none"/>
              <a:tailEnd len="sm" w="sm" type="none"/>
            </a:ln>
          </p:spPr>
        </p:cxnSp>
        <p:cxnSp>
          <p:nvCxnSpPr>
            <p:cNvPr id="237" name="Google Shape;237;p8"/>
            <p:cNvCxnSpPr/>
            <p:nvPr/>
          </p:nvCxnSpPr>
          <p:spPr>
            <a:xfrm>
              <a:off x="1551963" y="4014132"/>
              <a:ext cx="9135611" cy="0"/>
            </a:xfrm>
            <a:prstGeom prst="straightConnector1">
              <a:avLst/>
            </a:prstGeom>
            <a:noFill/>
            <a:ln cap="flat" cmpd="sng" w="38100">
              <a:solidFill>
                <a:schemeClr val="dk1"/>
              </a:solidFill>
              <a:prstDash val="solid"/>
              <a:miter lim="800000"/>
              <a:headEnd len="sm" w="sm" type="none"/>
              <a:tailEnd len="sm" w="sm" type="none"/>
            </a:ln>
          </p:spPr>
        </p:cxnSp>
      </p:grpSp>
      <p:sp>
        <p:nvSpPr>
          <p:cNvPr id="238" name="Google Shape;238;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239" name="Google Shape;239;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240" name="Google Shape;240;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8"/>
          <p:cNvSpPr txBox="1"/>
          <p:nvPr/>
        </p:nvSpPr>
        <p:spPr>
          <a:xfrm>
            <a:off x="561437"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Responsibility(ies):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Initiate game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Initiate moves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42" name="Google Shape;242;p8"/>
          <p:cNvSpPr txBox="1"/>
          <p:nvPr/>
        </p:nvSpPr>
        <p:spPr>
          <a:xfrm>
            <a:off x="561436"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Collaborator(s):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43" name="Google Shape;243;p8"/>
          <p:cNvSpPr txBox="1"/>
          <p:nvPr/>
        </p:nvSpPr>
        <p:spPr>
          <a:xfrm>
            <a:off x="6147899"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Variable(s):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#2</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44" name="Google Shape;244;p8"/>
          <p:cNvSpPr txBox="1"/>
          <p:nvPr/>
        </p:nvSpPr>
        <p:spPr>
          <a:xfrm>
            <a:off x="6147899"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Method(s):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Start new game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piece to play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move to make with piece selected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9"/>
          <p:cNvSpPr txBox="1"/>
          <p:nvPr>
            <p:ph type="title"/>
          </p:nvPr>
        </p:nvSpPr>
        <p:spPr>
          <a:xfrm>
            <a:off x="838200" y="282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CRC card – GRAPHICS</a:t>
            </a:r>
            <a:endParaRPr/>
          </a:p>
        </p:txBody>
      </p:sp>
      <p:grpSp>
        <p:nvGrpSpPr>
          <p:cNvPr id="250" name="Google Shape;250;p9"/>
          <p:cNvGrpSpPr/>
          <p:nvPr/>
        </p:nvGrpSpPr>
        <p:grpSpPr>
          <a:xfrm>
            <a:off x="1523088" y="1593118"/>
            <a:ext cx="9135611" cy="4572000"/>
            <a:chOff x="1551963" y="1795244"/>
            <a:chExt cx="9135611" cy="4572000"/>
          </a:xfrm>
        </p:grpSpPr>
        <p:cxnSp>
          <p:nvCxnSpPr>
            <p:cNvPr id="251" name="Google Shape;251;p9"/>
            <p:cNvCxnSpPr/>
            <p:nvPr/>
          </p:nvCxnSpPr>
          <p:spPr>
            <a:xfrm>
              <a:off x="6119768" y="1795244"/>
              <a:ext cx="0" cy="4572000"/>
            </a:xfrm>
            <a:prstGeom prst="straightConnector1">
              <a:avLst/>
            </a:prstGeom>
            <a:noFill/>
            <a:ln cap="flat" cmpd="sng" w="38100">
              <a:solidFill>
                <a:schemeClr val="dk1"/>
              </a:solidFill>
              <a:prstDash val="solid"/>
              <a:miter lim="800000"/>
              <a:headEnd len="sm" w="sm" type="none"/>
              <a:tailEnd len="sm" w="sm" type="none"/>
            </a:ln>
          </p:spPr>
        </p:cxnSp>
        <p:cxnSp>
          <p:nvCxnSpPr>
            <p:cNvPr id="252" name="Google Shape;252;p9"/>
            <p:cNvCxnSpPr/>
            <p:nvPr/>
          </p:nvCxnSpPr>
          <p:spPr>
            <a:xfrm>
              <a:off x="1551963" y="4014132"/>
              <a:ext cx="9135611" cy="0"/>
            </a:xfrm>
            <a:prstGeom prst="straightConnector1">
              <a:avLst/>
            </a:prstGeom>
            <a:noFill/>
            <a:ln cap="flat" cmpd="sng" w="38100">
              <a:solidFill>
                <a:schemeClr val="dk1"/>
              </a:solidFill>
              <a:prstDash val="solid"/>
              <a:miter lim="800000"/>
              <a:headEnd len="sm" w="sm" type="none"/>
              <a:tailEnd len="sm" w="sm" type="none"/>
            </a:ln>
          </p:spPr>
        </p:cxnSp>
      </p:grpSp>
      <p:sp>
        <p:nvSpPr>
          <p:cNvPr id="253" name="Google Shape;253;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MCIT - Spring 2020</a:t>
            </a:r>
            <a:endParaRPr/>
          </a:p>
        </p:txBody>
      </p:sp>
      <p:sp>
        <p:nvSpPr>
          <p:cNvPr id="254" name="Google Shape;254;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TEAM 64</a:t>
            </a:r>
            <a:endParaRPr/>
          </a:p>
        </p:txBody>
      </p:sp>
      <p:sp>
        <p:nvSpPr>
          <p:cNvPr id="255" name="Google Shape;255;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9"/>
          <p:cNvSpPr txBox="1"/>
          <p:nvPr/>
        </p:nvSpPr>
        <p:spPr>
          <a:xfrm>
            <a:off x="561437"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Responsibility(ies):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57" name="Google Shape;257;p9"/>
          <p:cNvSpPr txBox="1"/>
          <p:nvPr/>
        </p:nvSpPr>
        <p:spPr>
          <a:xfrm>
            <a:off x="561436"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Collaborator(s):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58" name="Google Shape;258;p9"/>
          <p:cNvSpPr txBox="1"/>
          <p:nvPr/>
        </p:nvSpPr>
        <p:spPr>
          <a:xfrm>
            <a:off x="6147899" y="1610578"/>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Variable(s):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59" name="Google Shape;259;p9"/>
          <p:cNvSpPr txBox="1"/>
          <p:nvPr/>
        </p:nvSpPr>
        <p:spPr>
          <a:xfrm>
            <a:off x="6147899" y="4351479"/>
            <a:ext cx="5029200" cy="1828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Method(s):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60" name="Google Shape;260;p9"/>
          <p:cNvSpPr txBox="1"/>
          <p:nvPr/>
        </p:nvSpPr>
        <p:spPr>
          <a:xfrm rot="-2174568">
            <a:off x="3161543" y="2497976"/>
            <a:ext cx="5868914" cy="18620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2020-03-23T23:42:17Z</dcterms:created>
  <dc:creator>Jean-Michel Guerin</dc:creator>
</cp:coreProperties>
</file>