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5" r:id="rId2"/>
    <p:sldId id="258" r:id="rId3"/>
    <p:sldId id="259" r:id="rId4"/>
    <p:sldId id="260" r:id="rId5"/>
    <p:sldId id="261" r:id="rId6"/>
    <p:sldId id="262" r:id="rId7"/>
    <p:sldId id="263" r:id="rId8"/>
    <p:sldId id="264"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4" autoAdjust="0"/>
    <p:restoredTop sz="94660"/>
  </p:normalViewPr>
  <p:slideViewPr>
    <p:cSldViewPr snapToGrid="0">
      <p:cViewPr varScale="1">
        <p:scale>
          <a:sx n="114" d="100"/>
          <a:sy n="114" d="100"/>
        </p:scale>
        <p:origin x="24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55489-DCFE-4719-81D7-103B388D74E3}" type="datetimeFigureOut">
              <a:rPr lang="en-US" smtClean="0"/>
              <a:t>3/25/2020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F6304B-54DC-4A53-82B1-F7E6FC66FB92}" type="slidenum">
              <a:rPr lang="en-US" smtClean="0"/>
              <a:t>‹#›</a:t>
            </a:fld>
            <a:endParaRPr lang="en-US"/>
          </a:p>
        </p:txBody>
      </p:sp>
    </p:spTree>
    <p:extLst>
      <p:ext uri="{BB962C8B-B14F-4D97-AF65-F5344CB8AC3E}">
        <p14:creationId xmlns:p14="http://schemas.microsoft.com/office/powerpoint/2010/main" val="3823398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91269-818F-4161-BE6D-658B004755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655585-235D-4E02-A427-B50BF84978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3">
            <a:extLst>
              <a:ext uri="{FF2B5EF4-FFF2-40B4-BE49-F238E27FC236}">
                <a16:creationId xmlns:a16="http://schemas.microsoft.com/office/drawing/2014/main" id="{EB948FD4-7E09-4FAB-AC99-A5FDF3A38251}"/>
              </a:ext>
            </a:extLst>
          </p:cNvPr>
          <p:cNvSpPr>
            <a:spLocks noGrp="1"/>
          </p:cNvSpPr>
          <p:nvPr>
            <p:ph type="dt" sz="half" idx="2"/>
          </p:nvPr>
        </p:nvSpPr>
        <p:spPr>
          <a:xfrm>
            <a:off x="838200" y="6356350"/>
            <a:ext cx="2743200" cy="365125"/>
          </a:xfrm>
          <a:prstGeom prst="rect">
            <a:avLst/>
          </a:prstGeom>
        </p:spPr>
        <p:txBody>
          <a:bodyPr/>
          <a:lstStyle>
            <a:lvl1pPr algn="ctr">
              <a:defRPr/>
            </a:lvl1pPr>
          </a:lstStyle>
          <a:p>
            <a:pPr algn="l"/>
            <a:r>
              <a:rPr lang="en-US"/>
              <a:t>MCIT - Spring 2020</a:t>
            </a:r>
            <a:endParaRPr lang="en-US" dirty="0"/>
          </a:p>
        </p:txBody>
      </p:sp>
      <p:sp>
        <p:nvSpPr>
          <p:cNvPr id="8" name="Footer Placeholder 4">
            <a:extLst>
              <a:ext uri="{FF2B5EF4-FFF2-40B4-BE49-F238E27FC236}">
                <a16:creationId xmlns:a16="http://schemas.microsoft.com/office/drawing/2014/main" id="{F68C6A69-9E4E-441F-9697-4764ED49EB32}"/>
              </a:ext>
            </a:extLst>
          </p:cNvPr>
          <p:cNvSpPr>
            <a:spLocks noGrp="1"/>
          </p:cNvSpPr>
          <p:nvPr>
            <p:ph type="ftr" sz="quarter" idx="3"/>
          </p:nvPr>
        </p:nvSpPr>
        <p:spPr>
          <a:xfrm>
            <a:off x="4038600" y="6356350"/>
            <a:ext cx="4114800" cy="365125"/>
          </a:xfrm>
          <a:prstGeom prst="rect">
            <a:avLst/>
          </a:prstGeom>
        </p:spPr>
        <p:txBody>
          <a:bodyPr/>
          <a:lstStyle>
            <a:lvl1pPr algn="ctr">
              <a:defRPr/>
            </a:lvl1pPr>
          </a:lstStyle>
          <a:p>
            <a:r>
              <a:rPr lang="en-US"/>
              <a:t>TEAM 64</a:t>
            </a:r>
            <a:endParaRPr lang="en-US" dirty="0"/>
          </a:p>
        </p:txBody>
      </p:sp>
      <p:sp>
        <p:nvSpPr>
          <p:cNvPr id="9" name="Slide Number Placeholder 5">
            <a:extLst>
              <a:ext uri="{FF2B5EF4-FFF2-40B4-BE49-F238E27FC236}">
                <a16:creationId xmlns:a16="http://schemas.microsoft.com/office/drawing/2014/main" id="{BB71B755-3907-470C-BE37-14F009DAF718}"/>
              </a:ext>
            </a:extLst>
          </p:cNvPr>
          <p:cNvSpPr>
            <a:spLocks noGrp="1"/>
          </p:cNvSpPr>
          <p:nvPr>
            <p:ph type="sldNum" sz="quarter" idx="4"/>
          </p:nvPr>
        </p:nvSpPr>
        <p:spPr>
          <a:xfrm>
            <a:off x="8610600" y="6356350"/>
            <a:ext cx="2743200" cy="365125"/>
          </a:xfrm>
          <a:prstGeom prst="rect">
            <a:avLst/>
          </a:prstGeom>
        </p:spPr>
        <p:txBody>
          <a:bodyPr/>
          <a:lstStyle>
            <a:lvl1pPr algn="ctr">
              <a:defRPr/>
            </a:lvl1pPr>
          </a:lstStyle>
          <a:p>
            <a:pPr algn="r"/>
            <a:fld id="{05D4D407-EB4B-47F3-9DF4-9F79C06CD246}" type="slidenum">
              <a:rPr lang="en-US" smtClean="0"/>
              <a:pPr algn="r"/>
              <a:t>‹#›</a:t>
            </a:fld>
            <a:endParaRPr lang="en-US" dirty="0"/>
          </a:p>
        </p:txBody>
      </p:sp>
    </p:spTree>
    <p:extLst>
      <p:ext uri="{BB962C8B-B14F-4D97-AF65-F5344CB8AC3E}">
        <p14:creationId xmlns:p14="http://schemas.microsoft.com/office/powerpoint/2010/main" val="475795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D00E-F92E-420B-923C-4D5F7177E1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DA7893-F035-4597-8F56-3B4851E394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44487C4-F814-4B62-8958-58C2CAD153B8}"/>
              </a:ext>
            </a:extLst>
          </p:cNvPr>
          <p:cNvSpPr>
            <a:spLocks noGrp="1"/>
          </p:cNvSpPr>
          <p:nvPr>
            <p:ph type="dt" sz="half" idx="2"/>
          </p:nvPr>
        </p:nvSpPr>
        <p:spPr>
          <a:xfrm>
            <a:off x="838200" y="6356350"/>
            <a:ext cx="2743200" cy="365125"/>
          </a:xfrm>
          <a:prstGeom prst="rect">
            <a:avLst/>
          </a:prstGeom>
        </p:spPr>
        <p:txBody>
          <a:bodyPr/>
          <a:lstStyle>
            <a:lvl1pPr algn="ctr">
              <a:defRPr/>
            </a:lvl1pPr>
          </a:lstStyle>
          <a:p>
            <a:pPr algn="l"/>
            <a:r>
              <a:rPr lang="en-US"/>
              <a:t>MCIT - Spring 2020</a:t>
            </a:r>
            <a:endParaRPr lang="en-US" dirty="0"/>
          </a:p>
        </p:txBody>
      </p:sp>
      <p:sp>
        <p:nvSpPr>
          <p:cNvPr id="8" name="Footer Placeholder 4">
            <a:extLst>
              <a:ext uri="{FF2B5EF4-FFF2-40B4-BE49-F238E27FC236}">
                <a16:creationId xmlns:a16="http://schemas.microsoft.com/office/drawing/2014/main" id="{FB1F34DA-8C2C-4194-8E41-075A303D561E}"/>
              </a:ext>
            </a:extLst>
          </p:cNvPr>
          <p:cNvSpPr>
            <a:spLocks noGrp="1"/>
          </p:cNvSpPr>
          <p:nvPr>
            <p:ph type="ftr" sz="quarter" idx="3"/>
          </p:nvPr>
        </p:nvSpPr>
        <p:spPr>
          <a:xfrm>
            <a:off x="4038600" y="6356350"/>
            <a:ext cx="4114800" cy="365125"/>
          </a:xfrm>
          <a:prstGeom prst="rect">
            <a:avLst/>
          </a:prstGeom>
        </p:spPr>
        <p:txBody>
          <a:bodyPr/>
          <a:lstStyle>
            <a:lvl1pPr algn="ctr">
              <a:defRPr/>
            </a:lvl1pPr>
          </a:lstStyle>
          <a:p>
            <a:r>
              <a:rPr lang="en-US"/>
              <a:t>TEAM 64</a:t>
            </a:r>
            <a:endParaRPr lang="en-US" dirty="0"/>
          </a:p>
        </p:txBody>
      </p:sp>
      <p:sp>
        <p:nvSpPr>
          <p:cNvPr id="9" name="Slide Number Placeholder 5">
            <a:extLst>
              <a:ext uri="{FF2B5EF4-FFF2-40B4-BE49-F238E27FC236}">
                <a16:creationId xmlns:a16="http://schemas.microsoft.com/office/drawing/2014/main" id="{311FDAFE-ECB0-4F82-89D2-F99D588B6C9F}"/>
              </a:ext>
            </a:extLst>
          </p:cNvPr>
          <p:cNvSpPr>
            <a:spLocks noGrp="1"/>
          </p:cNvSpPr>
          <p:nvPr>
            <p:ph type="sldNum" sz="quarter" idx="4"/>
          </p:nvPr>
        </p:nvSpPr>
        <p:spPr>
          <a:xfrm>
            <a:off x="8610600" y="6356350"/>
            <a:ext cx="2743200" cy="365125"/>
          </a:xfrm>
          <a:prstGeom prst="rect">
            <a:avLst/>
          </a:prstGeom>
        </p:spPr>
        <p:txBody>
          <a:bodyPr/>
          <a:lstStyle>
            <a:lvl1pPr algn="ctr">
              <a:defRPr/>
            </a:lvl1pPr>
          </a:lstStyle>
          <a:p>
            <a:pPr algn="r"/>
            <a:fld id="{05D4D407-EB4B-47F3-9DF4-9F79C06CD246}" type="slidenum">
              <a:rPr lang="en-US" smtClean="0"/>
              <a:pPr algn="r"/>
              <a:t>‹#›</a:t>
            </a:fld>
            <a:endParaRPr lang="en-US" dirty="0"/>
          </a:p>
        </p:txBody>
      </p:sp>
    </p:spTree>
    <p:extLst>
      <p:ext uri="{BB962C8B-B14F-4D97-AF65-F5344CB8AC3E}">
        <p14:creationId xmlns:p14="http://schemas.microsoft.com/office/powerpoint/2010/main" val="2597530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D789C0-4405-4C79-BA01-51AAE0E148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775537-C2BC-4048-AFC0-67773231BC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1664D4F-85A0-4B59-851F-4BAB032246DC}"/>
              </a:ext>
            </a:extLst>
          </p:cNvPr>
          <p:cNvSpPr>
            <a:spLocks noGrp="1"/>
          </p:cNvSpPr>
          <p:nvPr>
            <p:ph type="dt" sz="half" idx="2"/>
          </p:nvPr>
        </p:nvSpPr>
        <p:spPr>
          <a:xfrm>
            <a:off x="838200" y="6356350"/>
            <a:ext cx="2743200" cy="365125"/>
          </a:xfrm>
          <a:prstGeom prst="rect">
            <a:avLst/>
          </a:prstGeom>
        </p:spPr>
        <p:txBody>
          <a:bodyPr/>
          <a:lstStyle>
            <a:lvl1pPr algn="ctr">
              <a:defRPr/>
            </a:lvl1pPr>
          </a:lstStyle>
          <a:p>
            <a:pPr algn="l"/>
            <a:r>
              <a:rPr lang="en-US"/>
              <a:t>MCIT - Spring 2020</a:t>
            </a:r>
            <a:endParaRPr lang="en-US" dirty="0"/>
          </a:p>
        </p:txBody>
      </p:sp>
      <p:sp>
        <p:nvSpPr>
          <p:cNvPr id="8" name="Footer Placeholder 4">
            <a:extLst>
              <a:ext uri="{FF2B5EF4-FFF2-40B4-BE49-F238E27FC236}">
                <a16:creationId xmlns:a16="http://schemas.microsoft.com/office/drawing/2014/main" id="{74EADD87-EF2D-48D6-AB1A-0C4265DD34CE}"/>
              </a:ext>
            </a:extLst>
          </p:cNvPr>
          <p:cNvSpPr>
            <a:spLocks noGrp="1"/>
          </p:cNvSpPr>
          <p:nvPr>
            <p:ph type="ftr" sz="quarter" idx="3"/>
          </p:nvPr>
        </p:nvSpPr>
        <p:spPr>
          <a:xfrm>
            <a:off x="4038600" y="6356350"/>
            <a:ext cx="4114800" cy="365125"/>
          </a:xfrm>
          <a:prstGeom prst="rect">
            <a:avLst/>
          </a:prstGeom>
        </p:spPr>
        <p:txBody>
          <a:bodyPr/>
          <a:lstStyle>
            <a:lvl1pPr algn="ctr">
              <a:defRPr/>
            </a:lvl1pPr>
          </a:lstStyle>
          <a:p>
            <a:r>
              <a:rPr lang="en-US"/>
              <a:t>TEAM 64</a:t>
            </a:r>
            <a:endParaRPr lang="en-US" dirty="0"/>
          </a:p>
        </p:txBody>
      </p:sp>
      <p:sp>
        <p:nvSpPr>
          <p:cNvPr id="9" name="Slide Number Placeholder 5">
            <a:extLst>
              <a:ext uri="{FF2B5EF4-FFF2-40B4-BE49-F238E27FC236}">
                <a16:creationId xmlns:a16="http://schemas.microsoft.com/office/drawing/2014/main" id="{EA325B0B-CB24-472B-BAB3-8485843154E0}"/>
              </a:ext>
            </a:extLst>
          </p:cNvPr>
          <p:cNvSpPr>
            <a:spLocks noGrp="1"/>
          </p:cNvSpPr>
          <p:nvPr>
            <p:ph type="sldNum" sz="quarter" idx="4"/>
          </p:nvPr>
        </p:nvSpPr>
        <p:spPr>
          <a:xfrm>
            <a:off x="8610600" y="6356350"/>
            <a:ext cx="2743200" cy="365125"/>
          </a:xfrm>
          <a:prstGeom prst="rect">
            <a:avLst/>
          </a:prstGeom>
        </p:spPr>
        <p:txBody>
          <a:bodyPr/>
          <a:lstStyle>
            <a:lvl1pPr algn="ctr">
              <a:defRPr/>
            </a:lvl1pPr>
          </a:lstStyle>
          <a:p>
            <a:pPr algn="r"/>
            <a:fld id="{05D4D407-EB4B-47F3-9DF4-9F79C06CD246}" type="slidenum">
              <a:rPr lang="en-US" smtClean="0"/>
              <a:pPr algn="r"/>
              <a:t>‹#›</a:t>
            </a:fld>
            <a:endParaRPr lang="en-US" dirty="0"/>
          </a:p>
        </p:txBody>
      </p:sp>
    </p:spTree>
    <p:extLst>
      <p:ext uri="{BB962C8B-B14F-4D97-AF65-F5344CB8AC3E}">
        <p14:creationId xmlns:p14="http://schemas.microsoft.com/office/powerpoint/2010/main" val="3356859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5848D-3A4E-4CEA-8EA8-55C9F74136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231EB2-73FE-4A42-9994-D235B7C293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2C79F5D-04C4-465C-8B31-C6052589C1E8}"/>
              </a:ext>
            </a:extLst>
          </p:cNvPr>
          <p:cNvSpPr>
            <a:spLocks noGrp="1"/>
          </p:cNvSpPr>
          <p:nvPr>
            <p:ph type="dt" sz="half" idx="2"/>
          </p:nvPr>
        </p:nvSpPr>
        <p:spPr>
          <a:xfrm>
            <a:off x="838200" y="6356350"/>
            <a:ext cx="2743200" cy="365125"/>
          </a:xfrm>
          <a:prstGeom prst="rect">
            <a:avLst/>
          </a:prstGeom>
        </p:spPr>
        <p:txBody>
          <a:bodyPr/>
          <a:lstStyle>
            <a:lvl1pPr algn="ctr">
              <a:defRPr/>
            </a:lvl1pPr>
          </a:lstStyle>
          <a:p>
            <a:pPr algn="l"/>
            <a:r>
              <a:rPr lang="en-US"/>
              <a:t>MCIT - Spring 2020</a:t>
            </a:r>
            <a:endParaRPr lang="en-US" dirty="0"/>
          </a:p>
        </p:txBody>
      </p:sp>
      <p:sp>
        <p:nvSpPr>
          <p:cNvPr id="8" name="Footer Placeholder 4">
            <a:extLst>
              <a:ext uri="{FF2B5EF4-FFF2-40B4-BE49-F238E27FC236}">
                <a16:creationId xmlns:a16="http://schemas.microsoft.com/office/drawing/2014/main" id="{89B67420-F279-4AED-9D92-71B7C2F5E473}"/>
              </a:ext>
            </a:extLst>
          </p:cNvPr>
          <p:cNvSpPr>
            <a:spLocks noGrp="1"/>
          </p:cNvSpPr>
          <p:nvPr>
            <p:ph type="ftr" sz="quarter" idx="3"/>
          </p:nvPr>
        </p:nvSpPr>
        <p:spPr>
          <a:xfrm>
            <a:off x="4038600" y="6356350"/>
            <a:ext cx="4114800" cy="365125"/>
          </a:xfrm>
          <a:prstGeom prst="rect">
            <a:avLst/>
          </a:prstGeom>
        </p:spPr>
        <p:txBody>
          <a:bodyPr/>
          <a:lstStyle>
            <a:lvl1pPr algn="ctr">
              <a:defRPr/>
            </a:lvl1pPr>
          </a:lstStyle>
          <a:p>
            <a:r>
              <a:rPr lang="en-US"/>
              <a:t>TEAM 64</a:t>
            </a:r>
            <a:endParaRPr lang="en-US" dirty="0"/>
          </a:p>
        </p:txBody>
      </p:sp>
      <p:sp>
        <p:nvSpPr>
          <p:cNvPr id="9" name="Slide Number Placeholder 5">
            <a:extLst>
              <a:ext uri="{FF2B5EF4-FFF2-40B4-BE49-F238E27FC236}">
                <a16:creationId xmlns:a16="http://schemas.microsoft.com/office/drawing/2014/main" id="{8F9A0DCA-C4D4-458B-AB17-4988EDAFA578}"/>
              </a:ext>
            </a:extLst>
          </p:cNvPr>
          <p:cNvSpPr>
            <a:spLocks noGrp="1"/>
          </p:cNvSpPr>
          <p:nvPr>
            <p:ph type="sldNum" sz="quarter" idx="4"/>
          </p:nvPr>
        </p:nvSpPr>
        <p:spPr>
          <a:xfrm>
            <a:off x="8610600" y="6356350"/>
            <a:ext cx="2743200" cy="365125"/>
          </a:xfrm>
          <a:prstGeom prst="rect">
            <a:avLst/>
          </a:prstGeom>
        </p:spPr>
        <p:txBody>
          <a:bodyPr/>
          <a:lstStyle>
            <a:lvl1pPr algn="ctr">
              <a:defRPr/>
            </a:lvl1pPr>
          </a:lstStyle>
          <a:p>
            <a:pPr algn="r"/>
            <a:fld id="{05D4D407-EB4B-47F3-9DF4-9F79C06CD246}" type="slidenum">
              <a:rPr lang="en-US" smtClean="0"/>
              <a:pPr algn="r"/>
              <a:t>‹#›</a:t>
            </a:fld>
            <a:endParaRPr lang="en-US" dirty="0"/>
          </a:p>
        </p:txBody>
      </p:sp>
    </p:spTree>
    <p:extLst>
      <p:ext uri="{BB962C8B-B14F-4D97-AF65-F5344CB8AC3E}">
        <p14:creationId xmlns:p14="http://schemas.microsoft.com/office/powerpoint/2010/main" val="50523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AE1-974C-4CF9-8089-7514A1A713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A4ADFF-E57A-4CED-A2DE-168685704F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ACD852BF-5A08-40F8-8D8B-6931E811926D}"/>
              </a:ext>
            </a:extLst>
          </p:cNvPr>
          <p:cNvSpPr>
            <a:spLocks noGrp="1"/>
          </p:cNvSpPr>
          <p:nvPr>
            <p:ph type="dt" sz="half" idx="2"/>
          </p:nvPr>
        </p:nvSpPr>
        <p:spPr>
          <a:xfrm>
            <a:off x="838200" y="6356350"/>
            <a:ext cx="2743200" cy="365125"/>
          </a:xfrm>
          <a:prstGeom prst="rect">
            <a:avLst/>
          </a:prstGeom>
        </p:spPr>
        <p:txBody>
          <a:bodyPr/>
          <a:lstStyle>
            <a:lvl1pPr algn="ctr">
              <a:defRPr/>
            </a:lvl1pPr>
          </a:lstStyle>
          <a:p>
            <a:pPr algn="l"/>
            <a:r>
              <a:rPr lang="en-US"/>
              <a:t>MCIT - Spring 2020</a:t>
            </a:r>
            <a:endParaRPr lang="en-US" dirty="0"/>
          </a:p>
        </p:txBody>
      </p:sp>
      <p:sp>
        <p:nvSpPr>
          <p:cNvPr id="8" name="Footer Placeholder 4">
            <a:extLst>
              <a:ext uri="{FF2B5EF4-FFF2-40B4-BE49-F238E27FC236}">
                <a16:creationId xmlns:a16="http://schemas.microsoft.com/office/drawing/2014/main" id="{2F23DF65-9B61-4B71-8219-464E6857FBCE}"/>
              </a:ext>
            </a:extLst>
          </p:cNvPr>
          <p:cNvSpPr>
            <a:spLocks noGrp="1"/>
          </p:cNvSpPr>
          <p:nvPr>
            <p:ph type="ftr" sz="quarter" idx="3"/>
          </p:nvPr>
        </p:nvSpPr>
        <p:spPr>
          <a:xfrm>
            <a:off x="4038600" y="6356350"/>
            <a:ext cx="4114800" cy="365125"/>
          </a:xfrm>
          <a:prstGeom prst="rect">
            <a:avLst/>
          </a:prstGeom>
        </p:spPr>
        <p:txBody>
          <a:bodyPr/>
          <a:lstStyle>
            <a:lvl1pPr algn="ctr">
              <a:defRPr/>
            </a:lvl1pPr>
          </a:lstStyle>
          <a:p>
            <a:r>
              <a:rPr lang="en-US"/>
              <a:t>TEAM 64</a:t>
            </a:r>
            <a:endParaRPr lang="en-US" dirty="0"/>
          </a:p>
        </p:txBody>
      </p:sp>
      <p:sp>
        <p:nvSpPr>
          <p:cNvPr id="9" name="Slide Number Placeholder 5">
            <a:extLst>
              <a:ext uri="{FF2B5EF4-FFF2-40B4-BE49-F238E27FC236}">
                <a16:creationId xmlns:a16="http://schemas.microsoft.com/office/drawing/2014/main" id="{4FFF1440-7CCC-4306-A973-9FD74BA67E66}"/>
              </a:ext>
            </a:extLst>
          </p:cNvPr>
          <p:cNvSpPr>
            <a:spLocks noGrp="1"/>
          </p:cNvSpPr>
          <p:nvPr>
            <p:ph type="sldNum" sz="quarter" idx="4"/>
          </p:nvPr>
        </p:nvSpPr>
        <p:spPr>
          <a:xfrm>
            <a:off x="8610600" y="6356350"/>
            <a:ext cx="2743200" cy="365125"/>
          </a:xfrm>
          <a:prstGeom prst="rect">
            <a:avLst/>
          </a:prstGeom>
        </p:spPr>
        <p:txBody>
          <a:bodyPr/>
          <a:lstStyle>
            <a:lvl1pPr algn="ctr">
              <a:defRPr/>
            </a:lvl1pPr>
          </a:lstStyle>
          <a:p>
            <a:pPr algn="r"/>
            <a:fld id="{05D4D407-EB4B-47F3-9DF4-9F79C06CD246}" type="slidenum">
              <a:rPr lang="en-US" smtClean="0"/>
              <a:pPr algn="r"/>
              <a:t>‹#›</a:t>
            </a:fld>
            <a:endParaRPr lang="en-US" dirty="0"/>
          </a:p>
        </p:txBody>
      </p:sp>
    </p:spTree>
    <p:extLst>
      <p:ext uri="{BB962C8B-B14F-4D97-AF65-F5344CB8AC3E}">
        <p14:creationId xmlns:p14="http://schemas.microsoft.com/office/powerpoint/2010/main" val="1113606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EDC8-4979-414B-9EC6-61B4F7B0D2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D3E72C-53ED-4959-B08E-492AE5CBA6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BC7C94-4691-46B9-A73C-84F9117C09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a:extLst>
              <a:ext uri="{FF2B5EF4-FFF2-40B4-BE49-F238E27FC236}">
                <a16:creationId xmlns:a16="http://schemas.microsoft.com/office/drawing/2014/main" id="{88DDC643-566D-48D7-8B48-9934E57F129A}"/>
              </a:ext>
            </a:extLst>
          </p:cNvPr>
          <p:cNvSpPr>
            <a:spLocks noGrp="1"/>
          </p:cNvSpPr>
          <p:nvPr>
            <p:ph type="dt" sz="half" idx="10"/>
          </p:nvPr>
        </p:nvSpPr>
        <p:spPr>
          <a:xfrm>
            <a:off x="838200" y="6356350"/>
            <a:ext cx="2743200" cy="365125"/>
          </a:xfrm>
          <a:prstGeom prst="rect">
            <a:avLst/>
          </a:prstGeom>
        </p:spPr>
        <p:txBody>
          <a:bodyPr/>
          <a:lstStyle>
            <a:lvl1pPr algn="ctr">
              <a:defRPr/>
            </a:lvl1pPr>
          </a:lstStyle>
          <a:p>
            <a:pPr algn="l"/>
            <a:r>
              <a:rPr lang="en-US"/>
              <a:t>MCIT - Spring 2020</a:t>
            </a:r>
            <a:endParaRPr lang="en-US" dirty="0"/>
          </a:p>
        </p:txBody>
      </p:sp>
      <p:sp>
        <p:nvSpPr>
          <p:cNvPr id="9" name="Footer Placeholder 4">
            <a:extLst>
              <a:ext uri="{FF2B5EF4-FFF2-40B4-BE49-F238E27FC236}">
                <a16:creationId xmlns:a16="http://schemas.microsoft.com/office/drawing/2014/main" id="{3698D109-5BA3-40BC-8131-26F1B43896AF}"/>
              </a:ext>
            </a:extLst>
          </p:cNvPr>
          <p:cNvSpPr>
            <a:spLocks noGrp="1"/>
          </p:cNvSpPr>
          <p:nvPr>
            <p:ph type="ftr" sz="quarter" idx="3"/>
          </p:nvPr>
        </p:nvSpPr>
        <p:spPr>
          <a:xfrm>
            <a:off x="4038600" y="6356350"/>
            <a:ext cx="4114800" cy="365125"/>
          </a:xfrm>
          <a:prstGeom prst="rect">
            <a:avLst/>
          </a:prstGeom>
        </p:spPr>
        <p:txBody>
          <a:bodyPr/>
          <a:lstStyle>
            <a:lvl1pPr algn="ctr">
              <a:defRPr/>
            </a:lvl1pPr>
          </a:lstStyle>
          <a:p>
            <a:r>
              <a:rPr lang="en-US"/>
              <a:t>TEAM 64</a:t>
            </a:r>
            <a:endParaRPr lang="en-US" dirty="0"/>
          </a:p>
        </p:txBody>
      </p:sp>
      <p:sp>
        <p:nvSpPr>
          <p:cNvPr id="10" name="Slide Number Placeholder 5">
            <a:extLst>
              <a:ext uri="{FF2B5EF4-FFF2-40B4-BE49-F238E27FC236}">
                <a16:creationId xmlns:a16="http://schemas.microsoft.com/office/drawing/2014/main" id="{C3D43D04-A91B-494A-9584-7C560874CB1F}"/>
              </a:ext>
            </a:extLst>
          </p:cNvPr>
          <p:cNvSpPr>
            <a:spLocks noGrp="1"/>
          </p:cNvSpPr>
          <p:nvPr>
            <p:ph type="sldNum" sz="quarter" idx="4"/>
          </p:nvPr>
        </p:nvSpPr>
        <p:spPr>
          <a:xfrm>
            <a:off x="8610600" y="6356350"/>
            <a:ext cx="2743200" cy="365125"/>
          </a:xfrm>
          <a:prstGeom prst="rect">
            <a:avLst/>
          </a:prstGeom>
        </p:spPr>
        <p:txBody>
          <a:bodyPr/>
          <a:lstStyle>
            <a:lvl1pPr algn="ctr">
              <a:defRPr/>
            </a:lvl1pPr>
          </a:lstStyle>
          <a:p>
            <a:pPr algn="r"/>
            <a:fld id="{05D4D407-EB4B-47F3-9DF4-9F79C06CD246}" type="slidenum">
              <a:rPr lang="en-US" smtClean="0"/>
              <a:pPr algn="r"/>
              <a:t>‹#›</a:t>
            </a:fld>
            <a:endParaRPr lang="en-US" dirty="0"/>
          </a:p>
        </p:txBody>
      </p:sp>
    </p:spTree>
    <p:extLst>
      <p:ext uri="{BB962C8B-B14F-4D97-AF65-F5344CB8AC3E}">
        <p14:creationId xmlns:p14="http://schemas.microsoft.com/office/powerpoint/2010/main" val="16289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1D82C-F169-4033-8501-27E0D58E8F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DEB216-9237-40E6-B6BF-4369AC2A5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B0B22E-9E62-461F-ACCB-1B7F404A49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5CE3B4-2504-4689-B0A5-5993FD947F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3DBA16-BF16-4F72-AF38-06BA7B50C0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B1C7BCCD-9BF4-44A3-B310-19E9D59C14EB}"/>
              </a:ext>
            </a:extLst>
          </p:cNvPr>
          <p:cNvSpPr>
            <a:spLocks noGrp="1"/>
          </p:cNvSpPr>
          <p:nvPr>
            <p:ph type="dt" sz="half" idx="10"/>
          </p:nvPr>
        </p:nvSpPr>
        <p:spPr>
          <a:xfrm>
            <a:off x="838200" y="6356350"/>
            <a:ext cx="2743200" cy="365125"/>
          </a:xfrm>
          <a:prstGeom prst="rect">
            <a:avLst/>
          </a:prstGeom>
        </p:spPr>
        <p:txBody>
          <a:bodyPr/>
          <a:lstStyle>
            <a:lvl1pPr algn="ctr">
              <a:defRPr/>
            </a:lvl1pPr>
          </a:lstStyle>
          <a:p>
            <a:pPr algn="l"/>
            <a:r>
              <a:rPr lang="en-US"/>
              <a:t>MCIT - Spring 2020</a:t>
            </a:r>
            <a:endParaRPr lang="en-US" dirty="0"/>
          </a:p>
        </p:txBody>
      </p:sp>
      <p:sp>
        <p:nvSpPr>
          <p:cNvPr id="11" name="Footer Placeholder 4">
            <a:extLst>
              <a:ext uri="{FF2B5EF4-FFF2-40B4-BE49-F238E27FC236}">
                <a16:creationId xmlns:a16="http://schemas.microsoft.com/office/drawing/2014/main" id="{AB49E3A7-87D0-43EE-85CE-36FFCE5BD2CE}"/>
              </a:ext>
            </a:extLst>
          </p:cNvPr>
          <p:cNvSpPr>
            <a:spLocks noGrp="1"/>
          </p:cNvSpPr>
          <p:nvPr>
            <p:ph type="ftr" sz="quarter" idx="11"/>
          </p:nvPr>
        </p:nvSpPr>
        <p:spPr>
          <a:xfrm>
            <a:off x="4038600" y="6356350"/>
            <a:ext cx="4114800" cy="365125"/>
          </a:xfrm>
          <a:prstGeom prst="rect">
            <a:avLst/>
          </a:prstGeom>
        </p:spPr>
        <p:txBody>
          <a:bodyPr/>
          <a:lstStyle>
            <a:lvl1pPr algn="ctr">
              <a:defRPr/>
            </a:lvl1pPr>
          </a:lstStyle>
          <a:p>
            <a:r>
              <a:rPr lang="en-US"/>
              <a:t>TEAM 64</a:t>
            </a:r>
            <a:endParaRPr lang="en-US" dirty="0"/>
          </a:p>
        </p:txBody>
      </p:sp>
      <p:sp>
        <p:nvSpPr>
          <p:cNvPr id="12" name="Slide Number Placeholder 5">
            <a:extLst>
              <a:ext uri="{FF2B5EF4-FFF2-40B4-BE49-F238E27FC236}">
                <a16:creationId xmlns:a16="http://schemas.microsoft.com/office/drawing/2014/main" id="{89850679-39F4-4D8A-9499-F2D106B7CD8B}"/>
              </a:ext>
            </a:extLst>
          </p:cNvPr>
          <p:cNvSpPr>
            <a:spLocks noGrp="1"/>
          </p:cNvSpPr>
          <p:nvPr>
            <p:ph type="sldNum" sz="quarter" idx="12"/>
          </p:nvPr>
        </p:nvSpPr>
        <p:spPr>
          <a:xfrm>
            <a:off x="8610600" y="6356350"/>
            <a:ext cx="2743200" cy="365125"/>
          </a:xfrm>
          <a:prstGeom prst="rect">
            <a:avLst/>
          </a:prstGeom>
        </p:spPr>
        <p:txBody>
          <a:bodyPr/>
          <a:lstStyle>
            <a:lvl1pPr algn="ctr">
              <a:defRPr/>
            </a:lvl1pPr>
          </a:lstStyle>
          <a:p>
            <a:pPr algn="r"/>
            <a:fld id="{05D4D407-EB4B-47F3-9DF4-9F79C06CD246}" type="slidenum">
              <a:rPr lang="en-US" smtClean="0"/>
              <a:pPr algn="r"/>
              <a:t>‹#›</a:t>
            </a:fld>
            <a:endParaRPr lang="en-US" dirty="0"/>
          </a:p>
        </p:txBody>
      </p:sp>
    </p:spTree>
    <p:extLst>
      <p:ext uri="{BB962C8B-B14F-4D97-AF65-F5344CB8AC3E}">
        <p14:creationId xmlns:p14="http://schemas.microsoft.com/office/powerpoint/2010/main" val="631747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030A4-E2AA-42A5-BD7D-2F3FED4638DB}"/>
              </a:ext>
            </a:extLst>
          </p:cNvPr>
          <p:cNvSpPr>
            <a:spLocks noGrp="1"/>
          </p:cNvSpPr>
          <p:nvPr>
            <p:ph type="title"/>
          </p:nvPr>
        </p:nvSpPr>
        <p:spPr>
          <a:xfrm>
            <a:off x="838200" y="28240"/>
            <a:ext cx="10515600" cy="1325563"/>
          </a:xfrm>
        </p:spPr>
        <p:txBody>
          <a:bodyPr/>
          <a:lstStyle/>
          <a:p>
            <a:r>
              <a:rPr lang="en-US"/>
              <a:t>Click to edit Master title style</a:t>
            </a:r>
          </a:p>
        </p:txBody>
      </p:sp>
      <p:sp>
        <p:nvSpPr>
          <p:cNvPr id="6" name="Date Placeholder 3">
            <a:extLst>
              <a:ext uri="{FF2B5EF4-FFF2-40B4-BE49-F238E27FC236}">
                <a16:creationId xmlns:a16="http://schemas.microsoft.com/office/drawing/2014/main" id="{BB55A5B2-1C24-42D9-9BB4-8896C28A803E}"/>
              </a:ext>
            </a:extLst>
          </p:cNvPr>
          <p:cNvSpPr>
            <a:spLocks noGrp="1"/>
          </p:cNvSpPr>
          <p:nvPr>
            <p:ph type="dt" sz="half" idx="2"/>
          </p:nvPr>
        </p:nvSpPr>
        <p:spPr>
          <a:xfrm>
            <a:off x="838200" y="6356350"/>
            <a:ext cx="2743200" cy="365125"/>
          </a:xfrm>
          <a:prstGeom prst="rect">
            <a:avLst/>
          </a:prstGeom>
        </p:spPr>
        <p:txBody>
          <a:bodyPr/>
          <a:lstStyle>
            <a:lvl1pPr algn="ctr">
              <a:defRPr/>
            </a:lvl1pPr>
          </a:lstStyle>
          <a:p>
            <a:pPr algn="l"/>
            <a:r>
              <a:rPr lang="en-US"/>
              <a:t>MCIT - Spring 2020</a:t>
            </a:r>
            <a:endParaRPr lang="en-US" dirty="0"/>
          </a:p>
        </p:txBody>
      </p:sp>
      <p:sp>
        <p:nvSpPr>
          <p:cNvPr id="7" name="Footer Placeholder 4">
            <a:extLst>
              <a:ext uri="{FF2B5EF4-FFF2-40B4-BE49-F238E27FC236}">
                <a16:creationId xmlns:a16="http://schemas.microsoft.com/office/drawing/2014/main" id="{F72419D1-133C-4B03-A88D-27DC83A8EB74}"/>
              </a:ext>
            </a:extLst>
          </p:cNvPr>
          <p:cNvSpPr>
            <a:spLocks noGrp="1"/>
          </p:cNvSpPr>
          <p:nvPr>
            <p:ph type="ftr" sz="quarter" idx="3"/>
          </p:nvPr>
        </p:nvSpPr>
        <p:spPr>
          <a:xfrm>
            <a:off x="4038600" y="6356350"/>
            <a:ext cx="4114800" cy="365125"/>
          </a:xfrm>
          <a:prstGeom prst="rect">
            <a:avLst/>
          </a:prstGeom>
        </p:spPr>
        <p:txBody>
          <a:bodyPr/>
          <a:lstStyle>
            <a:lvl1pPr algn="ctr">
              <a:defRPr/>
            </a:lvl1pPr>
          </a:lstStyle>
          <a:p>
            <a:r>
              <a:rPr lang="en-US"/>
              <a:t>TEAM 64</a:t>
            </a:r>
            <a:endParaRPr lang="en-US" dirty="0"/>
          </a:p>
        </p:txBody>
      </p:sp>
      <p:sp>
        <p:nvSpPr>
          <p:cNvPr id="8" name="Slide Number Placeholder 5">
            <a:extLst>
              <a:ext uri="{FF2B5EF4-FFF2-40B4-BE49-F238E27FC236}">
                <a16:creationId xmlns:a16="http://schemas.microsoft.com/office/drawing/2014/main" id="{6E538188-FD23-4473-8366-F5B9BD7E923B}"/>
              </a:ext>
            </a:extLst>
          </p:cNvPr>
          <p:cNvSpPr>
            <a:spLocks noGrp="1"/>
          </p:cNvSpPr>
          <p:nvPr>
            <p:ph type="sldNum" sz="quarter" idx="4"/>
          </p:nvPr>
        </p:nvSpPr>
        <p:spPr>
          <a:xfrm>
            <a:off x="8610600" y="6356350"/>
            <a:ext cx="2743200" cy="365125"/>
          </a:xfrm>
          <a:prstGeom prst="rect">
            <a:avLst/>
          </a:prstGeom>
        </p:spPr>
        <p:txBody>
          <a:bodyPr/>
          <a:lstStyle>
            <a:lvl1pPr algn="ctr">
              <a:defRPr/>
            </a:lvl1pPr>
          </a:lstStyle>
          <a:p>
            <a:pPr algn="r"/>
            <a:fld id="{05D4D407-EB4B-47F3-9DF4-9F79C06CD246}" type="slidenum">
              <a:rPr lang="en-US" smtClean="0"/>
              <a:pPr algn="r"/>
              <a:t>‹#›</a:t>
            </a:fld>
            <a:endParaRPr lang="en-US" dirty="0"/>
          </a:p>
        </p:txBody>
      </p:sp>
    </p:spTree>
    <p:extLst>
      <p:ext uri="{BB962C8B-B14F-4D97-AF65-F5344CB8AC3E}">
        <p14:creationId xmlns:p14="http://schemas.microsoft.com/office/powerpoint/2010/main" val="398915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B331AFC9-5256-45EB-8921-193279278DC6}"/>
              </a:ext>
            </a:extLst>
          </p:cNvPr>
          <p:cNvSpPr>
            <a:spLocks noGrp="1"/>
          </p:cNvSpPr>
          <p:nvPr>
            <p:ph type="dt" sz="half" idx="2"/>
          </p:nvPr>
        </p:nvSpPr>
        <p:spPr>
          <a:xfrm>
            <a:off x="838200" y="6356350"/>
            <a:ext cx="2743200" cy="365125"/>
          </a:xfrm>
          <a:prstGeom prst="rect">
            <a:avLst/>
          </a:prstGeom>
        </p:spPr>
        <p:txBody>
          <a:bodyPr/>
          <a:lstStyle>
            <a:lvl1pPr algn="ctr">
              <a:defRPr/>
            </a:lvl1pPr>
          </a:lstStyle>
          <a:p>
            <a:pPr algn="l"/>
            <a:r>
              <a:rPr lang="en-US"/>
              <a:t>MCIT - Spring 2020</a:t>
            </a:r>
            <a:endParaRPr lang="en-US" dirty="0"/>
          </a:p>
        </p:txBody>
      </p:sp>
      <p:sp>
        <p:nvSpPr>
          <p:cNvPr id="6" name="Footer Placeholder 4">
            <a:extLst>
              <a:ext uri="{FF2B5EF4-FFF2-40B4-BE49-F238E27FC236}">
                <a16:creationId xmlns:a16="http://schemas.microsoft.com/office/drawing/2014/main" id="{C72BE3EA-CBD7-422C-8E5A-D4D544EEA35C}"/>
              </a:ext>
            </a:extLst>
          </p:cNvPr>
          <p:cNvSpPr>
            <a:spLocks noGrp="1"/>
          </p:cNvSpPr>
          <p:nvPr>
            <p:ph type="ftr" sz="quarter" idx="3"/>
          </p:nvPr>
        </p:nvSpPr>
        <p:spPr>
          <a:xfrm>
            <a:off x="4038600" y="6356350"/>
            <a:ext cx="4114800" cy="365125"/>
          </a:xfrm>
          <a:prstGeom prst="rect">
            <a:avLst/>
          </a:prstGeom>
        </p:spPr>
        <p:txBody>
          <a:bodyPr/>
          <a:lstStyle>
            <a:lvl1pPr algn="ctr">
              <a:defRPr/>
            </a:lvl1pPr>
          </a:lstStyle>
          <a:p>
            <a:r>
              <a:rPr lang="en-US"/>
              <a:t>TEAM 64</a:t>
            </a:r>
            <a:endParaRPr lang="en-US" dirty="0"/>
          </a:p>
        </p:txBody>
      </p:sp>
      <p:sp>
        <p:nvSpPr>
          <p:cNvPr id="7" name="Slide Number Placeholder 5">
            <a:extLst>
              <a:ext uri="{FF2B5EF4-FFF2-40B4-BE49-F238E27FC236}">
                <a16:creationId xmlns:a16="http://schemas.microsoft.com/office/drawing/2014/main" id="{B6599C63-9642-4730-BABA-3F9713DE9A88}"/>
              </a:ext>
            </a:extLst>
          </p:cNvPr>
          <p:cNvSpPr>
            <a:spLocks noGrp="1"/>
          </p:cNvSpPr>
          <p:nvPr>
            <p:ph type="sldNum" sz="quarter" idx="4"/>
          </p:nvPr>
        </p:nvSpPr>
        <p:spPr>
          <a:xfrm>
            <a:off x="8610600" y="6356350"/>
            <a:ext cx="2743200" cy="365125"/>
          </a:xfrm>
          <a:prstGeom prst="rect">
            <a:avLst/>
          </a:prstGeom>
        </p:spPr>
        <p:txBody>
          <a:bodyPr/>
          <a:lstStyle>
            <a:lvl1pPr algn="ctr">
              <a:defRPr/>
            </a:lvl1pPr>
          </a:lstStyle>
          <a:p>
            <a:pPr algn="r"/>
            <a:fld id="{05D4D407-EB4B-47F3-9DF4-9F79C06CD246}" type="slidenum">
              <a:rPr lang="en-US" smtClean="0"/>
              <a:pPr algn="r"/>
              <a:t>‹#›</a:t>
            </a:fld>
            <a:endParaRPr lang="en-US" dirty="0"/>
          </a:p>
        </p:txBody>
      </p:sp>
    </p:spTree>
    <p:extLst>
      <p:ext uri="{BB962C8B-B14F-4D97-AF65-F5344CB8AC3E}">
        <p14:creationId xmlns:p14="http://schemas.microsoft.com/office/powerpoint/2010/main" val="3253930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A929-FAF4-41B9-BE2E-C51CAECE6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3141BA-33FD-45B8-B695-681A0C11C9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779BF1-0179-4350-B14F-DE3791169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3">
            <a:extLst>
              <a:ext uri="{FF2B5EF4-FFF2-40B4-BE49-F238E27FC236}">
                <a16:creationId xmlns:a16="http://schemas.microsoft.com/office/drawing/2014/main" id="{5E18ACD1-413C-4118-A9A0-0DD4637C8BC2}"/>
              </a:ext>
            </a:extLst>
          </p:cNvPr>
          <p:cNvSpPr>
            <a:spLocks noGrp="1"/>
          </p:cNvSpPr>
          <p:nvPr>
            <p:ph type="dt" sz="half" idx="10"/>
          </p:nvPr>
        </p:nvSpPr>
        <p:spPr>
          <a:xfrm>
            <a:off x="838200" y="6356350"/>
            <a:ext cx="2743200" cy="365125"/>
          </a:xfrm>
          <a:prstGeom prst="rect">
            <a:avLst/>
          </a:prstGeom>
        </p:spPr>
        <p:txBody>
          <a:bodyPr/>
          <a:lstStyle>
            <a:lvl1pPr algn="ctr">
              <a:defRPr/>
            </a:lvl1pPr>
          </a:lstStyle>
          <a:p>
            <a:pPr algn="l"/>
            <a:r>
              <a:rPr lang="en-US"/>
              <a:t>MCIT - Spring 2020</a:t>
            </a:r>
            <a:endParaRPr lang="en-US" dirty="0"/>
          </a:p>
        </p:txBody>
      </p:sp>
      <p:sp>
        <p:nvSpPr>
          <p:cNvPr id="9" name="Footer Placeholder 4">
            <a:extLst>
              <a:ext uri="{FF2B5EF4-FFF2-40B4-BE49-F238E27FC236}">
                <a16:creationId xmlns:a16="http://schemas.microsoft.com/office/drawing/2014/main" id="{74E73704-3DE8-40EB-A7F5-47643D378E1E}"/>
              </a:ext>
            </a:extLst>
          </p:cNvPr>
          <p:cNvSpPr>
            <a:spLocks noGrp="1"/>
          </p:cNvSpPr>
          <p:nvPr>
            <p:ph type="ftr" sz="quarter" idx="3"/>
          </p:nvPr>
        </p:nvSpPr>
        <p:spPr>
          <a:xfrm>
            <a:off x="4038600" y="6356350"/>
            <a:ext cx="4114800" cy="365125"/>
          </a:xfrm>
          <a:prstGeom prst="rect">
            <a:avLst/>
          </a:prstGeom>
        </p:spPr>
        <p:txBody>
          <a:bodyPr/>
          <a:lstStyle>
            <a:lvl1pPr algn="ctr">
              <a:defRPr/>
            </a:lvl1pPr>
          </a:lstStyle>
          <a:p>
            <a:r>
              <a:rPr lang="en-US"/>
              <a:t>TEAM 64</a:t>
            </a:r>
            <a:endParaRPr lang="en-US" dirty="0"/>
          </a:p>
        </p:txBody>
      </p:sp>
      <p:sp>
        <p:nvSpPr>
          <p:cNvPr id="10" name="Slide Number Placeholder 5">
            <a:extLst>
              <a:ext uri="{FF2B5EF4-FFF2-40B4-BE49-F238E27FC236}">
                <a16:creationId xmlns:a16="http://schemas.microsoft.com/office/drawing/2014/main" id="{C088EF53-61B1-4631-9A81-1E1768FFA971}"/>
              </a:ext>
            </a:extLst>
          </p:cNvPr>
          <p:cNvSpPr>
            <a:spLocks noGrp="1"/>
          </p:cNvSpPr>
          <p:nvPr>
            <p:ph type="sldNum" sz="quarter" idx="4"/>
          </p:nvPr>
        </p:nvSpPr>
        <p:spPr>
          <a:xfrm>
            <a:off x="8610600" y="6356350"/>
            <a:ext cx="2743200" cy="365125"/>
          </a:xfrm>
          <a:prstGeom prst="rect">
            <a:avLst/>
          </a:prstGeom>
        </p:spPr>
        <p:txBody>
          <a:bodyPr/>
          <a:lstStyle>
            <a:lvl1pPr algn="ctr">
              <a:defRPr/>
            </a:lvl1pPr>
          </a:lstStyle>
          <a:p>
            <a:pPr algn="r"/>
            <a:fld id="{05D4D407-EB4B-47F3-9DF4-9F79C06CD246}" type="slidenum">
              <a:rPr lang="en-US" smtClean="0"/>
              <a:pPr algn="r"/>
              <a:t>‹#›</a:t>
            </a:fld>
            <a:endParaRPr lang="en-US" dirty="0"/>
          </a:p>
        </p:txBody>
      </p:sp>
    </p:spTree>
    <p:extLst>
      <p:ext uri="{BB962C8B-B14F-4D97-AF65-F5344CB8AC3E}">
        <p14:creationId xmlns:p14="http://schemas.microsoft.com/office/powerpoint/2010/main" val="293906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8A746-F52B-4384-8CAB-6337A8FDF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E85DE2-3E32-46AE-9C7D-A97B124059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35E7B2-AE2A-4710-9DAF-E8A31B4FA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3">
            <a:extLst>
              <a:ext uri="{FF2B5EF4-FFF2-40B4-BE49-F238E27FC236}">
                <a16:creationId xmlns:a16="http://schemas.microsoft.com/office/drawing/2014/main" id="{3C0EE7AB-FA33-4971-ADBA-8C2C75185D9E}"/>
              </a:ext>
            </a:extLst>
          </p:cNvPr>
          <p:cNvSpPr>
            <a:spLocks noGrp="1"/>
          </p:cNvSpPr>
          <p:nvPr>
            <p:ph type="dt" sz="half" idx="10"/>
          </p:nvPr>
        </p:nvSpPr>
        <p:spPr>
          <a:xfrm>
            <a:off x="838200" y="6356350"/>
            <a:ext cx="2743200" cy="365125"/>
          </a:xfrm>
          <a:prstGeom prst="rect">
            <a:avLst/>
          </a:prstGeom>
        </p:spPr>
        <p:txBody>
          <a:bodyPr/>
          <a:lstStyle>
            <a:lvl1pPr algn="ctr">
              <a:defRPr/>
            </a:lvl1pPr>
          </a:lstStyle>
          <a:p>
            <a:pPr algn="l"/>
            <a:r>
              <a:rPr lang="en-US"/>
              <a:t>MCIT - Spring 2020</a:t>
            </a:r>
            <a:endParaRPr lang="en-US" dirty="0"/>
          </a:p>
        </p:txBody>
      </p:sp>
      <p:sp>
        <p:nvSpPr>
          <p:cNvPr id="9" name="Footer Placeholder 4">
            <a:extLst>
              <a:ext uri="{FF2B5EF4-FFF2-40B4-BE49-F238E27FC236}">
                <a16:creationId xmlns:a16="http://schemas.microsoft.com/office/drawing/2014/main" id="{D20241F6-BA5F-44FF-B892-75D776122357}"/>
              </a:ext>
            </a:extLst>
          </p:cNvPr>
          <p:cNvSpPr>
            <a:spLocks noGrp="1"/>
          </p:cNvSpPr>
          <p:nvPr>
            <p:ph type="ftr" sz="quarter" idx="3"/>
          </p:nvPr>
        </p:nvSpPr>
        <p:spPr>
          <a:xfrm>
            <a:off x="4038600" y="6356350"/>
            <a:ext cx="4114800" cy="365125"/>
          </a:xfrm>
          <a:prstGeom prst="rect">
            <a:avLst/>
          </a:prstGeom>
        </p:spPr>
        <p:txBody>
          <a:bodyPr/>
          <a:lstStyle>
            <a:lvl1pPr algn="ctr">
              <a:defRPr/>
            </a:lvl1pPr>
          </a:lstStyle>
          <a:p>
            <a:r>
              <a:rPr lang="en-US"/>
              <a:t>TEAM 64</a:t>
            </a:r>
            <a:endParaRPr lang="en-US" dirty="0"/>
          </a:p>
        </p:txBody>
      </p:sp>
      <p:sp>
        <p:nvSpPr>
          <p:cNvPr id="10" name="Slide Number Placeholder 5">
            <a:extLst>
              <a:ext uri="{FF2B5EF4-FFF2-40B4-BE49-F238E27FC236}">
                <a16:creationId xmlns:a16="http://schemas.microsoft.com/office/drawing/2014/main" id="{42D566E6-10CA-4984-9F3A-338AF1EB3060}"/>
              </a:ext>
            </a:extLst>
          </p:cNvPr>
          <p:cNvSpPr>
            <a:spLocks noGrp="1"/>
          </p:cNvSpPr>
          <p:nvPr>
            <p:ph type="sldNum" sz="quarter" idx="4"/>
          </p:nvPr>
        </p:nvSpPr>
        <p:spPr>
          <a:xfrm>
            <a:off x="8610600" y="6356350"/>
            <a:ext cx="2743200" cy="365125"/>
          </a:xfrm>
          <a:prstGeom prst="rect">
            <a:avLst/>
          </a:prstGeom>
        </p:spPr>
        <p:txBody>
          <a:bodyPr/>
          <a:lstStyle>
            <a:lvl1pPr algn="ctr">
              <a:defRPr/>
            </a:lvl1pPr>
          </a:lstStyle>
          <a:p>
            <a:pPr algn="r"/>
            <a:fld id="{05D4D407-EB4B-47F3-9DF4-9F79C06CD246}" type="slidenum">
              <a:rPr lang="en-US" smtClean="0"/>
              <a:pPr algn="r"/>
              <a:t>‹#›</a:t>
            </a:fld>
            <a:endParaRPr lang="en-US" dirty="0"/>
          </a:p>
        </p:txBody>
      </p:sp>
    </p:spTree>
    <p:extLst>
      <p:ext uri="{BB962C8B-B14F-4D97-AF65-F5344CB8AC3E}">
        <p14:creationId xmlns:p14="http://schemas.microsoft.com/office/powerpoint/2010/main" val="146252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561947-AFEA-4022-B360-1E191F0DF3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BF80FF-71F6-4B33-B30C-58EABEABC0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732B98E5-DCE8-42FE-8C4F-6045635D43B8}"/>
              </a:ext>
            </a:extLst>
          </p:cNvPr>
          <p:cNvSpPr>
            <a:spLocks noGrp="1"/>
          </p:cNvSpPr>
          <p:nvPr>
            <p:ph type="dt" sz="half" idx="2"/>
          </p:nvPr>
        </p:nvSpPr>
        <p:spPr>
          <a:xfrm>
            <a:off x="838200" y="6356350"/>
            <a:ext cx="2743200" cy="365125"/>
          </a:xfrm>
          <a:prstGeom prst="rect">
            <a:avLst/>
          </a:prstGeom>
        </p:spPr>
        <p:txBody>
          <a:bodyPr/>
          <a:lstStyle>
            <a:lvl1pPr algn="ctr">
              <a:defRPr>
                <a:solidFill>
                  <a:schemeClr val="tx1"/>
                </a:solidFill>
              </a:defRPr>
            </a:lvl1pPr>
          </a:lstStyle>
          <a:p>
            <a:pPr algn="l"/>
            <a:r>
              <a:rPr lang="en-US"/>
              <a:t>MCIT - Spring 2020</a:t>
            </a:r>
            <a:endParaRPr lang="en-US" dirty="0"/>
          </a:p>
        </p:txBody>
      </p:sp>
      <p:sp>
        <p:nvSpPr>
          <p:cNvPr id="8" name="Footer Placeholder 4">
            <a:extLst>
              <a:ext uri="{FF2B5EF4-FFF2-40B4-BE49-F238E27FC236}">
                <a16:creationId xmlns:a16="http://schemas.microsoft.com/office/drawing/2014/main" id="{E3941158-DA21-494D-88B2-3512C2D7B6BE}"/>
              </a:ext>
            </a:extLst>
          </p:cNvPr>
          <p:cNvSpPr>
            <a:spLocks noGrp="1"/>
          </p:cNvSpPr>
          <p:nvPr>
            <p:ph type="ftr" sz="quarter" idx="3"/>
          </p:nvPr>
        </p:nvSpPr>
        <p:spPr>
          <a:xfrm>
            <a:off x="4038600" y="6356350"/>
            <a:ext cx="4114800" cy="365125"/>
          </a:xfrm>
          <a:prstGeom prst="rect">
            <a:avLst/>
          </a:prstGeom>
        </p:spPr>
        <p:txBody>
          <a:bodyPr/>
          <a:lstStyle>
            <a:lvl1pPr algn="ctr">
              <a:defRPr>
                <a:solidFill>
                  <a:schemeClr val="tx1"/>
                </a:solidFill>
              </a:defRPr>
            </a:lvl1pPr>
          </a:lstStyle>
          <a:p>
            <a:r>
              <a:rPr lang="en-US"/>
              <a:t>TEAM 64</a:t>
            </a:r>
            <a:endParaRPr lang="en-US" dirty="0"/>
          </a:p>
        </p:txBody>
      </p:sp>
      <p:sp>
        <p:nvSpPr>
          <p:cNvPr id="9" name="Slide Number Placeholder 5">
            <a:extLst>
              <a:ext uri="{FF2B5EF4-FFF2-40B4-BE49-F238E27FC236}">
                <a16:creationId xmlns:a16="http://schemas.microsoft.com/office/drawing/2014/main" id="{F239B271-93FA-44F3-90FE-64457A1D4AAD}"/>
              </a:ext>
            </a:extLst>
          </p:cNvPr>
          <p:cNvSpPr>
            <a:spLocks noGrp="1"/>
          </p:cNvSpPr>
          <p:nvPr>
            <p:ph type="sldNum" sz="quarter" idx="4"/>
          </p:nvPr>
        </p:nvSpPr>
        <p:spPr>
          <a:xfrm>
            <a:off x="8610600" y="6356350"/>
            <a:ext cx="2743200" cy="365125"/>
          </a:xfrm>
          <a:prstGeom prst="rect">
            <a:avLst/>
          </a:prstGeom>
        </p:spPr>
        <p:txBody>
          <a:bodyPr/>
          <a:lstStyle>
            <a:lvl1pPr algn="ctr">
              <a:defRPr>
                <a:solidFill>
                  <a:schemeClr val="tx1"/>
                </a:solidFill>
              </a:defRPr>
            </a:lvl1pPr>
          </a:lstStyle>
          <a:p>
            <a:pPr algn="r"/>
            <a:fld id="{05D4D407-EB4B-47F3-9DF4-9F79C06CD246}" type="slidenum">
              <a:rPr lang="en-US" smtClean="0"/>
              <a:pPr algn="r"/>
              <a:t>‹#›</a:t>
            </a:fld>
            <a:endParaRPr lang="en-US" dirty="0"/>
          </a:p>
        </p:txBody>
      </p:sp>
    </p:spTree>
    <p:extLst>
      <p:ext uri="{BB962C8B-B14F-4D97-AF65-F5344CB8AC3E}">
        <p14:creationId xmlns:p14="http://schemas.microsoft.com/office/powerpoint/2010/main" val="620290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FF578E4-A0DD-4670-9F9B-E3182455B38D}"/>
              </a:ext>
            </a:extLst>
          </p:cNvPr>
          <p:cNvSpPr>
            <a:spLocks noGrp="1"/>
          </p:cNvSpPr>
          <p:nvPr>
            <p:ph idx="1"/>
          </p:nvPr>
        </p:nvSpPr>
        <p:spPr>
          <a:xfrm>
            <a:off x="838200" y="1606550"/>
            <a:ext cx="10515600" cy="4351338"/>
          </a:xfrm>
        </p:spPr>
        <p:txBody>
          <a:bodyPr/>
          <a:lstStyle/>
          <a:p>
            <a:pPr marL="514350" indent="-514350">
              <a:buFont typeface="+mj-lt"/>
              <a:buAutoNum type="arabicPeriod"/>
            </a:pPr>
            <a:r>
              <a:rPr lang="en-US" dirty="0"/>
              <a:t>Contents</a:t>
            </a:r>
          </a:p>
          <a:p>
            <a:pPr marL="514350" indent="-514350">
              <a:buFont typeface="+mj-lt"/>
              <a:buAutoNum type="arabicPeriod"/>
            </a:pPr>
            <a:r>
              <a:rPr lang="en-US" dirty="0"/>
              <a:t>Class – MAIN</a:t>
            </a:r>
          </a:p>
          <a:p>
            <a:pPr marL="514350" indent="-514350">
              <a:buFont typeface="+mj-lt"/>
              <a:buAutoNum type="arabicPeriod"/>
            </a:pPr>
            <a:r>
              <a:rPr lang="en-US" dirty="0"/>
              <a:t>Class – BOARD </a:t>
            </a:r>
          </a:p>
          <a:p>
            <a:pPr marL="514350" indent="-514350">
              <a:buFont typeface="+mj-lt"/>
              <a:buAutoNum type="arabicPeriod"/>
            </a:pPr>
            <a:r>
              <a:rPr lang="en-US" dirty="0"/>
              <a:t>Class – PIECES </a:t>
            </a:r>
          </a:p>
          <a:p>
            <a:pPr marL="514350" indent="-514350">
              <a:buFont typeface="+mj-lt"/>
              <a:buAutoNum type="arabicPeriod"/>
            </a:pPr>
            <a:r>
              <a:rPr lang="en-US" dirty="0"/>
              <a:t>Class – PLAYER </a:t>
            </a:r>
          </a:p>
          <a:p>
            <a:pPr marL="514350" indent="-514350">
              <a:buFont typeface="+mj-lt"/>
              <a:buAutoNum type="arabicPeriod"/>
            </a:pPr>
            <a:r>
              <a:rPr lang="en-US" dirty="0"/>
              <a:t>Class – GRAPHICS </a:t>
            </a:r>
          </a:p>
          <a:p>
            <a:pPr marL="514350" indent="-514350">
              <a:buFont typeface="+mj-lt"/>
              <a:buAutoNum type="arabicPeriod"/>
            </a:pPr>
            <a:r>
              <a:rPr lang="en-US" dirty="0"/>
              <a:t>Class – AI </a:t>
            </a:r>
          </a:p>
          <a:p>
            <a:pPr marL="514350" indent="-514350">
              <a:buFont typeface="+mj-lt"/>
              <a:buAutoNum type="arabicPeriod"/>
            </a:pPr>
            <a:r>
              <a:rPr lang="en-US" dirty="0"/>
              <a:t>Class – CRC HOW TO</a:t>
            </a:r>
          </a:p>
          <a:p>
            <a:pPr marL="514350" indent="-514350">
              <a:buFont typeface="+mj-lt"/>
              <a:buAutoNum type="arabicPeriod"/>
            </a:pPr>
            <a:endParaRPr lang="en-US" dirty="0"/>
          </a:p>
        </p:txBody>
      </p:sp>
      <p:sp>
        <p:nvSpPr>
          <p:cNvPr id="3" name="Date Placeholder 2">
            <a:extLst>
              <a:ext uri="{FF2B5EF4-FFF2-40B4-BE49-F238E27FC236}">
                <a16:creationId xmlns:a16="http://schemas.microsoft.com/office/drawing/2014/main" id="{8359BF4E-92C7-47ED-8AC0-332482C5F683}"/>
              </a:ext>
            </a:extLst>
          </p:cNvPr>
          <p:cNvSpPr>
            <a:spLocks noGrp="1"/>
          </p:cNvSpPr>
          <p:nvPr>
            <p:ph type="dt" sz="half" idx="2"/>
          </p:nvPr>
        </p:nvSpPr>
        <p:spPr/>
        <p:txBody>
          <a:bodyPr/>
          <a:lstStyle/>
          <a:p>
            <a:pPr algn="l"/>
            <a:r>
              <a:rPr lang="en-US"/>
              <a:t>MCIT - Spring 2020</a:t>
            </a:r>
            <a:endParaRPr lang="en-US" dirty="0"/>
          </a:p>
        </p:txBody>
      </p:sp>
      <p:sp>
        <p:nvSpPr>
          <p:cNvPr id="4" name="Footer Placeholder 3">
            <a:extLst>
              <a:ext uri="{FF2B5EF4-FFF2-40B4-BE49-F238E27FC236}">
                <a16:creationId xmlns:a16="http://schemas.microsoft.com/office/drawing/2014/main" id="{326E88A4-D358-4D7A-9005-E4490E20E3A0}"/>
              </a:ext>
            </a:extLst>
          </p:cNvPr>
          <p:cNvSpPr>
            <a:spLocks noGrp="1"/>
          </p:cNvSpPr>
          <p:nvPr>
            <p:ph type="ftr" sz="quarter" idx="3"/>
          </p:nvPr>
        </p:nvSpPr>
        <p:spPr/>
        <p:txBody>
          <a:bodyPr/>
          <a:lstStyle/>
          <a:p>
            <a:r>
              <a:rPr lang="en-US"/>
              <a:t>TEAM 64</a:t>
            </a:r>
            <a:endParaRPr lang="en-US" dirty="0"/>
          </a:p>
        </p:txBody>
      </p:sp>
      <p:sp>
        <p:nvSpPr>
          <p:cNvPr id="5" name="Slide Number Placeholder 4">
            <a:extLst>
              <a:ext uri="{FF2B5EF4-FFF2-40B4-BE49-F238E27FC236}">
                <a16:creationId xmlns:a16="http://schemas.microsoft.com/office/drawing/2014/main" id="{7534258D-ED84-4DD4-8F60-F47A354C9C4B}"/>
              </a:ext>
            </a:extLst>
          </p:cNvPr>
          <p:cNvSpPr>
            <a:spLocks noGrp="1"/>
          </p:cNvSpPr>
          <p:nvPr>
            <p:ph type="sldNum" sz="quarter" idx="4"/>
          </p:nvPr>
        </p:nvSpPr>
        <p:spPr/>
        <p:txBody>
          <a:bodyPr/>
          <a:lstStyle/>
          <a:p>
            <a:pPr algn="r"/>
            <a:fld id="{05D4D407-EB4B-47F3-9DF4-9F79C06CD246}" type="slidenum">
              <a:rPr lang="en-US" smtClean="0"/>
              <a:pPr algn="r"/>
              <a:t>1</a:t>
            </a:fld>
            <a:endParaRPr lang="en-US" dirty="0"/>
          </a:p>
        </p:txBody>
      </p:sp>
      <p:sp>
        <p:nvSpPr>
          <p:cNvPr id="7" name="Title 1">
            <a:extLst>
              <a:ext uri="{FF2B5EF4-FFF2-40B4-BE49-F238E27FC236}">
                <a16:creationId xmlns:a16="http://schemas.microsoft.com/office/drawing/2014/main" id="{94D12013-D3D3-4A94-B436-07A59CDBABD2}"/>
              </a:ext>
            </a:extLst>
          </p:cNvPr>
          <p:cNvSpPr txBox="1">
            <a:spLocks/>
          </p:cNvSpPr>
          <p:nvPr/>
        </p:nvSpPr>
        <p:spPr>
          <a:xfrm>
            <a:off x="838200" y="282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Contents</a:t>
            </a:r>
          </a:p>
        </p:txBody>
      </p:sp>
    </p:spTree>
    <p:extLst>
      <p:ext uri="{BB962C8B-B14F-4D97-AF65-F5344CB8AC3E}">
        <p14:creationId xmlns:p14="http://schemas.microsoft.com/office/powerpoint/2010/main" val="753882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74E69-7DB1-483B-A947-F9B574A9EE8C}"/>
              </a:ext>
            </a:extLst>
          </p:cNvPr>
          <p:cNvSpPr>
            <a:spLocks noGrp="1"/>
          </p:cNvSpPr>
          <p:nvPr>
            <p:ph type="title"/>
          </p:nvPr>
        </p:nvSpPr>
        <p:spPr/>
        <p:txBody>
          <a:bodyPr/>
          <a:lstStyle/>
          <a:p>
            <a:pPr algn="ctr"/>
            <a:r>
              <a:rPr lang="en-US" dirty="0"/>
              <a:t>CRC card – MAIN</a:t>
            </a:r>
          </a:p>
        </p:txBody>
      </p:sp>
      <p:grpSp>
        <p:nvGrpSpPr>
          <p:cNvPr id="10" name="Group 9">
            <a:extLst>
              <a:ext uri="{FF2B5EF4-FFF2-40B4-BE49-F238E27FC236}">
                <a16:creationId xmlns:a16="http://schemas.microsoft.com/office/drawing/2014/main" id="{84314F0D-C04A-4988-BD81-C6F9009C01CF}"/>
              </a:ext>
            </a:extLst>
          </p:cNvPr>
          <p:cNvGrpSpPr/>
          <p:nvPr/>
        </p:nvGrpSpPr>
        <p:grpSpPr>
          <a:xfrm>
            <a:off x="1523088" y="1593118"/>
            <a:ext cx="9135611" cy="4572000"/>
            <a:chOff x="1551963" y="1795244"/>
            <a:chExt cx="9135611" cy="4572000"/>
          </a:xfrm>
        </p:grpSpPr>
        <p:cxnSp>
          <p:nvCxnSpPr>
            <p:cNvPr id="5" name="Straight Connector 4">
              <a:extLst>
                <a:ext uri="{FF2B5EF4-FFF2-40B4-BE49-F238E27FC236}">
                  <a16:creationId xmlns:a16="http://schemas.microsoft.com/office/drawing/2014/main" id="{E31FD374-DEFE-4D73-A759-80289B70ADCF}"/>
                </a:ext>
              </a:extLst>
            </p:cNvPr>
            <p:cNvCxnSpPr>
              <a:cxnSpLocks/>
            </p:cNvCxnSpPr>
            <p:nvPr/>
          </p:nvCxnSpPr>
          <p:spPr>
            <a:xfrm>
              <a:off x="6119768" y="1795244"/>
              <a:ext cx="0" cy="457200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1D638111-1C25-40B7-B6ED-D867475C1FEF}"/>
                </a:ext>
              </a:extLst>
            </p:cNvPr>
            <p:cNvCxnSpPr>
              <a:cxnSpLocks/>
            </p:cNvCxnSpPr>
            <p:nvPr/>
          </p:nvCxnSpPr>
          <p:spPr>
            <a:xfrm>
              <a:off x="1551963" y="4014132"/>
              <a:ext cx="9135611" cy="0"/>
            </a:xfrm>
            <a:prstGeom prst="line">
              <a:avLst/>
            </a:prstGeom>
            <a:ln w="38100"/>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id="{EFF58759-663B-4412-9960-24211645DC87}"/>
              </a:ext>
            </a:extLst>
          </p:cNvPr>
          <p:cNvSpPr txBox="1"/>
          <p:nvPr/>
        </p:nvSpPr>
        <p:spPr>
          <a:xfrm>
            <a:off x="561437" y="1610578"/>
            <a:ext cx="5486400" cy="2286000"/>
          </a:xfrm>
          <a:prstGeom prst="rect">
            <a:avLst/>
          </a:prstGeom>
          <a:noFill/>
        </p:spPr>
        <p:txBody>
          <a:bodyPr wrap="none" lIns="91440" rtlCol="0">
            <a:noAutofit/>
          </a:bodyPr>
          <a:lstStyle/>
          <a:p>
            <a:r>
              <a:rPr lang="en-US" dirty="0"/>
              <a:t>Responsibility(</a:t>
            </a:r>
            <a:r>
              <a:rPr lang="en-US" dirty="0" err="1"/>
              <a:t>ies</a:t>
            </a:r>
            <a:r>
              <a:rPr lang="en-US" dirty="0"/>
              <a:t>):</a:t>
            </a:r>
          </a:p>
        </p:txBody>
      </p:sp>
      <p:sp>
        <p:nvSpPr>
          <p:cNvPr id="14" name="TextBox 13">
            <a:extLst>
              <a:ext uri="{FF2B5EF4-FFF2-40B4-BE49-F238E27FC236}">
                <a16:creationId xmlns:a16="http://schemas.microsoft.com/office/drawing/2014/main" id="{332B41EB-084F-4FB5-9BB5-0B6FCD60940B}"/>
              </a:ext>
            </a:extLst>
          </p:cNvPr>
          <p:cNvSpPr txBox="1"/>
          <p:nvPr/>
        </p:nvSpPr>
        <p:spPr>
          <a:xfrm>
            <a:off x="561437" y="4351479"/>
            <a:ext cx="5486400" cy="2286000"/>
          </a:xfrm>
          <a:prstGeom prst="rect">
            <a:avLst/>
          </a:prstGeom>
          <a:noFill/>
        </p:spPr>
        <p:txBody>
          <a:bodyPr wrap="none" rtlCol="0">
            <a:spAutoFit/>
          </a:bodyPr>
          <a:lstStyle/>
          <a:p>
            <a:r>
              <a:rPr lang="en-US" dirty="0"/>
              <a:t>Collaborator(s):</a:t>
            </a:r>
          </a:p>
        </p:txBody>
      </p:sp>
      <p:sp>
        <p:nvSpPr>
          <p:cNvPr id="15" name="TextBox 14">
            <a:extLst>
              <a:ext uri="{FF2B5EF4-FFF2-40B4-BE49-F238E27FC236}">
                <a16:creationId xmlns:a16="http://schemas.microsoft.com/office/drawing/2014/main" id="{649D1CF5-2439-4047-9A50-33C3E5BFCE2F}"/>
              </a:ext>
            </a:extLst>
          </p:cNvPr>
          <p:cNvSpPr txBox="1"/>
          <p:nvPr/>
        </p:nvSpPr>
        <p:spPr>
          <a:xfrm>
            <a:off x="6147899" y="1610578"/>
            <a:ext cx="5486400" cy="2286000"/>
          </a:xfrm>
          <a:prstGeom prst="rect">
            <a:avLst/>
          </a:prstGeom>
          <a:noFill/>
        </p:spPr>
        <p:txBody>
          <a:bodyPr wrap="none" rtlCol="0">
            <a:noAutofit/>
          </a:bodyPr>
          <a:lstStyle/>
          <a:p>
            <a:r>
              <a:rPr lang="en-US" dirty="0"/>
              <a:t>Variable(s):</a:t>
            </a:r>
          </a:p>
        </p:txBody>
      </p:sp>
      <p:sp>
        <p:nvSpPr>
          <p:cNvPr id="16" name="TextBox 15">
            <a:extLst>
              <a:ext uri="{FF2B5EF4-FFF2-40B4-BE49-F238E27FC236}">
                <a16:creationId xmlns:a16="http://schemas.microsoft.com/office/drawing/2014/main" id="{2FA42409-A956-47C5-852F-B73C32C0CC05}"/>
              </a:ext>
            </a:extLst>
          </p:cNvPr>
          <p:cNvSpPr txBox="1"/>
          <p:nvPr/>
        </p:nvSpPr>
        <p:spPr>
          <a:xfrm>
            <a:off x="6147899" y="4351479"/>
            <a:ext cx="5486400" cy="2286000"/>
          </a:xfrm>
          <a:prstGeom prst="rect">
            <a:avLst/>
          </a:prstGeom>
          <a:noFill/>
        </p:spPr>
        <p:txBody>
          <a:bodyPr wrap="none" rtlCol="0">
            <a:spAutoFit/>
          </a:bodyPr>
          <a:lstStyle/>
          <a:p>
            <a:r>
              <a:rPr lang="en-US" dirty="0"/>
              <a:t>Method(s):</a:t>
            </a:r>
          </a:p>
        </p:txBody>
      </p:sp>
      <p:sp>
        <p:nvSpPr>
          <p:cNvPr id="17" name="Date Placeholder 16">
            <a:extLst>
              <a:ext uri="{FF2B5EF4-FFF2-40B4-BE49-F238E27FC236}">
                <a16:creationId xmlns:a16="http://schemas.microsoft.com/office/drawing/2014/main" id="{18D8F504-2908-4D21-A7FB-6546CF48B4A5}"/>
              </a:ext>
            </a:extLst>
          </p:cNvPr>
          <p:cNvSpPr>
            <a:spLocks noGrp="1"/>
          </p:cNvSpPr>
          <p:nvPr>
            <p:ph type="dt" sz="half" idx="2"/>
          </p:nvPr>
        </p:nvSpPr>
        <p:spPr/>
        <p:txBody>
          <a:bodyPr/>
          <a:lstStyle/>
          <a:p>
            <a:pPr algn="l"/>
            <a:r>
              <a:rPr lang="en-US"/>
              <a:t>MCIT - Spring 2020</a:t>
            </a:r>
            <a:endParaRPr lang="en-US" dirty="0"/>
          </a:p>
        </p:txBody>
      </p:sp>
      <p:sp>
        <p:nvSpPr>
          <p:cNvPr id="18" name="Footer Placeholder 17">
            <a:extLst>
              <a:ext uri="{FF2B5EF4-FFF2-40B4-BE49-F238E27FC236}">
                <a16:creationId xmlns:a16="http://schemas.microsoft.com/office/drawing/2014/main" id="{946D8F51-C9EB-4438-9B55-A5A57395B090}"/>
              </a:ext>
            </a:extLst>
          </p:cNvPr>
          <p:cNvSpPr>
            <a:spLocks noGrp="1"/>
          </p:cNvSpPr>
          <p:nvPr>
            <p:ph type="ftr" sz="quarter" idx="3"/>
          </p:nvPr>
        </p:nvSpPr>
        <p:spPr/>
        <p:txBody>
          <a:bodyPr/>
          <a:lstStyle/>
          <a:p>
            <a:r>
              <a:rPr lang="en-US"/>
              <a:t>TEAM 64</a:t>
            </a:r>
            <a:endParaRPr lang="en-US" dirty="0"/>
          </a:p>
        </p:txBody>
      </p:sp>
      <p:sp>
        <p:nvSpPr>
          <p:cNvPr id="19" name="Slide Number Placeholder 18">
            <a:extLst>
              <a:ext uri="{FF2B5EF4-FFF2-40B4-BE49-F238E27FC236}">
                <a16:creationId xmlns:a16="http://schemas.microsoft.com/office/drawing/2014/main" id="{98B119A3-BF6C-449E-B347-67066A80EF02}"/>
              </a:ext>
            </a:extLst>
          </p:cNvPr>
          <p:cNvSpPr>
            <a:spLocks noGrp="1"/>
          </p:cNvSpPr>
          <p:nvPr>
            <p:ph type="sldNum" sz="quarter" idx="4"/>
          </p:nvPr>
        </p:nvSpPr>
        <p:spPr/>
        <p:txBody>
          <a:bodyPr/>
          <a:lstStyle/>
          <a:p>
            <a:pPr algn="r"/>
            <a:fld id="{05D4D407-EB4B-47F3-9DF4-9F79C06CD246}" type="slidenum">
              <a:rPr lang="en-US" smtClean="0"/>
              <a:pPr algn="r"/>
              <a:t>2</a:t>
            </a:fld>
            <a:endParaRPr lang="en-US" dirty="0"/>
          </a:p>
        </p:txBody>
      </p:sp>
    </p:spTree>
    <p:extLst>
      <p:ext uri="{BB962C8B-B14F-4D97-AF65-F5344CB8AC3E}">
        <p14:creationId xmlns:p14="http://schemas.microsoft.com/office/powerpoint/2010/main" val="2550431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74E69-7DB1-483B-A947-F9B574A9EE8C}"/>
              </a:ext>
            </a:extLst>
          </p:cNvPr>
          <p:cNvSpPr>
            <a:spLocks noGrp="1"/>
          </p:cNvSpPr>
          <p:nvPr>
            <p:ph type="title"/>
          </p:nvPr>
        </p:nvSpPr>
        <p:spPr/>
        <p:txBody>
          <a:bodyPr/>
          <a:lstStyle/>
          <a:p>
            <a:pPr algn="ctr"/>
            <a:r>
              <a:rPr lang="en-US" dirty="0"/>
              <a:t>CRC card – BOARD</a:t>
            </a:r>
          </a:p>
        </p:txBody>
      </p:sp>
      <p:grpSp>
        <p:nvGrpSpPr>
          <p:cNvPr id="10" name="Group 9">
            <a:extLst>
              <a:ext uri="{FF2B5EF4-FFF2-40B4-BE49-F238E27FC236}">
                <a16:creationId xmlns:a16="http://schemas.microsoft.com/office/drawing/2014/main" id="{84314F0D-C04A-4988-BD81-C6F9009C01CF}"/>
              </a:ext>
            </a:extLst>
          </p:cNvPr>
          <p:cNvGrpSpPr/>
          <p:nvPr/>
        </p:nvGrpSpPr>
        <p:grpSpPr>
          <a:xfrm>
            <a:off x="1523088" y="1593118"/>
            <a:ext cx="9135611" cy="4572000"/>
            <a:chOff x="1551963" y="1795244"/>
            <a:chExt cx="9135611" cy="4572000"/>
          </a:xfrm>
        </p:grpSpPr>
        <p:cxnSp>
          <p:nvCxnSpPr>
            <p:cNvPr id="5" name="Straight Connector 4">
              <a:extLst>
                <a:ext uri="{FF2B5EF4-FFF2-40B4-BE49-F238E27FC236}">
                  <a16:creationId xmlns:a16="http://schemas.microsoft.com/office/drawing/2014/main" id="{E31FD374-DEFE-4D73-A759-80289B70ADCF}"/>
                </a:ext>
              </a:extLst>
            </p:cNvPr>
            <p:cNvCxnSpPr>
              <a:cxnSpLocks/>
            </p:cNvCxnSpPr>
            <p:nvPr/>
          </p:nvCxnSpPr>
          <p:spPr>
            <a:xfrm>
              <a:off x="6119768" y="1795244"/>
              <a:ext cx="0" cy="457200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1D638111-1C25-40B7-B6ED-D867475C1FEF}"/>
                </a:ext>
              </a:extLst>
            </p:cNvPr>
            <p:cNvCxnSpPr>
              <a:cxnSpLocks/>
            </p:cNvCxnSpPr>
            <p:nvPr/>
          </p:nvCxnSpPr>
          <p:spPr>
            <a:xfrm>
              <a:off x="1551963" y="4014132"/>
              <a:ext cx="9135611" cy="0"/>
            </a:xfrm>
            <a:prstGeom prst="line">
              <a:avLst/>
            </a:prstGeom>
            <a:ln w="38100"/>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id="{EFF58759-663B-4412-9960-24211645DC87}"/>
              </a:ext>
            </a:extLst>
          </p:cNvPr>
          <p:cNvSpPr txBox="1"/>
          <p:nvPr/>
        </p:nvSpPr>
        <p:spPr>
          <a:xfrm>
            <a:off x="561437" y="1610578"/>
            <a:ext cx="5486400" cy="2286000"/>
          </a:xfrm>
          <a:prstGeom prst="rect">
            <a:avLst/>
          </a:prstGeom>
          <a:noFill/>
        </p:spPr>
        <p:txBody>
          <a:bodyPr wrap="none" lIns="91440" rtlCol="0">
            <a:noAutofit/>
          </a:bodyPr>
          <a:lstStyle/>
          <a:p>
            <a:r>
              <a:rPr lang="en-US" dirty="0"/>
              <a:t>Responsibility(</a:t>
            </a:r>
            <a:r>
              <a:rPr lang="en-US" dirty="0" err="1"/>
              <a:t>ies</a:t>
            </a:r>
            <a:r>
              <a:rPr lang="en-US" dirty="0"/>
              <a:t>):</a:t>
            </a:r>
          </a:p>
        </p:txBody>
      </p:sp>
      <p:sp>
        <p:nvSpPr>
          <p:cNvPr id="14" name="TextBox 13">
            <a:extLst>
              <a:ext uri="{FF2B5EF4-FFF2-40B4-BE49-F238E27FC236}">
                <a16:creationId xmlns:a16="http://schemas.microsoft.com/office/drawing/2014/main" id="{332B41EB-084F-4FB5-9BB5-0B6FCD60940B}"/>
              </a:ext>
            </a:extLst>
          </p:cNvPr>
          <p:cNvSpPr txBox="1"/>
          <p:nvPr/>
        </p:nvSpPr>
        <p:spPr>
          <a:xfrm>
            <a:off x="561437" y="4351479"/>
            <a:ext cx="5486400" cy="2286000"/>
          </a:xfrm>
          <a:prstGeom prst="rect">
            <a:avLst/>
          </a:prstGeom>
          <a:noFill/>
        </p:spPr>
        <p:txBody>
          <a:bodyPr wrap="none" rtlCol="0">
            <a:spAutoFit/>
          </a:bodyPr>
          <a:lstStyle/>
          <a:p>
            <a:r>
              <a:rPr lang="en-US" dirty="0"/>
              <a:t>Collaborator(s):</a:t>
            </a:r>
          </a:p>
        </p:txBody>
      </p:sp>
      <p:sp>
        <p:nvSpPr>
          <p:cNvPr id="15" name="TextBox 14">
            <a:extLst>
              <a:ext uri="{FF2B5EF4-FFF2-40B4-BE49-F238E27FC236}">
                <a16:creationId xmlns:a16="http://schemas.microsoft.com/office/drawing/2014/main" id="{649D1CF5-2439-4047-9A50-33C3E5BFCE2F}"/>
              </a:ext>
            </a:extLst>
          </p:cNvPr>
          <p:cNvSpPr txBox="1"/>
          <p:nvPr/>
        </p:nvSpPr>
        <p:spPr>
          <a:xfrm>
            <a:off x="6147899" y="1610578"/>
            <a:ext cx="5486400" cy="2286000"/>
          </a:xfrm>
          <a:prstGeom prst="rect">
            <a:avLst/>
          </a:prstGeom>
          <a:noFill/>
        </p:spPr>
        <p:txBody>
          <a:bodyPr wrap="none" rtlCol="0">
            <a:noAutofit/>
          </a:bodyPr>
          <a:lstStyle/>
          <a:p>
            <a:r>
              <a:rPr lang="en-US" dirty="0"/>
              <a:t>Variable(s):</a:t>
            </a:r>
          </a:p>
        </p:txBody>
      </p:sp>
      <p:sp>
        <p:nvSpPr>
          <p:cNvPr id="16" name="TextBox 15">
            <a:extLst>
              <a:ext uri="{FF2B5EF4-FFF2-40B4-BE49-F238E27FC236}">
                <a16:creationId xmlns:a16="http://schemas.microsoft.com/office/drawing/2014/main" id="{2FA42409-A956-47C5-852F-B73C32C0CC05}"/>
              </a:ext>
            </a:extLst>
          </p:cNvPr>
          <p:cNvSpPr txBox="1"/>
          <p:nvPr/>
        </p:nvSpPr>
        <p:spPr>
          <a:xfrm>
            <a:off x="6147899" y="4351479"/>
            <a:ext cx="5486400" cy="2286000"/>
          </a:xfrm>
          <a:prstGeom prst="rect">
            <a:avLst/>
          </a:prstGeom>
          <a:noFill/>
        </p:spPr>
        <p:txBody>
          <a:bodyPr wrap="none" rtlCol="0">
            <a:spAutoFit/>
          </a:bodyPr>
          <a:lstStyle/>
          <a:p>
            <a:r>
              <a:rPr lang="en-US" dirty="0"/>
              <a:t>Method(s):</a:t>
            </a:r>
          </a:p>
        </p:txBody>
      </p:sp>
      <p:sp>
        <p:nvSpPr>
          <p:cNvPr id="17" name="Date Placeholder 16">
            <a:extLst>
              <a:ext uri="{FF2B5EF4-FFF2-40B4-BE49-F238E27FC236}">
                <a16:creationId xmlns:a16="http://schemas.microsoft.com/office/drawing/2014/main" id="{18D8F504-2908-4D21-A7FB-6546CF48B4A5}"/>
              </a:ext>
            </a:extLst>
          </p:cNvPr>
          <p:cNvSpPr>
            <a:spLocks noGrp="1"/>
          </p:cNvSpPr>
          <p:nvPr>
            <p:ph type="dt" sz="half" idx="2"/>
          </p:nvPr>
        </p:nvSpPr>
        <p:spPr/>
        <p:txBody>
          <a:bodyPr/>
          <a:lstStyle/>
          <a:p>
            <a:pPr algn="l"/>
            <a:r>
              <a:rPr lang="en-US"/>
              <a:t>MCIT - Spring 2020</a:t>
            </a:r>
            <a:endParaRPr lang="en-US" dirty="0"/>
          </a:p>
        </p:txBody>
      </p:sp>
      <p:sp>
        <p:nvSpPr>
          <p:cNvPr id="18" name="Footer Placeholder 17">
            <a:extLst>
              <a:ext uri="{FF2B5EF4-FFF2-40B4-BE49-F238E27FC236}">
                <a16:creationId xmlns:a16="http://schemas.microsoft.com/office/drawing/2014/main" id="{946D8F51-C9EB-4438-9B55-A5A57395B090}"/>
              </a:ext>
            </a:extLst>
          </p:cNvPr>
          <p:cNvSpPr>
            <a:spLocks noGrp="1"/>
          </p:cNvSpPr>
          <p:nvPr>
            <p:ph type="ftr" sz="quarter" idx="3"/>
          </p:nvPr>
        </p:nvSpPr>
        <p:spPr/>
        <p:txBody>
          <a:bodyPr/>
          <a:lstStyle/>
          <a:p>
            <a:r>
              <a:rPr lang="en-US"/>
              <a:t>TEAM 64</a:t>
            </a:r>
            <a:endParaRPr lang="en-US" dirty="0"/>
          </a:p>
        </p:txBody>
      </p:sp>
      <p:sp>
        <p:nvSpPr>
          <p:cNvPr id="19" name="Slide Number Placeholder 18">
            <a:extLst>
              <a:ext uri="{FF2B5EF4-FFF2-40B4-BE49-F238E27FC236}">
                <a16:creationId xmlns:a16="http://schemas.microsoft.com/office/drawing/2014/main" id="{98B119A3-BF6C-449E-B347-67066A80EF02}"/>
              </a:ext>
            </a:extLst>
          </p:cNvPr>
          <p:cNvSpPr>
            <a:spLocks noGrp="1"/>
          </p:cNvSpPr>
          <p:nvPr>
            <p:ph type="sldNum" sz="quarter" idx="4"/>
          </p:nvPr>
        </p:nvSpPr>
        <p:spPr/>
        <p:txBody>
          <a:bodyPr/>
          <a:lstStyle/>
          <a:p>
            <a:pPr algn="r"/>
            <a:fld id="{05D4D407-EB4B-47F3-9DF4-9F79C06CD246}" type="slidenum">
              <a:rPr lang="en-US" smtClean="0"/>
              <a:pPr algn="r"/>
              <a:t>3</a:t>
            </a:fld>
            <a:endParaRPr lang="en-US" dirty="0"/>
          </a:p>
        </p:txBody>
      </p:sp>
    </p:spTree>
    <p:extLst>
      <p:ext uri="{BB962C8B-B14F-4D97-AF65-F5344CB8AC3E}">
        <p14:creationId xmlns:p14="http://schemas.microsoft.com/office/powerpoint/2010/main" val="854711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74E69-7DB1-483B-A947-F9B574A9EE8C}"/>
              </a:ext>
            </a:extLst>
          </p:cNvPr>
          <p:cNvSpPr>
            <a:spLocks noGrp="1"/>
          </p:cNvSpPr>
          <p:nvPr>
            <p:ph type="title"/>
          </p:nvPr>
        </p:nvSpPr>
        <p:spPr/>
        <p:txBody>
          <a:bodyPr/>
          <a:lstStyle/>
          <a:p>
            <a:pPr algn="ctr"/>
            <a:r>
              <a:rPr lang="en-US" dirty="0"/>
              <a:t>CRC card – PIECES</a:t>
            </a:r>
          </a:p>
        </p:txBody>
      </p:sp>
      <p:grpSp>
        <p:nvGrpSpPr>
          <p:cNvPr id="10" name="Group 9">
            <a:extLst>
              <a:ext uri="{FF2B5EF4-FFF2-40B4-BE49-F238E27FC236}">
                <a16:creationId xmlns:a16="http://schemas.microsoft.com/office/drawing/2014/main" id="{84314F0D-C04A-4988-BD81-C6F9009C01CF}"/>
              </a:ext>
            </a:extLst>
          </p:cNvPr>
          <p:cNvGrpSpPr/>
          <p:nvPr/>
        </p:nvGrpSpPr>
        <p:grpSpPr>
          <a:xfrm>
            <a:off x="1523088" y="1593118"/>
            <a:ext cx="9135611" cy="4572000"/>
            <a:chOff x="1551963" y="1795244"/>
            <a:chExt cx="9135611" cy="4572000"/>
          </a:xfrm>
        </p:grpSpPr>
        <p:cxnSp>
          <p:nvCxnSpPr>
            <p:cNvPr id="5" name="Straight Connector 4">
              <a:extLst>
                <a:ext uri="{FF2B5EF4-FFF2-40B4-BE49-F238E27FC236}">
                  <a16:creationId xmlns:a16="http://schemas.microsoft.com/office/drawing/2014/main" id="{E31FD374-DEFE-4D73-A759-80289B70ADCF}"/>
                </a:ext>
              </a:extLst>
            </p:cNvPr>
            <p:cNvCxnSpPr>
              <a:cxnSpLocks/>
            </p:cNvCxnSpPr>
            <p:nvPr/>
          </p:nvCxnSpPr>
          <p:spPr>
            <a:xfrm>
              <a:off x="6119768" y="1795244"/>
              <a:ext cx="0" cy="457200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1D638111-1C25-40B7-B6ED-D867475C1FEF}"/>
                </a:ext>
              </a:extLst>
            </p:cNvPr>
            <p:cNvCxnSpPr>
              <a:cxnSpLocks/>
            </p:cNvCxnSpPr>
            <p:nvPr/>
          </p:nvCxnSpPr>
          <p:spPr>
            <a:xfrm>
              <a:off x="1551963" y="4014132"/>
              <a:ext cx="9135611" cy="0"/>
            </a:xfrm>
            <a:prstGeom prst="line">
              <a:avLst/>
            </a:prstGeom>
            <a:ln w="38100"/>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id="{EFF58759-663B-4412-9960-24211645DC87}"/>
              </a:ext>
            </a:extLst>
          </p:cNvPr>
          <p:cNvSpPr txBox="1"/>
          <p:nvPr/>
        </p:nvSpPr>
        <p:spPr>
          <a:xfrm>
            <a:off x="561437" y="1610578"/>
            <a:ext cx="5486400" cy="2286000"/>
          </a:xfrm>
          <a:prstGeom prst="rect">
            <a:avLst/>
          </a:prstGeom>
          <a:noFill/>
        </p:spPr>
        <p:txBody>
          <a:bodyPr wrap="none" lIns="91440" rtlCol="0">
            <a:noAutofit/>
          </a:bodyPr>
          <a:lstStyle/>
          <a:p>
            <a:r>
              <a:rPr lang="en-US" dirty="0"/>
              <a:t>Responsibility(</a:t>
            </a:r>
            <a:r>
              <a:rPr lang="en-US" dirty="0" err="1"/>
              <a:t>ies</a:t>
            </a:r>
            <a:r>
              <a:rPr lang="en-US" dirty="0"/>
              <a:t>):</a:t>
            </a:r>
          </a:p>
        </p:txBody>
      </p:sp>
      <p:sp>
        <p:nvSpPr>
          <p:cNvPr id="14" name="TextBox 13">
            <a:extLst>
              <a:ext uri="{FF2B5EF4-FFF2-40B4-BE49-F238E27FC236}">
                <a16:creationId xmlns:a16="http://schemas.microsoft.com/office/drawing/2014/main" id="{332B41EB-084F-4FB5-9BB5-0B6FCD60940B}"/>
              </a:ext>
            </a:extLst>
          </p:cNvPr>
          <p:cNvSpPr txBox="1"/>
          <p:nvPr/>
        </p:nvSpPr>
        <p:spPr>
          <a:xfrm>
            <a:off x="561437" y="4351479"/>
            <a:ext cx="5486400" cy="2286000"/>
          </a:xfrm>
          <a:prstGeom prst="rect">
            <a:avLst/>
          </a:prstGeom>
          <a:noFill/>
        </p:spPr>
        <p:txBody>
          <a:bodyPr wrap="none" rtlCol="0">
            <a:spAutoFit/>
          </a:bodyPr>
          <a:lstStyle/>
          <a:p>
            <a:r>
              <a:rPr lang="en-US" dirty="0"/>
              <a:t>Collaborator(s):</a:t>
            </a:r>
          </a:p>
        </p:txBody>
      </p:sp>
      <p:sp>
        <p:nvSpPr>
          <p:cNvPr id="15" name="TextBox 14">
            <a:extLst>
              <a:ext uri="{FF2B5EF4-FFF2-40B4-BE49-F238E27FC236}">
                <a16:creationId xmlns:a16="http://schemas.microsoft.com/office/drawing/2014/main" id="{649D1CF5-2439-4047-9A50-33C3E5BFCE2F}"/>
              </a:ext>
            </a:extLst>
          </p:cNvPr>
          <p:cNvSpPr txBox="1"/>
          <p:nvPr/>
        </p:nvSpPr>
        <p:spPr>
          <a:xfrm>
            <a:off x="6147899" y="1610578"/>
            <a:ext cx="5486400" cy="2286000"/>
          </a:xfrm>
          <a:prstGeom prst="rect">
            <a:avLst/>
          </a:prstGeom>
          <a:noFill/>
        </p:spPr>
        <p:txBody>
          <a:bodyPr wrap="none" rtlCol="0">
            <a:noAutofit/>
          </a:bodyPr>
          <a:lstStyle/>
          <a:p>
            <a:r>
              <a:rPr lang="en-US" dirty="0"/>
              <a:t>Variable(s):</a:t>
            </a:r>
          </a:p>
        </p:txBody>
      </p:sp>
      <p:sp>
        <p:nvSpPr>
          <p:cNvPr id="16" name="TextBox 15">
            <a:extLst>
              <a:ext uri="{FF2B5EF4-FFF2-40B4-BE49-F238E27FC236}">
                <a16:creationId xmlns:a16="http://schemas.microsoft.com/office/drawing/2014/main" id="{2FA42409-A956-47C5-852F-B73C32C0CC05}"/>
              </a:ext>
            </a:extLst>
          </p:cNvPr>
          <p:cNvSpPr txBox="1"/>
          <p:nvPr/>
        </p:nvSpPr>
        <p:spPr>
          <a:xfrm>
            <a:off x="6147899" y="4351479"/>
            <a:ext cx="5486400" cy="2286000"/>
          </a:xfrm>
          <a:prstGeom prst="rect">
            <a:avLst/>
          </a:prstGeom>
          <a:noFill/>
        </p:spPr>
        <p:txBody>
          <a:bodyPr wrap="none" rtlCol="0">
            <a:spAutoFit/>
          </a:bodyPr>
          <a:lstStyle/>
          <a:p>
            <a:r>
              <a:rPr lang="en-US" dirty="0"/>
              <a:t>Method(s):</a:t>
            </a:r>
          </a:p>
        </p:txBody>
      </p:sp>
      <p:sp>
        <p:nvSpPr>
          <p:cNvPr id="17" name="Date Placeholder 16">
            <a:extLst>
              <a:ext uri="{FF2B5EF4-FFF2-40B4-BE49-F238E27FC236}">
                <a16:creationId xmlns:a16="http://schemas.microsoft.com/office/drawing/2014/main" id="{18D8F504-2908-4D21-A7FB-6546CF48B4A5}"/>
              </a:ext>
            </a:extLst>
          </p:cNvPr>
          <p:cNvSpPr>
            <a:spLocks noGrp="1"/>
          </p:cNvSpPr>
          <p:nvPr>
            <p:ph type="dt" sz="half" idx="2"/>
          </p:nvPr>
        </p:nvSpPr>
        <p:spPr/>
        <p:txBody>
          <a:bodyPr/>
          <a:lstStyle/>
          <a:p>
            <a:pPr algn="l"/>
            <a:r>
              <a:rPr lang="en-US"/>
              <a:t>MCIT - Spring 2020</a:t>
            </a:r>
            <a:endParaRPr lang="en-US" dirty="0"/>
          </a:p>
        </p:txBody>
      </p:sp>
      <p:sp>
        <p:nvSpPr>
          <p:cNvPr id="18" name="Footer Placeholder 17">
            <a:extLst>
              <a:ext uri="{FF2B5EF4-FFF2-40B4-BE49-F238E27FC236}">
                <a16:creationId xmlns:a16="http://schemas.microsoft.com/office/drawing/2014/main" id="{946D8F51-C9EB-4438-9B55-A5A57395B090}"/>
              </a:ext>
            </a:extLst>
          </p:cNvPr>
          <p:cNvSpPr>
            <a:spLocks noGrp="1"/>
          </p:cNvSpPr>
          <p:nvPr>
            <p:ph type="ftr" sz="quarter" idx="3"/>
          </p:nvPr>
        </p:nvSpPr>
        <p:spPr/>
        <p:txBody>
          <a:bodyPr/>
          <a:lstStyle/>
          <a:p>
            <a:r>
              <a:rPr lang="en-US"/>
              <a:t>TEAM 64</a:t>
            </a:r>
            <a:endParaRPr lang="en-US" dirty="0"/>
          </a:p>
        </p:txBody>
      </p:sp>
      <p:sp>
        <p:nvSpPr>
          <p:cNvPr id="19" name="Slide Number Placeholder 18">
            <a:extLst>
              <a:ext uri="{FF2B5EF4-FFF2-40B4-BE49-F238E27FC236}">
                <a16:creationId xmlns:a16="http://schemas.microsoft.com/office/drawing/2014/main" id="{98B119A3-BF6C-449E-B347-67066A80EF02}"/>
              </a:ext>
            </a:extLst>
          </p:cNvPr>
          <p:cNvSpPr>
            <a:spLocks noGrp="1"/>
          </p:cNvSpPr>
          <p:nvPr>
            <p:ph type="sldNum" sz="quarter" idx="4"/>
          </p:nvPr>
        </p:nvSpPr>
        <p:spPr/>
        <p:txBody>
          <a:bodyPr/>
          <a:lstStyle/>
          <a:p>
            <a:pPr algn="r"/>
            <a:fld id="{05D4D407-EB4B-47F3-9DF4-9F79C06CD246}" type="slidenum">
              <a:rPr lang="en-US" smtClean="0"/>
              <a:pPr algn="r"/>
              <a:t>4</a:t>
            </a:fld>
            <a:endParaRPr lang="en-US" dirty="0"/>
          </a:p>
        </p:txBody>
      </p:sp>
    </p:spTree>
    <p:extLst>
      <p:ext uri="{BB962C8B-B14F-4D97-AF65-F5344CB8AC3E}">
        <p14:creationId xmlns:p14="http://schemas.microsoft.com/office/powerpoint/2010/main" val="218846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74E69-7DB1-483B-A947-F9B574A9EE8C}"/>
              </a:ext>
            </a:extLst>
          </p:cNvPr>
          <p:cNvSpPr>
            <a:spLocks noGrp="1"/>
          </p:cNvSpPr>
          <p:nvPr>
            <p:ph type="title"/>
          </p:nvPr>
        </p:nvSpPr>
        <p:spPr/>
        <p:txBody>
          <a:bodyPr/>
          <a:lstStyle/>
          <a:p>
            <a:pPr algn="ctr"/>
            <a:r>
              <a:rPr lang="en-US" dirty="0"/>
              <a:t>CRC card – MOVES</a:t>
            </a:r>
          </a:p>
        </p:txBody>
      </p:sp>
      <p:grpSp>
        <p:nvGrpSpPr>
          <p:cNvPr id="10" name="Group 9">
            <a:extLst>
              <a:ext uri="{FF2B5EF4-FFF2-40B4-BE49-F238E27FC236}">
                <a16:creationId xmlns:a16="http://schemas.microsoft.com/office/drawing/2014/main" id="{84314F0D-C04A-4988-BD81-C6F9009C01CF}"/>
              </a:ext>
            </a:extLst>
          </p:cNvPr>
          <p:cNvGrpSpPr/>
          <p:nvPr/>
        </p:nvGrpSpPr>
        <p:grpSpPr>
          <a:xfrm>
            <a:off x="1523088" y="1593118"/>
            <a:ext cx="9135611" cy="4572000"/>
            <a:chOff x="1551963" y="1795244"/>
            <a:chExt cx="9135611" cy="4572000"/>
          </a:xfrm>
        </p:grpSpPr>
        <p:cxnSp>
          <p:nvCxnSpPr>
            <p:cNvPr id="5" name="Straight Connector 4">
              <a:extLst>
                <a:ext uri="{FF2B5EF4-FFF2-40B4-BE49-F238E27FC236}">
                  <a16:creationId xmlns:a16="http://schemas.microsoft.com/office/drawing/2014/main" id="{E31FD374-DEFE-4D73-A759-80289B70ADCF}"/>
                </a:ext>
              </a:extLst>
            </p:cNvPr>
            <p:cNvCxnSpPr>
              <a:cxnSpLocks/>
            </p:cNvCxnSpPr>
            <p:nvPr/>
          </p:nvCxnSpPr>
          <p:spPr>
            <a:xfrm>
              <a:off x="6119768" y="1795244"/>
              <a:ext cx="0" cy="457200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1D638111-1C25-40B7-B6ED-D867475C1FEF}"/>
                </a:ext>
              </a:extLst>
            </p:cNvPr>
            <p:cNvCxnSpPr>
              <a:cxnSpLocks/>
            </p:cNvCxnSpPr>
            <p:nvPr/>
          </p:nvCxnSpPr>
          <p:spPr>
            <a:xfrm>
              <a:off x="1551963" y="4014132"/>
              <a:ext cx="9135611" cy="0"/>
            </a:xfrm>
            <a:prstGeom prst="line">
              <a:avLst/>
            </a:prstGeom>
            <a:ln w="38100"/>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id="{EFF58759-663B-4412-9960-24211645DC87}"/>
              </a:ext>
            </a:extLst>
          </p:cNvPr>
          <p:cNvSpPr txBox="1"/>
          <p:nvPr/>
        </p:nvSpPr>
        <p:spPr>
          <a:xfrm>
            <a:off x="561437" y="1610578"/>
            <a:ext cx="5486400" cy="2286000"/>
          </a:xfrm>
          <a:prstGeom prst="rect">
            <a:avLst/>
          </a:prstGeom>
          <a:noFill/>
        </p:spPr>
        <p:txBody>
          <a:bodyPr wrap="none" lIns="91440" rtlCol="0">
            <a:noAutofit/>
          </a:bodyPr>
          <a:lstStyle/>
          <a:p>
            <a:r>
              <a:rPr lang="en-US" dirty="0"/>
              <a:t>Responsibility(</a:t>
            </a:r>
            <a:r>
              <a:rPr lang="en-US" dirty="0" err="1"/>
              <a:t>ies</a:t>
            </a:r>
            <a:r>
              <a:rPr lang="en-US" dirty="0"/>
              <a:t>):</a:t>
            </a:r>
          </a:p>
        </p:txBody>
      </p:sp>
      <p:sp>
        <p:nvSpPr>
          <p:cNvPr id="14" name="TextBox 13">
            <a:extLst>
              <a:ext uri="{FF2B5EF4-FFF2-40B4-BE49-F238E27FC236}">
                <a16:creationId xmlns:a16="http://schemas.microsoft.com/office/drawing/2014/main" id="{332B41EB-084F-4FB5-9BB5-0B6FCD60940B}"/>
              </a:ext>
            </a:extLst>
          </p:cNvPr>
          <p:cNvSpPr txBox="1"/>
          <p:nvPr/>
        </p:nvSpPr>
        <p:spPr>
          <a:xfrm>
            <a:off x="561437" y="4351479"/>
            <a:ext cx="5486400" cy="2286000"/>
          </a:xfrm>
          <a:prstGeom prst="rect">
            <a:avLst/>
          </a:prstGeom>
          <a:noFill/>
        </p:spPr>
        <p:txBody>
          <a:bodyPr wrap="none" rtlCol="0">
            <a:spAutoFit/>
          </a:bodyPr>
          <a:lstStyle/>
          <a:p>
            <a:r>
              <a:rPr lang="en-US" dirty="0"/>
              <a:t>Collaborator(s):</a:t>
            </a:r>
          </a:p>
        </p:txBody>
      </p:sp>
      <p:sp>
        <p:nvSpPr>
          <p:cNvPr id="15" name="TextBox 14">
            <a:extLst>
              <a:ext uri="{FF2B5EF4-FFF2-40B4-BE49-F238E27FC236}">
                <a16:creationId xmlns:a16="http://schemas.microsoft.com/office/drawing/2014/main" id="{649D1CF5-2439-4047-9A50-33C3E5BFCE2F}"/>
              </a:ext>
            </a:extLst>
          </p:cNvPr>
          <p:cNvSpPr txBox="1"/>
          <p:nvPr/>
        </p:nvSpPr>
        <p:spPr>
          <a:xfrm>
            <a:off x="6147899" y="1610578"/>
            <a:ext cx="5486400" cy="2286000"/>
          </a:xfrm>
          <a:prstGeom prst="rect">
            <a:avLst/>
          </a:prstGeom>
          <a:noFill/>
        </p:spPr>
        <p:txBody>
          <a:bodyPr wrap="none" rtlCol="0">
            <a:noAutofit/>
          </a:bodyPr>
          <a:lstStyle/>
          <a:p>
            <a:r>
              <a:rPr lang="en-US" dirty="0"/>
              <a:t>Variable(s):</a:t>
            </a:r>
          </a:p>
        </p:txBody>
      </p:sp>
      <p:sp>
        <p:nvSpPr>
          <p:cNvPr id="16" name="TextBox 15">
            <a:extLst>
              <a:ext uri="{FF2B5EF4-FFF2-40B4-BE49-F238E27FC236}">
                <a16:creationId xmlns:a16="http://schemas.microsoft.com/office/drawing/2014/main" id="{2FA42409-A956-47C5-852F-B73C32C0CC05}"/>
              </a:ext>
            </a:extLst>
          </p:cNvPr>
          <p:cNvSpPr txBox="1"/>
          <p:nvPr/>
        </p:nvSpPr>
        <p:spPr>
          <a:xfrm>
            <a:off x="6147899" y="4351479"/>
            <a:ext cx="5486400" cy="2286000"/>
          </a:xfrm>
          <a:prstGeom prst="rect">
            <a:avLst/>
          </a:prstGeom>
          <a:noFill/>
        </p:spPr>
        <p:txBody>
          <a:bodyPr wrap="none" rtlCol="0">
            <a:spAutoFit/>
          </a:bodyPr>
          <a:lstStyle/>
          <a:p>
            <a:r>
              <a:rPr lang="en-US" dirty="0"/>
              <a:t>Method(s):</a:t>
            </a:r>
          </a:p>
        </p:txBody>
      </p:sp>
      <p:sp>
        <p:nvSpPr>
          <p:cNvPr id="17" name="Date Placeholder 16">
            <a:extLst>
              <a:ext uri="{FF2B5EF4-FFF2-40B4-BE49-F238E27FC236}">
                <a16:creationId xmlns:a16="http://schemas.microsoft.com/office/drawing/2014/main" id="{18D8F504-2908-4D21-A7FB-6546CF48B4A5}"/>
              </a:ext>
            </a:extLst>
          </p:cNvPr>
          <p:cNvSpPr>
            <a:spLocks noGrp="1"/>
          </p:cNvSpPr>
          <p:nvPr>
            <p:ph type="dt" sz="half" idx="2"/>
          </p:nvPr>
        </p:nvSpPr>
        <p:spPr/>
        <p:txBody>
          <a:bodyPr/>
          <a:lstStyle/>
          <a:p>
            <a:pPr algn="l"/>
            <a:r>
              <a:rPr lang="en-US"/>
              <a:t>MCIT - Spring 2020</a:t>
            </a:r>
            <a:endParaRPr lang="en-US" dirty="0"/>
          </a:p>
        </p:txBody>
      </p:sp>
      <p:sp>
        <p:nvSpPr>
          <p:cNvPr id="18" name="Footer Placeholder 17">
            <a:extLst>
              <a:ext uri="{FF2B5EF4-FFF2-40B4-BE49-F238E27FC236}">
                <a16:creationId xmlns:a16="http://schemas.microsoft.com/office/drawing/2014/main" id="{946D8F51-C9EB-4438-9B55-A5A57395B090}"/>
              </a:ext>
            </a:extLst>
          </p:cNvPr>
          <p:cNvSpPr>
            <a:spLocks noGrp="1"/>
          </p:cNvSpPr>
          <p:nvPr>
            <p:ph type="ftr" sz="quarter" idx="3"/>
          </p:nvPr>
        </p:nvSpPr>
        <p:spPr/>
        <p:txBody>
          <a:bodyPr/>
          <a:lstStyle/>
          <a:p>
            <a:r>
              <a:rPr lang="en-US"/>
              <a:t>TEAM 64</a:t>
            </a:r>
            <a:endParaRPr lang="en-US" dirty="0"/>
          </a:p>
        </p:txBody>
      </p:sp>
      <p:sp>
        <p:nvSpPr>
          <p:cNvPr id="19" name="Slide Number Placeholder 18">
            <a:extLst>
              <a:ext uri="{FF2B5EF4-FFF2-40B4-BE49-F238E27FC236}">
                <a16:creationId xmlns:a16="http://schemas.microsoft.com/office/drawing/2014/main" id="{98B119A3-BF6C-449E-B347-67066A80EF02}"/>
              </a:ext>
            </a:extLst>
          </p:cNvPr>
          <p:cNvSpPr>
            <a:spLocks noGrp="1"/>
          </p:cNvSpPr>
          <p:nvPr>
            <p:ph type="sldNum" sz="quarter" idx="4"/>
          </p:nvPr>
        </p:nvSpPr>
        <p:spPr/>
        <p:txBody>
          <a:bodyPr/>
          <a:lstStyle/>
          <a:p>
            <a:pPr algn="r"/>
            <a:fld id="{05D4D407-EB4B-47F3-9DF4-9F79C06CD246}" type="slidenum">
              <a:rPr lang="en-US" smtClean="0"/>
              <a:pPr algn="r"/>
              <a:t>5</a:t>
            </a:fld>
            <a:endParaRPr lang="en-US" dirty="0"/>
          </a:p>
        </p:txBody>
      </p:sp>
    </p:spTree>
    <p:extLst>
      <p:ext uri="{BB962C8B-B14F-4D97-AF65-F5344CB8AC3E}">
        <p14:creationId xmlns:p14="http://schemas.microsoft.com/office/powerpoint/2010/main" val="3895133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74E69-7DB1-483B-A947-F9B574A9EE8C}"/>
              </a:ext>
            </a:extLst>
          </p:cNvPr>
          <p:cNvSpPr>
            <a:spLocks noGrp="1"/>
          </p:cNvSpPr>
          <p:nvPr>
            <p:ph type="title"/>
          </p:nvPr>
        </p:nvSpPr>
        <p:spPr/>
        <p:txBody>
          <a:bodyPr/>
          <a:lstStyle/>
          <a:p>
            <a:pPr algn="ctr"/>
            <a:r>
              <a:rPr lang="en-US" dirty="0"/>
              <a:t>CRC card – PLAYER</a:t>
            </a:r>
          </a:p>
        </p:txBody>
      </p:sp>
      <p:grpSp>
        <p:nvGrpSpPr>
          <p:cNvPr id="10" name="Group 9">
            <a:extLst>
              <a:ext uri="{FF2B5EF4-FFF2-40B4-BE49-F238E27FC236}">
                <a16:creationId xmlns:a16="http://schemas.microsoft.com/office/drawing/2014/main" id="{84314F0D-C04A-4988-BD81-C6F9009C01CF}"/>
              </a:ext>
            </a:extLst>
          </p:cNvPr>
          <p:cNvGrpSpPr/>
          <p:nvPr/>
        </p:nvGrpSpPr>
        <p:grpSpPr>
          <a:xfrm>
            <a:off x="1523088" y="1593118"/>
            <a:ext cx="9135611" cy="4572000"/>
            <a:chOff x="1551963" y="1795244"/>
            <a:chExt cx="9135611" cy="4572000"/>
          </a:xfrm>
        </p:grpSpPr>
        <p:cxnSp>
          <p:nvCxnSpPr>
            <p:cNvPr id="5" name="Straight Connector 4">
              <a:extLst>
                <a:ext uri="{FF2B5EF4-FFF2-40B4-BE49-F238E27FC236}">
                  <a16:creationId xmlns:a16="http://schemas.microsoft.com/office/drawing/2014/main" id="{E31FD374-DEFE-4D73-A759-80289B70ADCF}"/>
                </a:ext>
              </a:extLst>
            </p:cNvPr>
            <p:cNvCxnSpPr>
              <a:cxnSpLocks/>
            </p:cNvCxnSpPr>
            <p:nvPr/>
          </p:nvCxnSpPr>
          <p:spPr>
            <a:xfrm>
              <a:off x="6119768" y="1795244"/>
              <a:ext cx="0" cy="457200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1D638111-1C25-40B7-B6ED-D867475C1FEF}"/>
                </a:ext>
              </a:extLst>
            </p:cNvPr>
            <p:cNvCxnSpPr>
              <a:cxnSpLocks/>
            </p:cNvCxnSpPr>
            <p:nvPr/>
          </p:nvCxnSpPr>
          <p:spPr>
            <a:xfrm>
              <a:off x="1551963" y="4014132"/>
              <a:ext cx="9135611" cy="0"/>
            </a:xfrm>
            <a:prstGeom prst="line">
              <a:avLst/>
            </a:prstGeom>
            <a:ln w="38100"/>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id="{EFF58759-663B-4412-9960-24211645DC87}"/>
              </a:ext>
            </a:extLst>
          </p:cNvPr>
          <p:cNvSpPr txBox="1"/>
          <p:nvPr/>
        </p:nvSpPr>
        <p:spPr>
          <a:xfrm>
            <a:off x="561437" y="1610578"/>
            <a:ext cx="5486400" cy="2286000"/>
          </a:xfrm>
          <a:prstGeom prst="rect">
            <a:avLst/>
          </a:prstGeom>
          <a:noFill/>
        </p:spPr>
        <p:txBody>
          <a:bodyPr wrap="none" lIns="91440" rtlCol="0">
            <a:noAutofit/>
          </a:bodyPr>
          <a:lstStyle/>
          <a:p>
            <a:r>
              <a:rPr lang="en-US" dirty="0"/>
              <a:t>Responsibility(</a:t>
            </a:r>
            <a:r>
              <a:rPr lang="en-US" dirty="0" err="1"/>
              <a:t>ies</a:t>
            </a:r>
            <a:r>
              <a:rPr lang="en-US" dirty="0"/>
              <a:t>):</a:t>
            </a:r>
          </a:p>
        </p:txBody>
      </p:sp>
      <p:sp>
        <p:nvSpPr>
          <p:cNvPr id="14" name="TextBox 13">
            <a:extLst>
              <a:ext uri="{FF2B5EF4-FFF2-40B4-BE49-F238E27FC236}">
                <a16:creationId xmlns:a16="http://schemas.microsoft.com/office/drawing/2014/main" id="{332B41EB-084F-4FB5-9BB5-0B6FCD60940B}"/>
              </a:ext>
            </a:extLst>
          </p:cNvPr>
          <p:cNvSpPr txBox="1"/>
          <p:nvPr/>
        </p:nvSpPr>
        <p:spPr>
          <a:xfrm>
            <a:off x="561437" y="4351479"/>
            <a:ext cx="5486400" cy="2286000"/>
          </a:xfrm>
          <a:prstGeom prst="rect">
            <a:avLst/>
          </a:prstGeom>
          <a:noFill/>
        </p:spPr>
        <p:txBody>
          <a:bodyPr wrap="none" rtlCol="0">
            <a:spAutoFit/>
          </a:bodyPr>
          <a:lstStyle/>
          <a:p>
            <a:r>
              <a:rPr lang="en-US" dirty="0"/>
              <a:t>Collaborator(s):</a:t>
            </a:r>
          </a:p>
        </p:txBody>
      </p:sp>
      <p:sp>
        <p:nvSpPr>
          <p:cNvPr id="15" name="TextBox 14">
            <a:extLst>
              <a:ext uri="{FF2B5EF4-FFF2-40B4-BE49-F238E27FC236}">
                <a16:creationId xmlns:a16="http://schemas.microsoft.com/office/drawing/2014/main" id="{649D1CF5-2439-4047-9A50-33C3E5BFCE2F}"/>
              </a:ext>
            </a:extLst>
          </p:cNvPr>
          <p:cNvSpPr txBox="1"/>
          <p:nvPr/>
        </p:nvSpPr>
        <p:spPr>
          <a:xfrm>
            <a:off x="6147899" y="1610578"/>
            <a:ext cx="5486400" cy="2286000"/>
          </a:xfrm>
          <a:prstGeom prst="rect">
            <a:avLst/>
          </a:prstGeom>
          <a:noFill/>
        </p:spPr>
        <p:txBody>
          <a:bodyPr wrap="none" rtlCol="0">
            <a:noAutofit/>
          </a:bodyPr>
          <a:lstStyle/>
          <a:p>
            <a:r>
              <a:rPr lang="en-US" dirty="0"/>
              <a:t>Variable(s):</a:t>
            </a:r>
          </a:p>
        </p:txBody>
      </p:sp>
      <p:sp>
        <p:nvSpPr>
          <p:cNvPr id="16" name="TextBox 15">
            <a:extLst>
              <a:ext uri="{FF2B5EF4-FFF2-40B4-BE49-F238E27FC236}">
                <a16:creationId xmlns:a16="http://schemas.microsoft.com/office/drawing/2014/main" id="{2FA42409-A956-47C5-852F-B73C32C0CC05}"/>
              </a:ext>
            </a:extLst>
          </p:cNvPr>
          <p:cNvSpPr txBox="1"/>
          <p:nvPr/>
        </p:nvSpPr>
        <p:spPr>
          <a:xfrm>
            <a:off x="6147899" y="4351479"/>
            <a:ext cx="5486400" cy="2286000"/>
          </a:xfrm>
          <a:prstGeom prst="rect">
            <a:avLst/>
          </a:prstGeom>
          <a:noFill/>
        </p:spPr>
        <p:txBody>
          <a:bodyPr wrap="none" rtlCol="0">
            <a:spAutoFit/>
          </a:bodyPr>
          <a:lstStyle/>
          <a:p>
            <a:r>
              <a:rPr lang="en-US" dirty="0"/>
              <a:t>Method(s):</a:t>
            </a:r>
          </a:p>
        </p:txBody>
      </p:sp>
      <p:sp>
        <p:nvSpPr>
          <p:cNvPr id="17" name="Date Placeholder 16">
            <a:extLst>
              <a:ext uri="{FF2B5EF4-FFF2-40B4-BE49-F238E27FC236}">
                <a16:creationId xmlns:a16="http://schemas.microsoft.com/office/drawing/2014/main" id="{18D8F504-2908-4D21-A7FB-6546CF48B4A5}"/>
              </a:ext>
            </a:extLst>
          </p:cNvPr>
          <p:cNvSpPr>
            <a:spLocks noGrp="1"/>
          </p:cNvSpPr>
          <p:nvPr>
            <p:ph type="dt" sz="half" idx="2"/>
          </p:nvPr>
        </p:nvSpPr>
        <p:spPr/>
        <p:txBody>
          <a:bodyPr/>
          <a:lstStyle/>
          <a:p>
            <a:pPr algn="l"/>
            <a:r>
              <a:rPr lang="en-US"/>
              <a:t>MCIT - Spring 2020</a:t>
            </a:r>
            <a:endParaRPr lang="en-US" dirty="0"/>
          </a:p>
        </p:txBody>
      </p:sp>
      <p:sp>
        <p:nvSpPr>
          <p:cNvPr id="18" name="Footer Placeholder 17">
            <a:extLst>
              <a:ext uri="{FF2B5EF4-FFF2-40B4-BE49-F238E27FC236}">
                <a16:creationId xmlns:a16="http://schemas.microsoft.com/office/drawing/2014/main" id="{946D8F51-C9EB-4438-9B55-A5A57395B090}"/>
              </a:ext>
            </a:extLst>
          </p:cNvPr>
          <p:cNvSpPr>
            <a:spLocks noGrp="1"/>
          </p:cNvSpPr>
          <p:nvPr>
            <p:ph type="ftr" sz="quarter" idx="3"/>
          </p:nvPr>
        </p:nvSpPr>
        <p:spPr/>
        <p:txBody>
          <a:bodyPr/>
          <a:lstStyle/>
          <a:p>
            <a:r>
              <a:rPr lang="en-US"/>
              <a:t>TEAM 64</a:t>
            </a:r>
            <a:endParaRPr lang="en-US" dirty="0"/>
          </a:p>
        </p:txBody>
      </p:sp>
      <p:sp>
        <p:nvSpPr>
          <p:cNvPr id="19" name="Slide Number Placeholder 18">
            <a:extLst>
              <a:ext uri="{FF2B5EF4-FFF2-40B4-BE49-F238E27FC236}">
                <a16:creationId xmlns:a16="http://schemas.microsoft.com/office/drawing/2014/main" id="{98B119A3-BF6C-449E-B347-67066A80EF02}"/>
              </a:ext>
            </a:extLst>
          </p:cNvPr>
          <p:cNvSpPr>
            <a:spLocks noGrp="1"/>
          </p:cNvSpPr>
          <p:nvPr>
            <p:ph type="sldNum" sz="quarter" idx="4"/>
          </p:nvPr>
        </p:nvSpPr>
        <p:spPr/>
        <p:txBody>
          <a:bodyPr/>
          <a:lstStyle/>
          <a:p>
            <a:pPr algn="r"/>
            <a:fld id="{05D4D407-EB4B-47F3-9DF4-9F79C06CD246}" type="slidenum">
              <a:rPr lang="en-US" smtClean="0"/>
              <a:pPr algn="r"/>
              <a:t>6</a:t>
            </a:fld>
            <a:endParaRPr lang="en-US" dirty="0"/>
          </a:p>
        </p:txBody>
      </p:sp>
    </p:spTree>
    <p:extLst>
      <p:ext uri="{BB962C8B-B14F-4D97-AF65-F5344CB8AC3E}">
        <p14:creationId xmlns:p14="http://schemas.microsoft.com/office/powerpoint/2010/main" val="315022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74E69-7DB1-483B-A947-F9B574A9EE8C}"/>
              </a:ext>
            </a:extLst>
          </p:cNvPr>
          <p:cNvSpPr>
            <a:spLocks noGrp="1"/>
          </p:cNvSpPr>
          <p:nvPr>
            <p:ph type="title"/>
          </p:nvPr>
        </p:nvSpPr>
        <p:spPr/>
        <p:txBody>
          <a:bodyPr/>
          <a:lstStyle/>
          <a:p>
            <a:pPr algn="ctr"/>
            <a:r>
              <a:rPr lang="en-US" dirty="0"/>
              <a:t>CRC card – GRAPHICS</a:t>
            </a:r>
          </a:p>
        </p:txBody>
      </p:sp>
      <p:grpSp>
        <p:nvGrpSpPr>
          <p:cNvPr id="10" name="Group 9">
            <a:extLst>
              <a:ext uri="{FF2B5EF4-FFF2-40B4-BE49-F238E27FC236}">
                <a16:creationId xmlns:a16="http://schemas.microsoft.com/office/drawing/2014/main" id="{84314F0D-C04A-4988-BD81-C6F9009C01CF}"/>
              </a:ext>
            </a:extLst>
          </p:cNvPr>
          <p:cNvGrpSpPr/>
          <p:nvPr/>
        </p:nvGrpSpPr>
        <p:grpSpPr>
          <a:xfrm>
            <a:off x="1523088" y="1593118"/>
            <a:ext cx="9135611" cy="4572000"/>
            <a:chOff x="1551963" y="1795244"/>
            <a:chExt cx="9135611" cy="4572000"/>
          </a:xfrm>
        </p:grpSpPr>
        <p:cxnSp>
          <p:nvCxnSpPr>
            <p:cNvPr id="5" name="Straight Connector 4">
              <a:extLst>
                <a:ext uri="{FF2B5EF4-FFF2-40B4-BE49-F238E27FC236}">
                  <a16:creationId xmlns:a16="http://schemas.microsoft.com/office/drawing/2014/main" id="{E31FD374-DEFE-4D73-A759-80289B70ADCF}"/>
                </a:ext>
              </a:extLst>
            </p:cNvPr>
            <p:cNvCxnSpPr>
              <a:cxnSpLocks/>
            </p:cNvCxnSpPr>
            <p:nvPr/>
          </p:nvCxnSpPr>
          <p:spPr>
            <a:xfrm>
              <a:off x="6119768" y="1795244"/>
              <a:ext cx="0" cy="457200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1D638111-1C25-40B7-B6ED-D867475C1FEF}"/>
                </a:ext>
              </a:extLst>
            </p:cNvPr>
            <p:cNvCxnSpPr>
              <a:cxnSpLocks/>
            </p:cNvCxnSpPr>
            <p:nvPr/>
          </p:nvCxnSpPr>
          <p:spPr>
            <a:xfrm>
              <a:off x="1551963" y="4014132"/>
              <a:ext cx="9135611" cy="0"/>
            </a:xfrm>
            <a:prstGeom prst="line">
              <a:avLst/>
            </a:prstGeom>
            <a:ln w="38100"/>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id="{EFF58759-663B-4412-9960-24211645DC87}"/>
              </a:ext>
            </a:extLst>
          </p:cNvPr>
          <p:cNvSpPr txBox="1"/>
          <p:nvPr/>
        </p:nvSpPr>
        <p:spPr>
          <a:xfrm>
            <a:off x="561437" y="1610578"/>
            <a:ext cx="5486400" cy="2286000"/>
          </a:xfrm>
          <a:prstGeom prst="rect">
            <a:avLst/>
          </a:prstGeom>
          <a:noFill/>
        </p:spPr>
        <p:txBody>
          <a:bodyPr wrap="none" lIns="91440" rtlCol="0">
            <a:noAutofit/>
          </a:bodyPr>
          <a:lstStyle/>
          <a:p>
            <a:r>
              <a:rPr lang="en-US" dirty="0"/>
              <a:t>Responsibility(</a:t>
            </a:r>
            <a:r>
              <a:rPr lang="en-US" dirty="0" err="1"/>
              <a:t>ies</a:t>
            </a:r>
            <a:r>
              <a:rPr lang="en-US" dirty="0"/>
              <a:t>):</a:t>
            </a:r>
          </a:p>
        </p:txBody>
      </p:sp>
      <p:sp>
        <p:nvSpPr>
          <p:cNvPr id="14" name="TextBox 13">
            <a:extLst>
              <a:ext uri="{FF2B5EF4-FFF2-40B4-BE49-F238E27FC236}">
                <a16:creationId xmlns:a16="http://schemas.microsoft.com/office/drawing/2014/main" id="{332B41EB-084F-4FB5-9BB5-0B6FCD60940B}"/>
              </a:ext>
            </a:extLst>
          </p:cNvPr>
          <p:cNvSpPr txBox="1"/>
          <p:nvPr/>
        </p:nvSpPr>
        <p:spPr>
          <a:xfrm>
            <a:off x="561437" y="4351479"/>
            <a:ext cx="5486400" cy="2286000"/>
          </a:xfrm>
          <a:prstGeom prst="rect">
            <a:avLst/>
          </a:prstGeom>
          <a:noFill/>
        </p:spPr>
        <p:txBody>
          <a:bodyPr wrap="none" rtlCol="0">
            <a:spAutoFit/>
          </a:bodyPr>
          <a:lstStyle/>
          <a:p>
            <a:r>
              <a:rPr lang="en-US" dirty="0"/>
              <a:t>Collaborator(s):</a:t>
            </a:r>
          </a:p>
        </p:txBody>
      </p:sp>
      <p:sp>
        <p:nvSpPr>
          <p:cNvPr id="15" name="TextBox 14">
            <a:extLst>
              <a:ext uri="{FF2B5EF4-FFF2-40B4-BE49-F238E27FC236}">
                <a16:creationId xmlns:a16="http://schemas.microsoft.com/office/drawing/2014/main" id="{649D1CF5-2439-4047-9A50-33C3E5BFCE2F}"/>
              </a:ext>
            </a:extLst>
          </p:cNvPr>
          <p:cNvSpPr txBox="1"/>
          <p:nvPr/>
        </p:nvSpPr>
        <p:spPr>
          <a:xfrm>
            <a:off x="6147899" y="1610578"/>
            <a:ext cx="5486400" cy="2286000"/>
          </a:xfrm>
          <a:prstGeom prst="rect">
            <a:avLst/>
          </a:prstGeom>
          <a:noFill/>
        </p:spPr>
        <p:txBody>
          <a:bodyPr wrap="none" rtlCol="0">
            <a:noAutofit/>
          </a:bodyPr>
          <a:lstStyle/>
          <a:p>
            <a:r>
              <a:rPr lang="en-US" dirty="0"/>
              <a:t>Variable(s):</a:t>
            </a:r>
          </a:p>
        </p:txBody>
      </p:sp>
      <p:sp>
        <p:nvSpPr>
          <p:cNvPr id="16" name="TextBox 15">
            <a:extLst>
              <a:ext uri="{FF2B5EF4-FFF2-40B4-BE49-F238E27FC236}">
                <a16:creationId xmlns:a16="http://schemas.microsoft.com/office/drawing/2014/main" id="{2FA42409-A956-47C5-852F-B73C32C0CC05}"/>
              </a:ext>
            </a:extLst>
          </p:cNvPr>
          <p:cNvSpPr txBox="1"/>
          <p:nvPr/>
        </p:nvSpPr>
        <p:spPr>
          <a:xfrm>
            <a:off x="6147899" y="4351479"/>
            <a:ext cx="5486400" cy="2286000"/>
          </a:xfrm>
          <a:prstGeom prst="rect">
            <a:avLst/>
          </a:prstGeom>
          <a:noFill/>
        </p:spPr>
        <p:txBody>
          <a:bodyPr wrap="none" rtlCol="0">
            <a:spAutoFit/>
          </a:bodyPr>
          <a:lstStyle/>
          <a:p>
            <a:r>
              <a:rPr lang="en-US" dirty="0"/>
              <a:t>Method(s):</a:t>
            </a:r>
          </a:p>
        </p:txBody>
      </p:sp>
      <p:sp>
        <p:nvSpPr>
          <p:cNvPr id="17" name="Date Placeholder 16">
            <a:extLst>
              <a:ext uri="{FF2B5EF4-FFF2-40B4-BE49-F238E27FC236}">
                <a16:creationId xmlns:a16="http://schemas.microsoft.com/office/drawing/2014/main" id="{18D8F504-2908-4D21-A7FB-6546CF48B4A5}"/>
              </a:ext>
            </a:extLst>
          </p:cNvPr>
          <p:cNvSpPr>
            <a:spLocks noGrp="1"/>
          </p:cNvSpPr>
          <p:nvPr>
            <p:ph type="dt" sz="half" idx="2"/>
          </p:nvPr>
        </p:nvSpPr>
        <p:spPr/>
        <p:txBody>
          <a:bodyPr/>
          <a:lstStyle/>
          <a:p>
            <a:pPr algn="l"/>
            <a:r>
              <a:rPr lang="en-US"/>
              <a:t>MCIT - Spring 2020</a:t>
            </a:r>
            <a:endParaRPr lang="en-US" dirty="0"/>
          </a:p>
        </p:txBody>
      </p:sp>
      <p:sp>
        <p:nvSpPr>
          <p:cNvPr id="18" name="Footer Placeholder 17">
            <a:extLst>
              <a:ext uri="{FF2B5EF4-FFF2-40B4-BE49-F238E27FC236}">
                <a16:creationId xmlns:a16="http://schemas.microsoft.com/office/drawing/2014/main" id="{946D8F51-C9EB-4438-9B55-A5A57395B090}"/>
              </a:ext>
            </a:extLst>
          </p:cNvPr>
          <p:cNvSpPr>
            <a:spLocks noGrp="1"/>
          </p:cNvSpPr>
          <p:nvPr>
            <p:ph type="ftr" sz="quarter" idx="3"/>
          </p:nvPr>
        </p:nvSpPr>
        <p:spPr/>
        <p:txBody>
          <a:bodyPr/>
          <a:lstStyle/>
          <a:p>
            <a:r>
              <a:rPr lang="en-US"/>
              <a:t>TEAM 64</a:t>
            </a:r>
            <a:endParaRPr lang="en-US" dirty="0"/>
          </a:p>
        </p:txBody>
      </p:sp>
      <p:sp>
        <p:nvSpPr>
          <p:cNvPr id="19" name="Slide Number Placeholder 18">
            <a:extLst>
              <a:ext uri="{FF2B5EF4-FFF2-40B4-BE49-F238E27FC236}">
                <a16:creationId xmlns:a16="http://schemas.microsoft.com/office/drawing/2014/main" id="{98B119A3-BF6C-449E-B347-67066A80EF02}"/>
              </a:ext>
            </a:extLst>
          </p:cNvPr>
          <p:cNvSpPr>
            <a:spLocks noGrp="1"/>
          </p:cNvSpPr>
          <p:nvPr>
            <p:ph type="sldNum" sz="quarter" idx="4"/>
          </p:nvPr>
        </p:nvSpPr>
        <p:spPr/>
        <p:txBody>
          <a:bodyPr/>
          <a:lstStyle/>
          <a:p>
            <a:pPr algn="r"/>
            <a:fld id="{05D4D407-EB4B-47F3-9DF4-9F79C06CD246}" type="slidenum">
              <a:rPr lang="en-US" smtClean="0"/>
              <a:pPr algn="r"/>
              <a:t>7</a:t>
            </a:fld>
            <a:endParaRPr lang="en-US" dirty="0"/>
          </a:p>
        </p:txBody>
      </p:sp>
    </p:spTree>
    <p:extLst>
      <p:ext uri="{BB962C8B-B14F-4D97-AF65-F5344CB8AC3E}">
        <p14:creationId xmlns:p14="http://schemas.microsoft.com/office/powerpoint/2010/main" val="2419034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74E69-7DB1-483B-A947-F9B574A9EE8C}"/>
              </a:ext>
            </a:extLst>
          </p:cNvPr>
          <p:cNvSpPr>
            <a:spLocks noGrp="1"/>
          </p:cNvSpPr>
          <p:nvPr>
            <p:ph type="title"/>
          </p:nvPr>
        </p:nvSpPr>
        <p:spPr/>
        <p:txBody>
          <a:bodyPr/>
          <a:lstStyle/>
          <a:p>
            <a:pPr algn="ctr"/>
            <a:r>
              <a:rPr lang="en-US" dirty="0"/>
              <a:t>CRC card – AI</a:t>
            </a:r>
          </a:p>
        </p:txBody>
      </p:sp>
      <p:grpSp>
        <p:nvGrpSpPr>
          <p:cNvPr id="10" name="Group 9">
            <a:extLst>
              <a:ext uri="{FF2B5EF4-FFF2-40B4-BE49-F238E27FC236}">
                <a16:creationId xmlns:a16="http://schemas.microsoft.com/office/drawing/2014/main" id="{84314F0D-C04A-4988-BD81-C6F9009C01CF}"/>
              </a:ext>
            </a:extLst>
          </p:cNvPr>
          <p:cNvGrpSpPr/>
          <p:nvPr/>
        </p:nvGrpSpPr>
        <p:grpSpPr>
          <a:xfrm>
            <a:off x="1523088" y="1593118"/>
            <a:ext cx="9135611" cy="4572000"/>
            <a:chOff x="1551963" y="1795244"/>
            <a:chExt cx="9135611" cy="4572000"/>
          </a:xfrm>
        </p:grpSpPr>
        <p:cxnSp>
          <p:nvCxnSpPr>
            <p:cNvPr id="5" name="Straight Connector 4">
              <a:extLst>
                <a:ext uri="{FF2B5EF4-FFF2-40B4-BE49-F238E27FC236}">
                  <a16:creationId xmlns:a16="http://schemas.microsoft.com/office/drawing/2014/main" id="{E31FD374-DEFE-4D73-A759-80289B70ADCF}"/>
                </a:ext>
              </a:extLst>
            </p:cNvPr>
            <p:cNvCxnSpPr>
              <a:cxnSpLocks/>
            </p:cNvCxnSpPr>
            <p:nvPr/>
          </p:nvCxnSpPr>
          <p:spPr>
            <a:xfrm>
              <a:off x="6119768" y="1795244"/>
              <a:ext cx="0" cy="457200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1D638111-1C25-40B7-B6ED-D867475C1FEF}"/>
                </a:ext>
              </a:extLst>
            </p:cNvPr>
            <p:cNvCxnSpPr>
              <a:cxnSpLocks/>
            </p:cNvCxnSpPr>
            <p:nvPr/>
          </p:nvCxnSpPr>
          <p:spPr>
            <a:xfrm>
              <a:off x="1551963" y="4014132"/>
              <a:ext cx="9135611" cy="0"/>
            </a:xfrm>
            <a:prstGeom prst="line">
              <a:avLst/>
            </a:prstGeom>
            <a:ln w="38100"/>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id="{EFF58759-663B-4412-9960-24211645DC87}"/>
              </a:ext>
            </a:extLst>
          </p:cNvPr>
          <p:cNvSpPr txBox="1"/>
          <p:nvPr/>
        </p:nvSpPr>
        <p:spPr>
          <a:xfrm>
            <a:off x="561437" y="1610578"/>
            <a:ext cx="5486400" cy="2286000"/>
          </a:xfrm>
          <a:prstGeom prst="rect">
            <a:avLst/>
          </a:prstGeom>
          <a:noFill/>
        </p:spPr>
        <p:txBody>
          <a:bodyPr wrap="none" lIns="91440" rtlCol="0">
            <a:noAutofit/>
          </a:bodyPr>
          <a:lstStyle/>
          <a:p>
            <a:r>
              <a:rPr lang="en-US" dirty="0"/>
              <a:t>Responsibility(</a:t>
            </a:r>
            <a:r>
              <a:rPr lang="en-US" dirty="0" err="1"/>
              <a:t>ies</a:t>
            </a:r>
            <a:r>
              <a:rPr lang="en-US" dirty="0"/>
              <a:t>):</a:t>
            </a:r>
          </a:p>
        </p:txBody>
      </p:sp>
      <p:sp>
        <p:nvSpPr>
          <p:cNvPr id="14" name="TextBox 13">
            <a:extLst>
              <a:ext uri="{FF2B5EF4-FFF2-40B4-BE49-F238E27FC236}">
                <a16:creationId xmlns:a16="http://schemas.microsoft.com/office/drawing/2014/main" id="{332B41EB-084F-4FB5-9BB5-0B6FCD60940B}"/>
              </a:ext>
            </a:extLst>
          </p:cNvPr>
          <p:cNvSpPr txBox="1"/>
          <p:nvPr/>
        </p:nvSpPr>
        <p:spPr>
          <a:xfrm>
            <a:off x="561437" y="4351479"/>
            <a:ext cx="5486400" cy="2286000"/>
          </a:xfrm>
          <a:prstGeom prst="rect">
            <a:avLst/>
          </a:prstGeom>
          <a:noFill/>
        </p:spPr>
        <p:txBody>
          <a:bodyPr wrap="none" rtlCol="0">
            <a:spAutoFit/>
          </a:bodyPr>
          <a:lstStyle/>
          <a:p>
            <a:r>
              <a:rPr lang="en-US" dirty="0"/>
              <a:t>Collaborator(s):</a:t>
            </a:r>
          </a:p>
        </p:txBody>
      </p:sp>
      <p:sp>
        <p:nvSpPr>
          <p:cNvPr id="15" name="TextBox 14">
            <a:extLst>
              <a:ext uri="{FF2B5EF4-FFF2-40B4-BE49-F238E27FC236}">
                <a16:creationId xmlns:a16="http://schemas.microsoft.com/office/drawing/2014/main" id="{649D1CF5-2439-4047-9A50-33C3E5BFCE2F}"/>
              </a:ext>
            </a:extLst>
          </p:cNvPr>
          <p:cNvSpPr txBox="1"/>
          <p:nvPr/>
        </p:nvSpPr>
        <p:spPr>
          <a:xfrm>
            <a:off x="6147899" y="1610578"/>
            <a:ext cx="5486400" cy="2286000"/>
          </a:xfrm>
          <a:prstGeom prst="rect">
            <a:avLst/>
          </a:prstGeom>
          <a:noFill/>
        </p:spPr>
        <p:txBody>
          <a:bodyPr wrap="none" rtlCol="0">
            <a:noAutofit/>
          </a:bodyPr>
          <a:lstStyle/>
          <a:p>
            <a:r>
              <a:rPr lang="en-US" dirty="0"/>
              <a:t>Variable(s):</a:t>
            </a:r>
          </a:p>
        </p:txBody>
      </p:sp>
      <p:sp>
        <p:nvSpPr>
          <p:cNvPr id="16" name="TextBox 15">
            <a:extLst>
              <a:ext uri="{FF2B5EF4-FFF2-40B4-BE49-F238E27FC236}">
                <a16:creationId xmlns:a16="http://schemas.microsoft.com/office/drawing/2014/main" id="{2FA42409-A956-47C5-852F-B73C32C0CC05}"/>
              </a:ext>
            </a:extLst>
          </p:cNvPr>
          <p:cNvSpPr txBox="1"/>
          <p:nvPr/>
        </p:nvSpPr>
        <p:spPr>
          <a:xfrm>
            <a:off x="6147899" y="4351479"/>
            <a:ext cx="5486400" cy="2286000"/>
          </a:xfrm>
          <a:prstGeom prst="rect">
            <a:avLst/>
          </a:prstGeom>
          <a:noFill/>
        </p:spPr>
        <p:txBody>
          <a:bodyPr wrap="none" rtlCol="0">
            <a:spAutoFit/>
          </a:bodyPr>
          <a:lstStyle/>
          <a:p>
            <a:r>
              <a:rPr lang="en-US" dirty="0"/>
              <a:t>Method(s):</a:t>
            </a:r>
          </a:p>
        </p:txBody>
      </p:sp>
      <p:sp>
        <p:nvSpPr>
          <p:cNvPr id="17" name="Date Placeholder 16">
            <a:extLst>
              <a:ext uri="{FF2B5EF4-FFF2-40B4-BE49-F238E27FC236}">
                <a16:creationId xmlns:a16="http://schemas.microsoft.com/office/drawing/2014/main" id="{18D8F504-2908-4D21-A7FB-6546CF48B4A5}"/>
              </a:ext>
            </a:extLst>
          </p:cNvPr>
          <p:cNvSpPr>
            <a:spLocks noGrp="1"/>
          </p:cNvSpPr>
          <p:nvPr>
            <p:ph type="dt" sz="half" idx="2"/>
          </p:nvPr>
        </p:nvSpPr>
        <p:spPr/>
        <p:txBody>
          <a:bodyPr/>
          <a:lstStyle/>
          <a:p>
            <a:pPr algn="l"/>
            <a:r>
              <a:rPr lang="en-US"/>
              <a:t>MCIT - Spring 2020</a:t>
            </a:r>
            <a:endParaRPr lang="en-US" dirty="0"/>
          </a:p>
        </p:txBody>
      </p:sp>
      <p:sp>
        <p:nvSpPr>
          <p:cNvPr id="18" name="Footer Placeholder 17">
            <a:extLst>
              <a:ext uri="{FF2B5EF4-FFF2-40B4-BE49-F238E27FC236}">
                <a16:creationId xmlns:a16="http://schemas.microsoft.com/office/drawing/2014/main" id="{946D8F51-C9EB-4438-9B55-A5A57395B090}"/>
              </a:ext>
            </a:extLst>
          </p:cNvPr>
          <p:cNvSpPr>
            <a:spLocks noGrp="1"/>
          </p:cNvSpPr>
          <p:nvPr>
            <p:ph type="ftr" sz="quarter" idx="3"/>
          </p:nvPr>
        </p:nvSpPr>
        <p:spPr/>
        <p:txBody>
          <a:bodyPr/>
          <a:lstStyle/>
          <a:p>
            <a:r>
              <a:rPr lang="en-US"/>
              <a:t>TEAM 64</a:t>
            </a:r>
            <a:endParaRPr lang="en-US" dirty="0"/>
          </a:p>
        </p:txBody>
      </p:sp>
      <p:sp>
        <p:nvSpPr>
          <p:cNvPr id="19" name="Slide Number Placeholder 18">
            <a:extLst>
              <a:ext uri="{FF2B5EF4-FFF2-40B4-BE49-F238E27FC236}">
                <a16:creationId xmlns:a16="http://schemas.microsoft.com/office/drawing/2014/main" id="{98B119A3-BF6C-449E-B347-67066A80EF02}"/>
              </a:ext>
            </a:extLst>
          </p:cNvPr>
          <p:cNvSpPr>
            <a:spLocks noGrp="1"/>
          </p:cNvSpPr>
          <p:nvPr>
            <p:ph type="sldNum" sz="quarter" idx="4"/>
          </p:nvPr>
        </p:nvSpPr>
        <p:spPr/>
        <p:txBody>
          <a:bodyPr/>
          <a:lstStyle/>
          <a:p>
            <a:pPr algn="r"/>
            <a:fld id="{05D4D407-EB4B-47F3-9DF4-9F79C06CD246}" type="slidenum">
              <a:rPr lang="en-US" smtClean="0"/>
              <a:pPr algn="r"/>
              <a:t>8</a:t>
            </a:fld>
            <a:endParaRPr lang="en-US" dirty="0"/>
          </a:p>
        </p:txBody>
      </p:sp>
    </p:spTree>
    <p:extLst>
      <p:ext uri="{BB962C8B-B14F-4D97-AF65-F5344CB8AC3E}">
        <p14:creationId xmlns:p14="http://schemas.microsoft.com/office/powerpoint/2010/main" val="1595457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74E69-7DB1-483B-A947-F9B574A9EE8C}"/>
              </a:ext>
            </a:extLst>
          </p:cNvPr>
          <p:cNvSpPr>
            <a:spLocks noGrp="1"/>
          </p:cNvSpPr>
          <p:nvPr>
            <p:ph type="title"/>
          </p:nvPr>
        </p:nvSpPr>
        <p:spPr/>
        <p:txBody>
          <a:bodyPr/>
          <a:lstStyle/>
          <a:p>
            <a:pPr algn="ctr"/>
            <a:r>
              <a:rPr lang="en-US" dirty="0"/>
              <a:t>CRC card – DESCRIPTION / NOTES</a:t>
            </a:r>
          </a:p>
        </p:txBody>
      </p:sp>
      <p:grpSp>
        <p:nvGrpSpPr>
          <p:cNvPr id="10" name="Group 9">
            <a:extLst>
              <a:ext uri="{FF2B5EF4-FFF2-40B4-BE49-F238E27FC236}">
                <a16:creationId xmlns:a16="http://schemas.microsoft.com/office/drawing/2014/main" id="{84314F0D-C04A-4988-BD81-C6F9009C01CF}"/>
              </a:ext>
            </a:extLst>
          </p:cNvPr>
          <p:cNvGrpSpPr/>
          <p:nvPr/>
        </p:nvGrpSpPr>
        <p:grpSpPr>
          <a:xfrm>
            <a:off x="1523088" y="1593118"/>
            <a:ext cx="9135611" cy="4572000"/>
            <a:chOff x="1551963" y="1795244"/>
            <a:chExt cx="9135611" cy="4572000"/>
          </a:xfrm>
        </p:grpSpPr>
        <p:cxnSp>
          <p:nvCxnSpPr>
            <p:cNvPr id="5" name="Straight Connector 4">
              <a:extLst>
                <a:ext uri="{FF2B5EF4-FFF2-40B4-BE49-F238E27FC236}">
                  <a16:creationId xmlns:a16="http://schemas.microsoft.com/office/drawing/2014/main" id="{E31FD374-DEFE-4D73-A759-80289B70ADCF}"/>
                </a:ext>
              </a:extLst>
            </p:cNvPr>
            <p:cNvCxnSpPr>
              <a:cxnSpLocks/>
            </p:cNvCxnSpPr>
            <p:nvPr/>
          </p:nvCxnSpPr>
          <p:spPr>
            <a:xfrm>
              <a:off x="6119768" y="1795244"/>
              <a:ext cx="0" cy="457200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1D638111-1C25-40B7-B6ED-D867475C1FEF}"/>
                </a:ext>
              </a:extLst>
            </p:cNvPr>
            <p:cNvCxnSpPr>
              <a:cxnSpLocks/>
            </p:cNvCxnSpPr>
            <p:nvPr/>
          </p:nvCxnSpPr>
          <p:spPr>
            <a:xfrm>
              <a:off x="1551963" y="4014132"/>
              <a:ext cx="9135611" cy="0"/>
            </a:xfrm>
            <a:prstGeom prst="line">
              <a:avLst/>
            </a:prstGeom>
            <a:ln w="38100"/>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id="{EFF58759-663B-4412-9960-24211645DC87}"/>
              </a:ext>
            </a:extLst>
          </p:cNvPr>
          <p:cNvSpPr txBox="1"/>
          <p:nvPr/>
        </p:nvSpPr>
        <p:spPr>
          <a:xfrm>
            <a:off x="561437" y="1610578"/>
            <a:ext cx="5486400" cy="2286000"/>
          </a:xfrm>
          <a:prstGeom prst="rect">
            <a:avLst/>
          </a:prstGeom>
          <a:noFill/>
        </p:spPr>
        <p:txBody>
          <a:bodyPr wrap="square" lIns="45720" rIns="45720" rtlCol="0">
            <a:noAutofit/>
          </a:bodyPr>
          <a:lstStyle/>
          <a:p>
            <a:r>
              <a:rPr lang="en-US" u="sng" dirty="0"/>
              <a:t>Responsibility(</a:t>
            </a:r>
            <a:r>
              <a:rPr lang="en-US" u="sng" dirty="0" err="1"/>
              <a:t>ies</a:t>
            </a:r>
            <a:r>
              <a:rPr lang="en-US" u="sng" dirty="0"/>
              <a:t>)</a:t>
            </a:r>
            <a:r>
              <a:rPr lang="en-US" dirty="0"/>
              <a:t>:</a:t>
            </a:r>
            <a:endParaRPr lang="en-US" sz="1600" dirty="0"/>
          </a:p>
          <a:p>
            <a:endParaRPr lang="en-US" sz="1600" dirty="0"/>
          </a:p>
          <a:p>
            <a:r>
              <a:rPr lang="en-US" altLang="en-US" sz="1600" dirty="0">
                <a:solidFill>
                  <a:srgbClr val="000000"/>
                </a:solidFill>
              </a:rPr>
              <a:t>	The "Responsibilities" section describes the tasks an object of the class is supposed to carry out. It should simply describes what is to be done, and it should avoid mentioning any of the detailed details of how the tasks are to be carried out.</a:t>
            </a:r>
            <a:r>
              <a:rPr kumimoji="0" lang="en-US" altLang="en-US" sz="1600" b="0" i="0" u="none" strike="noStrike" cap="none" normalizeH="0" baseline="0" dirty="0">
                <a:ln>
                  <a:noFill/>
                </a:ln>
                <a:solidFill>
                  <a:schemeClr val="tx1"/>
                </a:solidFill>
                <a:effectLst/>
              </a:rPr>
              <a:t> </a:t>
            </a:r>
          </a:p>
          <a:p>
            <a:endParaRPr lang="en-US" dirty="0"/>
          </a:p>
        </p:txBody>
      </p:sp>
      <p:sp>
        <p:nvSpPr>
          <p:cNvPr id="15" name="TextBox 14">
            <a:extLst>
              <a:ext uri="{FF2B5EF4-FFF2-40B4-BE49-F238E27FC236}">
                <a16:creationId xmlns:a16="http://schemas.microsoft.com/office/drawing/2014/main" id="{649D1CF5-2439-4047-9A50-33C3E5BFCE2F}"/>
              </a:ext>
            </a:extLst>
          </p:cNvPr>
          <p:cNvSpPr txBox="1"/>
          <p:nvPr/>
        </p:nvSpPr>
        <p:spPr>
          <a:xfrm>
            <a:off x="6136522" y="1610578"/>
            <a:ext cx="5486400" cy="2286000"/>
          </a:xfrm>
          <a:prstGeom prst="rect">
            <a:avLst/>
          </a:prstGeom>
          <a:noFill/>
        </p:spPr>
        <p:txBody>
          <a:bodyPr wrap="square" lIns="45720" rIns="45720" rtlCol="0">
            <a:noAutofit/>
          </a:bodyPr>
          <a:lstStyle/>
          <a:p>
            <a:r>
              <a:rPr lang="en-US" dirty="0"/>
              <a:t>Variable(s):</a:t>
            </a:r>
            <a:endParaRPr lang="en-US" sz="1600" dirty="0"/>
          </a:p>
          <a:p>
            <a:endParaRPr lang="en-US" altLang="en-US" sz="1600" dirty="0">
              <a:solidFill>
                <a:srgbClr val="000000"/>
              </a:solidFill>
            </a:endParaRPr>
          </a:p>
          <a:p>
            <a:r>
              <a:rPr lang="en-US" altLang="en-US" sz="1600" dirty="0">
                <a:solidFill>
                  <a:srgbClr val="000000"/>
                </a:solidFill>
              </a:rPr>
              <a:t>	The "Variables" section lists the global variables (object state variables) an object of the class needs to maintain.</a:t>
            </a:r>
            <a:r>
              <a:rPr kumimoji="0" lang="en-US" altLang="en-US" sz="1600" b="0" i="0" u="none" strike="noStrike" cap="none" normalizeH="0" baseline="0" dirty="0">
                <a:ln>
                  <a:noFill/>
                </a:ln>
                <a:solidFill>
                  <a:schemeClr val="tx1"/>
                </a:solidFill>
                <a:effectLst/>
              </a:rPr>
              <a:t> </a:t>
            </a:r>
          </a:p>
          <a:p>
            <a:endParaRPr lang="en-US" dirty="0"/>
          </a:p>
        </p:txBody>
      </p:sp>
      <p:sp>
        <p:nvSpPr>
          <p:cNvPr id="17" name="Date Placeholder 16">
            <a:extLst>
              <a:ext uri="{FF2B5EF4-FFF2-40B4-BE49-F238E27FC236}">
                <a16:creationId xmlns:a16="http://schemas.microsoft.com/office/drawing/2014/main" id="{18D8F504-2908-4D21-A7FB-6546CF48B4A5}"/>
              </a:ext>
            </a:extLst>
          </p:cNvPr>
          <p:cNvSpPr>
            <a:spLocks noGrp="1"/>
          </p:cNvSpPr>
          <p:nvPr>
            <p:ph type="dt" sz="half" idx="2"/>
          </p:nvPr>
        </p:nvSpPr>
        <p:spPr/>
        <p:txBody>
          <a:bodyPr/>
          <a:lstStyle/>
          <a:p>
            <a:pPr algn="l"/>
            <a:r>
              <a:rPr lang="en-US"/>
              <a:t>MCIT - Spring 2020</a:t>
            </a:r>
            <a:endParaRPr lang="en-US" dirty="0"/>
          </a:p>
        </p:txBody>
      </p:sp>
      <p:sp>
        <p:nvSpPr>
          <p:cNvPr id="18" name="Footer Placeholder 17">
            <a:extLst>
              <a:ext uri="{FF2B5EF4-FFF2-40B4-BE49-F238E27FC236}">
                <a16:creationId xmlns:a16="http://schemas.microsoft.com/office/drawing/2014/main" id="{946D8F51-C9EB-4438-9B55-A5A57395B090}"/>
              </a:ext>
            </a:extLst>
          </p:cNvPr>
          <p:cNvSpPr>
            <a:spLocks noGrp="1"/>
          </p:cNvSpPr>
          <p:nvPr>
            <p:ph type="ftr" sz="quarter" idx="3"/>
          </p:nvPr>
        </p:nvSpPr>
        <p:spPr/>
        <p:txBody>
          <a:bodyPr/>
          <a:lstStyle/>
          <a:p>
            <a:r>
              <a:rPr lang="en-US"/>
              <a:t>TEAM 64</a:t>
            </a:r>
            <a:endParaRPr lang="en-US" dirty="0"/>
          </a:p>
        </p:txBody>
      </p:sp>
      <p:sp>
        <p:nvSpPr>
          <p:cNvPr id="19" name="Slide Number Placeholder 18">
            <a:extLst>
              <a:ext uri="{FF2B5EF4-FFF2-40B4-BE49-F238E27FC236}">
                <a16:creationId xmlns:a16="http://schemas.microsoft.com/office/drawing/2014/main" id="{98B119A3-BF6C-449E-B347-67066A80EF02}"/>
              </a:ext>
            </a:extLst>
          </p:cNvPr>
          <p:cNvSpPr>
            <a:spLocks noGrp="1"/>
          </p:cNvSpPr>
          <p:nvPr>
            <p:ph type="sldNum" sz="quarter" idx="4"/>
          </p:nvPr>
        </p:nvSpPr>
        <p:spPr/>
        <p:txBody>
          <a:bodyPr/>
          <a:lstStyle/>
          <a:p>
            <a:pPr algn="r"/>
            <a:fld id="{05D4D407-EB4B-47F3-9DF4-9F79C06CD246}" type="slidenum">
              <a:rPr lang="en-US" smtClean="0"/>
              <a:pPr algn="r"/>
              <a:t>9</a:t>
            </a:fld>
            <a:endParaRPr lang="en-US" dirty="0"/>
          </a:p>
        </p:txBody>
      </p:sp>
      <p:sp>
        <p:nvSpPr>
          <p:cNvPr id="22" name="TextBox 21">
            <a:extLst>
              <a:ext uri="{FF2B5EF4-FFF2-40B4-BE49-F238E27FC236}">
                <a16:creationId xmlns:a16="http://schemas.microsoft.com/office/drawing/2014/main" id="{57792374-3354-4470-B48D-2DA788E5C427}"/>
              </a:ext>
            </a:extLst>
          </p:cNvPr>
          <p:cNvSpPr txBox="1"/>
          <p:nvPr/>
        </p:nvSpPr>
        <p:spPr>
          <a:xfrm>
            <a:off x="561437" y="3849411"/>
            <a:ext cx="5486400" cy="2286000"/>
          </a:xfrm>
          <a:prstGeom prst="rect">
            <a:avLst/>
          </a:prstGeom>
          <a:noFill/>
        </p:spPr>
        <p:txBody>
          <a:bodyPr wrap="square" lIns="45720" rIns="45720" rtlCol="0">
            <a:noAutofit/>
          </a:bodyPr>
          <a:lstStyle/>
          <a:p>
            <a:r>
              <a:rPr lang="en-US" u="sng" dirty="0"/>
              <a:t>Collaborator(s)</a:t>
            </a:r>
            <a:r>
              <a:rPr lang="en-US" dirty="0"/>
              <a:t>:</a:t>
            </a:r>
            <a:endParaRPr lang="en-US" sz="1600" dirty="0"/>
          </a:p>
          <a:p>
            <a:endParaRPr lang="en-US" sz="1600" dirty="0"/>
          </a:p>
          <a:p>
            <a:r>
              <a:rPr lang="en-US" altLang="en-US" sz="1600" dirty="0">
                <a:solidFill>
                  <a:srgbClr val="000000"/>
                </a:solidFill>
              </a:rPr>
              <a:t>	The "Collaborators" section should definitely contain any classes the object needs to carry out its tasks. In some designs, but certainly not all, it may also include classes that use the object.</a:t>
            </a:r>
            <a:r>
              <a:rPr kumimoji="0" lang="en-US" altLang="en-US" sz="1600" b="0" i="0" u="none" strike="noStrike" cap="none" normalizeH="0" baseline="0" dirty="0">
                <a:ln>
                  <a:noFill/>
                </a:ln>
                <a:solidFill>
                  <a:schemeClr val="tx1"/>
                </a:solidFill>
                <a:effectLst/>
              </a:rPr>
              <a:t>  </a:t>
            </a:r>
          </a:p>
          <a:p>
            <a:endParaRPr lang="en-US" dirty="0"/>
          </a:p>
        </p:txBody>
      </p:sp>
      <p:sp>
        <p:nvSpPr>
          <p:cNvPr id="23" name="TextBox 22">
            <a:extLst>
              <a:ext uri="{FF2B5EF4-FFF2-40B4-BE49-F238E27FC236}">
                <a16:creationId xmlns:a16="http://schemas.microsoft.com/office/drawing/2014/main" id="{981F3D18-CF4A-4312-9425-AFB13B3B6157}"/>
              </a:ext>
            </a:extLst>
          </p:cNvPr>
          <p:cNvSpPr txBox="1"/>
          <p:nvPr/>
        </p:nvSpPr>
        <p:spPr>
          <a:xfrm>
            <a:off x="6136522" y="3849411"/>
            <a:ext cx="5486400" cy="2286000"/>
          </a:xfrm>
          <a:prstGeom prst="rect">
            <a:avLst/>
          </a:prstGeom>
          <a:noFill/>
        </p:spPr>
        <p:txBody>
          <a:bodyPr wrap="square" lIns="45720" rIns="45720" rtlCol="0">
            <a:noAutofit/>
          </a:bodyPr>
          <a:lstStyle/>
          <a:p>
            <a:r>
              <a:rPr lang="en-US" u="sng" dirty="0"/>
              <a:t>Method(s)</a:t>
            </a:r>
            <a:r>
              <a:rPr lang="en-US" dirty="0"/>
              <a:t>:</a:t>
            </a:r>
          </a:p>
          <a:p>
            <a:endParaRPr lang="en-US" sz="1600" dirty="0"/>
          </a:p>
          <a:p>
            <a:pPr lvl="0" eaLnBrk="0" fontAlgn="base" hangingPunct="0">
              <a:spcBef>
                <a:spcPct val="0"/>
              </a:spcBef>
              <a:spcAft>
                <a:spcPct val="0"/>
              </a:spcAft>
            </a:pPr>
            <a:r>
              <a:rPr lang="en-US" altLang="en-US" sz="1600" dirty="0">
                <a:solidFill>
                  <a:srgbClr val="000000"/>
                </a:solidFill>
              </a:rPr>
              <a:t>	The Methods section lists the methods of the class. It should simply list the method signatures (method return types, names and parameter lists) and brief descriptions of what the methods do. It should avoid mentioning any details about how the methods carry out their tasks. Typically, each method carries out one of the tasks listed in the Responsibilities section.</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932960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1195</TotalTime>
  <Words>431</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CRC card – MAIN</vt:lpstr>
      <vt:lpstr>CRC card – BOARD</vt:lpstr>
      <vt:lpstr>CRC card – PIECES</vt:lpstr>
      <vt:lpstr>CRC card – MOVES</vt:lpstr>
      <vt:lpstr>CRC card – PLAYER</vt:lpstr>
      <vt:lpstr>CRC card – GRAPHICS</vt:lpstr>
      <vt:lpstr>CRC card – AI</vt:lpstr>
      <vt:lpstr>CRC card – DESCRIPTION /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Jean-Michel Guerin</dc:creator>
  <cp:lastModifiedBy>Jean-Michel Guerin</cp:lastModifiedBy>
  <cp:revision>16</cp:revision>
  <dcterms:created xsi:type="dcterms:W3CDTF">2020-03-23T23:42:17Z</dcterms:created>
  <dcterms:modified xsi:type="dcterms:W3CDTF">2020-03-26T00:38:36Z</dcterms:modified>
</cp:coreProperties>
</file>