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6" r:id="rId2"/>
    <p:sldId id="257" r:id="rId3"/>
    <p:sldId id="308" r:id="rId4"/>
    <p:sldId id="319" r:id="rId5"/>
    <p:sldId id="365" r:id="rId6"/>
    <p:sldId id="387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C81A-C064-486F-99EF-89B88546CB0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F073-3F50-4113-A040-6D899D1786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263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9ABD-2BCE-4739-8FB6-B5522F54E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C2A98-C9D2-45FE-B00F-EDF057D48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92D1-A7D3-421E-95DF-1B75CDE9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FFA3-09B6-4227-B2E3-9AFE4073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C584-65AE-4E26-950E-B9782DF1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21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7721-9784-463B-93F1-E5C4F9A5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84FFC-F473-4261-8B49-50AE300C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292A-8802-4E33-9F28-DCC3A97D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8E61-8D3E-48F8-898F-21194B1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BF3E-EB6E-4E4D-9B53-8A234903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44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3CA50-1194-4D99-8D02-1B2F0428A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2CDF5-BC25-4885-9AA0-B0D10C29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8197-2413-467F-A62B-70D36938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A07E-229D-4340-AE91-CE2C08CC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5E0C-01FE-46FF-98CB-9C8DD72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252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B61E3D-13F4-4F36-95EA-5B0A4A1171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2"/>
            <a:ext cx="12192000" cy="6858000"/>
          </a:xfrm>
          <a:custGeom>
            <a:avLst/>
            <a:gdLst>
              <a:gd name="connsiteX0" fmla="*/ 0 w 12192000"/>
              <a:gd name="connsiteY0" fmla="*/ 1 h 6858000"/>
              <a:gd name="connsiteX1" fmla="*/ 1892660 w 12192000"/>
              <a:gd name="connsiteY1" fmla="*/ 1 h 6858000"/>
              <a:gd name="connsiteX2" fmla="*/ 8733239 w 12192000"/>
              <a:gd name="connsiteY2" fmla="*/ 6858000 h 6858000"/>
              <a:gd name="connsiteX3" fmla="*/ 1850448 w 12192000"/>
              <a:gd name="connsiteY3" fmla="*/ 6858000 h 6858000"/>
              <a:gd name="connsiteX4" fmla="*/ 0 w 12192000"/>
              <a:gd name="connsiteY4" fmla="*/ 5002842 h 6858000"/>
              <a:gd name="connsiteX5" fmla="*/ 6833592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53447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1"/>
                </a:moveTo>
                <a:lnTo>
                  <a:pt x="1892660" y="1"/>
                </a:lnTo>
                <a:lnTo>
                  <a:pt x="8733239" y="6858000"/>
                </a:lnTo>
                <a:lnTo>
                  <a:pt x="1850448" y="6858000"/>
                </a:lnTo>
                <a:lnTo>
                  <a:pt x="0" y="5002842"/>
                </a:lnTo>
                <a:close/>
                <a:moveTo>
                  <a:pt x="6833592" y="0"/>
                </a:moveTo>
                <a:lnTo>
                  <a:pt x="12192000" y="0"/>
                </a:lnTo>
                <a:lnTo>
                  <a:pt x="12192000" y="53447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CA69E36-A780-4C67-8822-95CA0A38A2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61956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EDFD2C8-91C1-4DD4-8545-0D173B3F63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7025538" cy="6857999"/>
          </a:xfrm>
          <a:custGeom>
            <a:avLst/>
            <a:gdLst>
              <a:gd name="connsiteX0" fmla="*/ 5056574 w 7025538"/>
              <a:gd name="connsiteY0" fmla="*/ 838490 h 6857999"/>
              <a:gd name="connsiteX1" fmla="*/ 5876606 w 7025538"/>
              <a:gd name="connsiteY1" fmla="*/ 1839004 h 6857999"/>
              <a:gd name="connsiteX2" fmla="*/ 5982870 w 7025538"/>
              <a:gd name="connsiteY2" fmla="*/ 1861059 h 6857999"/>
              <a:gd name="connsiteX3" fmla="*/ 5477618 w 7025538"/>
              <a:gd name="connsiteY3" fmla="*/ 3172355 h 6857999"/>
              <a:gd name="connsiteX4" fmla="*/ 1223073 w 7025538"/>
              <a:gd name="connsiteY4" fmla="*/ 4640043 h 6857999"/>
              <a:gd name="connsiteX5" fmla="*/ 6259556 w 7025538"/>
              <a:gd name="connsiteY5" fmla="*/ 3388899 h 6857999"/>
              <a:gd name="connsiteX6" fmla="*/ 6933225 w 7025538"/>
              <a:gd name="connsiteY6" fmla="*/ 4591922 h 6857999"/>
              <a:gd name="connsiteX7" fmla="*/ 4046070 w 7025538"/>
              <a:gd name="connsiteY7" fmla="*/ 5806976 h 6857999"/>
              <a:gd name="connsiteX8" fmla="*/ 1062676 w 7025538"/>
              <a:gd name="connsiteY8" fmla="*/ 6789445 h 6857999"/>
              <a:gd name="connsiteX9" fmla="*/ 930562 w 7025538"/>
              <a:gd name="connsiteY9" fmla="*/ 6845038 h 6857999"/>
              <a:gd name="connsiteX10" fmla="*/ 894556 w 7025538"/>
              <a:gd name="connsiteY10" fmla="*/ 6857999 h 6857999"/>
              <a:gd name="connsiteX11" fmla="*/ 0 w 7025538"/>
              <a:gd name="connsiteY11" fmla="*/ 6857999 h 6857999"/>
              <a:gd name="connsiteX12" fmla="*/ 0 w 7025538"/>
              <a:gd name="connsiteY12" fmla="*/ 4680804 h 6857999"/>
              <a:gd name="connsiteX13" fmla="*/ 12918 w 7025538"/>
              <a:gd name="connsiteY13" fmla="*/ 4671227 h 6857999"/>
              <a:gd name="connsiteX14" fmla="*/ 334872 w 7025538"/>
              <a:gd name="connsiteY14" fmla="*/ 4437534 h 6857999"/>
              <a:gd name="connsiteX15" fmla="*/ 70467 w 7025538"/>
              <a:gd name="connsiteY15" fmla="*/ 4560155 h 6857999"/>
              <a:gd name="connsiteX16" fmla="*/ 0 w 7025538"/>
              <a:gd name="connsiteY16" fmla="*/ 4596381 h 6857999"/>
              <a:gd name="connsiteX17" fmla="*/ 0 w 7025538"/>
              <a:gd name="connsiteY17" fmla="*/ 2288281 h 6857999"/>
              <a:gd name="connsiteX18" fmla="*/ 11402 w 7025538"/>
              <a:gd name="connsiteY18" fmla="*/ 2282895 h 6857999"/>
              <a:gd name="connsiteX19" fmla="*/ 5056574 w 7025538"/>
              <a:gd name="connsiteY19" fmla="*/ 838490 h 6857999"/>
              <a:gd name="connsiteX20" fmla="*/ 1144220 w 7025538"/>
              <a:gd name="connsiteY20" fmla="*/ 0 h 6857999"/>
              <a:gd name="connsiteX21" fmla="*/ 3756814 w 7025538"/>
              <a:gd name="connsiteY21" fmla="*/ 0 h 6857999"/>
              <a:gd name="connsiteX22" fmla="*/ 3682102 w 7025538"/>
              <a:gd name="connsiteY22" fmla="*/ 29298 h 6857999"/>
              <a:gd name="connsiteX23" fmla="*/ 112268 w 7025538"/>
              <a:gd name="connsiteY23" fmla="*/ 1956120 h 6857999"/>
              <a:gd name="connsiteX24" fmla="*/ 0 w 7025538"/>
              <a:gd name="connsiteY24" fmla="*/ 2033382 h 6857999"/>
              <a:gd name="connsiteX25" fmla="*/ 0 w 7025538"/>
              <a:gd name="connsiteY25" fmla="*/ 671889 h 6857999"/>
              <a:gd name="connsiteX26" fmla="*/ 108722 w 7025538"/>
              <a:gd name="connsiteY26" fmla="*/ 607161 h 6857999"/>
              <a:gd name="connsiteX27" fmla="*/ 1003278 w 7025538"/>
              <a:gd name="connsiteY27" fmla="*/ 8108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25538" h="6857999">
                <a:moveTo>
                  <a:pt x="5056574" y="838490"/>
                </a:moveTo>
                <a:cubicBezTo>
                  <a:pt x="5056574" y="838490"/>
                  <a:pt x="6131238" y="832475"/>
                  <a:pt x="5876606" y="1839004"/>
                </a:cubicBezTo>
                <a:cubicBezTo>
                  <a:pt x="5912696" y="1845019"/>
                  <a:pt x="5946780" y="1853039"/>
                  <a:pt x="5982870" y="1861059"/>
                </a:cubicBezTo>
                <a:cubicBezTo>
                  <a:pt x="6470077" y="1979357"/>
                  <a:pt x="6464062" y="3042027"/>
                  <a:pt x="5477618" y="3172355"/>
                </a:cubicBezTo>
                <a:cubicBezTo>
                  <a:pt x="4479143" y="3304687"/>
                  <a:pt x="2345856" y="3886149"/>
                  <a:pt x="1223073" y="4640043"/>
                </a:cubicBezTo>
                <a:cubicBezTo>
                  <a:pt x="1223073" y="4640043"/>
                  <a:pt x="3725275" y="3453060"/>
                  <a:pt x="6259556" y="3388899"/>
                </a:cubicBezTo>
                <a:cubicBezTo>
                  <a:pt x="6259556" y="3388899"/>
                  <a:pt x="7342239" y="3412959"/>
                  <a:pt x="6933225" y="4591922"/>
                </a:cubicBezTo>
                <a:cubicBezTo>
                  <a:pt x="6618445" y="5496195"/>
                  <a:pt x="5621975" y="5446069"/>
                  <a:pt x="4046070" y="5806976"/>
                </a:cubicBezTo>
                <a:cubicBezTo>
                  <a:pt x="2442094" y="6175903"/>
                  <a:pt x="2153379" y="6292195"/>
                  <a:pt x="1062676" y="6789445"/>
                </a:cubicBezTo>
                <a:cubicBezTo>
                  <a:pt x="1020071" y="6808869"/>
                  <a:pt x="975972" y="6827387"/>
                  <a:pt x="930562" y="6845038"/>
                </a:cubicBezTo>
                <a:lnTo>
                  <a:pt x="894556" y="6857999"/>
                </a:lnTo>
                <a:lnTo>
                  <a:pt x="0" y="6857999"/>
                </a:lnTo>
                <a:lnTo>
                  <a:pt x="0" y="4680804"/>
                </a:lnTo>
                <a:lnTo>
                  <a:pt x="12918" y="4671227"/>
                </a:lnTo>
                <a:cubicBezTo>
                  <a:pt x="115547" y="4595651"/>
                  <a:pt x="223095" y="4517485"/>
                  <a:pt x="334872" y="4437534"/>
                </a:cubicBezTo>
                <a:cubicBezTo>
                  <a:pt x="245150" y="4477134"/>
                  <a:pt x="156931" y="4517987"/>
                  <a:pt x="70467" y="4560155"/>
                </a:cubicBezTo>
                <a:lnTo>
                  <a:pt x="0" y="4596381"/>
                </a:lnTo>
                <a:lnTo>
                  <a:pt x="0" y="2288281"/>
                </a:lnTo>
                <a:lnTo>
                  <a:pt x="11402" y="2282895"/>
                </a:lnTo>
                <a:cubicBezTo>
                  <a:pt x="1035646" y="1802650"/>
                  <a:pt x="3220039" y="885734"/>
                  <a:pt x="5056574" y="838490"/>
                </a:cubicBezTo>
                <a:close/>
                <a:moveTo>
                  <a:pt x="1144220" y="0"/>
                </a:moveTo>
                <a:lnTo>
                  <a:pt x="3756814" y="0"/>
                </a:lnTo>
                <a:lnTo>
                  <a:pt x="3682102" y="29298"/>
                </a:lnTo>
                <a:cubicBezTo>
                  <a:pt x="3018906" y="292645"/>
                  <a:pt x="1698222" y="885048"/>
                  <a:pt x="112268" y="1956120"/>
                </a:cubicBezTo>
                <a:lnTo>
                  <a:pt x="0" y="2033382"/>
                </a:lnTo>
                <a:lnTo>
                  <a:pt x="0" y="671889"/>
                </a:lnTo>
                <a:lnTo>
                  <a:pt x="108722" y="607161"/>
                </a:lnTo>
                <a:cubicBezTo>
                  <a:pt x="394902" y="437022"/>
                  <a:pt x="725118" y="241979"/>
                  <a:pt x="1003278" y="8108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CBFA64-58CE-4064-AEA5-C58B80AC0401}"/>
              </a:ext>
            </a:extLst>
          </p:cNvPr>
          <p:cNvGrpSpPr/>
          <p:nvPr userDrawn="1"/>
        </p:nvGrpSpPr>
        <p:grpSpPr>
          <a:xfrm>
            <a:off x="10633670" y="308561"/>
            <a:ext cx="1092851" cy="178812"/>
            <a:chOff x="10439654" y="436097"/>
            <a:chExt cx="1092851" cy="178812"/>
          </a:xfrm>
        </p:grpSpPr>
        <p:sp>
          <p:nvSpPr>
            <p:cNvPr id="6" name="Freeform 49">
              <a:extLst>
                <a:ext uri="{FF2B5EF4-FFF2-40B4-BE49-F238E27FC236}">
                  <a16:creationId xmlns:a16="http://schemas.microsoft.com/office/drawing/2014/main" id="{2DC857F3-7273-4791-8128-FD19263F8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" name="Freeform 78">
              <a:extLst>
                <a:ext uri="{FF2B5EF4-FFF2-40B4-BE49-F238E27FC236}">
                  <a16:creationId xmlns:a16="http://schemas.microsoft.com/office/drawing/2014/main" id="{144D3E34-54FF-4C59-AE23-F28A758DF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" name="Freeform 79">
              <a:extLst>
                <a:ext uri="{FF2B5EF4-FFF2-40B4-BE49-F238E27FC236}">
                  <a16:creationId xmlns:a16="http://schemas.microsoft.com/office/drawing/2014/main" id="{A025832B-5F7D-46F4-82C8-304D8CAF9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" name="Freeform 86">
              <a:extLst>
                <a:ext uri="{FF2B5EF4-FFF2-40B4-BE49-F238E27FC236}">
                  <a16:creationId xmlns:a16="http://schemas.microsoft.com/office/drawing/2014/main" id="{6742B1D3-C142-419B-AED8-EFD85D9A5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CAEFAC-090A-4B0A-9FF2-6261AC78EAED}"/>
              </a:ext>
            </a:extLst>
          </p:cNvPr>
          <p:cNvSpPr txBox="1"/>
          <p:nvPr userDrawn="1"/>
        </p:nvSpPr>
        <p:spPr>
          <a:xfrm rot="16200000">
            <a:off x="10417453" y="3298195"/>
            <a:ext cx="2888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>
                    <a:lumMod val="85000"/>
                  </a:schemeClr>
                </a:solidFill>
                <a:latin typeface="Barlow" panose="00000500000000000000" pitchFamily="2" charset="0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29977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accel="32000" decel="68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0EA6C0B-96E8-420C-B120-5B2E3EC4B3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013" y="478508"/>
            <a:ext cx="6428248" cy="5900984"/>
          </a:xfrm>
          <a:custGeom>
            <a:avLst/>
            <a:gdLst>
              <a:gd name="connsiteX0" fmla="*/ 5649648 w 6428248"/>
              <a:gd name="connsiteY0" fmla="*/ 4099272 h 5900984"/>
              <a:gd name="connsiteX1" fmla="*/ 5694724 w 6428248"/>
              <a:gd name="connsiteY1" fmla="*/ 4099272 h 5900984"/>
              <a:gd name="connsiteX2" fmla="*/ 5738435 w 6428248"/>
              <a:gd name="connsiteY2" fmla="*/ 4102004 h 5900984"/>
              <a:gd name="connsiteX3" fmla="*/ 5783511 w 6428248"/>
              <a:gd name="connsiteY3" fmla="*/ 4103371 h 5900984"/>
              <a:gd name="connsiteX4" fmla="*/ 5868202 w 6428248"/>
              <a:gd name="connsiteY4" fmla="*/ 4114299 h 5900984"/>
              <a:gd name="connsiteX5" fmla="*/ 5950160 w 6428248"/>
              <a:gd name="connsiteY5" fmla="*/ 4133423 h 5900984"/>
              <a:gd name="connsiteX6" fmla="*/ 6029386 w 6428248"/>
              <a:gd name="connsiteY6" fmla="*/ 4151179 h 5900984"/>
              <a:gd name="connsiteX7" fmla="*/ 6108613 w 6428248"/>
              <a:gd name="connsiteY7" fmla="*/ 4170302 h 5900984"/>
              <a:gd name="connsiteX8" fmla="*/ 6187838 w 6428248"/>
              <a:gd name="connsiteY8" fmla="*/ 4188061 h 5900984"/>
              <a:gd name="connsiteX9" fmla="*/ 6264332 w 6428248"/>
              <a:gd name="connsiteY9" fmla="*/ 4207184 h 5900984"/>
              <a:gd name="connsiteX10" fmla="*/ 6280724 w 6428248"/>
              <a:gd name="connsiteY10" fmla="*/ 4209916 h 5900984"/>
              <a:gd name="connsiteX11" fmla="*/ 6290286 w 6428248"/>
              <a:gd name="connsiteY11" fmla="*/ 4218112 h 5900984"/>
              <a:gd name="connsiteX12" fmla="*/ 6303946 w 6428248"/>
              <a:gd name="connsiteY12" fmla="*/ 4224942 h 5900984"/>
              <a:gd name="connsiteX13" fmla="*/ 6312142 w 6428248"/>
              <a:gd name="connsiteY13" fmla="*/ 4235870 h 5900984"/>
              <a:gd name="connsiteX14" fmla="*/ 6320337 w 6428248"/>
              <a:gd name="connsiteY14" fmla="*/ 4249530 h 5900984"/>
              <a:gd name="connsiteX15" fmla="*/ 6325801 w 6428248"/>
              <a:gd name="connsiteY15" fmla="*/ 4263189 h 5900984"/>
              <a:gd name="connsiteX16" fmla="*/ 6325801 w 6428248"/>
              <a:gd name="connsiteY16" fmla="*/ 4278215 h 5900984"/>
              <a:gd name="connsiteX17" fmla="*/ 6325801 w 6428248"/>
              <a:gd name="connsiteY17" fmla="*/ 4294606 h 5900984"/>
              <a:gd name="connsiteX18" fmla="*/ 6323070 w 6428248"/>
              <a:gd name="connsiteY18" fmla="*/ 4309632 h 5900984"/>
              <a:gd name="connsiteX19" fmla="*/ 6317605 w 6428248"/>
              <a:gd name="connsiteY19" fmla="*/ 4320561 h 5900984"/>
              <a:gd name="connsiteX20" fmla="*/ 6309410 w 6428248"/>
              <a:gd name="connsiteY20" fmla="*/ 4334219 h 5900984"/>
              <a:gd name="connsiteX21" fmla="*/ 6301214 w 6428248"/>
              <a:gd name="connsiteY21" fmla="*/ 4342416 h 5900984"/>
              <a:gd name="connsiteX22" fmla="*/ 6290286 w 6428248"/>
              <a:gd name="connsiteY22" fmla="*/ 4349245 h 5900984"/>
              <a:gd name="connsiteX23" fmla="*/ 6280724 w 6428248"/>
              <a:gd name="connsiteY23" fmla="*/ 4351977 h 5900984"/>
              <a:gd name="connsiteX24" fmla="*/ 6267064 w 6428248"/>
              <a:gd name="connsiteY24" fmla="*/ 4354708 h 5900984"/>
              <a:gd name="connsiteX25" fmla="*/ 6256137 w 6428248"/>
              <a:gd name="connsiteY25" fmla="*/ 4351977 h 5900984"/>
              <a:gd name="connsiteX26" fmla="*/ 6216524 w 6428248"/>
              <a:gd name="connsiteY26" fmla="*/ 4342416 h 5900984"/>
              <a:gd name="connsiteX27" fmla="*/ 6174179 w 6428248"/>
              <a:gd name="connsiteY27" fmla="*/ 4331488 h 5900984"/>
              <a:gd name="connsiteX28" fmla="*/ 6131835 w 6428248"/>
              <a:gd name="connsiteY28" fmla="*/ 4326024 h 5900984"/>
              <a:gd name="connsiteX29" fmla="*/ 6090854 w 6428248"/>
              <a:gd name="connsiteY29" fmla="*/ 4317827 h 5900984"/>
              <a:gd name="connsiteX30" fmla="*/ 6006165 w 6428248"/>
              <a:gd name="connsiteY30" fmla="*/ 4306900 h 5900984"/>
              <a:gd name="connsiteX31" fmla="*/ 5961089 w 6428248"/>
              <a:gd name="connsiteY31" fmla="*/ 4302803 h 5900984"/>
              <a:gd name="connsiteX32" fmla="*/ 5918743 w 6428248"/>
              <a:gd name="connsiteY32" fmla="*/ 4294606 h 5900984"/>
              <a:gd name="connsiteX33" fmla="*/ 5876397 w 6428248"/>
              <a:gd name="connsiteY33" fmla="*/ 4286411 h 5900984"/>
              <a:gd name="connsiteX34" fmla="*/ 5834054 w 6428248"/>
              <a:gd name="connsiteY34" fmla="*/ 4272750 h 5900984"/>
              <a:gd name="connsiteX35" fmla="*/ 5791708 w 6428248"/>
              <a:gd name="connsiteY35" fmla="*/ 4257726 h 5900984"/>
              <a:gd name="connsiteX36" fmla="*/ 5752095 w 6428248"/>
              <a:gd name="connsiteY36" fmla="*/ 4235870 h 5900984"/>
              <a:gd name="connsiteX37" fmla="*/ 5712481 w 6428248"/>
              <a:gd name="connsiteY37" fmla="*/ 4212648 h 5900984"/>
              <a:gd name="connsiteX38" fmla="*/ 5672868 w 6428248"/>
              <a:gd name="connsiteY38" fmla="*/ 4181231 h 5900984"/>
              <a:gd name="connsiteX39" fmla="*/ 5638720 w 6428248"/>
              <a:gd name="connsiteY39" fmla="*/ 4142983 h 5900984"/>
              <a:gd name="connsiteX40" fmla="*/ 5604569 w 6428248"/>
              <a:gd name="connsiteY40" fmla="*/ 4102004 h 5900984"/>
              <a:gd name="connsiteX41" fmla="*/ 1544911 w 6428248"/>
              <a:gd name="connsiteY41" fmla="*/ 0 h 5900984"/>
              <a:gd name="connsiteX42" fmla="*/ 1568133 w 6428248"/>
              <a:gd name="connsiteY42" fmla="*/ 0 h 5900984"/>
              <a:gd name="connsiteX43" fmla="*/ 1589988 w 6428248"/>
              <a:gd name="connsiteY43" fmla="*/ 2732 h 5900984"/>
              <a:gd name="connsiteX44" fmla="*/ 1613208 w 6428248"/>
              <a:gd name="connsiteY44" fmla="*/ 8197 h 5900984"/>
              <a:gd name="connsiteX45" fmla="*/ 1632333 w 6428248"/>
              <a:gd name="connsiteY45" fmla="*/ 19124 h 5900984"/>
              <a:gd name="connsiteX46" fmla="*/ 1650091 w 6428248"/>
              <a:gd name="connsiteY46" fmla="*/ 34150 h 5900984"/>
              <a:gd name="connsiteX47" fmla="*/ 1655554 w 6428248"/>
              <a:gd name="connsiteY47" fmla="*/ 42346 h 5900984"/>
              <a:gd name="connsiteX48" fmla="*/ 1661019 w 6428248"/>
              <a:gd name="connsiteY48" fmla="*/ 53274 h 5900984"/>
              <a:gd name="connsiteX49" fmla="*/ 1663751 w 6428248"/>
              <a:gd name="connsiteY49" fmla="*/ 60103 h 5900984"/>
              <a:gd name="connsiteX50" fmla="*/ 1661019 w 6428248"/>
              <a:gd name="connsiteY50" fmla="*/ 65567 h 5900984"/>
              <a:gd name="connsiteX51" fmla="*/ 1658286 w 6428248"/>
              <a:gd name="connsiteY51" fmla="*/ 73763 h 5900984"/>
              <a:gd name="connsiteX52" fmla="*/ 1655554 w 6428248"/>
              <a:gd name="connsiteY52" fmla="*/ 79227 h 5900984"/>
              <a:gd name="connsiteX53" fmla="*/ 1645992 w 6428248"/>
              <a:gd name="connsiteY53" fmla="*/ 90155 h 5900984"/>
              <a:gd name="connsiteX54" fmla="*/ 1615941 w 6428248"/>
              <a:gd name="connsiteY54" fmla="*/ 107912 h 5900984"/>
              <a:gd name="connsiteX55" fmla="*/ 1603648 w 6428248"/>
              <a:gd name="connsiteY55" fmla="*/ 116108 h 5900984"/>
              <a:gd name="connsiteX56" fmla="*/ 1598185 w 6428248"/>
              <a:gd name="connsiteY56" fmla="*/ 121572 h 5900984"/>
              <a:gd name="connsiteX57" fmla="*/ 1595452 w 6428248"/>
              <a:gd name="connsiteY57" fmla="*/ 129769 h 5900984"/>
              <a:gd name="connsiteX58" fmla="*/ 1587257 w 6428248"/>
              <a:gd name="connsiteY58" fmla="*/ 150257 h 5900984"/>
              <a:gd name="connsiteX59" fmla="*/ 1581793 w 6428248"/>
              <a:gd name="connsiteY59" fmla="*/ 172113 h 5900984"/>
              <a:gd name="connsiteX60" fmla="*/ 1579061 w 6428248"/>
              <a:gd name="connsiteY60" fmla="*/ 192604 h 5900984"/>
              <a:gd name="connsiteX61" fmla="*/ 1576329 w 6428248"/>
              <a:gd name="connsiteY61" fmla="*/ 214459 h 5900984"/>
              <a:gd name="connsiteX62" fmla="*/ 1576329 w 6428248"/>
              <a:gd name="connsiteY62" fmla="*/ 234947 h 5900984"/>
              <a:gd name="connsiteX63" fmla="*/ 1579061 w 6428248"/>
              <a:gd name="connsiteY63" fmla="*/ 256803 h 5900984"/>
              <a:gd name="connsiteX64" fmla="*/ 1581793 w 6428248"/>
              <a:gd name="connsiteY64" fmla="*/ 274560 h 5900984"/>
              <a:gd name="connsiteX65" fmla="*/ 1587257 w 6428248"/>
              <a:gd name="connsiteY65" fmla="*/ 296417 h 5900984"/>
              <a:gd name="connsiteX66" fmla="*/ 1600916 w 6428248"/>
              <a:gd name="connsiteY66" fmla="*/ 333297 h 5900984"/>
              <a:gd name="connsiteX67" fmla="*/ 1618672 w 6428248"/>
              <a:gd name="connsiteY67" fmla="*/ 367447 h 5900984"/>
              <a:gd name="connsiteX68" fmla="*/ 1643261 w 6428248"/>
              <a:gd name="connsiteY68" fmla="*/ 401596 h 5900984"/>
              <a:gd name="connsiteX69" fmla="*/ 1674678 w 6428248"/>
              <a:gd name="connsiteY69" fmla="*/ 430281 h 5900984"/>
              <a:gd name="connsiteX70" fmla="*/ 1695167 w 6428248"/>
              <a:gd name="connsiteY70" fmla="*/ 446673 h 5900984"/>
              <a:gd name="connsiteX71" fmla="*/ 1719754 w 6428248"/>
              <a:gd name="connsiteY71" fmla="*/ 463064 h 5900984"/>
              <a:gd name="connsiteX72" fmla="*/ 1745709 w 6428248"/>
              <a:gd name="connsiteY72" fmla="*/ 478089 h 5900984"/>
              <a:gd name="connsiteX73" fmla="*/ 1774393 w 6428248"/>
              <a:gd name="connsiteY73" fmla="*/ 491750 h 5900984"/>
              <a:gd name="connsiteX74" fmla="*/ 1805812 w 6428248"/>
              <a:gd name="connsiteY74" fmla="*/ 499944 h 5900984"/>
              <a:gd name="connsiteX75" fmla="*/ 1841326 w 6428248"/>
              <a:gd name="connsiteY75" fmla="*/ 502678 h 5900984"/>
              <a:gd name="connsiteX76" fmla="*/ 1859084 w 6428248"/>
              <a:gd name="connsiteY76" fmla="*/ 502678 h 5900984"/>
              <a:gd name="connsiteX77" fmla="*/ 1878207 w 6428248"/>
              <a:gd name="connsiteY77" fmla="*/ 499944 h 5900984"/>
              <a:gd name="connsiteX78" fmla="*/ 1895965 w 6428248"/>
              <a:gd name="connsiteY78" fmla="*/ 497213 h 5900984"/>
              <a:gd name="connsiteX79" fmla="*/ 1917820 w 6428248"/>
              <a:gd name="connsiteY79" fmla="*/ 491750 h 5900984"/>
              <a:gd name="connsiteX80" fmla="*/ 1909625 w 6428248"/>
              <a:gd name="connsiteY80" fmla="*/ 472625 h 5900984"/>
              <a:gd name="connsiteX81" fmla="*/ 1898697 w 6428248"/>
              <a:gd name="connsiteY81" fmla="*/ 457600 h 5900984"/>
              <a:gd name="connsiteX82" fmla="*/ 1890502 w 6428248"/>
              <a:gd name="connsiteY82" fmla="*/ 441209 h 5900984"/>
              <a:gd name="connsiteX83" fmla="*/ 1878207 w 6428248"/>
              <a:gd name="connsiteY83" fmla="*/ 427549 h 5900984"/>
              <a:gd name="connsiteX84" fmla="*/ 1853620 w 6428248"/>
              <a:gd name="connsiteY84" fmla="*/ 407059 h 5900984"/>
              <a:gd name="connsiteX85" fmla="*/ 1827667 w 6428248"/>
              <a:gd name="connsiteY85" fmla="*/ 387936 h 5900984"/>
              <a:gd name="connsiteX86" fmla="*/ 1798981 w 6428248"/>
              <a:gd name="connsiteY86" fmla="*/ 372910 h 5900984"/>
              <a:gd name="connsiteX87" fmla="*/ 1768930 w 6428248"/>
              <a:gd name="connsiteY87" fmla="*/ 356520 h 5900984"/>
              <a:gd name="connsiteX88" fmla="*/ 1742977 w 6428248"/>
              <a:gd name="connsiteY88" fmla="*/ 344225 h 5900984"/>
              <a:gd name="connsiteX89" fmla="*/ 1717023 w 6428248"/>
              <a:gd name="connsiteY89" fmla="*/ 325101 h 5900984"/>
              <a:gd name="connsiteX90" fmla="*/ 1695167 w 6428248"/>
              <a:gd name="connsiteY90" fmla="*/ 311441 h 5900984"/>
              <a:gd name="connsiteX91" fmla="*/ 1685606 w 6428248"/>
              <a:gd name="connsiteY91" fmla="*/ 301881 h 5900984"/>
              <a:gd name="connsiteX92" fmla="*/ 1677410 w 6428248"/>
              <a:gd name="connsiteY92" fmla="*/ 293684 h 5900984"/>
              <a:gd name="connsiteX93" fmla="*/ 1671946 w 6428248"/>
              <a:gd name="connsiteY93" fmla="*/ 282756 h 5900984"/>
              <a:gd name="connsiteX94" fmla="*/ 1669215 w 6428248"/>
              <a:gd name="connsiteY94" fmla="*/ 271828 h 5900984"/>
              <a:gd name="connsiteX95" fmla="*/ 1669215 w 6428248"/>
              <a:gd name="connsiteY95" fmla="*/ 259535 h 5900984"/>
              <a:gd name="connsiteX96" fmla="*/ 1674678 w 6428248"/>
              <a:gd name="connsiteY96" fmla="*/ 245874 h 5900984"/>
              <a:gd name="connsiteX97" fmla="*/ 1685606 w 6428248"/>
              <a:gd name="connsiteY97" fmla="*/ 234947 h 5900984"/>
              <a:gd name="connsiteX98" fmla="*/ 1695167 w 6428248"/>
              <a:gd name="connsiteY98" fmla="*/ 229483 h 5900984"/>
              <a:gd name="connsiteX99" fmla="*/ 1706096 w 6428248"/>
              <a:gd name="connsiteY99" fmla="*/ 224019 h 5900984"/>
              <a:gd name="connsiteX100" fmla="*/ 1717023 w 6428248"/>
              <a:gd name="connsiteY100" fmla="*/ 226751 h 5900984"/>
              <a:gd name="connsiteX101" fmla="*/ 1729317 w 6428248"/>
              <a:gd name="connsiteY101" fmla="*/ 229483 h 5900984"/>
              <a:gd name="connsiteX102" fmla="*/ 1742977 w 6428248"/>
              <a:gd name="connsiteY102" fmla="*/ 234947 h 5900984"/>
              <a:gd name="connsiteX103" fmla="*/ 1764832 w 6428248"/>
              <a:gd name="connsiteY103" fmla="*/ 248607 h 5900984"/>
              <a:gd name="connsiteX104" fmla="*/ 1796249 w 6428248"/>
              <a:gd name="connsiteY104" fmla="*/ 271828 h 5900984"/>
              <a:gd name="connsiteX105" fmla="*/ 1833131 w 6428248"/>
              <a:gd name="connsiteY105" fmla="*/ 290952 h 5900984"/>
              <a:gd name="connsiteX106" fmla="*/ 1867279 w 6428248"/>
              <a:gd name="connsiteY106" fmla="*/ 303246 h 5900984"/>
              <a:gd name="connsiteX107" fmla="*/ 1906894 w 6428248"/>
              <a:gd name="connsiteY107" fmla="*/ 314173 h 5900984"/>
              <a:gd name="connsiteX108" fmla="*/ 1980655 w 6428248"/>
              <a:gd name="connsiteY108" fmla="*/ 336028 h 5900984"/>
              <a:gd name="connsiteX109" fmla="*/ 2020267 w 6428248"/>
              <a:gd name="connsiteY109" fmla="*/ 345591 h 5900984"/>
              <a:gd name="connsiteX110" fmla="*/ 2057150 w 6428248"/>
              <a:gd name="connsiteY110" fmla="*/ 356520 h 5900984"/>
              <a:gd name="connsiteX111" fmla="*/ 2102227 w 6428248"/>
              <a:gd name="connsiteY111" fmla="*/ 370178 h 5900984"/>
              <a:gd name="connsiteX112" fmla="*/ 2144571 w 6428248"/>
              <a:gd name="connsiteY112" fmla="*/ 378375 h 5900984"/>
              <a:gd name="connsiteX113" fmla="*/ 2165060 w 6428248"/>
              <a:gd name="connsiteY113" fmla="*/ 381106 h 5900984"/>
              <a:gd name="connsiteX114" fmla="*/ 2184185 w 6428248"/>
              <a:gd name="connsiteY114" fmla="*/ 381106 h 5900984"/>
              <a:gd name="connsiteX115" fmla="*/ 2200576 w 6428248"/>
              <a:gd name="connsiteY115" fmla="*/ 378375 h 5900984"/>
              <a:gd name="connsiteX116" fmla="*/ 2215601 w 6428248"/>
              <a:gd name="connsiteY116" fmla="*/ 375642 h 5900984"/>
              <a:gd name="connsiteX117" fmla="*/ 2231993 w 6428248"/>
              <a:gd name="connsiteY117" fmla="*/ 367447 h 5900984"/>
              <a:gd name="connsiteX118" fmla="*/ 2247019 w 6428248"/>
              <a:gd name="connsiteY118" fmla="*/ 359251 h 5900984"/>
              <a:gd name="connsiteX119" fmla="*/ 2260679 w 6428248"/>
              <a:gd name="connsiteY119" fmla="*/ 348323 h 5900984"/>
              <a:gd name="connsiteX120" fmla="*/ 2271606 w 6428248"/>
              <a:gd name="connsiteY120" fmla="*/ 336028 h 5900984"/>
              <a:gd name="connsiteX121" fmla="*/ 2283901 w 6428248"/>
              <a:gd name="connsiteY121" fmla="*/ 319638 h 5900984"/>
              <a:gd name="connsiteX122" fmla="*/ 2294828 w 6428248"/>
              <a:gd name="connsiteY122" fmla="*/ 299148 h 5900984"/>
              <a:gd name="connsiteX123" fmla="*/ 2303024 w 6428248"/>
              <a:gd name="connsiteY123" fmla="*/ 277293 h 5900984"/>
              <a:gd name="connsiteX124" fmla="*/ 2311219 w 6428248"/>
              <a:gd name="connsiteY124" fmla="*/ 251338 h 5900984"/>
              <a:gd name="connsiteX125" fmla="*/ 2319415 w 6428248"/>
              <a:gd name="connsiteY125" fmla="*/ 229483 h 5900984"/>
              <a:gd name="connsiteX126" fmla="*/ 2328977 w 6428248"/>
              <a:gd name="connsiteY126" fmla="*/ 217190 h 5900984"/>
              <a:gd name="connsiteX127" fmla="*/ 2342636 w 6428248"/>
              <a:gd name="connsiteY127" fmla="*/ 208993 h 5900984"/>
              <a:gd name="connsiteX128" fmla="*/ 2353564 w 6428248"/>
              <a:gd name="connsiteY128" fmla="*/ 206262 h 5900984"/>
              <a:gd name="connsiteX129" fmla="*/ 2368590 w 6428248"/>
              <a:gd name="connsiteY129" fmla="*/ 208993 h 5900984"/>
              <a:gd name="connsiteX130" fmla="*/ 2382249 w 6428248"/>
              <a:gd name="connsiteY130" fmla="*/ 217190 h 5900984"/>
              <a:gd name="connsiteX131" fmla="*/ 2395909 w 6428248"/>
              <a:gd name="connsiteY131" fmla="*/ 226751 h 5900984"/>
              <a:gd name="connsiteX132" fmla="*/ 2410935 w 6428248"/>
              <a:gd name="connsiteY132" fmla="*/ 240411 h 5900984"/>
              <a:gd name="connsiteX133" fmla="*/ 2435522 w 6428248"/>
              <a:gd name="connsiteY133" fmla="*/ 262266 h 5900984"/>
              <a:gd name="connsiteX134" fmla="*/ 2458744 w 6428248"/>
              <a:gd name="connsiteY134" fmla="*/ 277293 h 5900984"/>
              <a:gd name="connsiteX135" fmla="*/ 2477868 w 6428248"/>
              <a:gd name="connsiteY135" fmla="*/ 285489 h 5900984"/>
              <a:gd name="connsiteX136" fmla="*/ 2487428 w 6428248"/>
              <a:gd name="connsiteY136" fmla="*/ 285489 h 5900984"/>
              <a:gd name="connsiteX137" fmla="*/ 2495625 w 6428248"/>
              <a:gd name="connsiteY137" fmla="*/ 285489 h 5900984"/>
              <a:gd name="connsiteX138" fmla="*/ 2506552 w 6428248"/>
              <a:gd name="connsiteY138" fmla="*/ 282756 h 5900984"/>
              <a:gd name="connsiteX139" fmla="*/ 2514749 w 6428248"/>
              <a:gd name="connsiteY139" fmla="*/ 277293 h 5900984"/>
              <a:gd name="connsiteX140" fmla="*/ 2521579 w 6428248"/>
              <a:gd name="connsiteY140" fmla="*/ 269097 h 5900984"/>
              <a:gd name="connsiteX141" fmla="*/ 2527042 w 6428248"/>
              <a:gd name="connsiteY141" fmla="*/ 262266 h 5900984"/>
              <a:gd name="connsiteX142" fmla="*/ 2540702 w 6428248"/>
              <a:gd name="connsiteY142" fmla="*/ 237680 h 5900984"/>
              <a:gd name="connsiteX143" fmla="*/ 2548898 w 6428248"/>
              <a:gd name="connsiteY143" fmla="*/ 203530 h 5900984"/>
              <a:gd name="connsiteX144" fmla="*/ 2559826 w 6428248"/>
              <a:gd name="connsiteY144" fmla="*/ 169380 h 5900984"/>
              <a:gd name="connsiteX145" fmla="*/ 2563923 w 6428248"/>
              <a:gd name="connsiteY145" fmla="*/ 155721 h 5900984"/>
              <a:gd name="connsiteX146" fmla="*/ 2572119 w 6428248"/>
              <a:gd name="connsiteY146" fmla="*/ 144793 h 5900984"/>
              <a:gd name="connsiteX147" fmla="*/ 2577583 w 6428248"/>
              <a:gd name="connsiteY147" fmla="*/ 135232 h 5900984"/>
              <a:gd name="connsiteX148" fmla="*/ 2585779 w 6428248"/>
              <a:gd name="connsiteY148" fmla="*/ 129769 h 5900984"/>
              <a:gd name="connsiteX149" fmla="*/ 2593975 w 6428248"/>
              <a:gd name="connsiteY149" fmla="*/ 124304 h 5900984"/>
              <a:gd name="connsiteX150" fmla="*/ 2603537 w 6428248"/>
              <a:gd name="connsiteY150" fmla="*/ 121572 h 5900984"/>
              <a:gd name="connsiteX151" fmla="*/ 2611732 w 6428248"/>
              <a:gd name="connsiteY151" fmla="*/ 121572 h 5900984"/>
              <a:gd name="connsiteX152" fmla="*/ 2619929 w 6428248"/>
              <a:gd name="connsiteY152" fmla="*/ 124304 h 5900984"/>
              <a:gd name="connsiteX153" fmla="*/ 2640418 w 6428248"/>
              <a:gd name="connsiteY153" fmla="*/ 132500 h 5900984"/>
              <a:gd name="connsiteX154" fmla="*/ 2662273 w 6428248"/>
              <a:gd name="connsiteY154" fmla="*/ 147524 h 5900984"/>
              <a:gd name="connsiteX155" fmla="*/ 2685495 w 6428248"/>
              <a:gd name="connsiteY155" fmla="*/ 172113 h 5900984"/>
              <a:gd name="connsiteX156" fmla="*/ 2701887 w 6428248"/>
              <a:gd name="connsiteY156" fmla="*/ 187138 h 5900984"/>
              <a:gd name="connsiteX157" fmla="*/ 2718279 w 6428248"/>
              <a:gd name="connsiteY157" fmla="*/ 200798 h 5900984"/>
              <a:gd name="connsiteX158" fmla="*/ 2733303 w 6428248"/>
              <a:gd name="connsiteY158" fmla="*/ 208993 h 5900984"/>
              <a:gd name="connsiteX159" fmla="*/ 2749695 w 6428248"/>
              <a:gd name="connsiteY159" fmla="*/ 214459 h 5900984"/>
              <a:gd name="connsiteX160" fmla="*/ 2767453 w 6428248"/>
              <a:gd name="connsiteY160" fmla="*/ 217190 h 5900984"/>
              <a:gd name="connsiteX161" fmla="*/ 2789308 w 6428248"/>
              <a:gd name="connsiteY161" fmla="*/ 217190 h 5900984"/>
              <a:gd name="connsiteX162" fmla="*/ 2838483 w 6428248"/>
              <a:gd name="connsiteY162" fmla="*/ 211725 h 5900984"/>
              <a:gd name="connsiteX163" fmla="*/ 2916342 w 6428248"/>
              <a:gd name="connsiteY163" fmla="*/ 200798 h 5900984"/>
              <a:gd name="connsiteX164" fmla="*/ 2996935 w 6428248"/>
              <a:gd name="connsiteY164" fmla="*/ 192604 h 5900984"/>
              <a:gd name="connsiteX165" fmla="*/ 3076162 w 6428248"/>
              <a:gd name="connsiteY165" fmla="*/ 184407 h 5900984"/>
              <a:gd name="connsiteX166" fmla="*/ 3115775 w 6428248"/>
              <a:gd name="connsiteY166" fmla="*/ 177577 h 5900984"/>
              <a:gd name="connsiteX167" fmla="*/ 3155388 w 6428248"/>
              <a:gd name="connsiteY167" fmla="*/ 169380 h 5900984"/>
              <a:gd name="connsiteX168" fmla="*/ 3169047 w 6428248"/>
              <a:gd name="connsiteY168" fmla="*/ 166649 h 5900984"/>
              <a:gd name="connsiteX169" fmla="*/ 3177243 w 6428248"/>
              <a:gd name="connsiteY169" fmla="*/ 172113 h 5900984"/>
              <a:gd name="connsiteX170" fmla="*/ 3182707 w 6428248"/>
              <a:gd name="connsiteY170" fmla="*/ 180308 h 5900984"/>
              <a:gd name="connsiteX171" fmla="*/ 3185439 w 6428248"/>
              <a:gd name="connsiteY171" fmla="*/ 189870 h 5900984"/>
              <a:gd name="connsiteX172" fmla="*/ 3188170 w 6428248"/>
              <a:gd name="connsiteY172" fmla="*/ 206262 h 5900984"/>
              <a:gd name="connsiteX173" fmla="*/ 3185439 w 6428248"/>
              <a:gd name="connsiteY173" fmla="*/ 219923 h 5900984"/>
              <a:gd name="connsiteX174" fmla="*/ 3182707 w 6428248"/>
              <a:gd name="connsiteY174" fmla="*/ 248607 h 5900984"/>
              <a:gd name="connsiteX175" fmla="*/ 3177243 w 6428248"/>
              <a:gd name="connsiteY175" fmla="*/ 262266 h 5900984"/>
              <a:gd name="connsiteX176" fmla="*/ 3169047 w 6428248"/>
              <a:gd name="connsiteY176" fmla="*/ 277293 h 5900984"/>
              <a:gd name="connsiteX177" fmla="*/ 3160851 w 6428248"/>
              <a:gd name="connsiteY177" fmla="*/ 293684 h 5900984"/>
              <a:gd name="connsiteX178" fmla="*/ 3155388 w 6428248"/>
              <a:gd name="connsiteY178" fmla="*/ 305977 h 5900984"/>
              <a:gd name="connsiteX179" fmla="*/ 3154022 w 6428248"/>
              <a:gd name="connsiteY179" fmla="*/ 322369 h 5900984"/>
              <a:gd name="connsiteX180" fmla="*/ 3154022 w 6428248"/>
              <a:gd name="connsiteY180" fmla="*/ 330565 h 5900984"/>
              <a:gd name="connsiteX181" fmla="*/ 3155388 w 6428248"/>
              <a:gd name="connsiteY181" fmla="*/ 336028 h 5900984"/>
              <a:gd name="connsiteX182" fmla="*/ 3158120 w 6428248"/>
              <a:gd name="connsiteY182" fmla="*/ 344225 h 5900984"/>
              <a:gd name="connsiteX183" fmla="*/ 3163584 w 6428248"/>
              <a:gd name="connsiteY183" fmla="*/ 348323 h 5900984"/>
              <a:gd name="connsiteX184" fmla="*/ 3171779 w 6428248"/>
              <a:gd name="connsiteY184" fmla="*/ 356520 h 5900984"/>
              <a:gd name="connsiteX185" fmla="*/ 3182707 w 6428248"/>
              <a:gd name="connsiteY185" fmla="*/ 361983 h 5900984"/>
              <a:gd name="connsiteX186" fmla="*/ 3197733 w 6428248"/>
              <a:gd name="connsiteY186" fmla="*/ 370178 h 5900984"/>
              <a:gd name="connsiteX187" fmla="*/ 3216856 w 6428248"/>
              <a:gd name="connsiteY187" fmla="*/ 372910 h 5900984"/>
              <a:gd name="connsiteX188" fmla="*/ 3233248 w 6428248"/>
              <a:gd name="connsiteY188" fmla="*/ 372910 h 5900984"/>
              <a:gd name="connsiteX189" fmla="*/ 3245542 w 6428248"/>
              <a:gd name="connsiteY189" fmla="*/ 370178 h 5900984"/>
              <a:gd name="connsiteX190" fmla="*/ 3261934 w 6428248"/>
              <a:gd name="connsiteY190" fmla="*/ 361983 h 5900984"/>
              <a:gd name="connsiteX191" fmla="*/ 3276959 w 6428248"/>
              <a:gd name="connsiteY191" fmla="*/ 353786 h 5900984"/>
              <a:gd name="connsiteX192" fmla="*/ 3290618 w 6428248"/>
              <a:gd name="connsiteY192" fmla="*/ 344225 h 5900984"/>
              <a:gd name="connsiteX193" fmla="*/ 3304278 w 6428248"/>
              <a:gd name="connsiteY193" fmla="*/ 333297 h 5900984"/>
              <a:gd name="connsiteX194" fmla="*/ 3316573 w 6428248"/>
              <a:gd name="connsiteY194" fmla="*/ 316904 h 5900984"/>
              <a:gd name="connsiteX195" fmla="*/ 3332963 w 6428248"/>
              <a:gd name="connsiteY195" fmla="*/ 301881 h 5900984"/>
              <a:gd name="connsiteX196" fmla="*/ 3346624 w 6428248"/>
              <a:gd name="connsiteY196" fmla="*/ 285489 h 5900984"/>
              <a:gd name="connsiteX197" fmla="*/ 3361649 w 6428248"/>
              <a:gd name="connsiteY197" fmla="*/ 269097 h 5900984"/>
              <a:gd name="connsiteX198" fmla="*/ 3378039 w 6428248"/>
              <a:gd name="connsiteY198" fmla="*/ 262266 h 5900984"/>
              <a:gd name="connsiteX199" fmla="*/ 3386236 w 6428248"/>
              <a:gd name="connsiteY199" fmla="*/ 256803 h 5900984"/>
              <a:gd name="connsiteX200" fmla="*/ 3395798 w 6428248"/>
              <a:gd name="connsiteY200" fmla="*/ 256803 h 5900984"/>
              <a:gd name="connsiteX201" fmla="*/ 3403994 w 6428248"/>
              <a:gd name="connsiteY201" fmla="*/ 256803 h 5900984"/>
              <a:gd name="connsiteX202" fmla="*/ 3414922 w 6428248"/>
              <a:gd name="connsiteY202" fmla="*/ 262266 h 5900984"/>
              <a:gd name="connsiteX203" fmla="*/ 3425850 w 6428248"/>
              <a:gd name="connsiteY203" fmla="*/ 266365 h 5900984"/>
              <a:gd name="connsiteX204" fmla="*/ 3435411 w 6428248"/>
              <a:gd name="connsiteY204" fmla="*/ 274560 h 5900984"/>
              <a:gd name="connsiteX205" fmla="*/ 3446339 w 6428248"/>
              <a:gd name="connsiteY205" fmla="*/ 285489 h 5900984"/>
              <a:gd name="connsiteX206" fmla="*/ 3454535 w 6428248"/>
              <a:gd name="connsiteY206" fmla="*/ 296417 h 5900984"/>
              <a:gd name="connsiteX207" fmla="*/ 3460000 w 6428248"/>
              <a:gd name="connsiteY207" fmla="*/ 305977 h 5900984"/>
              <a:gd name="connsiteX208" fmla="*/ 3465463 w 6428248"/>
              <a:gd name="connsiteY208" fmla="*/ 316904 h 5900984"/>
              <a:gd name="connsiteX209" fmla="*/ 3468194 w 6428248"/>
              <a:gd name="connsiteY209" fmla="*/ 338762 h 5900984"/>
              <a:gd name="connsiteX210" fmla="*/ 3465463 w 6428248"/>
              <a:gd name="connsiteY210" fmla="*/ 361983 h 5900984"/>
              <a:gd name="connsiteX211" fmla="*/ 3460000 w 6428248"/>
              <a:gd name="connsiteY211" fmla="*/ 385204 h 5900984"/>
              <a:gd name="connsiteX212" fmla="*/ 3449071 w 6428248"/>
              <a:gd name="connsiteY212" fmla="*/ 407059 h 5900984"/>
              <a:gd name="connsiteX213" fmla="*/ 3435411 w 6428248"/>
              <a:gd name="connsiteY213" fmla="*/ 424817 h 5900984"/>
              <a:gd name="connsiteX214" fmla="*/ 3423118 w 6428248"/>
              <a:gd name="connsiteY214" fmla="*/ 441209 h 5900984"/>
              <a:gd name="connsiteX215" fmla="*/ 3398530 w 6428248"/>
              <a:gd name="connsiteY215" fmla="*/ 467162 h 5900984"/>
              <a:gd name="connsiteX216" fmla="*/ 3383504 w 6428248"/>
              <a:gd name="connsiteY216" fmla="*/ 494481 h 5900984"/>
              <a:gd name="connsiteX217" fmla="*/ 3372576 w 6428248"/>
              <a:gd name="connsiteY217" fmla="*/ 517703 h 5900984"/>
              <a:gd name="connsiteX218" fmla="*/ 3367112 w 6428248"/>
              <a:gd name="connsiteY218" fmla="*/ 545022 h 5900984"/>
              <a:gd name="connsiteX219" fmla="*/ 3364381 w 6428248"/>
              <a:gd name="connsiteY219" fmla="*/ 570975 h 5900984"/>
              <a:gd name="connsiteX220" fmla="*/ 3367112 w 6428248"/>
              <a:gd name="connsiteY220" fmla="*/ 596929 h 5900984"/>
              <a:gd name="connsiteX221" fmla="*/ 3369844 w 6428248"/>
              <a:gd name="connsiteY221" fmla="*/ 621516 h 5900984"/>
              <a:gd name="connsiteX222" fmla="*/ 3378039 w 6428248"/>
              <a:gd name="connsiteY222" fmla="*/ 647470 h 5900984"/>
              <a:gd name="connsiteX223" fmla="*/ 3393066 w 6428248"/>
              <a:gd name="connsiteY223" fmla="*/ 698010 h 5900984"/>
              <a:gd name="connsiteX224" fmla="*/ 3409458 w 6428248"/>
              <a:gd name="connsiteY224" fmla="*/ 749918 h 5900984"/>
              <a:gd name="connsiteX225" fmla="*/ 3414922 w 6428248"/>
              <a:gd name="connsiteY225" fmla="*/ 774506 h 5900984"/>
              <a:gd name="connsiteX226" fmla="*/ 3417654 w 6428248"/>
              <a:gd name="connsiteY226" fmla="*/ 800458 h 5900984"/>
              <a:gd name="connsiteX227" fmla="*/ 3417654 w 6428248"/>
              <a:gd name="connsiteY227" fmla="*/ 825046 h 5900984"/>
              <a:gd name="connsiteX228" fmla="*/ 3414922 w 6428248"/>
              <a:gd name="connsiteY228" fmla="*/ 850999 h 5900984"/>
              <a:gd name="connsiteX229" fmla="*/ 3414922 w 6428248"/>
              <a:gd name="connsiteY229" fmla="*/ 861927 h 5900984"/>
              <a:gd name="connsiteX230" fmla="*/ 3420386 w 6428248"/>
              <a:gd name="connsiteY230" fmla="*/ 868756 h 5900984"/>
              <a:gd name="connsiteX231" fmla="*/ 3425850 w 6428248"/>
              <a:gd name="connsiteY231" fmla="*/ 879685 h 5900984"/>
              <a:gd name="connsiteX232" fmla="*/ 3435411 w 6428248"/>
              <a:gd name="connsiteY232" fmla="*/ 887880 h 5900984"/>
              <a:gd name="connsiteX233" fmla="*/ 3446339 w 6428248"/>
              <a:gd name="connsiteY233" fmla="*/ 893344 h 5900984"/>
              <a:gd name="connsiteX234" fmla="*/ 3457266 w 6428248"/>
              <a:gd name="connsiteY234" fmla="*/ 896076 h 5900984"/>
              <a:gd name="connsiteX235" fmla="*/ 3465463 w 6428248"/>
              <a:gd name="connsiteY235" fmla="*/ 898809 h 5900984"/>
              <a:gd name="connsiteX236" fmla="*/ 3475024 w 6428248"/>
              <a:gd name="connsiteY236" fmla="*/ 896076 h 5900984"/>
              <a:gd name="connsiteX237" fmla="*/ 3494148 w 6428248"/>
              <a:gd name="connsiteY237" fmla="*/ 885148 h 5900984"/>
              <a:gd name="connsiteX238" fmla="*/ 3511905 w 6428248"/>
              <a:gd name="connsiteY238" fmla="*/ 882417 h 5900984"/>
              <a:gd name="connsiteX239" fmla="*/ 3533761 w 6428248"/>
              <a:gd name="connsiteY239" fmla="*/ 885148 h 5900984"/>
              <a:gd name="connsiteX240" fmla="*/ 3551519 w 6428248"/>
              <a:gd name="connsiteY240" fmla="*/ 890612 h 5900984"/>
              <a:gd name="connsiteX241" fmla="*/ 3573374 w 6428248"/>
              <a:gd name="connsiteY241" fmla="*/ 898809 h 5900984"/>
              <a:gd name="connsiteX242" fmla="*/ 3593863 w 6428248"/>
              <a:gd name="connsiteY242" fmla="*/ 907004 h 5900984"/>
              <a:gd name="connsiteX243" fmla="*/ 3633476 w 6428248"/>
              <a:gd name="connsiteY243" fmla="*/ 927494 h 5900984"/>
              <a:gd name="connsiteX244" fmla="*/ 3655332 w 6428248"/>
              <a:gd name="connsiteY244" fmla="*/ 935690 h 5900984"/>
              <a:gd name="connsiteX245" fmla="*/ 3675821 w 6428248"/>
              <a:gd name="connsiteY245" fmla="*/ 941152 h 5900984"/>
              <a:gd name="connsiteX246" fmla="*/ 3694945 w 6428248"/>
              <a:gd name="connsiteY246" fmla="*/ 943885 h 5900984"/>
              <a:gd name="connsiteX247" fmla="*/ 3712703 w 6428248"/>
              <a:gd name="connsiteY247" fmla="*/ 941152 h 5900984"/>
              <a:gd name="connsiteX248" fmla="*/ 3734559 w 6428248"/>
              <a:gd name="connsiteY248" fmla="*/ 935690 h 5900984"/>
              <a:gd name="connsiteX249" fmla="*/ 3752316 w 6428248"/>
              <a:gd name="connsiteY249" fmla="*/ 922030 h 5900984"/>
              <a:gd name="connsiteX250" fmla="*/ 3771440 w 6428248"/>
              <a:gd name="connsiteY250" fmla="*/ 901540 h 5900984"/>
              <a:gd name="connsiteX251" fmla="*/ 3787830 w 6428248"/>
              <a:gd name="connsiteY251" fmla="*/ 871488 h 5900984"/>
              <a:gd name="connsiteX252" fmla="*/ 3797394 w 6428248"/>
              <a:gd name="connsiteY252" fmla="*/ 871488 h 5900984"/>
              <a:gd name="connsiteX253" fmla="*/ 3819249 w 6428248"/>
              <a:gd name="connsiteY253" fmla="*/ 882417 h 5900984"/>
              <a:gd name="connsiteX254" fmla="*/ 3873888 w 6428248"/>
              <a:gd name="connsiteY254" fmla="*/ 904272 h 5900984"/>
              <a:gd name="connsiteX255" fmla="*/ 3898475 w 6428248"/>
              <a:gd name="connsiteY255" fmla="*/ 913833 h 5900984"/>
              <a:gd name="connsiteX256" fmla="*/ 3921696 w 6428248"/>
              <a:gd name="connsiteY256" fmla="*/ 924761 h 5900984"/>
              <a:gd name="connsiteX257" fmla="*/ 3946283 w 6428248"/>
              <a:gd name="connsiteY257" fmla="*/ 932957 h 5900984"/>
              <a:gd name="connsiteX258" fmla="*/ 3955845 w 6428248"/>
              <a:gd name="connsiteY258" fmla="*/ 935690 h 5900984"/>
              <a:gd name="connsiteX259" fmla="*/ 3966773 w 6428248"/>
              <a:gd name="connsiteY259" fmla="*/ 932957 h 5900984"/>
              <a:gd name="connsiteX260" fmla="*/ 4020045 w 6428248"/>
              <a:gd name="connsiteY260" fmla="*/ 924761 h 5900984"/>
              <a:gd name="connsiteX261" fmla="*/ 4056926 w 6428248"/>
              <a:gd name="connsiteY261" fmla="*/ 919298 h 5900984"/>
              <a:gd name="connsiteX262" fmla="*/ 4088344 w 6428248"/>
              <a:gd name="connsiteY262" fmla="*/ 919298 h 5900984"/>
              <a:gd name="connsiteX263" fmla="*/ 4102004 w 6428248"/>
              <a:gd name="connsiteY263" fmla="*/ 922030 h 5900984"/>
              <a:gd name="connsiteX264" fmla="*/ 4114298 w 6428248"/>
              <a:gd name="connsiteY264" fmla="*/ 927494 h 5900984"/>
              <a:gd name="connsiteX265" fmla="*/ 4125226 w 6428248"/>
              <a:gd name="connsiteY265" fmla="*/ 932957 h 5900984"/>
              <a:gd name="connsiteX266" fmla="*/ 4138884 w 6428248"/>
              <a:gd name="connsiteY266" fmla="*/ 941152 h 5900984"/>
              <a:gd name="connsiteX267" fmla="*/ 4162106 w 6428248"/>
              <a:gd name="connsiteY267" fmla="*/ 967106 h 5900984"/>
              <a:gd name="connsiteX268" fmla="*/ 4188061 w 6428248"/>
              <a:gd name="connsiteY268" fmla="*/ 1001256 h 5900984"/>
              <a:gd name="connsiteX269" fmla="*/ 4223575 w 6428248"/>
              <a:gd name="connsiteY269" fmla="*/ 1051796 h 5900984"/>
              <a:gd name="connsiteX270" fmla="*/ 4218111 w 6428248"/>
              <a:gd name="connsiteY270" fmla="*/ 1003988 h 5900984"/>
              <a:gd name="connsiteX271" fmla="*/ 4218111 w 6428248"/>
              <a:gd name="connsiteY271" fmla="*/ 961642 h 5900984"/>
              <a:gd name="connsiteX272" fmla="*/ 4226307 w 6428248"/>
              <a:gd name="connsiteY272" fmla="*/ 924761 h 5900984"/>
              <a:gd name="connsiteX273" fmla="*/ 4235868 w 6428248"/>
              <a:gd name="connsiteY273" fmla="*/ 890612 h 5900984"/>
              <a:gd name="connsiteX274" fmla="*/ 4249529 w 6428248"/>
              <a:gd name="connsiteY274" fmla="*/ 864659 h 5900984"/>
              <a:gd name="connsiteX275" fmla="*/ 4270019 w 6428248"/>
              <a:gd name="connsiteY275" fmla="*/ 837340 h 5900984"/>
              <a:gd name="connsiteX276" fmla="*/ 4291874 w 6428248"/>
              <a:gd name="connsiteY276" fmla="*/ 816850 h 5900984"/>
              <a:gd name="connsiteX277" fmla="*/ 4315095 w 6428248"/>
              <a:gd name="connsiteY277" fmla="*/ 794994 h 5900984"/>
              <a:gd name="connsiteX278" fmla="*/ 4342414 w 6428248"/>
              <a:gd name="connsiteY278" fmla="*/ 779970 h 5900984"/>
              <a:gd name="connsiteX279" fmla="*/ 4371099 w 6428248"/>
              <a:gd name="connsiteY279" fmla="*/ 760845 h 5900984"/>
              <a:gd name="connsiteX280" fmla="*/ 4428471 w 6428248"/>
              <a:gd name="connsiteY280" fmla="*/ 732160 h 5900984"/>
              <a:gd name="connsiteX281" fmla="*/ 4484475 w 6428248"/>
              <a:gd name="connsiteY281" fmla="*/ 700743 h 5900984"/>
              <a:gd name="connsiteX282" fmla="*/ 4513161 w 6428248"/>
              <a:gd name="connsiteY282" fmla="*/ 684351 h 5900984"/>
              <a:gd name="connsiteX283" fmla="*/ 4537747 w 6428248"/>
              <a:gd name="connsiteY283" fmla="*/ 666593 h 5900984"/>
              <a:gd name="connsiteX284" fmla="*/ 4550041 w 6428248"/>
              <a:gd name="connsiteY284" fmla="*/ 658397 h 5900984"/>
              <a:gd name="connsiteX285" fmla="*/ 4563701 w 6428248"/>
              <a:gd name="connsiteY285" fmla="*/ 652933 h 5900984"/>
              <a:gd name="connsiteX286" fmla="*/ 4577361 w 6428248"/>
              <a:gd name="connsiteY286" fmla="*/ 647470 h 5900984"/>
              <a:gd name="connsiteX287" fmla="*/ 4589654 w 6428248"/>
              <a:gd name="connsiteY287" fmla="*/ 647470 h 5900984"/>
              <a:gd name="connsiteX288" fmla="*/ 4606046 w 6428248"/>
              <a:gd name="connsiteY288" fmla="*/ 650202 h 5900984"/>
              <a:gd name="connsiteX289" fmla="*/ 4619707 w 6428248"/>
              <a:gd name="connsiteY289" fmla="*/ 655666 h 5900984"/>
              <a:gd name="connsiteX290" fmla="*/ 4629268 w 6428248"/>
              <a:gd name="connsiteY290" fmla="*/ 666593 h 5900984"/>
              <a:gd name="connsiteX291" fmla="*/ 4642926 w 6428248"/>
              <a:gd name="connsiteY291" fmla="*/ 676155 h 5900984"/>
              <a:gd name="connsiteX292" fmla="*/ 4648391 w 6428248"/>
              <a:gd name="connsiteY292" fmla="*/ 689816 h 5900984"/>
              <a:gd name="connsiteX293" fmla="*/ 4651123 w 6428248"/>
              <a:gd name="connsiteY293" fmla="*/ 703474 h 5900984"/>
              <a:gd name="connsiteX294" fmla="*/ 4648391 w 6428248"/>
              <a:gd name="connsiteY294" fmla="*/ 713036 h 5900984"/>
              <a:gd name="connsiteX295" fmla="*/ 4642926 w 6428248"/>
              <a:gd name="connsiteY295" fmla="*/ 723963 h 5900984"/>
              <a:gd name="connsiteX296" fmla="*/ 4634731 w 6428248"/>
              <a:gd name="connsiteY296" fmla="*/ 734891 h 5900984"/>
              <a:gd name="connsiteX297" fmla="*/ 4626535 w 6428248"/>
              <a:gd name="connsiteY297" fmla="*/ 743087 h 5900984"/>
              <a:gd name="connsiteX298" fmla="*/ 4606046 w 6428248"/>
              <a:gd name="connsiteY298" fmla="*/ 760845 h 5900984"/>
              <a:gd name="connsiteX299" fmla="*/ 4518623 w 6428248"/>
              <a:gd name="connsiteY299" fmla="*/ 837340 h 5900984"/>
              <a:gd name="connsiteX300" fmla="*/ 4473547 w 6428248"/>
              <a:gd name="connsiteY300" fmla="*/ 876953 h 5900984"/>
              <a:gd name="connsiteX301" fmla="*/ 4428471 w 6428248"/>
              <a:gd name="connsiteY301" fmla="*/ 911102 h 5900984"/>
              <a:gd name="connsiteX302" fmla="*/ 4405249 w 6428248"/>
              <a:gd name="connsiteY302" fmla="*/ 932957 h 5900984"/>
              <a:gd name="connsiteX303" fmla="*/ 4386125 w 6428248"/>
              <a:gd name="connsiteY303" fmla="*/ 953447 h 5900984"/>
              <a:gd name="connsiteX304" fmla="*/ 4371099 w 6428248"/>
              <a:gd name="connsiteY304" fmla="*/ 975302 h 5900984"/>
              <a:gd name="connsiteX305" fmla="*/ 4360172 w 6428248"/>
              <a:gd name="connsiteY305" fmla="*/ 998525 h 5900984"/>
              <a:gd name="connsiteX306" fmla="*/ 4357441 w 6428248"/>
              <a:gd name="connsiteY306" fmla="*/ 1023111 h 5900984"/>
              <a:gd name="connsiteX307" fmla="*/ 4360172 w 6428248"/>
              <a:gd name="connsiteY307" fmla="*/ 1049064 h 5900984"/>
              <a:gd name="connsiteX308" fmla="*/ 4368369 w 6428248"/>
              <a:gd name="connsiteY308" fmla="*/ 1072286 h 5900984"/>
              <a:gd name="connsiteX309" fmla="*/ 4382027 w 6428248"/>
              <a:gd name="connsiteY309" fmla="*/ 1099605 h 5900984"/>
              <a:gd name="connsiteX310" fmla="*/ 4391588 w 6428248"/>
              <a:gd name="connsiteY310" fmla="*/ 1111899 h 5900984"/>
              <a:gd name="connsiteX311" fmla="*/ 4399785 w 6428248"/>
              <a:gd name="connsiteY311" fmla="*/ 1120094 h 5900984"/>
              <a:gd name="connsiteX312" fmla="*/ 4410712 w 6428248"/>
              <a:gd name="connsiteY312" fmla="*/ 1128291 h 5900984"/>
              <a:gd name="connsiteX313" fmla="*/ 4421641 w 6428248"/>
              <a:gd name="connsiteY313" fmla="*/ 1133754 h 5900984"/>
              <a:gd name="connsiteX314" fmla="*/ 4431202 w 6428248"/>
              <a:gd name="connsiteY314" fmla="*/ 1136486 h 5900984"/>
              <a:gd name="connsiteX315" fmla="*/ 4439399 w 6428248"/>
              <a:gd name="connsiteY315" fmla="*/ 1139218 h 5900984"/>
              <a:gd name="connsiteX316" fmla="*/ 4461254 w 6428248"/>
              <a:gd name="connsiteY316" fmla="*/ 1136486 h 5900984"/>
              <a:gd name="connsiteX317" fmla="*/ 4481743 w 6428248"/>
              <a:gd name="connsiteY317" fmla="*/ 1128291 h 5900984"/>
              <a:gd name="connsiteX318" fmla="*/ 4500866 w 6428248"/>
              <a:gd name="connsiteY318" fmla="*/ 1117363 h 5900984"/>
              <a:gd name="connsiteX319" fmla="*/ 4540480 w 6428248"/>
              <a:gd name="connsiteY319" fmla="*/ 1091410 h 5900984"/>
              <a:gd name="connsiteX320" fmla="*/ 4563701 w 6428248"/>
              <a:gd name="connsiteY320" fmla="*/ 1072286 h 5900984"/>
              <a:gd name="connsiteX321" fmla="*/ 4577361 w 6428248"/>
              <a:gd name="connsiteY321" fmla="*/ 1065456 h 5900984"/>
              <a:gd name="connsiteX322" fmla="*/ 4589654 w 6428248"/>
              <a:gd name="connsiteY322" fmla="*/ 1057260 h 5900984"/>
              <a:gd name="connsiteX323" fmla="*/ 4603315 w 6428248"/>
              <a:gd name="connsiteY323" fmla="*/ 1054528 h 5900984"/>
              <a:gd name="connsiteX324" fmla="*/ 4616974 w 6428248"/>
              <a:gd name="connsiteY324" fmla="*/ 1054528 h 5900984"/>
              <a:gd name="connsiteX325" fmla="*/ 4629268 w 6428248"/>
              <a:gd name="connsiteY325" fmla="*/ 1059992 h 5900984"/>
              <a:gd name="connsiteX326" fmla="*/ 4642926 w 6428248"/>
              <a:gd name="connsiteY326" fmla="*/ 1072286 h 5900984"/>
              <a:gd name="connsiteX327" fmla="*/ 4651123 w 6428248"/>
              <a:gd name="connsiteY327" fmla="*/ 1088678 h 5900984"/>
              <a:gd name="connsiteX328" fmla="*/ 4656588 w 6428248"/>
              <a:gd name="connsiteY328" fmla="*/ 1102338 h 5900984"/>
              <a:gd name="connsiteX329" fmla="*/ 4653854 w 6428248"/>
              <a:gd name="connsiteY329" fmla="*/ 1114630 h 5900984"/>
              <a:gd name="connsiteX330" fmla="*/ 4645658 w 6428248"/>
              <a:gd name="connsiteY330" fmla="*/ 1125559 h 5900984"/>
              <a:gd name="connsiteX331" fmla="*/ 4634731 w 6428248"/>
              <a:gd name="connsiteY331" fmla="*/ 1133754 h 5900984"/>
              <a:gd name="connsiteX332" fmla="*/ 4623804 w 6428248"/>
              <a:gd name="connsiteY332" fmla="*/ 1144683 h 5900984"/>
              <a:gd name="connsiteX333" fmla="*/ 4597850 w 6428248"/>
              <a:gd name="connsiteY333" fmla="*/ 1159707 h 5900984"/>
              <a:gd name="connsiteX334" fmla="*/ 4577361 w 6428248"/>
              <a:gd name="connsiteY334" fmla="*/ 1176099 h 5900984"/>
              <a:gd name="connsiteX335" fmla="*/ 4569165 w 6428248"/>
              <a:gd name="connsiteY335" fmla="*/ 1187027 h 5900984"/>
              <a:gd name="connsiteX336" fmla="*/ 4563701 w 6428248"/>
              <a:gd name="connsiteY336" fmla="*/ 1196588 h 5900984"/>
              <a:gd name="connsiteX337" fmla="*/ 4558237 w 6428248"/>
              <a:gd name="connsiteY337" fmla="*/ 1207517 h 5900984"/>
              <a:gd name="connsiteX338" fmla="*/ 4558237 w 6428248"/>
              <a:gd name="connsiteY338" fmla="*/ 1218444 h 5900984"/>
              <a:gd name="connsiteX339" fmla="*/ 4558237 w 6428248"/>
              <a:gd name="connsiteY339" fmla="*/ 1232104 h 5900984"/>
              <a:gd name="connsiteX340" fmla="*/ 4566433 w 6428248"/>
              <a:gd name="connsiteY340" fmla="*/ 1241665 h 5900984"/>
              <a:gd name="connsiteX341" fmla="*/ 4580093 w 6428248"/>
              <a:gd name="connsiteY341" fmla="*/ 1260790 h 5900984"/>
              <a:gd name="connsiteX342" fmla="*/ 4592386 w 6428248"/>
              <a:gd name="connsiteY342" fmla="*/ 1273083 h 5900984"/>
              <a:gd name="connsiteX343" fmla="*/ 4608778 w 6428248"/>
              <a:gd name="connsiteY343" fmla="*/ 1286743 h 5900984"/>
              <a:gd name="connsiteX344" fmla="*/ 4623804 w 6428248"/>
              <a:gd name="connsiteY344" fmla="*/ 1297671 h 5900984"/>
              <a:gd name="connsiteX345" fmla="*/ 4642926 w 6428248"/>
              <a:gd name="connsiteY345" fmla="*/ 1308599 h 5900984"/>
              <a:gd name="connsiteX346" fmla="*/ 4663417 w 6428248"/>
              <a:gd name="connsiteY346" fmla="*/ 1315429 h 5900984"/>
              <a:gd name="connsiteX347" fmla="*/ 4685272 w 6428248"/>
              <a:gd name="connsiteY347" fmla="*/ 1320892 h 5900984"/>
              <a:gd name="connsiteX348" fmla="*/ 4705761 w 6428248"/>
              <a:gd name="connsiteY348" fmla="*/ 1323625 h 5900984"/>
              <a:gd name="connsiteX349" fmla="*/ 4780890 w 6428248"/>
              <a:gd name="connsiteY349" fmla="*/ 1331821 h 5900984"/>
              <a:gd name="connsiteX350" fmla="*/ 4809574 w 6428248"/>
              <a:gd name="connsiteY350" fmla="*/ 1337284 h 5900984"/>
              <a:gd name="connsiteX351" fmla="*/ 4835529 w 6428248"/>
              <a:gd name="connsiteY351" fmla="*/ 1345480 h 5900984"/>
              <a:gd name="connsiteX352" fmla="*/ 4857385 w 6428248"/>
              <a:gd name="connsiteY352" fmla="*/ 1350945 h 5900984"/>
              <a:gd name="connsiteX353" fmla="*/ 4877874 w 6428248"/>
              <a:gd name="connsiteY353" fmla="*/ 1360506 h 5900984"/>
              <a:gd name="connsiteX354" fmla="*/ 4891534 w 6428248"/>
              <a:gd name="connsiteY354" fmla="*/ 1371434 h 5900984"/>
              <a:gd name="connsiteX355" fmla="*/ 4903827 w 6428248"/>
              <a:gd name="connsiteY355" fmla="*/ 1382361 h 5900984"/>
              <a:gd name="connsiteX356" fmla="*/ 4912023 w 6428248"/>
              <a:gd name="connsiteY356" fmla="*/ 1397387 h 5900984"/>
              <a:gd name="connsiteX357" fmla="*/ 4920219 w 6428248"/>
              <a:gd name="connsiteY357" fmla="*/ 1416511 h 5900984"/>
              <a:gd name="connsiteX358" fmla="*/ 4922951 w 6428248"/>
              <a:gd name="connsiteY358" fmla="*/ 1434268 h 5900984"/>
              <a:gd name="connsiteX359" fmla="*/ 4925682 w 6428248"/>
              <a:gd name="connsiteY359" fmla="*/ 1458855 h 5900984"/>
              <a:gd name="connsiteX360" fmla="*/ 4925682 w 6428248"/>
              <a:gd name="connsiteY360" fmla="*/ 1487541 h 5900984"/>
              <a:gd name="connsiteX361" fmla="*/ 4922951 w 6428248"/>
              <a:gd name="connsiteY361" fmla="*/ 1516226 h 5900984"/>
              <a:gd name="connsiteX362" fmla="*/ 4914755 w 6428248"/>
              <a:gd name="connsiteY362" fmla="*/ 1594086 h 5900984"/>
              <a:gd name="connsiteX363" fmla="*/ 4909290 w 6428248"/>
              <a:gd name="connsiteY363" fmla="*/ 1645992 h 5900984"/>
              <a:gd name="connsiteX364" fmla="*/ 4906560 w 6428248"/>
              <a:gd name="connsiteY364" fmla="*/ 1676045 h 5900984"/>
              <a:gd name="connsiteX365" fmla="*/ 4909290 w 6428248"/>
              <a:gd name="connsiteY365" fmla="*/ 1701997 h 5900984"/>
              <a:gd name="connsiteX366" fmla="*/ 4917487 w 6428248"/>
              <a:gd name="connsiteY366" fmla="*/ 1725220 h 5900984"/>
              <a:gd name="connsiteX367" fmla="*/ 4922951 w 6428248"/>
              <a:gd name="connsiteY367" fmla="*/ 1736147 h 5900984"/>
              <a:gd name="connsiteX368" fmla="*/ 4928415 w 6428248"/>
              <a:gd name="connsiteY368" fmla="*/ 1749807 h 5900984"/>
              <a:gd name="connsiteX369" fmla="*/ 4936612 w 6428248"/>
              <a:gd name="connsiteY369" fmla="*/ 1759369 h 5900984"/>
              <a:gd name="connsiteX370" fmla="*/ 4946172 w 6428248"/>
              <a:gd name="connsiteY370" fmla="*/ 1767564 h 5900984"/>
              <a:gd name="connsiteX371" fmla="*/ 4959832 w 6428248"/>
              <a:gd name="connsiteY371" fmla="*/ 1778492 h 5900984"/>
              <a:gd name="connsiteX372" fmla="*/ 4973491 w 6428248"/>
              <a:gd name="connsiteY372" fmla="*/ 1786688 h 5900984"/>
              <a:gd name="connsiteX373" fmla="*/ 4988517 w 6428248"/>
              <a:gd name="connsiteY373" fmla="*/ 1792151 h 5900984"/>
              <a:gd name="connsiteX374" fmla="*/ 5002178 w 6428248"/>
              <a:gd name="connsiteY374" fmla="*/ 1797615 h 5900984"/>
              <a:gd name="connsiteX375" fmla="*/ 5013106 w 6428248"/>
              <a:gd name="connsiteY375" fmla="*/ 1797615 h 5900984"/>
              <a:gd name="connsiteX376" fmla="*/ 5022666 w 6428248"/>
              <a:gd name="connsiteY376" fmla="*/ 1797615 h 5900984"/>
              <a:gd name="connsiteX377" fmla="*/ 5033593 w 6428248"/>
              <a:gd name="connsiteY377" fmla="*/ 1794884 h 5900984"/>
              <a:gd name="connsiteX378" fmla="*/ 5041790 w 6428248"/>
              <a:gd name="connsiteY378" fmla="*/ 1789420 h 5900984"/>
              <a:gd name="connsiteX379" fmla="*/ 5058182 w 6428248"/>
              <a:gd name="connsiteY379" fmla="*/ 1775759 h 5900984"/>
              <a:gd name="connsiteX380" fmla="*/ 5070476 w 6428248"/>
              <a:gd name="connsiteY380" fmla="*/ 1759369 h 5900984"/>
              <a:gd name="connsiteX381" fmla="*/ 5084136 w 6428248"/>
              <a:gd name="connsiteY381" fmla="*/ 1738879 h 5900984"/>
              <a:gd name="connsiteX382" fmla="*/ 5097795 w 6428248"/>
              <a:gd name="connsiteY382" fmla="*/ 1719756 h 5900984"/>
              <a:gd name="connsiteX383" fmla="*/ 5110090 w 6428248"/>
              <a:gd name="connsiteY383" fmla="*/ 1704730 h 5900984"/>
              <a:gd name="connsiteX384" fmla="*/ 5126480 w 6428248"/>
              <a:gd name="connsiteY384" fmla="*/ 1693801 h 5900984"/>
              <a:gd name="connsiteX385" fmla="*/ 5138774 w 6428248"/>
              <a:gd name="connsiteY385" fmla="*/ 1685605 h 5900984"/>
              <a:gd name="connsiteX386" fmla="*/ 5152433 w 6428248"/>
              <a:gd name="connsiteY386" fmla="*/ 1680142 h 5900984"/>
              <a:gd name="connsiteX387" fmla="*/ 5166094 w 6428248"/>
              <a:gd name="connsiteY387" fmla="*/ 1677411 h 5900984"/>
              <a:gd name="connsiteX388" fmla="*/ 5181120 w 6428248"/>
              <a:gd name="connsiteY388" fmla="*/ 1677411 h 5900984"/>
              <a:gd name="connsiteX389" fmla="*/ 5194779 w 6428248"/>
              <a:gd name="connsiteY389" fmla="*/ 1677411 h 5900984"/>
              <a:gd name="connsiteX390" fmla="*/ 5226197 w 6428248"/>
              <a:gd name="connsiteY390" fmla="*/ 1680142 h 5900984"/>
              <a:gd name="connsiteX391" fmla="*/ 5284933 w 6428248"/>
              <a:gd name="connsiteY391" fmla="*/ 1693801 h 5900984"/>
              <a:gd name="connsiteX392" fmla="*/ 5316349 w 6428248"/>
              <a:gd name="connsiteY392" fmla="*/ 1696534 h 5900984"/>
              <a:gd name="connsiteX393" fmla="*/ 5345036 w 6428248"/>
              <a:gd name="connsiteY393" fmla="*/ 1696534 h 5900984"/>
              <a:gd name="connsiteX394" fmla="*/ 5350499 w 6428248"/>
              <a:gd name="connsiteY394" fmla="*/ 1699266 h 5900984"/>
              <a:gd name="connsiteX395" fmla="*/ 5353232 w 6428248"/>
              <a:gd name="connsiteY395" fmla="*/ 1699266 h 5900984"/>
              <a:gd name="connsiteX396" fmla="*/ 5355963 w 6428248"/>
              <a:gd name="connsiteY396" fmla="*/ 1710193 h 5900984"/>
              <a:gd name="connsiteX397" fmla="*/ 5355963 w 6428248"/>
              <a:gd name="connsiteY397" fmla="*/ 1719756 h 5900984"/>
              <a:gd name="connsiteX398" fmla="*/ 5353232 w 6428248"/>
              <a:gd name="connsiteY398" fmla="*/ 1736147 h 5900984"/>
              <a:gd name="connsiteX399" fmla="*/ 5347768 w 6428248"/>
              <a:gd name="connsiteY399" fmla="*/ 1752539 h 5900984"/>
              <a:gd name="connsiteX400" fmla="*/ 5336840 w 6428248"/>
              <a:gd name="connsiteY400" fmla="*/ 1767564 h 5900984"/>
              <a:gd name="connsiteX401" fmla="*/ 5330010 w 6428248"/>
              <a:gd name="connsiteY401" fmla="*/ 1781224 h 5900984"/>
              <a:gd name="connsiteX402" fmla="*/ 5319082 w 6428248"/>
              <a:gd name="connsiteY402" fmla="*/ 1792151 h 5900984"/>
              <a:gd name="connsiteX403" fmla="*/ 5279468 w 6428248"/>
              <a:gd name="connsiteY403" fmla="*/ 1820837 h 5900984"/>
              <a:gd name="connsiteX404" fmla="*/ 5245320 w 6428248"/>
              <a:gd name="connsiteY404" fmla="*/ 1849523 h 5900984"/>
              <a:gd name="connsiteX405" fmla="*/ 5218001 w 6428248"/>
              <a:gd name="connsiteY405" fmla="*/ 1880939 h 5900984"/>
              <a:gd name="connsiteX406" fmla="*/ 5197511 w 6428248"/>
              <a:gd name="connsiteY406" fmla="*/ 1916454 h 5900984"/>
              <a:gd name="connsiteX407" fmla="*/ 5181120 w 6428248"/>
              <a:gd name="connsiteY407" fmla="*/ 1950604 h 5900984"/>
              <a:gd name="connsiteX408" fmla="*/ 5168825 w 6428248"/>
              <a:gd name="connsiteY408" fmla="*/ 1987484 h 5900984"/>
              <a:gd name="connsiteX409" fmla="*/ 5160630 w 6428248"/>
              <a:gd name="connsiteY409" fmla="*/ 2021634 h 5900984"/>
              <a:gd name="connsiteX410" fmla="*/ 5155166 w 6428248"/>
              <a:gd name="connsiteY410" fmla="*/ 2061247 h 5900984"/>
              <a:gd name="connsiteX411" fmla="*/ 5152433 w 6428248"/>
              <a:gd name="connsiteY411" fmla="*/ 2098128 h 5900984"/>
              <a:gd name="connsiteX412" fmla="*/ 5152433 w 6428248"/>
              <a:gd name="connsiteY412" fmla="*/ 2137741 h 5900984"/>
              <a:gd name="connsiteX413" fmla="*/ 5155166 w 6428248"/>
              <a:gd name="connsiteY413" fmla="*/ 2216967 h 5900984"/>
              <a:gd name="connsiteX414" fmla="*/ 5160630 w 6428248"/>
              <a:gd name="connsiteY414" fmla="*/ 2293463 h 5900984"/>
              <a:gd name="connsiteX415" fmla="*/ 5160630 w 6428248"/>
              <a:gd name="connsiteY415" fmla="*/ 2369955 h 5900984"/>
              <a:gd name="connsiteX416" fmla="*/ 5163362 w 6428248"/>
              <a:gd name="connsiteY416" fmla="*/ 2383616 h 5900984"/>
              <a:gd name="connsiteX417" fmla="*/ 5166094 w 6428248"/>
              <a:gd name="connsiteY417" fmla="*/ 2397274 h 5900984"/>
              <a:gd name="connsiteX418" fmla="*/ 5174290 w 6428248"/>
              <a:gd name="connsiteY418" fmla="*/ 2423229 h 5900984"/>
              <a:gd name="connsiteX419" fmla="*/ 5186583 w 6428248"/>
              <a:gd name="connsiteY419" fmla="*/ 2446451 h 5900984"/>
              <a:gd name="connsiteX420" fmla="*/ 5205707 w 6428248"/>
              <a:gd name="connsiteY420" fmla="*/ 2471037 h 5900984"/>
              <a:gd name="connsiteX421" fmla="*/ 5228928 w 6428248"/>
              <a:gd name="connsiteY421" fmla="*/ 2488795 h 5900984"/>
              <a:gd name="connsiteX422" fmla="*/ 5257614 w 6428248"/>
              <a:gd name="connsiteY422" fmla="*/ 2507920 h 5900984"/>
              <a:gd name="connsiteX423" fmla="*/ 5287665 w 6428248"/>
              <a:gd name="connsiteY423" fmla="*/ 2525676 h 5900984"/>
              <a:gd name="connsiteX424" fmla="*/ 5321814 w 6428248"/>
              <a:gd name="connsiteY424" fmla="*/ 2539336 h 5900984"/>
              <a:gd name="connsiteX425" fmla="*/ 5355963 w 6428248"/>
              <a:gd name="connsiteY425" fmla="*/ 2552995 h 5900984"/>
              <a:gd name="connsiteX426" fmla="*/ 5392845 w 6428248"/>
              <a:gd name="connsiteY426" fmla="*/ 2561191 h 5900984"/>
              <a:gd name="connsiteX427" fmla="*/ 5432457 w 6428248"/>
              <a:gd name="connsiteY427" fmla="*/ 2568022 h 5900984"/>
              <a:gd name="connsiteX428" fmla="*/ 5469338 w 6428248"/>
              <a:gd name="connsiteY428" fmla="*/ 2570753 h 5900984"/>
              <a:gd name="connsiteX429" fmla="*/ 5508952 w 6428248"/>
              <a:gd name="connsiteY429" fmla="*/ 2570753 h 5900984"/>
              <a:gd name="connsiteX430" fmla="*/ 5548565 w 6428248"/>
              <a:gd name="connsiteY430" fmla="*/ 2568022 h 5900984"/>
              <a:gd name="connsiteX431" fmla="*/ 5585445 w 6428248"/>
              <a:gd name="connsiteY431" fmla="*/ 2563924 h 5900984"/>
              <a:gd name="connsiteX432" fmla="*/ 5619595 w 6428248"/>
              <a:gd name="connsiteY432" fmla="*/ 2552995 h 5900984"/>
              <a:gd name="connsiteX433" fmla="*/ 5675600 w 6428248"/>
              <a:gd name="connsiteY433" fmla="*/ 2536604 h 5900984"/>
              <a:gd name="connsiteX434" fmla="*/ 5715214 w 6428248"/>
              <a:gd name="connsiteY434" fmla="*/ 2524311 h 5900984"/>
              <a:gd name="connsiteX435" fmla="*/ 5734336 w 6428248"/>
              <a:gd name="connsiteY435" fmla="*/ 2521578 h 5900984"/>
              <a:gd name="connsiteX436" fmla="*/ 5746631 w 6428248"/>
              <a:gd name="connsiteY436" fmla="*/ 2521578 h 5900984"/>
              <a:gd name="connsiteX437" fmla="*/ 5760289 w 6428248"/>
              <a:gd name="connsiteY437" fmla="*/ 2521578 h 5900984"/>
              <a:gd name="connsiteX438" fmla="*/ 5771217 w 6428248"/>
              <a:gd name="connsiteY438" fmla="*/ 2525676 h 5900984"/>
              <a:gd name="connsiteX439" fmla="*/ 5778046 w 6428248"/>
              <a:gd name="connsiteY439" fmla="*/ 2531140 h 5900984"/>
              <a:gd name="connsiteX440" fmla="*/ 5786243 w 6428248"/>
              <a:gd name="connsiteY440" fmla="*/ 2542068 h 5900984"/>
              <a:gd name="connsiteX441" fmla="*/ 5794440 w 6428248"/>
              <a:gd name="connsiteY441" fmla="*/ 2552995 h 5900984"/>
              <a:gd name="connsiteX442" fmla="*/ 5799903 w 6428248"/>
              <a:gd name="connsiteY442" fmla="*/ 2566656 h 5900984"/>
              <a:gd name="connsiteX443" fmla="*/ 5813562 w 6428248"/>
              <a:gd name="connsiteY443" fmla="*/ 2606268 h 5900984"/>
              <a:gd name="connsiteX444" fmla="*/ 5825856 w 6428248"/>
              <a:gd name="connsiteY444" fmla="*/ 2658175 h 5900984"/>
              <a:gd name="connsiteX445" fmla="*/ 5831319 w 6428248"/>
              <a:gd name="connsiteY445" fmla="*/ 2671835 h 5900984"/>
              <a:gd name="connsiteX446" fmla="*/ 5839516 w 6428248"/>
              <a:gd name="connsiteY446" fmla="*/ 2682763 h 5900984"/>
              <a:gd name="connsiteX447" fmla="*/ 5847711 w 6428248"/>
              <a:gd name="connsiteY447" fmla="*/ 2689593 h 5900984"/>
              <a:gd name="connsiteX448" fmla="*/ 5857273 w 6428248"/>
              <a:gd name="connsiteY448" fmla="*/ 2697788 h 5900984"/>
              <a:gd name="connsiteX449" fmla="*/ 5881862 w 6428248"/>
              <a:gd name="connsiteY449" fmla="*/ 2705983 h 5900984"/>
              <a:gd name="connsiteX450" fmla="*/ 5905084 w 6428248"/>
              <a:gd name="connsiteY450" fmla="*/ 2711449 h 5900984"/>
              <a:gd name="connsiteX451" fmla="*/ 5955623 w 6428248"/>
              <a:gd name="connsiteY451" fmla="*/ 2725107 h 5900984"/>
              <a:gd name="connsiteX452" fmla="*/ 6003432 w 6428248"/>
              <a:gd name="connsiteY452" fmla="*/ 2742865 h 5900984"/>
              <a:gd name="connsiteX453" fmla="*/ 6097684 w 6428248"/>
              <a:gd name="connsiteY453" fmla="*/ 2782479 h 5900984"/>
              <a:gd name="connsiteX454" fmla="*/ 6148224 w 6428248"/>
              <a:gd name="connsiteY454" fmla="*/ 2801602 h 5900984"/>
              <a:gd name="connsiteX455" fmla="*/ 6198766 w 6428248"/>
              <a:gd name="connsiteY455" fmla="*/ 2816628 h 5900984"/>
              <a:gd name="connsiteX456" fmla="*/ 6221987 w 6428248"/>
              <a:gd name="connsiteY456" fmla="*/ 2822091 h 5900984"/>
              <a:gd name="connsiteX457" fmla="*/ 6249308 w 6428248"/>
              <a:gd name="connsiteY457" fmla="*/ 2827556 h 5900984"/>
              <a:gd name="connsiteX458" fmla="*/ 6275259 w 6428248"/>
              <a:gd name="connsiteY458" fmla="*/ 2827556 h 5900984"/>
              <a:gd name="connsiteX459" fmla="*/ 6303946 w 6428248"/>
              <a:gd name="connsiteY459" fmla="*/ 2830287 h 5900984"/>
              <a:gd name="connsiteX460" fmla="*/ 6328532 w 6428248"/>
              <a:gd name="connsiteY460" fmla="*/ 2830287 h 5900984"/>
              <a:gd name="connsiteX461" fmla="*/ 6351754 w 6428248"/>
              <a:gd name="connsiteY461" fmla="*/ 2835752 h 5900984"/>
              <a:gd name="connsiteX462" fmla="*/ 6372243 w 6428248"/>
              <a:gd name="connsiteY462" fmla="*/ 2843948 h 5900984"/>
              <a:gd name="connsiteX463" fmla="*/ 6394099 w 6428248"/>
              <a:gd name="connsiteY463" fmla="*/ 2856241 h 5900984"/>
              <a:gd name="connsiteX464" fmla="*/ 6409125 w 6428248"/>
              <a:gd name="connsiteY464" fmla="*/ 2872632 h 5900984"/>
              <a:gd name="connsiteX465" fmla="*/ 6417321 w 6428248"/>
              <a:gd name="connsiteY465" fmla="*/ 2880828 h 5900984"/>
              <a:gd name="connsiteX466" fmla="*/ 6422784 w 6428248"/>
              <a:gd name="connsiteY466" fmla="*/ 2890389 h 5900984"/>
              <a:gd name="connsiteX467" fmla="*/ 6425517 w 6428248"/>
              <a:gd name="connsiteY467" fmla="*/ 2901318 h 5900984"/>
              <a:gd name="connsiteX468" fmla="*/ 6428248 w 6428248"/>
              <a:gd name="connsiteY468" fmla="*/ 2912246 h 5900984"/>
              <a:gd name="connsiteX469" fmla="*/ 6428248 w 6428248"/>
              <a:gd name="connsiteY469" fmla="*/ 2923173 h 5900984"/>
              <a:gd name="connsiteX470" fmla="*/ 6425517 w 6428248"/>
              <a:gd name="connsiteY470" fmla="*/ 2935466 h 5900984"/>
              <a:gd name="connsiteX471" fmla="*/ 6422784 w 6428248"/>
              <a:gd name="connsiteY471" fmla="*/ 2951857 h 5900984"/>
              <a:gd name="connsiteX472" fmla="*/ 6417321 w 6428248"/>
              <a:gd name="connsiteY472" fmla="*/ 2968250 h 5900984"/>
              <a:gd name="connsiteX473" fmla="*/ 6409125 w 6428248"/>
              <a:gd name="connsiteY473" fmla="*/ 2977811 h 5900984"/>
              <a:gd name="connsiteX474" fmla="*/ 6402295 w 6428248"/>
              <a:gd name="connsiteY474" fmla="*/ 2986008 h 5900984"/>
              <a:gd name="connsiteX475" fmla="*/ 6391367 w 6428248"/>
              <a:gd name="connsiteY475" fmla="*/ 2991472 h 5900984"/>
              <a:gd name="connsiteX476" fmla="*/ 6383171 w 6428248"/>
              <a:gd name="connsiteY476" fmla="*/ 2996936 h 5900984"/>
              <a:gd name="connsiteX477" fmla="*/ 6369512 w 6428248"/>
              <a:gd name="connsiteY477" fmla="*/ 2996936 h 5900984"/>
              <a:gd name="connsiteX478" fmla="*/ 6359951 w 6428248"/>
              <a:gd name="connsiteY478" fmla="*/ 2999668 h 5900984"/>
              <a:gd name="connsiteX479" fmla="*/ 6335362 w 6428248"/>
              <a:gd name="connsiteY479" fmla="*/ 2996936 h 5900984"/>
              <a:gd name="connsiteX480" fmla="*/ 6309410 w 6428248"/>
              <a:gd name="connsiteY480" fmla="*/ 2991472 h 5900984"/>
              <a:gd name="connsiteX481" fmla="*/ 6261601 w 6428248"/>
              <a:gd name="connsiteY481" fmla="*/ 2977811 h 5900984"/>
              <a:gd name="connsiteX482" fmla="*/ 6034850 w 6428248"/>
              <a:gd name="connsiteY482" fmla="*/ 2923173 h 5900984"/>
              <a:gd name="connsiteX483" fmla="*/ 5921475 w 6428248"/>
              <a:gd name="connsiteY483" fmla="*/ 2893122 h 5900984"/>
              <a:gd name="connsiteX484" fmla="*/ 5808099 w 6428248"/>
              <a:gd name="connsiteY484" fmla="*/ 2867168 h 5900984"/>
              <a:gd name="connsiteX485" fmla="*/ 5757559 w 6428248"/>
              <a:gd name="connsiteY485" fmla="*/ 2856241 h 5900984"/>
              <a:gd name="connsiteX486" fmla="*/ 5731605 w 6428248"/>
              <a:gd name="connsiteY486" fmla="*/ 2853509 h 5900984"/>
              <a:gd name="connsiteX487" fmla="*/ 5704285 w 6428248"/>
              <a:gd name="connsiteY487" fmla="*/ 2850776 h 5900984"/>
              <a:gd name="connsiteX488" fmla="*/ 5678330 w 6428248"/>
              <a:gd name="connsiteY488" fmla="*/ 2850776 h 5900984"/>
              <a:gd name="connsiteX489" fmla="*/ 5652379 w 6428248"/>
              <a:gd name="connsiteY489" fmla="*/ 2856241 h 5900984"/>
              <a:gd name="connsiteX490" fmla="*/ 5625059 w 6428248"/>
              <a:gd name="connsiteY490" fmla="*/ 2864436 h 5900984"/>
              <a:gd name="connsiteX491" fmla="*/ 5596373 w 6428248"/>
              <a:gd name="connsiteY491" fmla="*/ 2880828 h 5900984"/>
              <a:gd name="connsiteX492" fmla="*/ 5574517 w 6428248"/>
              <a:gd name="connsiteY492" fmla="*/ 2893122 h 5900984"/>
              <a:gd name="connsiteX493" fmla="*/ 5554028 w 6428248"/>
              <a:gd name="connsiteY493" fmla="*/ 2912246 h 5900984"/>
              <a:gd name="connsiteX494" fmla="*/ 5530806 w 6428248"/>
              <a:gd name="connsiteY494" fmla="*/ 2925906 h 5900984"/>
              <a:gd name="connsiteX495" fmla="*/ 5519879 w 6428248"/>
              <a:gd name="connsiteY495" fmla="*/ 2930002 h 5900984"/>
              <a:gd name="connsiteX496" fmla="*/ 5508952 w 6428248"/>
              <a:gd name="connsiteY496" fmla="*/ 2935466 h 5900984"/>
              <a:gd name="connsiteX497" fmla="*/ 5500756 w 6428248"/>
              <a:gd name="connsiteY497" fmla="*/ 2935466 h 5900984"/>
              <a:gd name="connsiteX498" fmla="*/ 5491195 w 6428248"/>
              <a:gd name="connsiteY498" fmla="*/ 2932734 h 5900984"/>
              <a:gd name="connsiteX499" fmla="*/ 5485730 w 6428248"/>
              <a:gd name="connsiteY499" fmla="*/ 2928637 h 5900984"/>
              <a:gd name="connsiteX500" fmla="*/ 5477534 w 6428248"/>
              <a:gd name="connsiteY500" fmla="*/ 2920442 h 5900984"/>
              <a:gd name="connsiteX501" fmla="*/ 5472071 w 6428248"/>
              <a:gd name="connsiteY501" fmla="*/ 2904050 h 5900984"/>
              <a:gd name="connsiteX502" fmla="*/ 5469338 w 6428248"/>
              <a:gd name="connsiteY502" fmla="*/ 2886291 h 5900984"/>
              <a:gd name="connsiteX503" fmla="*/ 5466606 w 6428248"/>
              <a:gd name="connsiteY503" fmla="*/ 2861704 h 5900984"/>
              <a:gd name="connsiteX504" fmla="*/ 5469338 w 6428248"/>
              <a:gd name="connsiteY504" fmla="*/ 2830287 h 5900984"/>
              <a:gd name="connsiteX505" fmla="*/ 5466606 w 6428248"/>
              <a:gd name="connsiteY505" fmla="*/ 2819360 h 5900984"/>
              <a:gd name="connsiteX506" fmla="*/ 5463876 w 6428248"/>
              <a:gd name="connsiteY506" fmla="*/ 2811164 h 5900984"/>
              <a:gd name="connsiteX507" fmla="*/ 5458411 w 6428248"/>
              <a:gd name="connsiteY507" fmla="*/ 2807065 h 5900984"/>
              <a:gd name="connsiteX508" fmla="*/ 5454313 w 6428248"/>
              <a:gd name="connsiteY508" fmla="*/ 2801602 h 5900984"/>
              <a:gd name="connsiteX509" fmla="*/ 5435190 w 6428248"/>
              <a:gd name="connsiteY509" fmla="*/ 2793405 h 5900984"/>
              <a:gd name="connsiteX510" fmla="*/ 5411968 w 6428248"/>
              <a:gd name="connsiteY510" fmla="*/ 2787941 h 5900984"/>
              <a:gd name="connsiteX511" fmla="*/ 5387381 w 6428248"/>
              <a:gd name="connsiteY511" fmla="*/ 2787941 h 5900984"/>
              <a:gd name="connsiteX512" fmla="*/ 5364160 w 6428248"/>
              <a:gd name="connsiteY512" fmla="*/ 2793405 h 5900984"/>
              <a:gd name="connsiteX513" fmla="*/ 5342303 w 6428248"/>
              <a:gd name="connsiteY513" fmla="*/ 2798870 h 5900984"/>
              <a:gd name="connsiteX514" fmla="*/ 5324546 w 6428248"/>
              <a:gd name="connsiteY514" fmla="*/ 2808432 h 5900984"/>
              <a:gd name="connsiteX515" fmla="*/ 5293129 w 6428248"/>
              <a:gd name="connsiteY515" fmla="*/ 2833020 h 5900984"/>
              <a:gd name="connsiteX516" fmla="*/ 5257614 w 6428248"/>
              <a:gd name="connsiteY516" fmla="*/ 2853509 h 5900984"/>
              <a:gd name="connsiteX517" fmla="*/ 5189315 w 6428248"/>
              <a:gd name="connsiteY517" fmla="*/ 2898587 h 5900984"/>
              <a:gd name="connsiteX518" fmla="*/ 5157898 w 6428248"/>
              <a:gd name="connsiteY518" fmla="*/ 2925906 h 5900984"/>
              <a:gd name="connsiteX519" fmla="*/ 5126480 w 6428248"/>
              <a:gd name="connsiteY519" fmla="*/ 2951857 h 5900984"/>
              <a:gd name="connsiteX520" fmla="*/ 5099160 w 6428248"/>
              <a:gd name="connsiteY520" fmla="*/ 2983276 h 5900984"/>
              <a:gd name="connsiteX521" fmla="*/ 5086867 w 6428248"/>
              <a:gd name="connsiteY521" fmla="*/ 3002400 h 5900984"/>
              <a:gd name="connsiteX522" fmla="*/ 5075939 w 6428248"/>
              <a:gd name="connsiteY522" fmla="*/ 3020156 h 5900984"/>
              <a:gd name="connsiteX523" fmla="*/ 5059548 w 6428248"/>
              <a:gd name="connsiteY523" fmla="*/ 3044745 h 5900984"/>
              <a:gd name="connsiteX524" fmla="*/ 5047254 w 6428248"/>
              <a:gd name="connsiteY524" fmla="*/ 3065234 h 5900984"/>
              <a:gd name="connsiteX525" fmla="*/ 5028130 w 6428248"/>
              <a:gd name="connsiteY525" fmla="*/ 3087089 h 5900984"/>
              <a:gd name="connsiteX526" fmla="*/ 5013106 w 6428248"/>
              <a:gd name="connsiteY526" fmla="*/ 3102114 h 5900984"/>
              <a:gd name="connsiteX527" fmla="*/ 4993982 w 6428248"/>
              <a:gd name="connsiteY527" fmla="*/ 3121238 h 5900984"/>
              <a:gd name="connsiteX528" fmla="*/ 4976223 w 6428248"/>
              <a:gd name="connsiteY528" fmla="*/ 3133532 h 5900984"/>
              <a:gd name="connsiteX529" fmla="*/ 4954368 w 6428248"/>
              <a:gd name="connsiteY529" fmla="*/ 3147192 h 5900984"/>
              <a:gd name="connsiteX530" fmla="*/ 4933879 w 6428248"/>
              <a:gd name="connsiteY530" fmla="*/ 3160851 h 5900984"/>
              <a:gd name="connsiteX531" fmla="*/ 4912023 w 6428248"/>
              <a:gd name="connsiteY531" fmla="*/ 3169048 h 5900984"/>
              <a:gd name="connsiteX532" fmla="*/ 4888801 w 6428248"/>
              <a:gd name="connsiteY532" fmla="*/ 3175877 h 5900984"/>
              <a:gd name="connsiteX533" fmla="*/ 4864215 w 6428248"/>
              <a:gd name="connsiteY533" fmla="*/ 3181341 h 5900984"/>
              <a:gd name="connsiteX534" fmla="*/ 4840993 w 6428248"/>
              <a:gd name="connsiteY534" fmla="*/ 3186806 h 5900984"/>
              <a:gd name="connsiteX535" fmla="*/ 4817771 w 6428248"/>
              <a:gd name="connsiteY535" fmla="*/ 3189537 h 5900984"/>
              <a:gd name="connsiteX536" fmla="*/ 4793184 w 6428248"/>
              <a:gd name="connsiteY536" fmla="*/ 3189537 h 5900984"/>
              <a:gd name="connsiteX537" fmla="*/ 4767231 w 6428248"/>
              <a:gd name="connsiteY537" fmla="*/ 3189537 h 5900984"/>
              <a:gd name="connsiteX538" fmla="*/ 4741277 w 6428248"/>
              <a:gd name="connsiteY538" fmla="*/ 3184072 h 5900984"/>
              <a:gd name="connsiteX539" fmla="*/ 4705761 w 6428248"/>
              <a:gd name="connsiteY539" fmla="*/ 3181341 h 5900984"/>
              <a:gd name="connsiteX540" fmla="*/ 4677077 w 6428248"/>
              <a:gd name="connsiteY540" fmla="*/ 3181341 h 5900984"/>
              <a:gd name="connsiteX541" fmla="*/ 4653854 w 6428248"/>
              <a:gd name="connsiteY541" fmla="*/ 3186806 h 5900984"/>
              <a:gd name="connsiteX542" fmla="*/ 4642926 w 6428248"/>
              <a:gd name="connsiteY542" fmla="*/ 3192269 h 5900984"/>
              <a:gd name="connsiteX543" fmla="*/ 4634731 w 6428248"/>
              <a:gd name="connsiteY543" fmla="*/ 3197733 h 5900984"/>
              <a:gd name="connsiteX544" fmla="*/ 4626535 w 6428248"/>
              <a:gd name="connsiteY544" fmla="*/ 3205928 h 5900984"/>
              <a:gd name="connsiteX545" fmla="*/ 4619707 w 6428248"/>
              <a:gd name="connsiteY545" fmla="*/ 3212758 h 5900984"/>
              <a:gd name="connsiteX546" fmla="*/ 4611511 w 6428248"/>
              <a:gd name="connsiteY546" fmla="*/ 3234614 h 5900984"/>
              <a:gd name="connsiteX547" fmla="*/ 4603315 w 6428248"/>
              <a:gd name="connsiteY547" fmla="*/ 3260566 h 5900984"/>
              <a:gd name="connsiteX548" fmla="*/ 4597850 w 6428248"/>
              <a:gd name="connsiteY548" fmla="*/ 3290619 h 5900984"/>
              <a:gd name="connsiteX549" fmla="*/ 4595118 w 6428248"/>
              <a:gd name="connsiteY549" fmla="*/ 3330232 h 5900984"/>
              <a:gd name="connsiteX550" fmla="*/ 4589654 w 6428248"/>
              <a:gd name="connsiteY550" fmla="*/ 3367112 h 5900984"/>
              <a:gd name="connsiteX551" fmla="*/ 4577361 w 6428248"/>
              <a:gd name="connsiteY551" fmla="*/ 3440874 h 5900984"/>
              <a:gd name="connsiteX552" fmla="*/ 4571896 w 6428248"/>
              <a:gd name="connsiteY552" fmla="*/ 3472292 h 5900984"/>
              <a:gd name="connsiteX553" fmla="*/ 4574628 w 6428248"/>
              <a:gd name="connsiteY553" fmla="*/ 3503709 h 5900984"/>
              <a:gd name="connsiteX554" fmla="*/ 4580093 w 6428248"/>
              <a:gd name="connsiteY554" fmla="*/ 3528297 h 5900984"/>
              <a:gd name="connsiteX555" fmla="*/ 4584191 w 6428248"/>
              <a:gd name="connsiteY555" fmla="*/ 3540592 h 5900984"/>
              <a:gd name="connsiteX556" fmla="*/ 4589654 w 6428248"/>
              <a:gd name="connsiteY556" fmla="*/ 3551519 h 5900984"/>
              <a:gd name="connsiteX557" fmla="*/ 4597850 w 6428248"/>
              <a:gd name="connsiteY557" fmla="*/ 3562447 h 5900984"/>
              <a:gd name="connsiteX558" fmla="*/ 4606046 w 6428248"/>
              <a:gd name="connsiteY558" fmla="*/ 3570642 h 5900984"/>
              <a:gd name="connsiteX559" fmla="*/ 4616974 w 6428248"/>
              <a:gd name="connsiteY559" fmla="*/ 3577472 h 5900984"/>
              <a:gd name="connsiteX560" fmla="*/ 4629268 w 6428248"/>
              <a:gd name="connsiteY560" fmla="*/ 3582936 h 5900984"/>
              <a:gd name="connsiteX561" fmla="*/ 4659318 w 6428248"/>
              <a:gd name="connsiteY561" fmla="*/ 3593863 h 5900984"/>
              <a:gd name="connsiteX562" fmla="*/ 4693469 w 6428248"/>
              <a:gd name="connsiteY562" fmla="*/ 3602059 h 5900984"/>
              <a:gd name="connsiteX563" fmla="*/ 4750839 w 6428248"/>
              <a:gd name="connsiteY563" fmla="*/ 3610255 h 5900984"/>
              <a:gd name="connsiteX564" fmla="*/ 4806844 w 6428248"/>
              <a:gd name="connsiteY564" fmla="*/ 3622549 h 5900984"/>
              <a:gd name="connsiteX565" fmla="*/ 4920219 w 6428248"/>
              <a:gd name="connsiteY565" fmla="*/ 3655332 h 5900984"/>
              <a:gd name="connsiteX566" fmla="*/ 4948904 w 6428248"/>
              <a:gd name="connsiteY566" fmla="*/ 3664894 h 5900984"/>
              <a:gd name="connsiteX567" fmla="*/ 4959832 w 6428248"/>
              <a:gd name="connsiteY567" fmla="*/ 3673089 h 5900984"/>
              <a:gd name="connsiteX568" fmla="*/ 4970760 w 6428248"/>
              <a:gd name="connsiteY568" fmla="*/ 3684017 h 5900984"/>
              <a:gd name="connsiteX569" fmla="*/ 4980322 w 6428248"/>
              <a:gd name="connsiteY569" fmla="*/ 3694944 h 5900984"/>
              <a:gd name="connsiteX570" fmla="*/ 4985787 w 6428248"/>
              <a:gd name="connsiteY570" fmla="*/ 3707239 h 5900984"/>
              <a:gd name="connsiteX571" fmla="*/ 4988517 w 6428248"/>
              <a:gd name="connsiteY571" fmla="*/ 3720898 h 5900984"/>
              <a:gd name="connsiteX572" fmla="*/ 4985787 w 6428248"/>
              <a:gd name="connsiteY572" fmla="*/ 3738655 h 5900984"/>
              <a:gd name="connsiteX573" fmla="*/ 4983054 w 6428248"/>
              <a:gd name="connsiteY573" fmla="*/ 3755047 h 5900984"/>
              <a:gd name="connsiteX574" fmla="*/ 4976223 w 6428248"/>
              <a:gd name="connsiteY574" fmla="*/ 3768708 h 5900984"/>
              <a:gd name="connsiteX575" fmla="*/ 4965296 w 6428248"/>
              <a:gd name="connsiteY575" fmla="*/ 3779635 h 5900984"/>
              <a:gd name="connsiteX576" fmla="*/ 4954368 w 6428248"/>
              <a:gd name="connsiteY576" fmla="*/ 3786466 h 5900984"/>
              <a:gd name="connsiteX577" fmla="*/ 4940708 w 6428248"/>
              <a:gd name="connsiteY577" fmla="*/ 3791929 h 5900984"/>
              <a:gd name="connsiteX578" fmla="*/ 4925682 w 6428248"/>
              <a:gd name="connsiteY578" fmla="*/ 3794660 h 5900984"/>
              <a:gd name="connsiteX579" fmla="*/ 4912023 w 6428248"/>
              <a:gd name="connsiteY579" fmla="*/ 3797393 h 5900984"/>
              <a:gd name="connsiteX580" fmla="*/ 4896997 w 6428248"/>
              <a:gd name="connsiteY580" fmla="*/ 3794660 h 5900984"/>
              <a:gd name="connsiteX581" fmla="*/ 4846458 w 6428248"/>
              <a:gd name="connsiteY581" fmla="*/ 3791929 h 5900984"/>
              <a:gd name="connsiteX582" fmla="*/ 4798647 w 6428248"/>
              <a:gd name="connsiteY582" fmla="*/ 3791929 h 5900984"/>
              <a:gd name="connsiteX583" fmla="*/ 4753571 w 6428248"/>
              <a:gd name="connsiteY583" fmla="*/ 3794660 h 5900984"/>
              <a:gd name="connsiteX584" fmla="*/ 4708493 w 6428248"/>
              <a:gd name="connsiteY584" fmla="*/ 3805589 h 5900984"/>
              <a:gd name="connsiteX585" fmla="*/ 4688005 w 6428248"/>
              <a:gd name="connsiteY585" fmla="*/ 3811053 h 5900984"/>
              <a:gd name="connsiteX586" fmla="*/ 4666150 w 6428248"/>
              <a:gd name="connsiteY586" fmla="*/ 3820613 h 5900984"/>
              <a:gd name="connsiteX587" fmla="*/ 4645658 w 6428248"/>
              <a:gd name="connsiteY587" fmla="*/ 3828810 h 5900984"/>
              <a:gd name="connsiteX588" fmla="*/ 4626535 w 6428248"/>
              <a:gd name="connsiteY588" fmla="*/ 3842469 h 5900984"/>
              <a:gd name="connsiteX589" fmla="*/ 4606046 w 6428248"/>
              <a:gd name="connsiteY589" fmla="*/ 3858860 h 5900984"/>
              <a:gd name="connsiteX590" fmla="*/ 4586923 w 6428248"/>
              <a:gd name="connsiteY590" fmla="*/ 3873887 h 5900984"/>
              <a:gd name="connsiteX591" fmla="*/ 4566433 w 6428248"/>
              <a:gd name="connsiteY591" fmla="*/ 3893011 h 5900984"/>
              <a:gd name="connsiteX592" fmla="*/ 4547309 w 6428248"/>
              <a:gd name="connsiteY592" fmla="*/ 3913500 h 5900984"/>
              <a:gd name="connsiteX593" fmla="*/ 4537747 w 6428248"/>
              <a:gd name="connsiteY593" fmla="*/ 3924427 h 5900984"/>
              <a:gd name="connsiteX594" fmla="*/ 4526820 w 6428248"/>
              <a:gd name="connsiteY594" fmla="*/ 3932624 h 5900984"/>
              <a:gd name="connsiteX595" fmla="*/ 4515893 w 6428248"/>
              <a:gd name="connsiteY595" fmla="*/ 3938087 h 5900984"/>
              <a:gd name="connsiteX596" fmla="*/ 4503599 w 6428248"/>
              <a:gd name="connsiteY596" fmla="*/ 3940820 h 5900984"/>
              <a:gd name="connsiteX597" fmla="*/ 4492671 w 6428248"/>
              <a:gd name="connsiteY597" fmla="*/ 3940820 h 5900984"/>
              <a:gd name="connsiteX598" fmla="*/ 4481743 w 6428248"/>
              <a:gd name="connsiteY598" fmla="*/ 3938087 h 5900984"/>
              <a:gd name="connsiteX599" fmla="*/ 4468083 w 6428248"/>
              <a:gd name="connsiteY599" fmla="*/ 3932624 h 5900984"/>
              <a:gd name="connsiteX600" fmla="*/ 4458521 w 6428248"/>
              <a:gd name="connsiteY600" fmla="*/ 3927159 h 5900984"/>
              <a:gd name="connsiteX601" fmla="*/ 4447593 w 6428248"/>
              <a:gd name="connsiteY601" fmla="*/ 3918963 h 5900984"/>
              <a:gd name="connsiteX602" fmla="*/ 4436666 w 6428248"/>
              <a:gd name="connsiteY602" fmla="*/ 3908035 h 5900984"/>
              <a:gd name="connsiteX603" fmla="*/ 4421641 w 6428248"/>
              <a:gd name="connsiteY603" fmla="*/ 3884814 h 5900984"/>
              <a:gd name="connsiteX604" fmla="*/ 4413445 w 6428248"/>
              <a:gd name="connsiteY604" fmla="*/ 3871156 h 5900984"/>
              <a:gd name="connsiteX605" fmla="*/ 4407980 w 6428248"/>
              <a:gd name="connsiteY605" fmla="*/ 3856129 h 5900984"/>
              <a:gd name="connsiteX606" fmla="*/ 4405249 w 6428248"/>
              <a:gd name="connsiteY606" fmla="*/ 3839737 h 5900984"/>
              <a:gd name="connsiteX607" fmla="*/ 4402516 w 6428248"/>
              <a:gd name="connsiteY607" fmla="*/ 3823346 h 5900984"/>
              <a:gd name="connsiteX608" fmla="*/ 4402516 w 6428248"/>
              <a:gd name="connsiteY608" fmla="*/ 3802856 h 5900984"/>
              <a:gd name="connsiteX609" fmla="*/ 4402516 w 6428248"/>
              <a:gd name="connsiteY609" fmla="*/ 3779635 h 5900984"/>
              <a:gd name="connsiteX610" fmla="*/ 4407980 w 6428248"/>
              <a:gd name="connsiteY610" fmla="*/ 3734558 h 5900984"/>
              <a:gd name="connsiteX611" fmla="*/ 4416177 w 6428248"/>
              <a:gd name="connsiteY611" fmla="*/ 3689481 h 5900984"/>
              <a:gd name="connsiteX612" fmla="*/ 4421641 w 6428248"/>
              <a:gd name="connsiteY612" fmla="*/ 3641673 h 5900984"/>
              <a:gd name="connsiteX613" fmla="*/ 4421641 w 6428248"/>
              <a:gd name="connsiteY613" fmla="*/ 3622549 h 5900984"/>
              <a:gd name="connsiteX614" fmla="*/ 4421641 w 6428248"/>
              <a:gd name="connsiteY614" fmla="*/ 3602059 h 5900984"/>
              <a:gd name="connsiteX615" fmla="*/ 4416177 w 6428248"/>
              <a:gd name="connsiteY615" fmla="*/ 3582936 h 5900984"/>
              <a:gd name="connsiteX616" fmla="*/ 4407980 w 6428248"/>
              <a:gd name="connsiteY616" fmla="*/ 3567911 h 5900984"/>
              <a:gd name="connsiteX617" fmla="*/ 4399785 w 6428248"/>
              <a:gd name="connsiteY617" fmla="*/ 3551519 h 5900984"/>
              <a:gd name="connsiteX618" fmla="*/ 4386125 w 6428248"/>
              <a:gd name="connsiteY618" fmla="*/ 3537859 h 5900984"/>
              <a:gd name="connsiteX619" fmla="*/ 4371099 w 6428248"/>
              <a:gd name="connsiteY619" fmla="*/ 3528297 h 5900984"/>
              <a:gd name="connsiteX620" fmla="*/ 4351977 w 6428248"/>
              <a:gd name="connsiteY620" fmla="*/ 3520101 h 5900984"/>
              <a:gd name="connsiteX621" fmla="*/ 4339683 w 6428248"/>
              <a:gd name="connsiteY621" fmla="*/ 3517370 h 5900984"/>
              <a:gd name="connsiteX622" fmla="*/ 4328755 w 6428248"/>
              <a:gd name="connsiteY622" fmla="*/ 3517370 h 5900984"/>
              <a:gd name="connsiteX623" fmla="*/ 4317827 w 6428248"/>
              <a:gd name="connsiteY623" fmla="*/ 3517370 h 5900984"/>
              <a:gd name="connsiteX624" fmla="*/ 4312364 w 6428248"/>
              <a:gd name="connsiteY624" fmla="*/ 3520101 h 5900984"/>
              <a:gd name="connsiteX625" fmla="*/ 4306899 w 6428248"/>
              <a:gd name="connsiteY625" fmla="*/ 3525565 h 5900984"/>
              <a:gd name="connsiteX626" fmla="*/ 4302802 w 6428248"/>
              <a:gd name="connsiteY626" fmla="*/ 3531028 h 5900984"/>
              <a:gd name="connsiteX627" fmla="*/ 4300069 w 6428248"/>
              <a:gd name="connsiteY627" fmla="*/ 3543323 h 5900984"/>
              <a:gd name="connsiteX628" fmla="*/ 4300069 w 6428248"/>
              <a:gd name="connsiteY628" fmla="*/ 3559715 h 5900984"/>
              <a:gd name="connsiteX629" fmla="*/ 4300069 w 6428248"/>
              <a:gd name="connsiteY629" fmla="*/ 3576105 h 5900984"/>
              <a:gd name="connsiteX630" fmla="*/ 4297338 w 6428248"/>
              <a:gd name="connsiteY630" fmla="*/ 3591131 h 5900984"/>
              <a:gd name="connsiteX631" fmla="*/ 4294606 w 6428248"/>
              <a:gd name="connsiteY631" fmla="*/ 3607523 h 5900984"/>
              <a:gd name="connsiteX632" fmla="*/ 4270019 w 6428248"/>
              <a:gd name="connsiteY632" fmla="*/ 3647136 h 5900984"/>
              <a:gd name="connsiteX633" fmla="*/ 4260456 w 6428248"/>
              <a:gd name="connsiteY633" fmla="*/ 3664894 h 5900984"/>
              <a:gd name="connsiteX634" fmla="*/ 4254992 w 6428248"/>
              <a:gd name="connsiteY634" fmla="*/ 3667625 h 5900984"/>
              <a:gd name="connsiteX635" fmla="*/ 4249529 w 6428248"/>
              <a:gd name="connsiteY635" fmla="*/ 3670358 h 5900984"/>
              <a:gd name="connsiteX636" fmla="*/ 4198988 w 6428248"/>
              <a:gd name="connsiteY636" fmla="*/ 3670358 h 5900984"/>
              <a:gd name="connsiteX637" fmla="*/ 4153910 w 6428248"/>
              <a:gd name="connsiteY637" fmla="*/ 3673089 h 5900984"/>
              <a:gd name="connsiteX638" fmla="*/ 4107468 w 6428248"/>
              <a:gd name="connsiteY638" fmla="*/ 3675821 h 5900984"/>
              <a:gd name="connsiteX639" fmla="*/ 4062391 w 6428248"/>
              <a:gd name="connsiteY639" fmla="*/ 3684017 h 5900984"/>
              <a:gd name="connsiteX640" fmla="*/ 4017313 w 6428248"/>
              <a:gd name="connsiteY640" fmla="*/ 3694944 h 5900984"/>
              <a:gd name="connsiteX641" fmla="*/ 3995457 w 6428248"/>
              <a:gd name="connsiteY641" fmla="*/ 3704507 h 5900984"/>
              <a:gd name="connsiteX642" fmla="*/ 3974968 w 6428248"/>
              <a:gd name="connsiteY642" fmla="*/ 3712702 h 5900984"/>
              <a:gd name="connsiteX643" fmla="*/ 3953113 w 6428248"/>
              <a:gd name="connsiteY643" fmla="*/ 3726363 h 5900984"/>
              <a:gd name="connsiteX644" fmla="*/ 3932623 w 6428248"/>
              <a:gd name="connsiteY644" fmla="*/ 3738655 h 5900984"/>
              <a:gd name="connsiteX645" fmla="*/ 3910768 w 6428248"/>
              <a:gd name="connsiteY645" fmla="*/ 3755047 h 5900984"/>
              <a:gd name="connsiteX646" fmla="*/ 3893010 w 6428248"/>
              <a:gd name="connsiteY646" fmla="*/ 3774171 h 5900984"/>
              <a:gd name="connsiteX647" fmla="*/ 3884815 w 6428248"/>
              <a:gd name="connsiteY647" fmla="*/ 3779635 h 5900984"/>
              <a:gd name="connsiteX648" fmla="*/ 3879352 w 6428248"/>
              <a:gd name="connsiteY648" fmla="*/ 3781001 h 5900984"/>
              <a:gd name="connsiteX649" fmla="*/ 3873888 w 6428248"/>
              <a:gd name="connsiteY649" fmla="*/ 3781001 h 5900984"/>
              <a:gd name="connsiteX650" fmla="*/ 3868423 w 6428248"/>
              <a:gd name="connsiteY650" fmla="*/ 3781001 h 5900984"/>
              <a:gd name="connsiteX651" fmla="*/ 3861594 w 6428248"/>
              <a:gd name="connsiteY651" fmla="*/ 3774171 h 5900984"/>
              <a:gd name="connsiteX652" fmla="*/ 3856129 w 6428248"/>
              <a:gd name="connsiteY652" fmla="*/ 3763244 h 5900984"/>
              <a:gd name="connsiteX653" fmla="*/ 3850664 w 6428248"/>
              <a:gd name="connsiteY653" fmla="*/ 3746852 h 5900984"/>
              <a:gd name="connsiteX654" fmla="*/ 3845201 w 6428248"/>
              <a:gd name="connsiteY654" fmla="*/ 3731826 h 5900984"/>
              <a:gd name="connsiteX655" fmla="*/ 3845201 w 6428248"/>
              <a:gd name="connsiteY655" fmla="*/ 3712702 h 5900984"/>
              <a:gd name="connsiteX656" fmla="*/ 3845201 w 6428248"/>
              <a:gd name="connsiteY656" fmla="*/ 3697677 h 5900984"/>
              <a:gd name="connsiteX657" fmla="*/ 3845201 w 6428248"/>
              <a:gd name="connsiteY657" fmla="*/ 3675821 h 5900984"/>
              <a:gd name="connsiteX658" fmla="*/ 3845201 w 6428248"/>
              <a:gd name="connsiteY658" fmla="*/ 3655332 h 5900984"/>
              <a:gd name="connsiteX659" fmla="*/ 3842470 w 6428248"/>
              <a:gd name="connsiteY659" fmla="*/ 3638941 h 5900984"/>
              <a:gd name="connsiteX660" fmla="*/ 3837005 w 6428248"/>
              <a:gd name="connsiteY660" fmla="*/ 3622549 h 5900984"/>
              <a:gd name="connsiteX661" fmla="*/ 3831541 w 6428248"/>
              <a:gd name="connsiteY661" fmla="*/ 3610255 h 5900984"/>
              <a:gd name="connsiteX662" fmla="*/ 3824713 w 6428248"/>
              <a:gd name="connsiteY662" fmla="*/ 3599328 h 5900984"/>
              <a:gd name="connsiteX663" fmla="*/ 3813785 w 6428248"/>
              <a:gd name="connsiteY663" fmla="*/ 3591131 h 5900984"/>
              <a:gd name="connsiteX664" fmla="*/ 3802857 w 6428248"/>
              <a:gd name="connsiteY664" fmla="*/ 3582936 h 5900984"/>
              <a:gd name="connsiteX665" fmla="*/ 3791929 w 6428248"/>
              <a:gd name="connsiteY665" fmla="*/ 3577472 h 5900984"/>
              <a:gd name="connsiteX666" fmla="*/ 3779635 w 6428248"/>
              <a:gd name="connsiteY666" fmla="*/ 3573374 h 5900984"/>
              <a:gd name="connsiteX667" fmla="*/ 3749583 w 6428248"/>
              <a:gd name="connsiteY667" fmla="*/ 3567911 h 5900984"/>
              <a:gd name="connsiteX668" fmla="*/ 3718167 w 6428248"/>
              <a:gd name="connsiteY668" fmla="*/ 3567911 h 5900984"/>
              <a:gd name="connsiteX669" fmla="*/ 3684017 w 6428248"/>
              <a:gd name="connsiteY669" fmla="*/ 3567911 h 5900984"/>
              <a:gd name="connsiteX670" fmla="*/ 3525565 w 6428248"/>
              <a:gd name="connsiteY670" fmla="*/ 3582936 h 5900984"/>
              <a:gd name="connsiteX671" fmla="*/ 3367112 w 6428248"/>
              <a:gd name="connsiteY671" fmla="*/ 3602059 h 5900984"/>
              <a:gd name="connsiteX672" fmla="*/ 3343892 w 6428248"/>
              <a:gd name="connsiteY672" fmla="*/ 3604791 h 5900984"/>
              <a:gd name="connsiteX673" fmla="*/ 3319303 w 6428248"/>
              <a:gd name="connsiteY673" fmla="*/ 3610255 h 5900984"/>
              <a:gd name="connsiteX674" fmla="*/ 3296081 w 6428248"/>
              <a:gd name="connsiteY674" fmla="*/ 3617085 h 5900984"/>
              <a:gd name="connsiteX675" fmla="*/ 3276959 w 6428248"/>
              <a:gd name="connsiteY675" fmla="*/ 3625281 h 5900984"/>
              <a:gd name="connsiteX676" fmla="*/ 3259201 w 6428248"/>
              <a:gd name="connsiteY676" fmla="*/ 3633477 h 5900984"/>
              <a:gd name="connsiteX677" fmla="*/ 3242810 w 6428248"/>
              <a:gd name="connsiteY677" fmla="*/ 3644405 h 5900984"/>
              <a:gd name="connsiteX678" fmla="*/ 3230515 w 6428248"/>
              <a:gd name="connsiteY678" fmla="*/ 3658063 h 5900984"/>
              <a:gd name="connsiteX679" fmla="*/ 3216856 w 6428248"/>
              <a:gd name="connsiteY679" fmla="*/ 3670358 h 5900984"/>
              <a:gd name="connsiteX680" fmla="*/ 3208660 w 6428248"/>
              <a:gd name="connsiteY680" fmla="*/ 3686749 h 5900984"/>
              <a:gd name="connsiteX681" fmla="*/ 3200465 w 6428248"/>
              <a:gd name="connsiteY681" fmla="*/ 3701775 h 5900984"/>
              <a:gd name="connsiteX682" fmla="*/ 3195000 w 6428248"/>
              <a:gd name="connsiteY682" fmla="*/ 3720898 h 5900984"/>
              <a:gd name="connsiteX683" fmla="*/ 3193635 w 6428248"/>
              <a:gd name="connsiteY683" fmla="*/ 3738655 h 5900984"/>
              <a:gd name="connsiteX684" fmla="*/ 3193635 w 6428248"/>
              <a:gd name="connsiteY684" fmla="*/ 3760511 h 5900984"/>
              <a:gd name="connsiteX685" fmla="*/ 3195000 w 6428248"/>
              <a:gd name="connsiteY685" fmla="*/ 3781001 h 5900984"/>
              <a:gd name="connsiteX686" fmla="*/ 3197733 w 6428248"/>
              <a:gd name="connsiteY686" fmla="*/ 3805589 h 5900984"/>
              <a:gd name="connsiteX687" fmla="*/ 3205928 w 6428248"/>
              <a:gd name="connsiteY687" fmla="*/ 3828810 h 5900984"/>
              <a:gd name="connsiteX688" fmla="*/ 3219588 w 6428248"/>
              <a:gd name="connsiteY688" fmla="*/ 3871156 h 5900984"/>
              <a:gd name="connsiteX689" fmla="*/ 3230515 w 6428248"/>
              <a:gd name="connsiteY689" fmla="*/ 3913500 h 5900984"/>
              <a:gd name="connsiteX690" fmla="*/ 3245542 w 6428248"/>
              <a:gd name="connsiteY690" fmla="*/ 4000922 h 5900984"/>
              <a:gd name="connsiteX691" fmla="*/ 3259201 w 6428248"/>
              <a:gd name="connsiteY691" fmla="*/ 4085612 h 5900984"/>
              <a:gd name="connsiteX692" fmla="*/ 3267397 w 6428248"/>
              <a:gd name="connsiteY692" fmla="*/ 4173034 h 5900984"/>
              <a:gd name="connsiteX693" fmla="*/ 3274226 w 6428248"/>
              <a:gd name="connsiteY693" fmla="*/ 4227673 h 5900984"/>
              <a:gd name="connsiteX694" fmla="*/ 3285154 w 6428248"/>
              <a:gd name="connsiteY694" fmla="*/ 4278213 h 5900984"/>
              <a:gd name="connsiteX695" fmla="*/ 3304278 w 6428248"/>
              <a:gd name="connsiteY695" fmla="*/ 4326023 h 5900984"/>
              <a:gd name="connsiteX696" fmla="*/ 3313839 w 6428248"/>
              <a:gd name="connsiteY696" fmla="*/ 4346513 h 5900984"/>
              <a:gd name="connsiteX697" fmla="*/ 3327500 w 6428248"/>
              <a:gd name="connsiteY697" fmla="*/ 4368368 h 5900984"/>
              <a:gd name="connsiteX698" fmla="*/ 3341160 w 6428248"/>
              <a:gd name="connsiteY698" fmla="*/ 4388858 h 5900984"/>
              <a:gd name="connsiteX699" fmla="*/ 3356184 w 6428248"/>
              <a:gd name="connsiteY699" fmla="*/ 4410714 h 5900984"/>
              <a:gd name="connsiteX700" fmla="*/ 3372576 w 6428248"/>
              <a:gd name="connsiteY700" fmla="*/ 4428471 h 5900984"/>
              <a:gd name="connsiteX701" fmla="*/ 3391700 w 6428248"/>
              <a:gd name="connsiteY701" fmla="*/ 4447595 h 5900984"/>
              <a:gd name="connsiteX702" fmla="*/ 3412190 w 6428248"/>
              <a:gd name="connsiteY702" fmla="*/ 4463987 h 5900984"/>
              <a:gd name="connsiteX703" fmla="*/ 3432680 w 6428248"/>
              <a:gd name="connsiteY703" fmla="*/ 4481745 h 5900984"/>
              <a:gd name="connsiteX704" fmla="*/ 3457266 w 6428248"/>
              <a:gd name="connsiteY704" fmla="*/ 4498135 h 5900984"/>
              <a:gd name="connsiteX705" fmla="*/ 3480489 w 6428248"/>
              <a:gd name="connsiteY705" fmla="*/ 4510429 h 5900984"/>
              <a:gd name="connsiteX706" fmla="*/ 3502343 w 6428248"/>
              <a:gd name="connsiteY706" fmla="*/ 4526820 h 5900984"/>
              <a:gd name="connsiteX707" fmla="*/ 3522832 w 6428248"/>
              <a:gd name="connsiteY707" fmla="*/ 4540480 h 5900984"/>
              <a:gd name="connsiteX708" fmla="*/ 3539224 w 6428248"/>
              <a:gd name="connsiteY708" fmla="*/ 4552774 h 5900984"/>
              <a:gd name="connsiteX709" fmla="*/ 3554251 w 6428248"/>
              <a:gd name="connsiteY709" fmla="*/ 4566434 h 5900984"/>
              <a:gd name="connsiteX710" fmla="*/ 3565178 w 6428248"/>
              <a:gd name="connsiteY710" fmla="*/ 4582825 h 5900984"/>
              <a:gd name="connsiteX711" fmla="*/ 3573374 w 6428248"/>
              <a:gd name="connsiteY711" fmla="*/ 4595119 h 5900984"/>
              <a:gd name="connsiteX712" fmla="*/ 3578838 w 6428248"/>
              <a:gd name="connsiteY712" fmla="*/ 4608778 h 5900984"/>
              <a:gd name="connsiteX713" fmla="*/ 3581570 w 6428248"/>
              <a:gd name="connsiteY713" fmla="*/ 4625169 h 5900984"/>
              <a:gd name="connsiteX714" fmla="*/ 3578838 w 6428248"/>
              <a:gd name="connsiteY714" fmla="*/ 4637464 h 5900984"/>
              <a:gd name="connsiteX715" fmla="*/ 3576106 w 6428248"/>
              <a:gd name="connsiteY715" fmla="*/ 4653855 h 5900984"/>
              <a:gd name="connsiteX716" fmla="*/ 3570643 w 6428248"/>
              <a:gd name="connsiteY716" fmla="*/ 4668881 h 5900984"/>
              <a:gd name="connsiteX717" fmla="*/ 3559715 w 6428248"/>
              <a:gd name="connsiteY717" fmla="*/ 4685272 h 5900984"/>
              <a:gd name="connsiteX718" fmla="*/ 3550152 w 6428248"/>
              <a:gd name="connsiteY718" fmla="*/ 4701664 h 5900984"/>
              <a:gd name="connsiteX719" fmla="*/ 3533761 w 6428248"/>
              <a:gd name="connsiteY719" fmla="*/ 4716690 h 5900984"/>
              <a:gd name="connsiteX720" fmla="*/ 3496880 w 6428248"/>
              <a:gd name="connsiteY720" fmla="*/ 4753572 h 5900984"/>
              <a:gd name="connsiteX721" fmla="*/ 3475024 w 6428248"/>
              <a:gd name="connsiteY721" fmla="*/ 4769962 h 5900984"/>
              <a:gd name="connsiteX722" fmla="*/ 3465463 w 6428248"/>
              <a:gd name="connsiteY722" fmla="*/ 4778159 h 5900984"/>
              <a:gd name="connsiteX723" fmla="*/ 3454535 w 6428248"/>
              <a:gd name="connsiteY723" fmla="*/ 4780891 h 5900984"/>
              <a:gd name="connsiteX724" fmla="*/ 3438143 w 6428248"/>
              <a:gd name="connsiteY724" fmla="*/ 4786354 h 5900984"/>
              <a:gd name="connsiteX725" fmla="*/ 3420386 w 6428248"/>
              <a:gd name="connsiteY725" fmla="*/ 4790454 h 5900984"/>
              <a:gd name="connsiteX726" fmla="*/ 3403994 w 6428248"/>
              <a:gd name="connsiteY726" fmla="*/ 4801381 h 5900984"/>
              <a:gd name="connsiteX727" fmla="*/ 3388968 w 6428248"/>
              <a:gd name="connsiteY727" fmla="*/ 4812309 h 5900984"/>
              <a:gd name="connsiteX728" fmla="*/ 3356184 w 6428248"/>
              <a:gd name="connsiteY728" fmla="*/ 4838262 h 5900984"/>
              <a:gd name="connsiteX729" fmla="*/ 3327500 w 6428248"/>
              <a:gd name="connsiteY729" fmla="*/ 4862849 h 5900984"/>
              <a:gd name="connsiteX730" fmla="*/ 3312473 w 6428248"/>
              <a:gd name="connsiteY730" fmla="*/ 4872411 h 5900984"/>
              <a:gd name="connsiteX731" fmla="*/ 3296081 w 6428248"/>
              <a:gd name="connsiteY731" fmla="*/ 4883339 h 5900984"/>
              <a:gd name="connsiteX732" fmla="*/ 3279690 w 6428248"/>
              <a:gd name="connsiteY732" fmla="*/ 4891534 h 5900984"/>
              <a:gd name="connsiteX733" fmla="*/ 3264665 w 6428248"/>
              <a:gd name="connsiteY733" fmla="*/ 4894267 h 5900984"/>
              <a:gd name="connsiteX734" fmla="*/ 3248273 w 6428248"/>
              <a:gd name="connsiteY734" fmla="*/ 4896998 h 5900984"/>
              <a:gd name="connsiteX735" fmla="*/ 3230515 w 6428248"/>
              <a:gd name="connsiteY735" fmla="*/ 4894267 h 5900984"/>
              <a:gd name="connsiteX736" fmla="*/ 3211392 w 6428248"/>
              <a:gd name="connsiteY736" fmla="*/ 4886070 h 5900984"/>
              <a:gd name="connsiteX737" fmla="*/ 3193635 w 6428248"/>
              <a:gd name="connsiteY737" fmla="*/ 4872411 h 5900984"/>
              <a:gd name="connsiteX738" fmla="*/ 3177243 w 6428248"/>
              <a:gd name="connsiteY738" fmla="*/ 4860117 h 5900984"/>
              <a:gd name="connsiteX739" fmla="*/ 3166316 w 6428248"/>
              <a:gd name="connsiteY739" fmla="*/ 4846457 h 5900984"/>
              <a:gd name="connsiteX740" fmla="*/ 3158120 w 6428248"/>
              <a:gd name="connsiteY740" fmla="*/ 4832798 h 5900984"/>
              <a:gd name="connsiteX741" fmla="*/ 3155388 w 6428248"/>
              <a:gd name="connsiteY741" fmla="*/ 4817773 h 5900984"/>
              <a:gd name="connsiteX742" fmla="*/ 3154022 w 6428248"/>
              <a:gd name="connsiteY742" fmla="*/ 4801381 h 5900984"/>
              <a:gd name="connsiteX743" fmla="*/ 3155388 w 6428248"/>
              <a:gd name="connsiteY743" fmla="*/ 4789086 h 5900984"/>
              <a:gd name="connsiteX744" fmla="*/ 3160851 w 6428248"/>
              <a:gd name="connsiteY744" fmla="*/ 4772695 h 5900984"/>
              <a:gd name="connsiteX745" fmla="*/ 3166316 w 6428248"/>
              <a:gd name="connsiteY745" fmla="*/ 4756303 h 5900984"/>
              <a:gd name="connsiteX746" fmla="*/ 3182707 w 6428248"/>
              <a:gd name="connsiteY746" fmla="*/ 4724886 h 5900984"/>
              <a:gd name="connsiteX747" fmla="*/ 3200465 w 6428248"/>
              <a:gd name="connsiteY747" fmla="*/ 4693469 h 5900984"/>
              <a:gd name="connsiteX748" fmla="*/ 3216856 w 6428248"/>
              <a:gd name="connsiteY748" fmla="*/ 4662051 h 5900984"/>
              <a:gd name="connsiteX749" fmla="*/ 3222320 w 6428248"/>
              <a:gd name="connsiteY749" fmla="*/ 4645660 h 5900984"/>
              <a:gd name="connsiteX750" fmla="*/ 3225052 w 6428248"/>
              <a:gd name="connsiteY750" fmla="*/ 4632000 h 5900984"/>
              <a:gd name="connsiteX751" fmla="*/ 3230515 w 6428248"/>
              <a:gd name="connsiteY751" fmla="*/ 4597850 h 5900984"/>
              <a:gd name="connsiteX752" fmla="*/ 3230515 w 6428248"/>
              <a:gd name="connsiteY752" fmla="*/ 4566434 h 5900984"/>
              <a:gd name="connsiteX753" fmla="*/ 3230515 w 6428248"/>
              <a:gd name="connsiteY753" fmla="*/ 4532284 h 5900984"/>
              <a:gd name="connsiteX754" fmla="*/ 3225052 w 6428248"/>
              <a:gd name="connsiteY754" fmla="*/ 4498135 h 5900984"/>
              <a:gd name="connsiteX755" fmla="*/ 3219588 w 6428248"/>
              <a:gd name="connsiteY755" fmla="*/ 4463987 h 5900984"/>
              <a:gd name="connsiteX756" fmla="*/ 3211392 w 6428248"/>
              <a:gd name="connsiteY756" fmla="*/ 4428471 h 5900984"/>
              <a:gd name="connsiteX757" fmla="*/ 3197733 w 6428248"/>
              <a:gd name="connsiteY757" fmla="*/ 4394322 h 5900984"/>
              <a:gd name="connsiteX758" fmla="*/ 3185439 w 6428248"/>
              <a:gd name="connsiteY758" fmla="*/ 4360172 h 5900984"/>
              <a:gd name="connsiteX759" fmla="*/ 3171779 w 6428248"/>
              <a:gd name="connsiteY759" fmla="*/ 4328756 h 5900984"/>
              <a:gd name="connsiteX760" fmla="*/ 3154022 w 6428248"/>
              <a:gd name="connsiteY760" fmla="*/ 4300069 h 5900984"/>
              <a:gd name="connsiteX761" fmla="*/ 3134898 w 6428248"/>
              <a:gd name="connsiteY761" fmla="*/ 4272749 h 5900984"/>
              <a:gd name="connsiteX762" fmla="*/ 3115775 w 6428248"/>
              <a:gd name="connsiteY762" fmla="*/ 4246798 h 5900984"/>
              <a:gd name="connsiteX763" fmla="*/ 3095285 w 6428248"/>
              <a:gd name="connsiteY763" fmla="*/ 4224942 h 5900984"/>
              <a:gd name="connsiteX764" fmla="*/ 3072063 w 6428248"/>
              <a:gd name="connsiteY764" fmla="*/ 4204452 h 5900984"/>
              <a:gd name="connsiteX765" fmla="*/ 3047476 w 6428248"/>
              <a:gd name="connsiteY765" fmla="*/ 4188060 h 5900984"/>
              <a:gd name="connsiteX766" fmla="*/ 3021523 w 6428248"/>
              <a:gd name="connsiteY766" fmla="*/ 4178499 h 5900984"/>
              <a:gd name="connsiteX767" fmla="*/ 3018791 w 6428248"/>
              <a:gd name="connsiteY767" fmla="*/ 4204452 h 5900984"/>
              <a:gd name="connsiteX768" fmla="*/ 3021523 w 6428248"/>
              <a:gd name="connsiteY768" fmla="*/ 4227673 h 5900984"/>
              <a:gd name="connsiteX769" fmla="*/ 3026987 w 6428248"/>
              <a:gd name="connsiteY769" fmla="*/ 4252261 h 5900984"/>
              <a:gd name="connsiteX770" fmla="*/ 3036549 w 6428248"/>
              <a:gd name="connsiteY770" fmla="*/ 4275482 h 5900984"/>
              <a:gd name="connsiteX771" fmla="*/ 3061135 w 6428248"/>
              <a:gd name="connsiteY771" fmla="*/ 4317827 h 5900984"/>
              <a:gd name="connsiteX772" fmla="*/ 3072063 w 6428248"/>
              <a:gd name="connsiteY772" fmla="*/ 4339684 h 5900984"/>
              <a:gd name="connsiteX773" fmla="*/ 3078893 w 6428248"/>
              <a:gd name="connsiteY773" fmla="*/ 4362904 h 5900984"/>
              <a:gd name="connsiteX774" fmla="*/ 3084357 w 6428248"/>
              <a:gd name="connsiteY774" fmla="*/ 4379296 h 5900984"/>
              <a:gd name="connsiteX775" fmla="*/ 3089822 w 6428248"/>
              <a:gd name="connsiteY775" fmla="*/ 4394322 h 5900984"/>
              <a:gd name="connsiteX776" fmla="*/ 3089822 w 6428248"/>
              <a:gd name="connsiteY776" fmla="*/ 4413445 h 5900984"/>
              <a:gd name="connsiteX777" fmla="*/ 3089822 w 6428248"/>
              <a:gd name="connsiteY777" fmla="*/ 4428471 h 5900984"/>
              <a:gd name="connsiteX778" fmla="*/ 3087089 w 6428248"/>
              <a:gd name="connsiteY778" fmla="*/ 4442131 h 5900984"/>
              <a:gd name="connsiteX779" fmla="*/ 3081626 w 6428248"/>
              <a:gd name="connsiteY779" fmla="*/ 4458522 h 5900984"/>
              <a:gd name="connsiteX780" fmla="*/ 3072063 w 6428248"/>
              <a:gd name="connsiteY780" fmla="*/ 4470816 h 5900984"/>
              <a:gd name="connsiteX781" fmla="*/ 3061135 w 6428248"/>
              <a:gd name="connsiteY781" fmla="*/ 4487208 h 5900984"/>
              <a:gd name="connsiteX782" fmla="*/ 3047476 w 6428248"/>
              <a:gd name="connsiteY782" fmla="*/ 4498135 h 5900984"/>
              <a:gd name="connsiteX783" fmla="*/ 3035183 w 6428248"/>
              <a:gd name="connsiteY783" fmla="*/ 4506331 h 5900984"/>
              <a:gd name="connsiteX784" fmla="*/ 3024254 w 6428248"/>
              <a:gd name="connsiteY784" fmla="*/ 4510429 h 5900984"/>
              <a:gd name="connsiteX785" fmla="*/ 3007863 w 6428248"/>
              <a:gd name="connsiteY785" fmla="*/ 4513161 h 5900984"/>
              <a:gd name="connsiteX786" fmla="*/ 2995569 w 6428248"/>
              <a:gd name="connsiteY786" fmla="*/ 4515892 h 5900984"/>
              <a:gd name="connsiteX787" fmla="*/ 2981908 w 6428248"/>
              <a:gd name="connsiteY787" fmla="*/ 4513161 h 5900984"/>
              <a:gd name="connsiteX788" fmla="*/ 2965517 w 6428248"/>
              <a:gd name="connsiteY788" fmla="*/ 4510429 h 5900984"/>
              <a:gd name="connsiteX789" fmla="*/ 2953225 w 6428248"/>
              <a:gd name="connsiteY789" fmla="*/ 4506331 h 5900984"/>
              <a:gd name="connsiteX790" fmla="*/ 2934101 w 6428248"/>
              <a:gd name="connsiteY790" fmla="*/ 4498135 h 5900984"/>
              <a:gd name="connsiteX791" fmla="*/ 2920441 w 6428248"/>
              <a:gd name="connsiteY791" fmla="*/ 4487208 h 5900984"/>
              <a:gd name="connsiteX792" fmla="*/ 2908148 w 6428248"/>
              <a:gd name="connsiteY792" fmla="*/ 4476280 h 5900984"/>
              <a:gd name="connsiteX793" fmla="*/ 2899950 w 6428248"/>
              <a:gd name="connsiteY793" fmla="*/ 4463987 h 5900984"/>
              <a:gd name="connsiteX794" fmla="*/ 2894487 w 6428248"/>
              <a:gd name="connsiteY794" fmla="*/ 4447595 h 5900984"/>
              <a:gd name="connsiteX795" fmla="*/ 2891756 w 6428248"/>
              <a:gd name="connsiteY795" fmla="*/ 4431203 h 5900984"/>
              <a:gd name="connsiteX796" fmla="*/ 2891756 w 6428248"/>
              <a:gd name="connsiteY796" fmla="*/ 4416177 h 5900984"/>
              <a:gd name="connsiteX797" fmla="*/ 2894487 w 6428248"/>
              <a:gd name="connsiteY797" fmla="*/ 4397053 h 5900984"/>
              <a:gd name="connsiteX798" fmla="*/ 2899950 w 6428248"/>
              <a:gd name="connsiteY798" fmla="*/ 4373832 h 5900984"/>
              <a:gd name="connsiteX799" fmla="*/ 2902684 w 6428248"/>
              <a:gd name="connsiteY799" fmla="*/ 4351976 h 5900984"/>
              <a:gd name="connsiteX800" fmla="*/ 2905414 w 6428248"/>
              <a:gd name="connsiteY800" fmla="*/ 4334219 h 5900984"/>
              <a:gd name="connsiteX801" fmla="*/ 2902684 w 6428248"/>
              <a:gd name="connsiteY801" fmla="*/ 4315095 h 5900984"/>
              <a:gd name="connsiteX802" fmla="*/ 2899950 w 6428248"/>
              <a:gd name="connsiteY802" fmla="*/ 4297337 h 5900984"/>
              <a:gd name="connsiteX803" fmla="*/ 2894487 w 6428248"/>
              <a:gd name="connsiteY803" fmla="*/ 4280946 h 5900984"/>
              <a:gd name="connsiteX804" fmla="*/ 2889024 w 6428248"/>
              <a:gd name="connsiteY804" fmla="*/ 4264554 h 5900984"/>
              <a:gd name="connsiteX805" fmla="*/ 2878095 w 6428248"/>
              <a:gd name="connsiteY805" fmla="*/ 4252261 h 5900984"/>
              <a:gd name="connsiteX806" fmla="*/ 2868534 w 6428248"/>
              <a:gd name="connsiteY806" fmla="*/ 4238602 h 5900984"/>
              <a:gd name="connsiteX807" fmla="*/ 2857607 w 6428248"/>
              <a:gd name="connsiteY807" fmla="*/ 4224942 h 5900984"/>
              <a:gd name="connsiteX808" fmla="*/ 2828921 w 6428248"/>
              <a:gd name="connsiteY808" fmla="*/ 4204452 h 5900984"/>
              <a:gd name="connsiteX809" fmla="*/ 2797503 w 6428248"/>
              <a:gd name="connsiteY809" fmla="*/ 4185328 h 5900984"/>
              <a:gd name="connsiteX810" fmla="*/ 2757891 w 6428248"/>
              <a:gd name="connsiteY810" fmla="*/ 4173034 h 5900984"/>
              <a:gd name="connsiteX811" fmla="*/ 2741499 w 6428248"/>
              <a:gd name="connsiteY811" fmla="*/ 4164838 h 5900984"/>
              <a:gd name="connsiteX812" fmla="*/ 2727840 w 6428248"/>
              <a:gd name="connsiteY812" fmla="*/ 4156643 h 5900984"/>
              <a:gd name="connsiteX813" fmla="*/ 2701887 w 6428248"/>
              <a:gd name="connsiteY813" fmla="*/ 4138885 h 5900984"/>
              <a:gd name="connsiteX814" fmla="*/ 2688226 w 6428248"/>
              <a:gd name="connsiteY814" fmla="*/ 4127957 h 5900984"/>
              <a:gd name="connsiteX815" fmla="*/ 2678665 w 6428248"/>
              <a:gd name="connsiteY815" fmla="*/ 4117030 h 5900984"/>
              <a:gd name="connsiteX816" fmla="*/ 2656810 w 6428248"/>
              <a:gd name="connsiteY816" fmla="*/ 4091075 h 5900984"/>
              <a:gd name="connsiteX817" fmla="*/ 2617196 w 6428248"/>
              <a:gd name="connsiteY817" fmla="*/ 4035072 h 5900984"/>
              <a:gd name="connsiteX818" fmla="*/ 2599438 w 6428248"/>
              <a:gd name="connsiteY818" fmla="*/ 4011850 h 5900984"/>
              <a:gd name="connsiteX819" fmla="*/ 2588510 w 6428248"/>
              <a:gd name="connsiteY819" fmla="*/ 4000922 h 5900984"/>
              <a:gd name="connsiteX820" fmla="*/ 2577583 w 6428248"/>
              <a:gd name="connsiteY820" fmla="*/ 3992726 h 5900984"/>
              <a:gd name="connsiteX821" fmla="*/ 2563923 w 6428248"/>
              <a:gd name="connsiteY821" fmla="*/ 3987262 h 5900984"/>
              <a:gd name="connsiteX822" fmla="*/ 2551630 w 6428248"/>
              <a:gd name="connsiteY822" fmla="*/ 3981798 h 5900984"/>
              <a:gd name="connsiteX823" fmla="*/ 2537971 w 6428248"/>
              <a:gd name="connsiteY823" fmla="*/ 3981798 h 5900984"/>
              <a:gd name="connsiteX824" fmla="*/ 2521579 w 6428248"/>
              <a:gd name="connsiteY824" fmla="*/ 3984530 h 5900984"/>
              <a:gd name="connsiteX825" fmla="*/ 2509283 w 6428248"/>
              <a:gd name="connsiteY825" fmla="*/ 3987262 h 5900984"/>
              <a:gd name="connsiteX826" fmla="*/ 2495625 w 6428248"/>
              <a:gd name="connsiteY826" fmla="*/ 3995459 h 5900984"/>
              <a:gd name="connsiteX827" fmla="*/ 2487428 w 6428248"/>
              <a:gd name="connsiteY827" fmla="*/ 4003653 h 5900984"/>
              <a:gd name="connsiteX828" fmla="*/ 2477868 w 6428248"/>
              <a:gd name="connsiteY828" fmla="*/ 4014582 h 5900984"/>
              <a:gd name="connsiteX829" fmla="*/ 2472404 w 6428248"/>
              <a:gd name="connsiteY829" fmla="*/ 4026875 h 5900984"/>
              <a:gd name="connsiteX830" fmla="*/ 2464207 w 6428248"/>
              <a:gd name="connsiteY830" fmla="*/ 4040536 h 5900984"/>
              <a:gd name="connsiteX831" fmla="*/ 2453280 w 6428248"/>
              <a:gd name="connsiteY831" fmla="*/ 4071952 h 5900984"/>
              <a:gd name="connsiteX832" fmla="*/ 2435522 w 6428248"/>
              <a:gd name="connsiteY832" fmla="*/ 4136153 h 5900984"/>
              <a:gd name="connsiteX833" fmla="*/ 2421862 w 6428248"/>
              <a:gd name="connsiteY833" fmla="*/ 4167571 h 5900984"/>
              <a:gd name="connsiteX834" fmla="*/ 2413667 w 6428248"/>
              <a:gd name="connsiteY834" fmla="*/ 4181231 h 5900984"/>
              <a:gd name="connsiteX835" fmla="*/ 2402739 w 6428248"/>
              <a:gd name="connsiteY835" fmla="*/ 4193523 h 5900984"/>
              <a:gd name="connsiteX836" fmla="*/ 2376786 w 6428248"/>
              <a:gd name="connsiteY836" fmla="*/ 4227673 h 5900984"/>
              <a:gd name="connsiteX837" fmla="*/ 2350832 w 6428248"/>
              <a:gd name="connsiteY837" fmla="*/ 4263189 h 5900984"/>
              <a:gd name="connsiteX838" fmla="*/ 2303024 w 6428248"/>
              <a:gd name="connsiteY838" fmla="*/ 4334219 h 5900984"/>
              <a:gd name="connsiteX839" fmla="*/ 2260679 w 6428248"/>
              <a:gd name="connsiteY839" fmla="*/ 4407981 h 5900984"/>
              <a:gd name="connsiteX840" fmla="*/ 2223798 w 6428248"/>
              <a:gd name="connsiteY840" fmla="*/ 4481745 h 5900984"/>
              <a:gd name="connsiteX841" fmla="*/ 2192380 w 6428248"/>
              <a:gd name="connsiteY841" fmla="*/ 4558238 h 5900984"/>
              <a:gd name="connsiteX842" fmla="*/ 2162329 w 6428248"/>
              <a:gd name="connsiteY842" fmla="*/ 4634732 h 5900984"/>
              <a:gd name="connsiteX843" fmla="*/ 2139108 w 6428248"/>
              <a:gd name="connsiteY843" fmla="*/ 4713959 h 5900984"/>
              <a:gd name="connsiteX844" fmla="*/ 2115886 w 6428248"/>
              <a:gd name="connsiteY844" fmla="*/ 4793185 h 5900984"/>
              <a:gd name="connsiteX845" fmla="*/ 2096763 w 6428248"/>
              <a:gd name="connsiteY845" fmla="*/ 4875143 h 5900984"/>
              <a:gd name="connsiteX846" fmla="*/ 2079005 w 6428248"/>
              <a:gd name="connsiteY846" fmla="*/ 4954369 h 5900984"/>
              <a:gd name="connsiteX847" fmla="*/ 2043490 w 6428248"/>
              <a:gd name="connsiteY847" fmla="*/ 5118285 h 5900984"/>
              <a:gd name="connsiteX848" fmla="*/ 2012072 w 6428248"/>
              <a:gd name="connsiteY848" fmla="*/ 5282201 h 5900984"/>
              <a:gd name="connsiteX849" fmla="*/ 1997047 w 6428248"/>
              <a:gd name="connsiteY849" fmla="*/ 5364159 h 5900984"/>
              <a:gd name="connsiteX850" fmla="*/ 1977924 w 6428248"/>
              <a:gd name="connsiteY850" fmla="*/ 5443386 h 5900984"/>
              <a:gd name="connsiteX851" fmla="*/ 1972459 w 6428248"/>
              <a:gd name="connsiteY851" fmla="*/ 5465241 h 5900984"/>
              <a:gd name="connsiteX852" fmla="*/ 1972459 w 6428248"/>
              <a:gd name="connsiteY852" fmla="*/ 5488462 h 5900984"/>
              <a:gd name="connsiteX853" fmla="*/ 1972459 w 6428248"/>
              <a:gd name="connsiteY853" fmla="*/ 5510317 h 5900984"/>
              <a:gd name="connsiteX854" fmla="*/ 1975192 w 6428248"/>
              <a:gd name="connsiteY854" fmla="*/ 5533541 h 5900984"/>
              <a:gd name="connsiteX855" fmla="*/ 1983387 w 6428248"/>
              <a:gd name="connsiteY855" fmla="*/ 5581348 h 5900984"/>
              <a:gd name="connsiteX856" fmla="*/ 1988851 w 6428248"/>
              <a:gd name="connsiteY856" fmla="*/ 5626426 h 5900984"/>
              <a:gd name="connsiteX857" fmla="*/ 1991583 w 6428248"/>
              <a:gd name="connsiteY857" fmla="*/ 5686529 h 5900984"/>
              <a:gd name="connsiteX858" fmla="*/ 1988851 w 6428248"/>
              <a:gd name="connsiteY858" fmla="*/ 5716579 h 5900984"/>
              <a:gd name="connsiteX859" fmla="*/ 1983387 w 6428248"/>
              <a:gd name="connsiteY859" fmla="*/ 5742533 h 5900984"/>
              <a:gd name="connsiteX860" fmla="*/ 1975192 w 6428248"/>
              <a:gd name="connsiteY860" fmla="*/ 5771218 h 5900984"/>
              <a:gd name="connsiteX861" fmla="*/ 1964263 w 6428248"/>
              <a:gd name="connsiteY861" fmla="*/ 5798537 h 5900984"/>
              <a:gd name="connsiteX862" fmla="*/ 1949237 w 6428248"/>
              <a:gd name="connsiteY862" fmla="*/ 5821759 h 5900984"/>
              <a:gd name="connsiteX863" fmla="*/ 1927381 w 6428248"/>
              <a:gd name="connsiteY863" fmla="*/ 5844981 h 5900984"/>
              <a:gd name="connsiteX864" fmla="*/ 1901428 w 6428248"/>
              <a:gd name="connsiteY864" fmla="*/ 5872300 h 5900984"/>
              <a:gd name="connsiteX865" fmla="*/ 1885036 w 6428248"/>
              <a:gd name="connsiteY865" fmla="*/ 5881861 h 5900984"/>
              <a:gd name="connsiteX866" fmla="*/ 1870012 w 6428248"/>
              <a:gd name="connsiteY866" fmla="*/ 5890057 h 5900984"/>
              <a:gd name="connsiteX867" fmla="*/ 1853620 w 6428248"/>
              <a:gd name="connsiteY867" fmla="*/ 5898253 h 5900984"/>
              <a:gd name="connsiteX868" fmla="*/ 1835862 w 6428248"/>
              <a:gd name="connsiteY868" fmla="*/ 5900984 h 5900984"/>
              <a:gd name="connsiteX869" fmla="*/ 1816739 w 6428248"/>
              <a:gd name="connsiteY869" fmla="*/ 5900984 h 5900984"/>
              <a:gd name="connsiteX870" fmla="*/ 1796249 w 6428248"/>
              <a:gd name="connsiteY870" fmla="*/ 5898253 h 5900984"/>
              <a:gd name="connsiteX871" fmla="*/ 1774393 w 6428248"/>
              <a:gd name="connsiteY871" fmla="*/ 5890057 h 5900984"/>
              <a:gd name="connsiteX872" fmla="*/ 1759368 w 6428248"/>
              <a:gd name="connsiteY872" fmla="*/ 5880495 h 5900984"/>
              <a:gd name="connsiteX873" fmla="*/ 1745709 w 6428248"/>
              <a:gd name="connsiteY873" fmla="*/ 5866837 h 5900984"/>
              <a:gd name="connsiteX874" fmla="*/ 1737512 w 6428248"/>
              <a:gd name="connsiteY874" fmla="*/ 5850445 h 5900984"/>
              <a:gd name="connsiteX875" fmla="*/ 1729317 w 6428248"/>
              <a:gd name="connsiteY875" fmla="*/ 5835418 h 5900984"/>
              <a:gd name="connsiteX876" fmla="*/ 1725219 w 6428248"/>
              <a:gd name="connsiteY876" fmla="*/ 5816295 h 5900984"/>
              <a:gd name="connsiteX877" fmla="*/ 1722487 w 6428248"/>
              <a:gd name="connsiteY877" fmla="*/ 5798537 h 5900984"/>
              <a:gd name="connsiteX878" fmla="*/ 1722487 w 6428248"/>
              <a:gd name="connsiteY878" fmla="*/ 5779414 h 5900984"/>
              <a:gd name="connsiteX879" fmla="*/ 1725219 w 6428248"/>
              <a:gd name="connsiteY879" fmla="*/ 5737068 h 5900984"/>
              <a:gd name="connsiteX880" fmla="*/ 1726585 w 6428248"/>
              <a:gd name="connsiteY880" fmla="*/ 5694723 h 5900984"/>
              <a:gd name="connsiteX881" fmla="*/ 1734781 w 6428248"/>
              <a:gd name="connsiteY881" fmla="*/ 5652378 h 5900984"/>
              <a:gd name="connsiteX882" fmla="*/ 1740245 w 6428248"/>
              <a:gd name="connsiteY882" fmla="*/ 5634621 h 5900984"/>
              <a:gd name="connsiteX883" fmla="*/ 1748440 w 6428248"/>
              <a:gd name="connsiteY883" fmla="*/ 5615499 h 5900984"/>
              <a:gd name="connsiteX884" fmla="*/ 1768930 w 6428248"/>
              <a:gd name="connsiteY884" fmla="*/ 5575883 h 5900984"/>
              <a:gd name="connsiteX885" fmla="*/ 1788054 w 6428248"/>
              <a:gd name="connsiteY885" fmla="*/ 5533541 h 5900984"/>
              <a:gd name="connsiteX886" fmla="*/ 1804446 w 6428248"/>
              <a:gd name="connsiteY886" fmla="*/ 5491194 h 5900984"/>
              <a:gd name="connsiteX887" fmla="*/ 1816739 w 6428248"/>
              <a:gd name="connsiteY887" fmla="*/ 5448849 h 5900984"/>
              <a:gd name="connsiteX888" fmla="*/ 1844058 w 6428248"/>
              <a:gd name="connsiteY888" fmla="*/ 5364159 h 5900984"/>
              <a:gd name="connsiteX889" fmla="*/ 1861815 w 6428248"/>
              <a:gd name="connsiteY889" fmla="*/ 5276737 h 5900984"/>
              <a:gd name="connsiteX890" fmla="*/ 1878207 w 6428248"/>
              <a:gd name="connsiteY890" fmla="*/ 5187950 h 5900984"/>
              <a:gd name="connsiteX891" fmla="*/ 1893233 w 6428248"/>
              <a:gd name="connsiteY891" fmla="*/ 5100527 h 5900984"/>
              <a:gd name="connsiteX892" fmla="*/ 1917820 w 6428248"/>
              <a:gd name="connsiteY892" fmla="*/ 4922951 h 5900984"/>
              <a:gd name="connsiteX893" fmla="*/ 1924650 w 6428248"/>
              <a:gd name="connsiteY893" fmla="*/ 4869678 h 5900984"/>
              <a:gd name="connsiteX894" fmla="*/ 1938309 w 6428248"/>
              <a:gd name="connsiteY894" fmla="*/ 4820504 h 5900984"/>
              <a:gd name="connsiteX895" fmla="*/ 1954701 w 6428248"/>
              <a:gd name="connsiteY895" fmla="*/ 4769962 h 5900984"/>
              <a:gd name="connsiteX896" fmla="*/ 1972459 w 6428248"/>
              <a:gd name="connsiteY896" fmla="*/ 4719423 h 5900984"/>
              <a:gd name="connsiteX897" fmla="*/ 2012072 w 6428248"/>
              <a:gd name="connsiteY897" fmla="*/ 4625169 h 5900984"/>
              <a:gd name="connsiteX898" fmla="*/ 2057150 w 6428248"/>
              <a:gd name="connsiteY898" fmla="*/ 4529553 h 5900984"/>
              <a:gd name="connsiteX899" fmla="*/ 2079005 w 6428248"/>
              <a:gd name="connsiteY899" fmla="*/ 4470816 h 5900984"/>
              <a:gd name="connsiteX900" fmla="*/ 2096763 w 6428248"/>
              <a:gd name="connsiteY900" fmla="*/ 4410714 h 5900984"/>
              <a:gd name="connsiteX901" fmla="*/ 2107690 w 6428248"/>
              <a:gd name="connsiteY901" fmla="*/ 4351976 h 5900984"/>
              <a:gd name="connsiteX902" fmla="*/ 2115886 w 6428248"/>
              <a:gd name="connsiteY902" fmla="*/ 4291873 h 5900984"/>
              <a:gd name="connsiteX903" fmla="*/ 2118618 w 6428248"/>
              <a:gd name="connsiteY903" fmla="*/ 4233137 h 5900984"/>
              <a:gd name="connsiteX904" fmla="*/ 2118618 w 6428248"/>
              <a:gd name="connsiteY904" fmla="*/ 4173034 h 5900984"/>
              <a:gd name="connsiteX905" fmla="*/ 2113154 w 6428248"/>
              <a:gd name="connsiteY905" fmla="*/ 4111565 h 5900984"/>
              <a:gd name="connsiteX906" fmla="*/ 2107690 w 6428248"/>
              <a:gd name="connsiteY906" fmla="*/ 4051464 h 5900984"/>
              <a:gd name="connsiteX907" fmla="*/ 2099494 w 6428248"/>
              <a:gd name="connsiteY907" fmla="*/ 4006386 h 5900984"/>
              <a:gd name="connsiteX908" fmla="*/ 2094030 w 6428248"/>
              <a:gd name="connsiteY908" fmla="*/ 3984530 h 5900984"/>
              <a:gd name="connsiteX909" fmla="*/ 2088566 w 6428248"/>
              <a:gd name="connsiteY909" fmla="*/ 3969506 h 5900984"/>
              <a:gd name="connsiteX910" fmla="*/ 2081737 w 6428248"/>
              <a:gd name="connsiteY910" fmla="*/ 3955845 h 5900984"/>
              <a:gd name="connsiteX911" fmla="*/ 2073541 w 6428248"/>
              <a:gd name="connsiteY911" fmla="*/ 3944917 h 5900984"/>
              <a:gd name="connsiteX912" fmla="*/ 2062613 w 6428248"/>
              <a:gd name="connsiteY912" fmla="*/ 3935355 h 5900984"/>
              <a:gd name="connsiteX913" fmla="*/ 2048954 w 6428248"/>
              <a:gd name="connsiteY913" fmla="*/ 3929891 h 5900984"/>
              <a:gd name="connsiteX914" fmla="*/ 2039391 w 6428248"/>
              <a:gd name="connsiteY914" fmla="*/ 3927159 h 5900984"/>
              <a:gd name="connsiteX915" fmla="*/ 2025731 w 6428248"/>
              <a:gd name="connsiteY915" fmla="*/ 3927159 h 5900984"/>
              <a:gd name="connsiteX916" fmla="*/ 2009340 w 6428248"/>
              <a:gd name="connsiteY916" fmla="*/ 3929891 h 5900984"/>
              <a:gd name="connsiteX917" fmla="*/ 1994316 w 6428248"/>
              <a:gd name="connsiteY917" fmla="*/ 3935355 h 5900984"/>
              <a:gd name="connsiteX918" fmla="*/ 1977924 w 6428248"/>
              <a:gd name="connsiteY918" fmla="*/ 3942186 h 5900984"/>
              <a:gd name="connsiteX919" fmla="*/ 1960165 w 6428248"/>
              <a:gd name="connsiteY919" fmla="*/ 3953114 h 5900984"/>
              <a:gd name="connsiteX920" fmla="*/ 1920552 w 6428248"/>
              <a:gd name="connsiteY920" fmla="*/ 3981798 h 5900984"/>
              <a:gd name="connsiteX921" fmla="*/ 1898697 w 6428248"/>
              <a:gd name="connsiteY921" fmla="*/ 4000922 h 5900984"/>
              <a:gd name="connsiteX922" fmla="*/ 1878207 w 6428248"/>
              <a:gd name="connsiteY922" fmla="*/ 4021411 h 5900984"/>
              <a:gd name="connsiteX923" fmla="*/ 1838594 w 6428248"/>
              <a:gd name="connsiteY923" fmla="*/ 4066488 h 5900984"/>
              <a:gd name="connsiteX924" fmla="*/ 1804446 w 6428248"/>
              <a:gd name="connsiteY924" fmla="*/ 4111565 h 5900984"/>
              <a:gd name="connsiteX925" fmla="*/ 1774393 w 6428248"/>
              <a:gd name="connsiteY925" fmla="*/ 4162107 h 5900984"/>
              <a:gd name="connsiteX926" fmla="*/ 1745709 w 6428248"/>
              <a:gd name="connsiteY926" fmla="*/ 4215379 h 5900984"/>
              <a:gd name="connsiteX927" fmla="*/ 1717023 w 6428248"/>
              <a:gd name="connsiteY927" fmla="*/ 4264554 h 5900984"/>
              <a:gd name="connsiteX928" fmla="*/ 1689704 w 6428248"/>
              <a:gd name="connsiteY928" fmla="*/ 4317827 h 5900984"/>
              <a:gd name="connsiteX929" fmla="*/ 1661019 w 6428248"/>
              <a:gd name="connsiteY929" fmla="*/ 4368368 h 5900984"/>
              <a:gd name="connsiteX930" fmla="*/ 1650091 w 6428248"/>
              <a:gd name="connsiteY930" fmla="*/ 4388858 h 5900984"/>
              <a:gd name="connsiteX931" fmla="*/ 1640527 w 6428248"/>
              <a:gd name="connsiteY931" fmla="*/ 4410714 h 5900984"/>
              <a:gd name="connsiteX932" fmla="*/ 1629600 w 6428248"/>
              <a:gd name="connsiteY932" fmla="*/ 4433934 h 5900984"/>
              <a:gd name="connsiteX933" fmla="*/ 1618672 w 6428248"/>
              <a:gd name="connsiteY933" fmla="*/ 4455790 h 5900984"/>
              <a:gd name="connsiteX934" fmla="*/ 1606380 w 6428248"/>
              <a:gd name="connsiteY934" fmla="*/ 4470816 h 5900984"/>
              <a:gd name="connsiteX935" fmla="*/ 1598185 w 6428248"/>
              <a:gd name="connsiteY935" fmla="*/ 4479011 h 5900984"/>
              <a:gd name="connsiteX936" fmla="*/ 1589988 w 6428248"/>
              <a:gd name="connsiteY936" fmla="*/ 4484476 h 5900984"/>
              <a:gd name="connsiteX937" fmla="*/ 1579061 w 6428248"/>
              <a:gd name="connsiteY937" fmla="*/ 4487208 h 5900984"/>
              <a:gd name="connsiteX938" fmla="*/ 1568133 w 6428248"/>
              <a:gd name="connsiteY938" fmla="*/ 4489939 h 5900984"/>
              <a:gd name="connsiteX939" fmla="*/ 1555838 w 6428248"/>
              <a:gd name="connsiteY939" fmla="*/ 4489939 h 5900984"/>
              <a:gd name="connsiteX940" fmla="*/ 1542179 w 6428248"/>
              <a:gd name="connsiteY940" fmla="*/ 4487208 h 5900984"/>
              <a:gd name="connsiteX941" fmla="*/ 1527153 w 6428248"/>
              <a:gd name="connsiteY941" fmla="*/ 4479011 h 5900984"/>
              <a:gd name="connsiteX942" fmla="*/ 1513493 w 6428248"/>
              <a:gd name="connsiteY942" fmla="*/ 4473548 h 5900984"/>
              <a:gd name="connsiteX943" fmla="*/ 1505298 w 6428248"/>
              <a:gd name="connsiteY943" fmla="*/ 4466718 h 5900984"/>
              <a:gd name="connsiteX944" fmla="*/ 1497103 w 6428248"/>
              <a:gd name="connsiteY944" fmla="*/ 4455790 h 5900984"/>
              <a:gd name="connsiteX945" fmla="*/ 1491638 w 6428248"/>
              <a:gd name="connsiteY945" fmla="*/ 4444862 h 5900984"/>
              <a:gd name="connsiteX946" fmla="*/ 1488906 w 6428248"/>
              <a:gd name="connsiteY946" fmla="*/ 4433934 h 5900984"/>
              <a:gd name="connsiteX947" fmla="*/ 1488906 w 6428248"/>
              <a:gd name="connsiteY947" fmla="*/ 4424373 h 5900984"/>
              <a:gd name="connsiteX948" fmla="*/ 1488906 w 6428248"/>
              <a:gd name="connsiteY948" fmla="*/ 4413445 h 5900984"/>
              <a:gd name="connsiteX949" fmla="*/ 1494371 w 6428248"/>
              <a:gd name="connsiteY949" fmla="*/ 4386126 h 5900984"/>
              <a:gd name="connsiteX950" fmla="*/ 1499834 w 6428248"/>
              <a:gd name="connsiteY950" fmla="*/ 4362904 h 5900984"/>
              <a:gd name="connsiteX951" fmla="*/ 1508030 w 6428248"/>
              <a:gd name="connsiteY951" fmla="*/ 4336950 h 5900984"/>
              <a:gd name="connsiteX952" fmla="*/ 1513493 w 6428248"/>
              <a:gd name="connsiteY952" fmla="*/ 4312364 h 5900984"/>
              <a:gd name="connsiteX953" fmla="*/ 1521689 w 6428248"/>
              <a:gd name="connsiteY953" fmla="*/ 4272749 h 5900984"/>
              <a:gd name="connsiteX954" fmla="*/ 1531250 w 6428248"/>
              <a:gd name="connsiteY954" fmla="*/ 4235870 h 5900984"/>
              <a:gd name="connsiteX955" fmla="*/ 1542179 w 6428248"/>
              <a:gd name="connsiteY955" fmla="*/ 4198988 h 5900984"/>
              <a:gd name="connsiteX956" fmla="*/ 1555838 w 6428248"/>
              <a:gd name="connsiteY956" fmla="*/ 4159375 h 5900984"/>
              <a:gd name="connsiteX957" fmla="*/ 1587257 w 6428248"/>
              <a:gd name="connsiteY957" fmla="*/ 4088344 h 5900984"/>
              <a:gd name="connsiteX958" fmla="*/ 1621405 w 6428248"/>
              <a:gd name="connsiteY958" fmla="*/ 4014582 h 5900984"/>
              <a:gd name="connsiteX959" fmla="*/ 1632333 w 6428248"/>
              <a:gd name="connsiteY959" fmla="*/ 3989995 h 5900984"/>
              <a:gd name="connsiteX960" fmla="*/ 1640527 w 6428248"/>
              <a:gd name="connsiteY960" fmla="*/ 3966772 h 5900984"/>
              <a:gd name="connsiteX961" fmla="*/ 1643261 w 6428248"/>
              <a:gd name="connsiteY961" fmla="*/ 3942186 h 5900984"/>
              <a:gd name="connsiteX962" fmla="*/ 1643261 w 6428248"/>
              <a:gd name="connsiteY962" fmla="*/ 3918963 h 5900984"/>
              <a:gd name="connsiteX963" fmla="*/ 1637796 w 6428248"/>
              <a:gd name="connsiteY963" fmla="*/ 3895743 h 5900984"/>
              <a:gd name="connsiteX964" fmla="*/ 1629600 w 6428248"/>
              <a:gd name="connsiteY964" fmla="*/ 3873887 h 5900984"/>
              <a:gd name="connsiteX965" fmla="*/ 1613208 w 6428248"/>
              <a:gd name="connsiteY965" fmla="*/ 3853397 h 5900984"/>
              <a:gd name="connsiteX966" fmla="*/ 1592720 w 6428248"/>
              <a:gd name="connsiteY966" fmla="*/ 3834274 h 5900984"/>
              <a:gd name="connsiteX967" fmla="*/ 1568133 w 6428248"/>
              <a:gd name="connsiteY967" fmla="*/ 3819248 h 5900984"/>
              <a:gd name="connsiteX968" fmla="*/ 1544911 w 6428248"/>
              <a:gd name="connsiteY968" fmla="*/ 3808321 h 5900984"/>
              <a:gd name="connsiteX969" fmla="*/ 1521689 w 6428248"/>
              <a:gd name="connsiteY969" fmla="*/ 3805589 h 5900984"/>
              <a:gd name="connsiteX970" fmla="*/ 1497103 w 6428248"/>
              <a:gd name="connsiteY970" fmla="*/ 3808321 h 5900984"/>
              <a:gd name="connsiteX971" fmla="*/ 1476612 w 6428248"/>
              <a:gd name="connsiteY971" fmla="*/ 3813785 h 5900984"/>
              <a:gd name="connsiteX972" fmla="*/ 1454758 w 6428248"/>
              <a:gd name="connsiteY972" fmla="*/ 3823346 h 5900984"/>
              <a:gd name="connsiteX973" fmla="*/ 1431535 w 6428248"/>
              <a:gd name="connsiteY973" fmla="*/ 3839737 h 5900984"/>
              <a:gd name="connsiteX974" fmla="*/ 1412412 w 6428248"/>
              <a:gd name="connsiteY974" fmla="*/ 3856129 h 5900984"/>
              <a:gd name="connsiteX975" fmla="*/ 1386458 w 6428248"/>
              <a:gd name="connsiteY975" fmla="*/ 3879351 h 5900984"/>
              <a:gd name="connsiteX976" fmla="*/ 1360505 w 6428248"/>
              <a:gd name="connsiteY976" fmla="*/ 3899840 h 5900984"/>
              <a:gd name="connsiteX977" fmla="*/ 1315429 w 6428248"/>
              <a:gd name="connsiteY977" fmla="*/ 3932624 h 5900984"/>
              <a:gd name="connsiteX978" fmla="*/ 1289476 w 6428248"/>
              <a:gd name="connsiteY978" fmla="*/ 3944917 h 5900984"/>
              <a:gd name="connsiteX979" fmla="*/ 1264887 w 6428248"/>
              <a:gd name="connsiteY979" fmla="*/ 3955845 h 5900984"/>
              <a:gd name="connsiteX980" fmla="*/ 1238934 w 6428248"/>
              <a:gd name="connsiteY980" fmla="*/ 3961309 h 5900984"/>
              <a:gd name="connsiteX981" fmla="*/ 1228007 w 6428248"/>
              <a:gd name="connsiteY981" fmla="*/ 3961309 h 5900984"/>
              <a:gd name="connsiteX982" fmla="*/ 1214347 w 6428248"/>
              <a:gd name="connsiteY982" fmla="*/ 3961309 h 5900984"/>
              <a:gd name="connsiteX983" fmla="*/ 1202053 w 6428248"/>
              <a:gd name="connsiteY983" fmla="*/ 3958578 h 5900984"/>
              <a:gd name="connsiteX984" fmla="*/ 1188393 w 6428248"/>
              <a:gd name="connsiteY984" fmla="*/ 3953114 h 5900984"/>
              <a:gd name="connsiteX985" fmla="*/ 1174734 w 6428248"/>
              <a:gd name="connsiteY985" fmla="*/ 3947649 h 5900984"/>
              <a:gd name="connsiteX986" fmla="*/ 1165172 w 6428248"/>
              <a:gd name="connsiteY986" fmla="*/ 3938087 h 5900984"/>
              <a:gd name="connsiteX987" fmla="*/ 1151511 w 6428248"/>
              <a:gd name="connsiteY987" fmla="*/ 3927159 h 5900984"/>
              <a:gd name="connsiteX988" fmla="*/ 1140583 w 6428248"/>
              <a:gd name="connsiteY988" fmla="*/ 3913500 h 5900984"/>
              <a:gd name="connsiteX989" fmla="*/ 1135121 w 6428248"/>
              <a:gd name="connsiteY989" fmla="*/ 3902571 h 5900984"/>
              <a:gd name="connsiteX990" fmla="*/ 1135121 w 6428248"/>
              <a:gd name="connsiteY990" fmla="*/ 3893011 h 5900984"/>
              <a:gd name="connsiteX991" fmla="*/ 1135121 w 6428248"/>
              <a:gd name="connsiteY991" fmla="*/ 3882083 h 5900984"/>
              <a:gd name="connsiteX992" fmla="*/ 1137852 w 6428248"/>
              <a:gd name="connsiteY992" fmla="*/ 3868424 h 5900984"/>
              <a:gd name="connsiteX993" fmla="*/ 1148781 w 6428248"/>
              <a:gd name="connsiteY993" fmla="*/ 3847933 h 5900984"/>
              <a:gd name="connsiteX994" fmla="*/ 1180197 w 6428248"/>
              <a:gd name="connsiteY994" fmla="*/ 3805589 h 5900984"/>
              <a:gd name="connsiteX995" fmla="*/ 1196588 w 6428248"/>
              <a:gd name="connsiteY995" fmla="*/ 3781001 h 5900984"/>
              <a:gd name="connsiteX996" fmla="*/ 1199321 w 6428248"/>
              <a:gd name="connsiteY996" fmla="*/ 3771439 h 5900984"/>
              <a:gd name="connsiteX997" fmla="*/ 1204784 w 6428248"/>
              <a:gd name="connsiteY997" fmla="*/ 3757779 h 5900984"/>
              <a:gd name="connsiteX998" fmla="*/ 1193857 w 6428248"/>
              <a:gd name="connsiteY998" fmla="*/ 3752316 h 5900984"/>
              <a:gd name="connsiteX999" fmla="*/ 1185662 w 6428248"/>
              <a:gd name="connsiteY999" fmla="*/ 3746852 h 5900984"/>
              <a:gd name="connsiteX1000" fmla="*/ 1165172 w 6428248"/>
              <a:gd name="connsiteY1000" fmla="*/ 3738655 h 5900984"/>
              <a:gd name="connsiteX1001" fmla="*/ 1122827 w 6428248"/>
              <a:gd name="connsiteY1001" fmla="*/ 3734558 h 5900984"/>
              <a:gd name="connsiteX1002" fmla="*/ 1106435 w 6428248"/>
              <a:gd name="connsiteY1002" fmla="*/ 3729094 h 5900984"/>
              <a:gd name="connsiteX1003" fmla="*/ 1098239 w 6428248"/>
              <a:gd name="connsiteY1003" fmla="*/ 3723631 h 5900984"/>
              <a:gd name="connsiteX1004" fmla="*/ 1091409 w 6428248"/>
              <a:gd name="connsiteY1004" fmla="*/ 3718166 h 5900984"/>
              <a:gd name="connsiteX1005" fmla="*/ 1085946 w 6428248"/>
              <a:gd name="connsiteY1005" fmla="*/ 3712702 h 5900984"/>
              <a:gd name="connsiteX1006" fmla="*/ 1080483 w 6428248"/>
              <a:gd name="connsiteY1006" fmla="*/ 3704507 h 5900984"/>
              <a:gd name="connsiteX1007" fmla="*/ 1080483 w 6428248"/>
              <a:gd name="connsiteY1007" fmla="*/ 3694944 h 5900984"/>
              <a:gd name="connsiteX1008" fmla="*/ 1077749 w 6428248"/>
              <a:gd name="connsiteY1008" fmla="*/ 3681286 h 5900984"/>
              <a:gd name="connsiteX1009" fmla="*/ 1080483 w 6428248"/>
              <a:gd name="connsiteY1009" fmla="*/ 3667625 h 5900984"/>
              <a:gd name="connsiteX1010" fmla="*/ 1083214 w 6428248"/>
              <a:gd name="connsiteY1010" fmla="*/ 3658063 h 5900984"/>
              <a:gd name="connsiteX1011" fmla="*/ 1088677 w 6428248"/>
              <a:gd name="connsiteY1011" fmla="*/ 3647136 h 5900984"/>
              <a:gd name="connsiteX1012" fmla="*/ 1092775 w 6428248"/>
              <a:gd name="connsiteY1012" fmla="*/ 3636208 h 5900984"/>
              <a:gd name="connsiteX1013" fmla="*/ 1106435 w 6428248"/>
              <a:gd name="connsiteY1013" fmla="*/ 3619817 h 5900984"/>
              <a:gd name="connsiteX1014" fmla="*/ 1125559 w 6428248"/>
              <a:gd name="connsiteY1014" fmla="*/ 3610255 h 5900984"/>
              <a:gd name="connsiteX1015" fmla="*/ 1146048 w 6428248"/>
              <a:gd name="connsiteY1015" fmla="*/ 3599328 h 5900984"/>
              <a:gd name="connsiteX1016" fmla="*/ 1167903 w 6428248"/>
              <a:gd name="connsiteY1016" fmla="*/ 3591131 h 5900984"/>
              <a:gd name="connsiteX1017" fmla="*/ 1211614 w 6428248"/>
              <a:gd name="connsiteY1017" fmla="*/ 3576105 h 5900984"/>
              <a:gd name="connsiteX1018" fmla="*/ 1233471 w 6428248"/>
              <a:gd name="connsiteY1018" fmla="*/ 3570642 h 5900984"/>
              <a:gd name="connsiteX1019" fmla="*/ 1256692 w 6428248"/>
              <a:gd name="connsiteY1019" fmla="*/ 3567911 h 5900984"/>
              <a:gd name="connsiteX1020" fmla="*/ 1301769 w 6428248"/>
              <a:gd name="connsiteY1020" fmla="*/ 3565178 h 5900984"/>
              <a:gd name="connsiteX1021" fmla="*/ 1323623 w 6428248"/>
              <a:gd name="connsiteY1021" fmla="*/ 3562447 h 5900984"/>
              <a:gd name="connsiteX1022" fmla="*/ 1344114 w 6428248"/>
              <a:gd name="connsiteY1022" fmla="*/ 3554250 h 5900984"/>
              <a:gd name="connsiteX1023" fmla="*/ 1365969 w 6428248"/>
              <a:gd name="connsiteY1023" fmla="*/ 3543323 h 5900984"/>
              <a:gd name="connsiteX1024" fmla="*/ 1372799 w 6428248"/>
              <a:gd name="connsiteY1024" fmla="*/ 3536492 h 5900984"/>
              <a:gd name="connsiteX1025" fmla="*/ 1380995 w 6428248"/>
              <a:gd name="connsiteY1025" fmla="*/ 3525565 h 5900984"/>
              <a:gd name="connsiteX1026" fmla="*/ 1383726 w 6428248"/>
              <a:gd name="connsiteY1026" fmla="*/ 3517370 h 5900984"/>
              <a:gd name="connsiteX1027" fmla="*/ 1380995 w 6428248"/>
              <a:gd name="connsiteY1027" fmla="*/ 3503709 h 5900984"/>
              <a:gd name="connsiteX1028" fmla="*/ 1375532 w 6428248"/>
              <a:gd name="connsiteY1028" fmla="*/ 3491416 h 5900984"/>
              <a:gd name="connsiteX1029" fmla="*/ 1370067 w 6428248"/>
              <a:gd name="connsiteY1029" fmla="*/ 3485953 h 5900984"/>
              <a:gd name="connsiteX1030" fmla="*/ 1341381 w 6428248"/>
              <a:gd name="connsiteY1030" fmla="*/ 3477757 h 5900984"/>
              <a:gd name="connsiteX1031" fmla="*/ 1315429 w 6428248"/>
              <a:gd name="connsiteY1031" fmla="*/ 3475025 h 5900984"/>
              <a:gd name="connsiteX1032" fmla="*/ 1289476 w 6428248"/>
              <a:gd name="connsiteY1032" fmla="*/ 3477757 h 5900984"/>
              <a:gd name="connsiteX1033" fmla="*/ 1262156 w 6428248"/>
              <a:gd name="connsiteY1033" fmla="*/ 3485953 h 5900984"/>
              <a:gd name="connsiteX1034" fmla="*/ 1238934 w 6428248"/>
              <a:gd name="connsiteY1034" fmla="*/ 3495515 h 5900984"/>
              <a:gd name="connsiteX1035" fmla="*/ 1214347 w 6428248"/>
              <a:gd name="connsiteY1035" fmla="*/ 3506442 h 5900984"/>
              <a:gd name="connsiteX1036" fmla="*/ 1167903 w 6428248"/>
              <a:gd name="connsiteY1036" fmla="*/ 3531028 h 5900984"/>
              <a:gd name="connsiteX1037" fmla="*/ 1077749 w 6428248"/>
              <a:gd name="connsiteY1037" fmla="*/ 3576105 h 5900984"/>
              <a:gd name="connsiteX1038" fmla="*/ 1029941 w 6428248"/>
              <a:gd name="connsiteY1038" fmla="*/ 3596594 h 5900984"/>
              <a:gd name="connsiteX1039" fmla="*/ 984864 w 6428248"/>
              <a:gd name="connsiteY1039" fmla="*/ 3612986 h 5900984"/>
              <a:gd name="connsiteX1040" fmla="*/ 967106 w 6428248"/>
              <a:gd name="connsiteY1040" fmla="*/ 3615719 h 5900984"/>
              <a:gd name="connsiteX1041" fmla="*/ 950714 w 6428248"/>
              <a:gd name="connsiteY1041" fmla="*/ 3615719 h 5900984"/>
              <a:gd name="connsiteX1042" fmla="*/ 934323 w 6428248"/>
              <a:gd name="connsiteY1042" fmla="*/ 3612986 h 5900984"/>
              <a:gd name="connsiteX1043" fmla="*/ 922030 w 6428248"/>
              <a:gd name="connsiteY1043" fmla="*/ 3604791 h 5900984"/>
              <a:gd name="connsiteX1044" fmla="*/ 908369 w 6428248"/>
              <a:gd name="connsiteY1044" fmla="*/ 3593863 h 5900984"/>
              <a:gd name="connsiteX1045" fmla="*/ 900174 w 6428248"/>
              <a:gd name="connsiteY1045" fmla="*/ 3580204 h 5900984"/>
              <a:gd name="connsiteX1046" fmla="*/ 893344 w 6428248"/>
              <a:gd name="connsiteY1046" fmla="*/ 3565178 h 5900984"/>
              <a:gd name="connsiteX1047" fmla="*/ 890612 w 6428248"/>
              <a:gd name="connsiteY1047" fmla="*/ 3543323 h 5900984"/>
              <a:gd name="connsiteX1048" fmla="*/ 887880 w 6428248"/>
              <a:gd name="connsiteY1048" fmla="*/ 3528297 h 5900984"/>
              <a:gd name="connsiteX1049" fmla="*/ 893344 w 6428248"/>
              <a:gd name="connsiteY1049" fmla="*/ 3511905 h 5900984"/>
              <a:gd name="connsiteX1050" fmla="*/ 897442 w 6428248"/>
              <a:gd name="connsiteY1050" fmla="*/ 3498246 h 5900984"/>
              <a:gd name="connsiteX1051" fmla="*/ 905637 w 6428248"/>
              <a:gd name="connsiteY1051" fmla="*/ 3488684 h 5900984"/>
              <a:gd name="connsiteX1052" fmla="*/ 916566 w 6428248"/>
              <a:gd name="connsiteY1052" fmla="*/ 3477757 h 5900984"/>
              <a:gd name="connsiteX1053" fmla="*/ 927494 w 6428248"/>
              <a:gd name="connsiteY1053" fmla="*/ 3472292 h 5900984"/>
              <a:gd name="connsiteX1054" fmla="*/ 939787 w 6428248"/>
              <a:gd name="connsiteY1054" fmla="*/ 3466828 h 5900984"/>
              <a:gd name="connsiteX1055" fmla="*/ 956178 w 6428248"/>
              <a:gd name="connsiteY1055" fmla="*/ 3466828 h 5900984"/>
              <a:gd name="connsiteX1056" fmla="*/ 984864 w 6428248"/>
              <a:gd name="connsiteY1056" fmla="*/ 3466828 h 5900984"/>
              <a:gd name="connsiteX1057" fmla="*/ 1013549 w 6428248"/>
              <a:gd name="connsiteY1057" fmla="*/ 3464097 h 5900984"/>
              <a:gd name="connsiteX1058" fmla="*/ 1038136 w 6428248"/>
              <a:gd name="connsiteY1058" fmla="*/ 3461365 h 5900984"/>
              <a:gd name="connsiteX1059" fmla="*/ 1061359 w 6428248"/>
              <a:gd name="connsiteY1059" fmla="*/ 3455901 h 5900984"/>
              <a:gd name="connsiteX1060" fmla="*/ 1083214 w 6428248"/>
              <a:gd name="connsiteY1060" fmla="*/ 3449070 h 5900984"/>
              <a:gd name="connsiteX1061" fmla="*/ 1100971 w 6428248"/>
              <a:gd name="connsiteY1061" fmla="*/ 3440874 h 5900984"/>
              <a:gd name="connsiteX1062" fmla="*/ 1120094 w 6428248"/>
              <a:gd name="connsiteY1062" fmla="*/ 3427215 h 5900984"/>
              <a:gd name="connsiteX1063" fmla="*/ 1135121 w 6428248"/>
              <a:gd name="connsiteY1063" fmla="*/ 3414923 h 5900984"/>
              <a:gd name="connsiteX1064" fmla="*/ 1148781 w 6428248"/>
              <a:gd name="connsiteY1064" fmla="*/ 3398531 h 5900984"/>
              <a:gd name="connsiteX1065" fmla="*/ 1159708 w 6428248"/>
              <a:gd name="connsiteY1065" fmla="*/ 3382139 h 5900984"/>
              <a:gd name="connsiteX1066" fmla="*/ 1170635 w 6428248"/>
              <a:gd name="connsiteY1066" fmla="*/ 3361649 h 5900984"/>
              <a:gd name="connsiteX1067" fmla="*/ 1177465 w 6428248"/>
              <a:gd name="connsiteY1067" fmla="*/ 3339793 h 5900984"/>
              <a:gd name="connsiteX1068" fmla="*/ 1182929 w 6428248"/>
              <a:gd name="connsiteY1068" fmla="*/ 3319304 h 5900984"/>
              <a:gd name="connsiteX1069" fmla="*/ 1188393 w 6428248"/>
              <a:gd name="connsiteY1069" fmla="*/ 3293350 h 5900984"/>
              <a:gd name="connsiteX1070" fmla="*/ 1191126 w 6428248"/>
              <a:gd name="connsiteY1070" fmla="*/ 3266030 h 5900984"/>
              <a:gd name="connsiteX1071" fmla="*/ 1193857 w 6428248"/>
              <a:gd name="connsiteY1071" fmla="*/ 3237346 h 5900984"/>
              <a:gd name="connsiteX1072" fmla="*/ 1196588 w 6428248"/>
              <a:gd name="connsiteY1072" fmla="*/ 3215490 h 5900984"/>
              <a:gd name="connsiteX1073" fmla="*/ 1204784 w 6428248"/>
              <a:gd name="connsiteY1073" fmla="*/ 3197733 h 5900984"/>
              <a:gd name="connsiteX1074" fmla="*/ 1214347 w 6428248"/>
              <a:gd name="connsiteY1074" fmla="*/ 3181341 h 5900984"/>
              <a:gd name="connsiteX1075" fmla="*/ 1230738 w 6428248"/>
              <a:gd name="connsiteY1075" fmla="*/ 3166316 h 5900984"/>
              <a:gd name="connsiteX1076" fmla="*/ 1244398 w 6428248"/>
              <a:gd name="connsiteY1076" fmla="*/ 3149924 h 5900984"/>
              <a:gd name="connsiteX1077" fmla="*/ 1262156 w 6428248"/>
              <a:gd name="connsiteY1077" fmla="*/ 3136264 h 5900984"/>
              <a:gd name="connsiteX1078" fmla="*/ 1296304 w 6428248"/>
              <a:gd name="connsiteY1078" fmla="*/ 3113042 h 5900984"/>
              <a:gd name="connsiteX1079" fmla="*/ 1329087 w 6428248"/>
              <a:gd name="connsiteY1079" fmla="*/ 3089822 h 5900984"/>
              <a:gd name="connsiteX1080" fmla="*/ 1338650 w 6428248"/>
              <a:gd name="connsiteY1080" fmla="*/ 3076161 h 5900984"/>
              <a:gd name="connsiteX1081" fmla="*/ 1349578 w 6428248"/>
              <a:gd name="connsiteY1081" fmla="*/ 3062503 h 5900984"/>
              <a:gd name="connsiteX1082" fmla="*/ 1357773 w 6428248"/>
              <a:gd name="connsiteY1082" fmla="*/ 3051575 h 5900984"/>
              <a:gd name="connsiteX1083" fmla="*/ 1363237 w 6428248"/>
              <a:gd name="connsiteY1083" fmla="*/ 3039280 h 5900984"/>
              <a:gd name="connsiteX1084" fmla="*/ 1365969 w 6428248"/>
              <a:gd name="connsiteY1084" fmla="*/ 3025621 h 5900984"/>
              <a:gd name="connsiteX1085" fmla="*/ 1368700 w 6428248"/>
              <a:gd name="connsiteY1085" fmla="*/ 3010595 h 5900984"/>
              <a:gd name="connsiteX1086" fmla="*/ 1368700 w 6428248"/>
              <a:gd name="connsiteY1086" fmla="*/ 2996936 h 5900984"/>
              <a:gd name="connsiteX1087" fmla="*/ 1368700 w 6428248"/>
              <a:gd name="connsiteY1087" fmla="*/ 2983276 h 5900984"/>
              <a:gd name="connsiteX1088" fmla="*/ 1363237 w 6428248"/>
              <a:gd name="connsiteY1088" fmla="*/ 2970982 h 5900984"/>
              <a:gd name="connsiteX1089" fmla="*/ 1360505 w 6428248"/>
              <a:gd name="connsiteY1089" fmla="*/ 2954590 h 5900984"/>
              <a:gd name="connsiteX1090" fmla="*/ 1344114 w 6428248"/>
              <a:gd name="connsiteY1090" fmla="*/ 2928637 h 5900984"/>
              <a:gd name="connsiteX1091" fmla="*/ 1323623 w 6428248"/>
              <a:gd name="connsiteY1091" fmla="*/ 2898587 h 5900984"/>
              <a:gd name="connsiteX1092" fmla="*/ 1309965 w 6428248"/>
              <a:gd name="connsiteY1092" fmla="*/ 2886291 h 5900984"/>
              <a:gd name="connsiteX1093" fmla="*/ 1296304 w 6428248"/>
              <a:gd name="connsiteY1093" fmla="*/ 2875365 h 5900984"/>
              <a:gd name="connsiteX1094" fmla="*/ 1284011 w 6428248"/>
              <a:gd name="connsiteY1094" fmla="*/ 2864436 h 5900984"/>
              <a:gd name="connsiteX1095" fmla="*/ 1270352 w 6428248"/>
              <a:gd name="connsiteY1095" fmla="*/ 2858972 h 5900984"/>
              <a:gd name="connsiteX1096" fmla="*/ 1259423 w 6428248"/>
              <a:gd name="connsiteY1096" fmla="*/ 2853509 h 5900984"/>
              <a:gd name="connsiteX1097" fmla="*/ 1247131 w 6428248"/>
              <a:gd name="connsiteY1097" fmla="*/ 2850776 h 5900984"/>
              <a:gd name="connsiteX1098" fmla="*/ 1233471 w 6428248"/>
              <a:gd name="connsiteY1098" fmla="*/ 2850776 h 5900984"/>
              <a:gd name="connsiteX1099" fmla="*/ 1222542 w 6428248"/>
              <a:gd name="connsiteY1099" fmla="*/ 2853509 h 5900984"/>
              <a:gd name="connsiteX1100" fmla="*/ 1210249 w 6428248"/>
              <a:gd name="connsiteY1100" fmla="*/ 2856241 h 5900984"/>
              <a:gd name="connsiteX1101" fmla="*/ 1199321 w 6428248"/>
              <a:gd name="connsiteY1101" fmla="*/ 2861704 h 5900984"/>
              <a:gd name="connsiteX1102" fmla="*/ 1174734 w 6428248"/>
              <a:gd name="connsiteY1102" fmla="*/ 2878097 h 5900984"/>
              <a:gd name="connsiteX1103" fmla="*/ 1151511 w 6428248"/>
              <a:gd name="connsiteY1103" fmla="*/ 2898587 h 5900984"/>
              <a:gd name="connsiteX1104" fmla="*/ 1131022 w 6428248"/>
              <a:gd name="connsiteY1104" fmla="*/ 2923173 h 5900984"/>
              <a:gd name="connsiteX1105" fmla="*/ 1106435 w 6428248"/>
              <a:gd name="connsiteY1105" fmla="*/ 2949127 h 5900984"/>
              <a:gd name="connsiteX1106" fmla="*/ 1083214 w 6428248"/>
              <a:gd name="connsiteY1106" fmla="*/ 2972348 h 5900984"/>
              <a:gd name="connsiteX1107" fmla="*/ 1058625 w 6428248"/>
              <a:gd name="connsiteY1107" fmla="*/ 2996936 h 5900984"/>
              <a:gd name="connsiteX1108" fmla="*/ 1046333 w 6428248"/>
              <a:gd name="connsiteY1108" fmla="*/ 3005131 h 5900984"/>
              <a:gd name="connsiteX1109" fmla="*/ 1032672 w 6428248"/>
              <a:gd name="connsiteY1109" fmla="*/ 3011961 h 5900984"/>
              <a:gd name="connsiteX1110" fmla="*/ 1019014 w 6428248"/>
              <a:gd name="connsiteY1110" fmla="*/ 3017425 h 5900984"/>
              <a:gd name="connsiteX1111" fmla="*/ 1003987 w 6428248"/>
              <a:gd name="connsiteY1111" fmla="*/ 3020156 h 5900984"/>
              <a:gd name="connsiteX1112" fmla="*/ 987596 w 6428248"/>
              <a:gd name="connsiteY1112" fmla="*/ 3022889 h 5900984"/>
              <a:gd name="connsiteX1113" fmla="*/ 972570 w 6428248"/>
              <a:gd name="connsiteY1113" fmla="*/ 3020156 h 5900984"/>
              <a:gd name="connsiteX1114" fmla="*/ 953446 w 6428248"/>
              <a:gd name="connsiteY1114" fmla="*/ 3017425 h 5900984"/>
              <a:gd name="connsiteX1115" fmla="*/ 934323 w 6428248"/>
              <a:gd name="connsiteY1115" fmla="*/ 3010595 h 5900984"/>
              <a:gd name="connsiteX1116" fmla="*/ 913833 w 6428248"/>
              <a:gd name="connsiteY1116" fmla="*/ 2999668 h 5900984"/>
              <a:gd name="connsiteX1117" fmla="*/ 893344 w 6428248"/>
              <a:gd name="connsiteY1117" fmla="*/ 2983276 h 5900984"/>
              <a:gd name="connsiteX1118" fmla="*/ 885148 w 6428248"/>
              <a:gd name="connsiteY1118" fmla="*/ 2980545 h 5900984"/>
              <a:gd name="connsiteX1119" fmla="*/ 874221 w 6428248"/>
              <a:gd name="connsiteY1119" fmla="*/ 2977811 h 5900984"/>
              <a:gd name="connsiteX1120" fmla="*/ 866025 w 6428248"/>
              <a:gd name="connsiteY1120" fmla="*/ 2977811 h 5900984"/>
              <a:gd name="connsiteX1121" fmla="*/ 857829 w 6428248"/>
              <a:gd name="connsiteY1121" fmla="*/ 2980545 h 5900984"/>
              <a:gd name="connsiteX1122" fmla="*/ 850998 w 6428248"/>
              <a:gd name="connsiteY1122" fmla="*/ 2986008 h 5900984"/>
              <a:gd name="connsiteX1123" fmla="*/ 842803 w 6428248"/>
              <a:gd name="connsiteY1123" fmla="*/ 2991472 h 5900984"/>
              <a:gd name="connsiteX1124" fmla="*/ 829144 w 6428248"/>
              <a:gd name="connsiteY1124" fmla="*/ 3007863 h 5900984"/>
              <a:gd name="connsiteX1125" fmla="*/ 820947 w 6428248"/>
              <a:gd name="connsiteY1125" fmla="*/ 3028353 h 5900984"/>
              <a:gd name="connsiteX1126" fmla="*/ 814118 w 6428248"/>
              <a:gd name="connsiteY1126" fmla="*/ 3051575 h 5900984"/>
              <a:gd name="connsiteX1127" fmla="*/ 814118 w 6428248"/>
              <a:gd name="connsiteY1127" fmla="*/ 3073430 h 5900984"/>
              <a:gd name="connsiteX1128" fmla="*/ 815483 w 6428248"/>
              <a:gd name="connsiteY1128" fmla="*/ 3093919 h 5900984"/>
              <a:gd name="connsiteX1129" fmla="*/ 820947 w 6428248"/>
              <a:gd name="connsiteY1129" fmla="*/ 3123970 h 5900984"/>
              <a:gd name="connsiteX1130" fmla="*/ 820947 w 6428248"/>
              <a:gd name="connsiteY1130" fmla="*/ 3149924 h 5900984"/>
              <a:gd name="connsiteX1131" fmla="*/ 818217 w 6428248"/>
              <a:gd name="connsiteY1131" fmla="*/ 3175877 h 5900984"/>
              <a:gd name="connsiteX1132" fmla="*/ 814118 w 6428248"/>
              <a:gd name="connsiteY1132" fmla="*/ 3203196 h 5900984"/>
              <a:gd name="connsiteX1133" fmla="*/ 797726 w 6428248"/>
              <a:gd name="connsiteY1133" fmla="*/ 3253738 h 5900984"/>
              <a:gd name="connsiteX1134" fmla="*/ 789530 w 6428248"/>
              <a:gd name="connsiteY1134" fmla="*/ 3279690 h 5900984"/>
              <a:gd name="connsiteX1135" fmla="*/ 784067 w 6428248"/>
              <a:gd name="connsiteY1135" fmla="*/ 3302912 h 5900984"/>
              <a:gd name="connsiteX1136" fmla="*/ 778603 w 6428248"/>
              <a:gd name="connsiteY1136" fmla="*/ 3327500 h 5900984"/>
              <a:gd name="connsiteX1137" fmla="*/ 769042 w 6428248"/>
              <a:gd name="connsiteY1137" fmla="*/ 3350722 h 5900984"/>
              <a:gd name="connsiteX1138" fmla="*/ 758113 w 6428248"/>
              <a:gd name="connsiteY1138" fmla="*/ 3372577 h 5900984"/>
              <a:gd name="connsiteX1139" fmla="*/ 741721 w 6428248"/>
              <a:gd name="connsiteY1139" fmla="*/ 3390334 h 5900984"/>
              <a:gd name="connsiteX1140" fmla="*/ 723964 w 6428248"/>
              <a:gd name="connsiteY1140" fmla="*/ 3403994 h 5900984"/>
              <a:gd name="connsiteX1141" fmla="*/ 713036 w 6428248"/>
              <a:gd name="connsiteY1141" fmla="*/ 3409458 h 5900984"/>
              <a:gd name="connsiteX1142" fmla="*/ 699377 w 6428248"/>
              <a:gd name="connsiteY1142" fmla="*/ 3412190 h 5900984"/>
              <a:gd name="connsiteX1143" fmla="*/ 689814 w 6428248"/>
              <a:gd name="connsiteY1143" fmla="*/ 3414923 h 5900984"/>
              <a:gd name="connsiteX1144" fmla="*/ 673423 w 6428248"/>
              <a:gd name="connsiteY1144" fmla="*/ 3414923 h 5900984"/>
              <a:gd name="connsiteX1145" fmla="*/ 659763 w 6428248"/>
              <a:gd name="connsiteY1145" fmla="*/ 3414923 h 5900984"/>
              <a:gd name="connsiteX1146" fmla="*/ 644738 w 6428248"/>
              <a:gd name="connsiteY1146" fmla="*/ 3412190 h 5900984"/>
              <a:gd name="connsiteX1147" fmla="*/ 628347 w 6428248"/>
              <a:gd name="connsiteY1147" fmla="*/ 3409458 h 5900984"/>
              <a:gd name="connsiteX1148" fmla="*/ 613320 w 6428248"/>
              <a:gd name="connsiteY1148" fmla="*/ 3409458 h 5900984"/>
              <a:gd name="connsiteX1149" fmla="*/ 599660 w 6428248"/>
              <a:gd name="connsiteY1149" fmla="*/ 3412190 h 5900984"/>
              <a:gd name="connsiteX1150" fmla="*/ 586001 w 6428248"/>
              <a:gd name="connsiteY1150" fmla="*/ 3414923 h 5900984"/>
              <a:gd name="connsiteX1151" fmla="*/ 575073 w 6428248"/>
              <a:gd name="connsiteY1151" fmla="*/ 3419019 h 5900984"/>
              <a:gd name="connsiteX1152" fmla="*/ 562780 w 6428248"/>
              <a:gd name="connsiteY1152" fmla="*/ 3427215 h 5900984"/>
              <a:gd name="connsiteX1153" fmla="*/ 551852 w 6428248"/>
              <a:gd name="connsiteY1153" fmla="*/ 3438143 h 5900984"/>
              <a:gd name="connsiteX1154" fmla="*/ 540924 w 6428248"/>
              <a:gd name="connsiteY1154" fmla="*/ 3451803 h 5900984"/>
              <a:gd name="connsiteX1155" fmla="*/ 525898 w 6428248"/>
              <a:gd name="connsiteY1155" fmla="*/ 3469561 h 5900984"/>
              <a:gd name="connsiteX1156" fmla="*/ 504044 w 6428248"/>
              <a:gd name="connsiteY1156" fmla="*/ 3485953 h 5900984"/>
              <a:gd name="connsiteX1157" fmla="*/ 480822 w 6428248"/>
              <a:gd name="connsiteY1157" fmla="*/ 3498246 h 5900984"/>
              <a:gd name="connsiteX1158" fmla="*/ 454868 w 6428248"/>
              <a:gd name="connsiteY1158" fmla="*/ 3511905 h 5900984"/>
              <a:gd name="connsiteX1159" fmla="*/ 427548 w 6428248"/>
              <a:gd name="connsiteY1159" fmla="*/ 3522833 h 5900984"/>
              <a:gd name="connsiteX1160" fmla="*/ 396131 w 6428248"/>
              <a:gd name="connsiteY1160" fmla="*/ 3531028 h 5900984"/>
              <a:gd name="connsiteX1161" fmla="*/ 367446 w 6428248"/>
              <a:gd name="connsiteY1161" fmla="*/ 3536492 h 5900984"/>
              <a:gd name="connsiteX1162" fmla="*/ 336029 w 6428248"/>
              <a:gd name="connsiteY1162" fmla="*/ 3537859 h 5900984"/>
              <a:gd name="connsiteX1163" fmla="*/ 303246 w 6428248"/>
              <a:gd name="connsiteY1163" fmla="*/ 3537859 h 5900984"/>
              <a:gd name="connsiteX1164" fmla="*/ 271828 w 6428248"/>
              <a:gd name="connsiteY1164" fmla="*/ 3536492 h 5900984"/>
              <a:gd name="connsiteX1165" fmla="*/ 243143 w 6428248"/>
              <a:gd name="connsiteY1165" fmla="*/ 3533761 h 5900984"/>
              <a:gd name="connsiteX1166" fmla="*/ 214458 w 6428248"/>
              <a:gd name="connsiteY1166" fmla="*/ 3525565 h 5900984"/>
              <a:gd name="connsiteX1167" fmla="*/ 187138 w 6428248"/>
              <a:gd name="connsiteY1167" fmla="*/ 3517370 h 5900984"/>
              <a:gd name="connsiteX1168" fmla="*/ 163916 w 6428248"/>
              <a:gd name="connsiteY1168" fmla="*/ 3506442 h 5900984"/>
              <a:gd name="connsiteX1169" fmla="*/ 142061 w 6428248"/>
              <a:gd name="connsiteY1169" fmla="*/ 3494147 h 5900984"/>
              <a:gd name="connsiteX1170" fmla="*/ 124304 w 6428248"/>
              <a:gd name="connsiteY1170" fmla="*/ 3477757 h 5900984"/>
              <a:gd name="connsiteX1171" fmla="*/ 102448 w 6428248"/>
              <a:gd name="connsiteY1171" fmla="*/ 3449070 h 5900984"/>
              <a:gd name="connsiteX1172" fmla="*/ 84691 w 6428248"/>
              <a:gd name="connsiteY1172" fmla="*/ 3421751 h 5900984"/>
              <a:gd name="connsiteX1173" fmla="*/ 65566 w 6428248"/>
              <a:gd name="connsiteY1173" fmla="*/ 3393067 h 5900984"/>
              <a:gd name="connsiteX1174" fmla="*/ 50542 w 6428248"/>
              <a:gd name="connsiteY1174" fmla="*/ 3364380 h 5900984"/>
              <a:gd name="connsiteX1175" fmla="*/ 36881 w 6428248"/>
              <a:gd name="connsiteY1175" fmla="*/ 3334330 h 5900984"/>
              <a:gd name="connsiteX1176" fmla="*/ 25955 w 6428248"/>
              <a:gd name="connsiteY1176" fmla="*/ 3305644 h 5900984"/>
              <a:gd name="connsiteX1177" fmla="*/ 19124 w 6428248"/>
              <a:gd name="connsiteY1177" fmla="*/ 3276958 h 5900984"/>
              <a:gd name="connsiteX1178" fmla="*/ 10928 w 6428248"/>
              <a:gd name="connsiteY1178" fmla="*/ 3245541 h 5900984"/>
              <a:gd name="connsiteX1179" fmla="*/ 5465 w 6428248"/>
              <a:gd name="connsiteY1179" fmla="*/ 3215490 h 5900984"/>
              <a:gd name="connsiteX1180" fmla="*/ 2732 w 6428248"/>
              <a:gd name="connsiteY1180" fmla="*/ 3184072 h 5900984"/>
              <a:gd name="connsiteX1181" fmla="*/ 0 w 6428248"/>
              <a:gd name="connsiteY1181" fmla="*/ 3155388 h 5900984"/>
              <a:gd name="connsiteX1182" fmla="*/ 2732 w 6428248"/>
              <a:gd name="connsiteY1182" fmla="*/ 3123970 h 5900984"/>
              <a:gd name="connsiteX1183" fmla="*/ 5465 w 6428248"/>
              <a:gd name="connsiteY1183" fmla="*/ 3093919 h 5900984"/>
              <a:gd name="connsiteX1184" fmla="*/ 8197 w 6428248"/>
              <a:gd name="connsiteY1184" fmla="*/ 3065234 h 5900984"/>
              <a:gd name="connsiteX1185" fmla="*/ 13661 w 6428248"/>
              <a:gd name="connsiteY1185" fmla="*/ 3033817 h 5900984"/>
              <a:gd name="connsiteX1186" fmla="*/ 20491 w 6428248"/>
              <a:gd name="connsiteY1186" fmla="*/ 3005131 h 5900984"/>
              <a:gd name="connsiteX1187" fmla="*/ 31418 w 6428248"/>
              <a:gd name="connsiteY1187" fmla="*/ 2977811 h 5900984"/>
              <a:gd name="connsiteX1188" fmla="*/ 42345 w 6428248"/>
              <a:gd name="connsiteY1188" fmla="*/ 2949127 h 5900984"/>
              <a:gd name="connsiteX1189" fmla="*/ 56005 w 6428248"/>
              <a:gd name="connsiteY1189" fmla="*/ 2923173 h 5900984"/>
              <a:gd name="connsiteX1190" fmla="*/ 71031 w 6428248"/>
              <a:gd name="connsiteY1190" fmla="*/ 2895853 h 5900984"/>
              <a:gd name="connsiteX1191" fmla="*/ 87422 w 6428248"/>
              <a:gd name="connsiteY1191" fmla="*/ 2869899 h 5900984"/>
              <a:gd name="connsiteX1192" fmla="*/ 105180 w 6428248"/>
              <a:gd name="connsiteY1192" fmla="*/ 2846679 h 5900984"/>
              <a:gd name="connsiteX1193" fmla="*/ 124304 w 6428248"/>
              <a:gd name="connsiteY1193" fmla="*/ 2822091 h 5900984"/>
              <a:gd name="connsiteX1194" fmla="*/ 144793 w 6428248"/>
              <a:gd name="connsiteY1194" fmla="*/ 2798870 h 5900984"/>
              <a:gd name="connsiteX1195" fmla="*/ 169380 w 6428248"/>
              <a:gd name="connsiteY1195" fmla="*/ 2777015 h 5900984"/>
              <a:gd name="connsiteX1196" fmla="*/ 192604 w 6428248"/>
              <a:gd name="connsiteY1196" fmla="*/ 2759257 h 5900984"/>
              <a:gd name="connsiteX1197" fmla="*/ 218555 w 6428248"/>
              <a:gd name="connsiteY1197" fmla="*/ 2740134 h 5900984"/>
              <a:gd name="connsiteX1198" fmla="*/ 245874 w 6428248"/>
              <a:gd name="connsiteY1198" fmla="*/ 2722375 h 5900984"/>
              <a:gd name="connsiteX1199" fmla="*/ 274560 w 6428248"/>
              <a:gd name="connsiteY1199" fmla="*/ 2708718 h 5900984"/>
              <a:gd name="connsiteX1200" fmla="*/ 303246 w 6428248"/>
              <a:gd name="connsiteY1200" fmla="*/ 2692325 h 5900984"/>
              <a:gd name="connsiteX1201" fmla="*/ 336029 w 6428248"/>
              <a:gd name="connsiteY1201" fmla="*/ 2682763 h 5900984"/>
              <a:gd name="connsiteX1202" fmla="*/ 367446 w 6428248"/>
              <a:gd name="connsiteY1202" fmla="*/ 2671835 h 5900984"/>
              <a:gd name="connsiteX1203" fmla="*/ 387936 w 6428248"/>
              <a:gd name="connsiteY1203" fmla="*/ 2669104 h 5900984"/>
              <a:gd name="connsiteX1204" fmla="*/ 404328 w 6428248"/>
              <a:gd name="connsiteY1204" fmla="*/ 2669104 h 5900984"/>
              <a:gd name="connsiteX1205" fmla="*/ 419354 w 6428248"/>
              <a:gd name="connsiteY1205" fmla="*/ 2674568 h 5900984"/>
              <a:gd name="connsiteX1206" fmla="*/ 433012 w 6428248"/>
              <a:gd name="connsiteY1206" fmla="*/ 2680030 h 5900984"/>
              <a:gd name="connsiteX1207" fmla="*/ 456234 w 6428248"/>
              <a:gd name="connsiteY1207" fmla="*/ 2697788 h 5900984"/>
              <a:gd name="connsiteX1208" fmla="*/ 469894 w 6428248"/>
              <a:gd name="connsiteY1208" fmla="*/ 2708718 h 5900984"/>
              <a:gd name="connsiteX1209" fmla="*/ 483554 w 6428248"/>
              <a:gd name="connsiteY1209" fmla="*/ 2716911 h 5900984"/>
              <a:gd name="connsiteX1210" fmla="*/ 534094 w 6428248"/>
              <a:gd name="connsiteY1210" fmla="*/ 2745596 h 5900984"/>
              <a:gd name="connsiteX1211" fmla="*/ 583269 w 6428248"/>
              <a:gd name="connsiteY1211" fmla="*/ 2774284 h 5900984"/>
              <a:gd name="connsiteX1212" fmla="*/ 633810 w 6428248"/>
              <a:gd name="connsiteY1212" fmla="*/ 2804333 h 5900984"/>
              <a:gd name="connsiteX1213" fmla="*/ 684350 w 6428248"/>
              <a:gd name="connsiteY1213" fmla="*/ 2833020 h 5900984"/>
              <a:gd name="connsiteX1214" fmla="*/ 710305 w 6428248"/>
              <a:gd name="connsiteY1214" fmla="*/ 2843948 h 5900984"/>
              <a:gd name="connsiteX1215" fmla="*/ 736257 w 6428248"/>
              <a:gd name="connsiteY1215" fmla="*/ 2853509 h 5900984"/>
              <a:gd name="connsiteX1216" fmla="*/ 766308 w 6428248"/>
              <a:gd name="connsiteY1216" fmla="*/ 2864436 h 5900984"/>
              <a:gd name="connsiteX1217" fmla="*/ 792263 w 6428248"/>
              <a:gd name="connsiteY1217" fmla="*/ 2869899 h 5900984"/>
              <a:gd name="connsiteX1218" fmla="*/ 823680 w 6428248"/>
              <a:gd name="connsiteY1218" fmla="*/ 2875365 h 5900984"/>
              <a:gd name="connsiteX1219" fmla="*/ 855098 w 6428248"/>
              <a:gd name="connsiteY1219" fmla="*/ 2878097 h 5900984"/>
              <a:gd name="connsiteX1220" fmla="*/ 887880 w 6428248"/>
              <a:gd name="connsiteY1220" fmla="*/ 2878097 h 5900984"/>
              <a:gd name="connsiteX1221" fmla="*/ 922030 w 6428248"/>
              <a:gd name="connsiteY1221" fmla="*/ 2872632 h 5900984"/>
              <a:gd name="connsiteX1222" fmla="*/ 953446 w 6428248"/>
              <a:gd name="connsiteY1222" fmla="*/ 2867168 h 5900984"/>
              <a:gd name="connsiteX1223" fmla="*/ 982133 w 6428248"/>
              <a:gd name="connsiteY1223" fmla="*/ 2856241 h 5900984"/>
              <a:gd name="connsiteX1224" fmla="*/ 1009451 w 6428248"/>
              <a:gd name="connsiteY1224" fmla="*/ 2846679 h 5900984"/>
              <a:gd name="connsiteX1225" fmla="*/ 1035405 w 6428248"/>
              <a:gd name="connsiteY1225" fmla="*/ 2835752 h 5900984"/>
              <a:gd name="connsiteX1226" fmla="*/ 1055895 w 6428248"/>
              <a:gd name="connsiteY1226" fmla="*/ 2819360 h 5900984"/>
              <a:gd name="connsiteX1227" fmla="*/ 1077749 w 6428248"/>
              <a:gd name="connsiteY1227" fmla="*/ 2804333 h 5900984"/>
              <a:gd name="connsiteX1228" fmla="*/ 1095507 w 6428248"/>
              <a:gd name="connsiteY1228" fmla="*/ 2785210 h 5900984"/>
              <a:gd name="connsiteX1229" fmla="*/ 1111899 w 6428248"/>
              <a:gd name="connsiteY1229" fmla="*/ 2767452 h 5900984"/>
              <a:gd name="connsiteX1230" fmla="*/ 1143315 w 6428248"/>
              <a:gd name="connsiteY1230" fmla="*/ 2727839 h 5900984"/>
              <a:gd name="connsiteX1231" fmla="*/ 1172002 w 6428248"/>
              <a:gd name="connsiteY1231" fmla="*/ 2685494 h 5900984"/>
              <a:gd name="connsiteX1232" fmla="*/ 1202053 w 6428248"/>
              <a:gd name="connsiteY1232" fmla="*/ 2643149 h 5900984"/>
              <a:gd name="connsiteX1233" fmla="*/ 1230738 w 6428248"/>
              <a:gd name="connsiteY1233" fmla="*/ 2600805 h 5900984"/>
              <a:gd name="connsiteX1234" fmla="*/ 1238934 w 6428248"/>
              <a:gd name="connsiteY1234" fmla="*/ 2581681 h 5900984"/>
              <a:gd name="connsiteX1235" fmla="*/ 1241665 w 6428248"/>
              <a:gd name="connsiteY1235" fmla="*/ 2568022 h 5900984"/>
              <a:gd name="connsiteX1236" fmla="*/ 1238934 w 6428248"/>
              <a:gd name="connsiteY1236" fmla="*/ 2555728 h 5900984"/>
              <a:gd name="connsiteX1237" fmla="*/ 1230738 w 6428248"/>
              <a:gd name="connsiteY1237" fmla="*/ 2547533 h 5900984"/>
              <a:gd name="connsiteX1238" fmla="*/ 1217078 w 6428248"/>
              <a:gd name="connsiteY1238" fmla="*/ 2542068 h 5900984"/>
              <a:gd name="connsiteX1239" fmla="*/ 1202053 w 6428248"/>
              <a:gd name="connsiteY1239" fmla="*/ 2536604 h 5900984"/>
              <a:gd name="connsiteX1240" fmla="*/ 1182929 w 6428248"/>
              <a:gd name="connsiteY1240" fmla="*/ 2539336 h 5900984"/>
              <a:gd name="connsiteX1241" fmla="*/ 1159708 w 6428248"/>
              <a:gd name="connsiteY1241" fmla="*/ 2542068 h 5900984"/>
              <a:gd name="connsiteX1242" fmla="*/ 1120094 w 6428248"/>
              <a:gd name="connsiteY1242" fmla="*/ 2555728 h 5900984"/>
              <a:gd name="connsiteX1243" fmla="*/ 1080483 w 6428248"/>
              <a:gd name="connsiteY1243" fmla="*/ 2568022 h 5900984"/>
              <a:gd name="connsiteX1244" fmla="*/ 1043601 w 6428248"/>
              <a:gd name="connsiteY1244" fmla="*/ 2584413 h 5900984"/>
              <a:gd name="connsiteX1245" fmla="*/ 1006719 w 6428248"/>
              <a:gd name="connsiteY1245" fmla="*/ 2603537 h 5900984"/>
              <a:gd name="connsiteX1246" fmla="*/ 972570 w 6428248"/>
              <a:gd name="connsiteY1246" fmla="*/ 2626757 h 5900984"/>
              <a:gd name="connsiteX1247" fmla="*/ 939787 w 6428248"/>
              <a:gd name="connsiteY1247" fmla="*/ 2649980 h 5900984"/>
              <a:gd name="connsiteX1248" fmla="*/ 911101 w 6428248"/>
              <a:gd name="connsiteY1248" fmla="*/ 2682763 h 5900984"/>
              <a:gd name="connsiteX1249" fmla="*/ 885148 w 6428248"/>
              <a:gd name="connsiteY1249" fmla="*/ 2716911 h 5900984"/>
              <a:gd name="connsiteX1250" fmla="*/ 863293 w 6428248"/>
              <a:gd name="connsiteY1250" fmla="*/ 2748329 h 5900984"/>
              <a:gd name="connsiteX1251" fmla="*/ 850998 w 6428248"/>
              <a:gd name="connsiteY1251" fmla="*/ 2761989 h 5900984"/>
              <a:gd name="connsiteX1252" fmla="*/ 837340 w 6428248"/>
              <a:gd name="connsiteY1252" fmla="*/ 2774284 h 5900984"/>
              <a:gd name="connsiteX1253" fmla="*/ 820947 w 6428248"/>
              <a:gd name="connsiteY1253" fmla="*/ 2785210 h 5900984"/>
              <a:gd name="connsiteX1254" fmla="*/ 803190 w 6428248"/>
              <a:gd name="connsiteY1254" fmla="*/ 2793405 h 5900984"/>
              <a:gd name="connsiteX1255" fmla="*/ 784067 w 6428248"/>
              <a:gd name="connsiteY1255" fmla="*/ 2796138 h 5900984"/>
              <a:gd name="connsiteX1256" fmla="*/ 766308 w 6428248"/>
              <a:gd name="connsiteY1256" fmla="*/ 2793405 h 5900984"/>
              <a:gd name="connsiteX1257" fmla="*/ 752649 w 6428248"/>
              <a:gd name="connsiteY1257" fmla="*/ 2787941 h 5900984"/>
              <a:gd name="connsiteX1258" fmla="*/ 741721 w 6428248"/>
              <a:gd name="connsiteY1258" fmla="*/ 2782479 h 5900984"/>
              <a:gd name="connsiteX1259" fmla="*/ 733525 w 6428248"/>
              <a:gd name="connsiteY1259" fmla="*/ 2777015 h 5900984"/>
              <a:gd name="connsiteX1260" fmla="*/ 732160 w 6428248"/>
              <a:gd name="connsiteY1260" fmla="*/ 2768819 h 5900984"/>
              <a:gd name="connsiteX1261" fmla="*/ 729429 w 6428248"/>
              <a:gd name="connsiteY1261" fmla="*/ 2761989 h 5900984"/>
              <a:gd name="connsiteX1262" fmla="*/ 726696 w 6428248"/>
              <a:gd name="connsiteY1262" fmla="*/ 2753794 h 5900984"/>
              <a:gd name="connsiteX1263" fmla="*/ 729429 w 6428248"/>
              <a:gd name="connsiteY1263" fmla="*/ 2734670 h 5900984"/>
              <a:gd name="connsiteX1264" fmla="*/ 736257 w 6428248"/>
              <a:gd name="connsiteY1264" fmla="*/ 2700520 h 5900984"/>
              <a:gd name="connsiteX1265" fmla="*/ 738989 w 6428248"/>
              <a:gd name="connsiteY1265" fmla="*/ 2685494 h 5900984"/>
              <a:gd name="connsiteX1266" fmla="*/ 738989 w 6428248"/>
              <a:gd name="connsiteY1266" fmla="*/ 2677299 h 5900984"/>
              <a:gd name="connsiteX1267" fmla="*/ 736257 w 6428248"/>
              <a:gd name="connsiteY1267" fmla="*/ 2671835 h 5900984"/>
              <a:gd name="connsiteX1268" fmla="*/ 723964 w 6428248"/>
              <a:gd name="connsiteY1268" fmla="*/ 2643149 h 5900984"/>
              <a:gd name="connsiteX1269" fmla="*/ 713036 w 6428248"/>
              <a:gd name="connsiteY1269" fmla="*/ 2618561 h 5900984"/>
              <a:gd name="connsiteX1270" fmla="*/ 707571 w 6428248"/>
              <a:gd name="connsiteY1270" fmla="*/ 2595341 h 5900984"/>
              <a:gd name="connsiteX1271" fmla="*/ 704840 w 6428248"/>
              <a:gd name="connsiteY1271" fmla="*/ 2576217 h 5900984"/>
              <a:gd name="connsiteX1272" fmla="*/ 707571 w 6428248"/>
              <a:gd name="connsiteY1272" fmla="*/ 2558459 h 5900984"/>
              <a:gd name="connsiteX1273" fmla="*/ 713036 w 6428248"/>
              <a:gd name="connsiteY1273" fmla="*/ 2542068 h 5900984"/>
              <a:gd name="connsiteX1274" fmla="*/ 721232 w 6428248"/>
              <a:gd name="connsiteY1274" fmla="*/ 2528409 h 5900984"/>
              <a:gd name="connsiteX1275" fmla="*/ 732160 w 6428248"/>
              <a:gd name="connsiteY1275" fmla="*/ 2516114 h 5900984"/>
              <a:gd name="connsiteX1276" fmla="*/ 744453 w 6428248"/>
              <a:gd name="connsiteY1276" fmla="*/ 2505187 h 5900984"/>
              <a:gd name="connsiteX1277" fmla="*/ 758113 w 6428248"/>
              <a:gd name="connsiteY1277" fmla="*/ 2496991 h 5900984"/>
              <a:gd name="connsiteX1278" fmla="*/ 792263 w 6428248"/>
              <a:gd name="connsiteY1278" fmla="*/ 2479233 h 5900984"/>
              <a:gd name="connsiteX1279" fmla="*/ 866025 w 6428248"/>
              <a:gd name="connsiteY1279" fmla="*/ 2446451 h 5900984"/>
              <a:gd name="connsiteX1280" fmla="*/ 894709 w 6428248"/>
              <a:gd name="connsiteY1280" fmla="*/ 2431425 h 5900984"/>
              <a:gd name="connsiteX1281" fmla="*/ 922030 w 6428248"/>
              <a:gd name="connsiteY1281" fmla="*/ 2412301 h 5900984"/>
              <a:gd name="connsiteX1282" fmla="*/ 945251 w 6428248"/>
              <a:gd name="connsiteY1282" fmla="*/ 2391811 h 5900984"/>
              <a:gd name="connsiteX1283" fmla="*/ 967106 w 6428248"/>
              <a:gd name="connsiteY1283" fmla="*/ 2367224 h 5900984"/>
              <a:gd name="connsiteX1284" fmla="*/ 982133 w 6428248"/>
              <a:gd name="connsiteY1284" fmla="*/ 2344003 h 5900984"/>
              <a:gd name="connsiteX1285" fmla="*/ 998523 w 6428248"/>
              <a:gd name="connsiteY1285" fmla="*/ 2318048 h 5900984"/>
              <a:gd name="connsiteX1286" fmla="*/ 1009451 w 6428248"/>
              <a:gd name="connsiteY1286" fmla="*/ 2287997 h 5900984"/>
              <a:gd name="connsiteX1287" fmla="*/ 1019014 w 6428248"/>
              <a:gd name="connsiteY1287" fmla="*/ 2259313 h 5900984"/>
              <a:gd name="connsiteX1288" fmla="*/ 1024477 w 6428248"/>
              <a:gd name="connsiteY1288" fmla="*/ 2230627 h 5900984"/>
              <a:gd name="connsiteX1289" fmla="*/ 1027209 w 6428248"/>
              <a:gd name="connsiteY1289" fmla="*/ 2201942 h 5900984"/>
              <a:gd name="connsiteX1290" fmla="*/ 1027209 w 6428248"/>
              <a:gd name="connsiteY1290" fmla="*/ 2169158 h 5900984"/>
              <a:gd name="connsiteX1291" fmla="*/ 1021745 w 6428248"/>
              <a:gd name="connsiteY1291" fmla="*/ 2140474 h 5900984"/>
              <a:gd name="connsiteX1292" fmla="*/ 1013549 w 6428248"/>
              <a:gd name="connsiteY1292" fmla="*/ 2111789 h 5900984"/>
              <a:gd name="connsiteX1293" fmla="*/ 1003987 w 6428248"/>
              <a:gd name="connsiteY1293" fmla="*/ 2080370 h 5900984"/>
              <a:gd name="connsiteX1294" fmla="*/ 990328 w 6428248"/>
              <a:gd name="connsiteY1294" fmla="*/ 2053051 h 5900984"/>
              <a:gd name="connsiteX1295" fmla="*/ 972570 w 6428248"/>
              <a:gd name="connsiteY1295" fmla="*/ 2024366 h 5900984"/>
              <a:gd name="connsiteX1296" fmla="*/ 961643 w 6428248"/>
              <a:gd name="connsiteY1296" fmla="*/ 2010706 h 5900984"/>
              <a:gd name="connsiteX1297" fmla="*/ 947983 w 6428248"/>
              <a:gd name="connsiteY1297" fmla="*/ 2001144 h 5900984"/>
              <a:gd name="connsiteX1298" fmla="*/ 932957 w 6428248"/>
              <a:gd name="connsiteY1298" fmla="*/ 1992949 h 5900984"/>
              <a:gd name="connsiteX1299" fmla="*/ 916566 w 6428248"/>
              <a:gd name="connsiteY1299" fmla="*/ 1990217 h 5900984"/>
              <a:gd name="connsiteX1300" fmla="*/ 900174 w 6428248"/>
              <a:gd name="connsiteY1300" fmla="*/ 1990217 h 5900984"/>
              <a:gd name="connsiteX1301" fmla="*/ 885148 w 6428248"/>
              <a:gd name="connsiteY1301" fmla="*/ 1990217 h 5900984"/>
              <a:gd name="connsiteX1302" fmla="*/ 850998 w 6428248"/>
              <a:gd name="connsiteY1302" fmla="*/ 1998412 h 5900984"/>
              <a:gd name="connsiteX1303" fmla="*/ 803190 w 6428248"/>
              <a:gd name="connsiteY1303" fmla="*/ 2013439 h 5900984"/>
              <a:gd name="connsiteX1304" fmla="*/ 755382 w 6428248"/>
              <a:gd name="connsiteY1304" fmla="*/ 2029831 h 5900984"/>
              <a:gd name="connsiteX1305" fmla="*/ 662494 w 6428248"/>
              <a:gd name="connsiteY1305" fmla="*/ 2063978 h 5900984"/>
              <a:gd name="connsiteX1306" fmla="*/ 625613 w 6428248"/>
              <a:gd name="connsiteY1306" fmla="*/ 2081736 h 5900984"/>
              <a:gd name="connsiteX1307" fmla="*/ 607858 w 6428248"/>
              <a:gd name="connsiteY1307" fmla="*/ 2089933 h 5900984"/>
              <a:gd name="connsiteX1308" fmla="*/ 588733 w 6428248"/>
              <a:gd name="connsiteY1308" fmla="*/ 2098128 h 5900984"/>
              <a:gd name="connsiteX1309" fmla="*/ 570975 w 6428248"/>
              <a:gd name="connsiteY1309" fmla="*/ 2100861 h 5900984"/>
              <a:gd name="connsiteX1310" fmla="*/ 562780 w 6428248"/>
              <a:gd name="connsiteY1310" fmla="*/ 2100861 h 5900984"/>
              <a:gd name="connsiteX1311" fmla="*/ 551852 w 6428248"/>
              <a:gd name="connsiteY1311" fmla="*/ 2098128 h 5900984"/>
              <a:gd name="connsiteX1312" fmla="*/ 543656 w 6428248"/>
              <a:gd name="connsiteY1312" fmla="*/ 2092665 h 5900984"/>
              <a:gd name="connsiteX1313" fmla="*/ 534094 w 6428248"/>
              <a:gd name="connsiteY1313" fmla="*/ 2087200 h 5900984"/>
              <a:gd name="connsiteX1314" fmla="*/ 523167 w 6428248"/>
              <a:gd name="connsiteY1314" fmla="*/ 2080370 h 5900984"/>
              <a:gd name="connsiteX1315" fmla="*/ 514970 w 6428248"/>
              <a:gd name="connsiteY1315" fmla="*/ 2069442 h 5900984"/>
              <a:gd name="connsiteX1316" fmla="*/ 495847 w 6428248"/>
              <a:gd name="connsiteY1316" fmla="*/ 2042124 h 5900984"/>
              <a:gd name="connsiteX1317" fmla="*/ 491750 w 6428248"/>
              <a:gd name="connsiteY1317" fmla="*/ 2029831 h 5900984"/>
              <a:gd name="connsiteX1318" fmla="*/ 486286 w 6428248"/>
              <a:gd name="connsiteY1318" fmla="*/ 2016170 h 5900984"/>
              <a:gd name="connsiteX1319" fmla="*/ 483554 w 6428248"/>
              <a:gd name="connsiteY1319" fmla="*/ 2002511 h 5900984"/>
              <a:gd name="connsiteX1320" fmla="*/ 483554 w 6428248"/>
              <a:gd name="connsiteY1320" fmla="*/ 1987484 h 5900984"/>
              <a:gd name="connsiteX1321" fmla="*/ 486286 w 6428248"/>
              <a:gd name="connsiteY1321" fmla="*/ 1973825 h 5900984"/>
              <a:gd name="connsiteX1322" fmla="*/ 491750 w 6428248"/>
              <a:gd name="connsiteY1322" fmla="*/ 1960165 h 5900984"/>
              <a:gd name="connsiteX1323" fmla="*/ 501312 w 6428248"/>
              <a:gd name="connsiteY1323" fmla="*/ 1939676 h 5900984"/>
              <a:gd name="connsiteX1324" fmla="*/ 512239 w 6428248"/>
              <a:gd name="connsiteY1324" fmla="*/ 1920552 h 5900984"/>
              <a:gd name="connsiteX1325" fmla="*/ 528631 w 6428248"/>
              <a:gd name="connsiteY1325" fmla="*/ 1905528 h 5900984"/>
              <a:gd name="connsiteX1326" fmla="*/ 543656 w 6428248"/>
              <a:gd name="connsiteY1326" fmla="*/ 1891866 h 5900984"/>
              <a:gd name="connsiteX1327" fmla="*/ 560047 w 6428248"/>
              <a:gd name="connsiteY1327" fmla="*/ 1883671 h 5900984"/>
              <a:gd name="connsiteX1328" fmla="*/ 580536 w 6428248"/>
              <a:gd name="connsiteY1328" fmla="*/ 1879573 h 5900984"/>
              <a:gd name="connsiteX1329" fmla="*/ 602393 w 6428248"/>
              <a:gd name="connsiteY1329" fmla="*/ 1876842 h 5900984"/>
              <a:gd name="connsiteX1330" fmla="*/ 622882 w 6428248"/>
              <a:gd name="connsiteY1330" fmla="*/ 1876842 h 5900984"/>
              <a:gd name="connsiteX1331" fmla="*/ 654299 w 6428248"/>
              <a:gd name="connsiteY1331" fmla="*/ 1880939 h 5900984"/>
              <a:gd name="connsiteX1332" fmla="*/ 684350 w 6428248"/>
              <a:gd name="connsiteY1332" fmla="*/ 1880939 h 5900984"/>
              <a:gd name="connsiteX1333" fmla="*/ 713036 w 6428248"/>
              <a:gd name="connsiteY1333" fmla="*/ 1880939 h 5900984"/>
              <a:gd name="connsiteX1334" fmla="*/ 741721 w 6428248"/>
              <a:gd name="connsiteY1334" fmla="*/ 1879573 h 5900984"/>
              <a:gd name="connsiteX1335" fmla="*/ 771771 w 6428248"/>
              <a:gd name="connsiteY1335" fmla="*/ 1874109 h 5900984"/>
              <a:gd name="connsiteX1336" fmla="*/ 800459 w 6428248"/>
              <a:gd name="connsiteY1336" fmla="*/ 1868646 h 5900984"/>
              <a:gd name="connsiteX1337" fmla="*/ 855098 w 6428248"/>
              <a:gd name="connsiteY1337" fmla="*/ 1852254 h 5900984"/>
              <a:gd name="connsiteX1338" fmla="*/ 911101 w 6428248"/>
              <a:gd name="connsiteY1338" fmla="*/ 1831764 h 5900984"/>
              <a:gd name="connsiteX1339" fmla="*/ 964375 w 6428248"/>
              <a:gd name="connsiteY1339" fmla="*/ 1809909 h 5900984"/>
              <a:gd name="connsiteX1340" fmla="*/ 1072286 w 6428248"/>
              <a:gd name="connsiteY1340" fmla="*/ 1764832 h 5900984"/>
              <a:gd name="connsiteX1341" fmla="*/ 1106435 w 6428248"/>
              <a:gd name="connsiteY1341" fmla="*/ 1752539 h 5900984"/>
              <a:gd name="connsiteX1342" fmla="*/ 1125559 w 6428248"/>
              <a:gd name="connsiteY1342" fmla="*/ 1744342 h 5900984"/>
              <a:gd name="connsiteX1343" fmla="*/ 1140583 w 6428248"/>
              <a:gd name="connsiteY1343" fmla="*/ 1736147 h 5900984"/>
              <a:gd name="connsiteX1344" fmla="*/ 1156975 w 6428248"/>
              <a:gd name="connsiteY1344" fmla="*/ 1725220 h 5900984"/>
              <a:gd name="connsiteX1345" fmla="*/ 1167903 w 6428248"/>
              <a:gd name="connsiteY1345" fmla="*/ 1712925 h 5900984"/>
              <a:gd name="connsiteX1346" fmla="*/ 1174734 w 6428248"/>
              <a:gd name="connsiteY1346" fmla="*/ 1693801 h 5900984"/>
              <a:gd name="connsiteX1347" fmla="*/ 1174734 w 6428248"/>
              <a:gd name="connsiteY1347" fmla="*/ 1682874 h 5900984"/>
              <a:gd name="connsiteX1348" fmla="*/ 1174734 w 6428248"/>
              <a:gd name="connsiteY1348" fmla="*/ 1673312 h 5900984"/>
              <a:gd name="connsiteX1349" fmla="*/ 1172002 w 6428248"/>
              <a:gd name="connsiteY1349" fmla="*/ 1654188 h 5900984"/>
              <a:gd name="connsiteX1350" fmla="*/ 1167903 w 6428248"/>
              <a:gd name="connsiteY1350" fmla="*/ 1636430 h 5900984"/>
              <a:gd name="connsiteX1351" fmla="*/ 1156975 w 6428248"/>
              <a:gd name="connsiteY1351" fmla="*/ 1620039 h 5900984"/>
              <a:gd name="connsiteX1352" fmla="*/ 1146048 w 6428248"/>
              <a:gd name="connsiteY1352" fmla="*/ 1603648 h 5900984"/>
              <a:gd name="connsiteX1353" fmla="*/ 1132388 w 6428248"/>
              <a:gd name="connsiteY1353" fmla="*/ 1591354 h 5900984"/>
              <a:gd name="connsiteX1354" fmla="*/ 1117363 w 6428248"/>
              <a:gd name="connsiteY1354" fmla="*/ 1580427 h 5900984"/>
              <a:gd name="connsiteX1355" fmla="*/ 1085946 w 6428248"/>
              <a:gd name="connsiteY1355" fmla="*/ 1558571 h 5900984"/>
              <a:gd name="connsiteX1356" fmla="*/ 1051796 w 6428248"/>
              <a:gd name="connsiteY1356" fmla="*/ 1540814 h 5900984"/>
              <a:gd name="connsiteX1357" fmla="*/ 1016281 w 6428248"/>
              <a:gd name="connsiteY1357" fmla="*/ 1527153 h 5900984"/>
              <a:gd name="connsiteX1358" fmla="*/ 982133 w 6428248"/>
              <a:gd name="connsiteY1358" fmla="*/ 1514861 h 5900984"/>
              <a:gd name="connsiteX1359" fmla="*/ 945251 w 6428248"/>
              <a:gd name="connsiteY1359" fmla="*/ 1503932 h 5900984"/>
              <a:gd name="connsiteX1360" fmla="*/ 908369 w 6428248"/>
              <a:gd name="connsiteY1360" fmla="*/ 1495736 h 5900984"/>
              <a:gd name="connsiteX1361" fmla="*/ 871488 w 6428248"/>
              <a:gd name="connsiteY1361" fmla="*/ 1487541 h 5900984"/>
              <a:gd name="connsiteX1362" fmla="*/ 834608 w 6428248"/>
              <a:gd name="connsiteY1362" fmla="*/ 1482077 h 5900984"/>
              <a:gd name="connsiteX1363" fmla="*/ 797726 w 6428248"/>
              <a:gd name="connsiteY1363" fmla="*/ 1479345 h 5900984"/>
              <a:gd name="connsiteX1364" fmla="*/ 771771 w 6428248"/>
              <a:gd name="connsiteY1364" fmla="*/ 1476612 h 5900984"/>
              <a:gd name="connsiteX1365" fmla="*/ 744453 w 6428248"/>
              <a:gd name="connsiteY1365" fmla="*/ 1472515 h 5900984"/>
              <a:gd name="connsiteX1366" fmla="*/ 718500 w 6428248"/>
              <a:gd name="connsiteY1366" fmla="*/ 1464319 h 5900984"/>
              <a:gd name="connsiteX1367" fmla="*/ 696644 w 6428248"/>
              <a:gd name="connsiteY1367" fmla="*/ 1453392 h 5900984"/>
              <a:gd name="connsiteX1368" fmla="*/ 681619 w 6428248"/>
              <a:gd name="connsiteY1368" fmla="*/ 1437000 h 5900984"/>
              <a:gd name="connsiteX1369" fmla="*/ 673423 w 6428248"/>
              <a:gd name="connsiteY1369" fmla="*/ 1427438 h 5900984"/>
              <a:gd name="connsiteX1370" fmla="*/ 667958 w 6428248"/>
              <a:gd name="connsiteY1370" fmla="*/ 1419242 h 5900984"/>
              <a:gd name="connsiteX1371" fmla="*/ 662494 w 6428248"/>
              <a:gd name="connsiteY1371" fmla="*/ 1405583 h 5900984"/>
              <a:gd name="connsiteX1372" fmla="*/ 662494 w 6428248"/>
              <a:gd name="connsiteY1372" fmla="*/ 1394655 h 5900984"/>
              <a:gd name="connsiteX1373" fmla="*/ 662494 w 6428248"/>
              <a:gd name="connsiteY1373" fmla="*/ 1379629 h 5900984"/>
              <a:gd name="connsiteX1374" fmla="*/ 662494 w 6428248"/>
              <a:gd name="connsiteY1374" fmla="*/ 1365969 h 5900984"/>
              <a:gd name="connsiteX1375" fmla="*/ 667958 w 6428248"/>
              <a:gd name="connsiteY1375" fmla="*/ 1348212 h 5900984"/>
              <a:gd name="connsiteX1376" fmla="*/ 673423 w 6428248"/>
              <a:gd name="connsiteY1376" fmla="*/ 1334553 h 5900984"/>
              <a:gd name="connsiteX1377" fmla="*/ 678886 w 6428248"/>
              <a:gd name="connsiteY1377" fmla="*/ 1320892 h 5900984"/>
              <a:gd name="connsiteX1378" fmla="*/ 687082 w 6428248"/>
              <a:gd name="connsiteY1378" fmla="*/ 1314062 h 5900984"/>
              <a:gd name="connsiteX1379" fmla="*/ 696644 w 6428248"/>
              <a:gd name="connsiteY1379" fmla="*/ 1305868 h 5900984"/>
              <a:gd name="connsiteX1380" fmla="*/ 707571 w 6428248"/>
              <a:gd name="connsiteY1380" fmla="*/ 1297671 h 5900984"/>
              <a:gd name="connsiteX1381" fmla="*/ 718500 w 6428248"/>
              <a:gd name="connsiteY1381" fmla="*/ 1294939 h 5900984"/>
              <a:gd name="connsiteX1382" fmla="*/ 729429 w 6428248"/>
              <a:gd name="connsiteY1382" fmla="*/ 1292207 h 5900984"/>
              <a:gd name="connsiteX1383" fmla="*/ 755382 w 6428248"/>
              <a:gd name="connsiteY1383" fmla="*/ 1289475 h 5900984"/>
              <a:gd name="connsiteX1384" fmla="*/ 781335 w 6428248"/>
              <a:gd name="connsiteY1384" fmla="*/ 1292207 h 5900984"/>
              <a:gd name="connsiteX1385" fmla="*/ 811387 w 6428248"/>
              <a:gd name="connsiteY1385" fmla="*/ 1300403 h 5900984"/>
              <a:gd name="connsiteX1386" fmla="*/ 837340 w 6428248"/>
              <a:gd name="connsiteY1386" fmla="*/ 1308599 h 5900984"/>
              <a:gd name="connsiteX1387" fmla="*/ 967106 w 6428248"/>
              <a:gd name="connsiteY1387" fmla="*/ 1348212 h 5900984"/>
              <a:gd name="connsiteX1388" fmla="*/ 1092775 w 6428248"/>
              <a:gd name="connsiteY1388" fmla="*/ 1385092 h 5900984"/>
              <a:gd name="connsiteX1389" fmla="*/ 1122827 w 6428248"/>
              <a:gd name="connsiteY1389" fmla="*/ 1394655 h 5900984"/>
              <a:gd name="connsiteX1390" fmla="*/ 1135121 w 6428248"/>
              <a:gd name="connsiteY1390" fmla="*/ 1397387 h 5900984"/>
              <a:gd name="connsiteX1391" fmla="*/ 1148781 w 6428248"/>
              <a:gd name="connsiteY1391" fmla="*/ 1397387 h 5900984"/>
              <a:gd name="connsiteX1392" fmla="*/ 1162439 w 6428248"/>
              <a:gd name="connsiteY1392" fmla="*/ 1394655 h 5900984"/>
              <a:gd name="connsiteX1393" fmla="*/ 1174734 w 6428248"/>
              <a:gd name="connsiteY1393" fmla="*/ 1390557 h 5900984"/>
              <a:gd name="connsiteX1394" fmla="*/ 1185662 w 6428248"/>
              <a:gd name="connsiteY1394" fmla="*/ 1382361 h 5900984"/>
              <a:gd name="connsiteX1395" fmla="*/ 1196588 w 6428248"/>
              <a:gd name="connsiteY1395" fmla="*/ 1365969 h 5900984"/>
              <a:gd name="connsiteX1396" fmla="*/ 1202053 w 6428248"/>
              <a:gd name="connsiteY1396" fmla="*/ 1350945 h 5900984"/>
              <a:gd name="connsiteX1397" fmla="*/ 1204784 w 6428248"/>
              <a:gd name="connsiteY1397" fmla="*/ 1334553 h 5900984"/>
              <a:gd name="connsiteX1398" fmla="*/ 1204784 w 6428248"/>
              <a:gd name="connsiteY1398" fmla="*/ 1320892 h 5900984"/>
              <a:gd name="connsiteX1399" fmla="*/ 1199321 w 6428248"/>
              <a:gd name="connsiteY1399" fmla="*/ 1308599 h 5900984"/>
              <a:gd name="connsiteX1400" fmla="*/ 1193857 w 6428248"/>
              <a:gd name="connsiteY1400" fmla="*/ 1297671 h 5900984"/>
              <a:gd name="connsiteX1401" fmla="*/ 1182929 w 6428248"/>
              <a:gd name="connsiteY1401" fmla="*/ 1284010 h 5900984"/>
              <a:gd name="connsiteX1402" fmla="*/ 1172002 w 6428248"/>
              <a:gd name="connsiteY1402" fmla="*/ 1275815 h 5900984"/>
              <a:gd name="connsiteX1403" fmla="*/ 1159708 w 6428248"/>
              <a:gd name="connsiteY1403" fmla="*/ 1266254 h 5900984"/>
              <a:gd name="connsiteX1404" fmla="*/ 1106435 w 6428248"/>
              <a:gd name="connsiteY1404" fmla="*/ 1236202 h 5900984"/>
              <a:gd name="connsiteX1405" fmla="*/ 1083214 w 6428248"/>
              <a:gd name="connsiteY1405" fmla="*/ 1221176 h 5900984"/>
              <a:gd name="connsiteX1406" fmla="*/ 1061359 w 6428248"/>
              <a:gd name="connsiteY1406" fmla="*/ 1202052 h 5900984"/>
              <a:gd name="connsiteX1407" fmla="*/ 1053162 w 6428248"/>
              <a:gd name="connsiteY1407" fmla="*/ 1192491 h 5900984"/>
              <a:gd name="connsiteX1408" fmla="*/ 1049064 w 6428248"/>
              <a:gd name="connsiteY1408" fmla="*/ 1181563 h 5900984"/>
              <a:gd name="connsiteX1409" fmla="*/ 1043601 w 6428248"/>
              <a:gd name="connsiteY1409" fmla="*/ 1170636 h 5900984"/>
              <a:gd name="connsiteX1410" fmla="*/ 1040869 w 6428248"/>
              <a:gd name="connsiteY1410" fmla="*/ 1156976 h 5900984"/>
              <a:gd name="connsiteX1411" fmla="*/ 1040869 w 6428248"/>
              <a:gd name="connsiteY1411" fmla="*/ 1141950 h 5900984"/>
              <a:gd name="connsiteX1412" fmla="*/ 1040869 w 6428248"/>
              <a:gd name="connsiteY1412" fmla="*/ 1125559 h 5900984"/>
              <a:gd name="connsiteX1413" fmla="*/ 1046333 w 6428248"/>
              <a:gd name="connsiteY1413" fmla="*/ 1110533 h 5900984"/>
              <a:gd name="connsiteX1414" fmla="*/ 1051796 w 6428248"/>
              <a:gd name="connsiteY1414" fmla="*/ 1091410 h 5900984"/>
              <a:gd name="connsiteX1415" fmla="*/ 1083214 w 6428248"/>
              <a:gd name="connsiteY1415" fmla="*/ 1020380 h 5900984"/>
              <a:gd name="connsiteX1416" fmla="*/ 1100971 w 6428248"/>
              <a:gd name="connsiteY1416" fmla="*/ 988961 h 5900984"/>
              <a:gd name="connsiteX1417" fmla="*/ 1122827 w 6428248"/>
              <a:gd name="connsiteY1417" fmla="*/ 956179 h 5900984"/>
              <a:gd name="connsiteX1418" fmla="*/ 1132388 w 6428248"/>
              <a:gd name="connsiteY1418" fmla="*/ 943885 h 5900984"/>
              <a:gd name="connsiteX1419" fmla="*/ 1146048 w 6428248"/>
              <a:gd name="connsiteY1419" fmla="*/ 930225 h 5900984"/>
              <a:gd name="connsiteX1420" fmla="*/ 1162439 w 6428248"/>
              <a:gd name="connsiteY1420" fmla="*/ 922030 h 5900984"/>
              <a:gd name="connsiteX1421" fmla="*/ 1180197 w 6428248"/>
              <a:gd name="connsiteY1421" fmla="*/ 911102 h 5900984"/>
              <a:gd name="connsiteX1422" fmla="*/ 1199321 w 6428248"/>
              <a:gd name="connsiteY1422" fmla="*/ 907004 h 5900984"/>
              <a:gd name="connsiteX1423" fmla="*/ 1219810 w 6428248"/>
              <a:gd name="connsiteY1423" fmla="*/ 901540 h 5900984"/>
              <a:gd name="connsiteX1424" fmla="*/ 1244398 w 6428248"/>
              <a:gd name="connsiteY1424" fmla="*/ 901540 h 5900984"/>
              <a:gd name="connsiteX1425" fmla="*/ 1267620 w 6428248"/>
              <a:gd name="connsiteY1425" fmla="*/ 901540 h 5900984"/>
              <a:gd name="connsiteX1426" fmla="*/ 1289476 w 6428248"/>
              <a:gd name="connsiteY1426" fmla="*/ 901540 h 5900984"/>
              <a:gd name="connsiteX1427" fmla="*/ 1309965 w 6428248"/>
              <a:gd name="connsiteY1427" fmla="*/ 898809 h 5900984"/>
              <a:gd name="connsiteX1428" fmla="*/ 1329087 w 6428248"/>
              <a:gd name="connsiteY1428" fmla="*/ 896076 h 5900984"/>
              <a:gd name="connsiteX1429" fmla="*/ 1349578 w 6428248"/>
              <a:gd name="connsiteY1429" fmla="*/ 890612 h 5900984"/>
              <a:gd name="connsiteX1430" fmla="*/ 1391923 w 6428248"/>
              <a:gd name="connsiteY1430" fmla="*/ 874221 h 5900984"/>
              <a:gd name="connsiteX1431" fmla="*/ 1428803 w 6428248"/>
              <a:gd name="connsiteY1431" fmla="*/ 856464 h 5900984"/>
              <a:gd name="connsiteX1432" fmla="*/ 1471148 w 6428248"/>
              <a:gd name="connsiteY1432" fmla="*/ 829144 h 5900984"/>
              <a:gd name="connsiteX1433" fmla="*/ 1491638 w 6428248"/>
              <a:gd name="connsiteY1433" fmla="*/ 814118 h 5900984"/>
              <a:gd name="connsiteX1434" fmla="*/ 1513493 w 6428248"/>
              <a:gd name="connsiteY1434" fmla="*/ 797726 h 5900984"/>
              <a:gd name="connsiteX1435" fmla="*/ 1531250 w 6428248"/>
              <a:gd name="connsiteY1435" fmla="*/ 782701 h 5900984"/>
              <a:gd name="connsiteX1436" fmla="*/ 1547642 w 6428248"/>
              <a:gd name="connsiteY1436" fmla="*/ 763578 h 5900984"/>
              <a:gd name="connsiteX1437" fmla="*/ 1558572 w 6428248"/>
              <a:gd name="connsiteY1437" fmla="*/ 745819 h 5900984"/>
              <a:gd name="connsiteX1438" fmla="*/ 1564035 w 6428248"/>
              <a:gd name="connsiteY1438" fmla="*/ 726696 h 5900984"/>
              <a:gd name="connsiteX1439" fmla="*/ 1564035 w 6428248"/>
              <a:gd name="connsiteY1439" fmla="*/ 718500 h 5900984"/>
              <a:gd name="connsiteX1440" fmla="*/ 1564035 w 6428248"/>
              <a:gd name="connsiteY1440" fmla="*/ 710305 h 5900984"/>
              <a:gd name="connsiteX1441" fmla="*/ 1561303 w 6428248"/>
              <a:gd name="connsiteY1441" fmla="*/ 700743 h 5900984"/>
              <a:gd name="connsiteX1442" fmla="*/ 1555838 w 6428248"/>
              <a:gd name="connsiteY1442" fmla="*/ 692547 h 5900984"/>
              <a:gd name="connsiteX1443" fmla="*/ 1539448 w 6428248"/>
              <a:gd name="connsiteY1443" fmla="*/ 678887 h 5900984"/>
              <a:gd name="connsiteX1444" fmla="*/ 1521689 w 6428248"/>
              <a:gd name="connsiteY1444" fmla="*/ 663860 h 5900984"/>
              <a:gd name="connsiteX1445" fmla="*/ 1499834 w 6428248"/>
              <a:gd name="connsiteY1445" fmla="*/ 650202 h 5900984"/>
              <a:gd name="connsiteX1446" fmla="*/ 1476612 w 6428248"/>
              <a:gd name="connsiteY1446" fmla="*/ 639274 h 5900984"/>
              <a:gd name="connsiteX1447" fmla="*/ 1431535 w 6428248"/>
              <a:gd name="connsiteY1447" fmla="*/ 618785 h 5900984"/>
              <a:gd name="connsiteX1448" fmla="*/ 1405582 w 6428248"/>
              <a:gd name="connsiteY1448" fmla="*/ 605124 h 5900984"/>
              <a:gd name="connsiteX1449" fmla="*/ 1389190 w 6428248"/>
              <a:gd name="connsiteY1449" fmla="*/ 599660 h 5900984"/>
              <a:gd name="connsiteX1450" fmla="*/ 1378262 w 6428248"/>
              <a:gd name="connsiteY1450" fmla="*/ 591466 h 5900984"/>
              <a:gd name="connsiteX1451" fmla="*/ 1368700 w 6428248"/>
              <a:gd name="connsiteY1451" fmla="*/ 584636 h 5900984"/>
              <a:gd name="connsiteX1452" fmla="*/ 1360505 w 6428248"/>
              <a:gd name="connsiteY1452" fmla="*/ 573708 h 5900984"/>
              <a:gd name="connsiteX1453" fmla="*/ 1355042 w 6428248"/>
              <a:gd name="connsiteY1453" fmla="*/ 560047 h 5900984"/>
              <a:gd name="connsiteX1454" fmla="*/ 1355042 w 6428248"/>
              <a:gd name="connsiteY1454" fmla="*/ 542291 h 5900984"/>
              <a:gd name="connsiteX1455" fmla="*/ 1360505 w 6428248"/>
              <a:gd name="connsiteY1455" fmla="*/ 520435 h 5900984"/>
              <a:gd name="connsiteX1456" fmla="*/ 1368700 w 6428248"/>
              <a:gd name="connsiteY1456" fmla="*/ 506775 h 5900984"/>
              <a:gd name="connsiteX1457" fmla="*/ 1380995 w 6428248"/>
              <a:gd name="connsiteY1457" fmla="*/ 497213 h 5900984"/>
              <a:gd name="connsiteX1458" fmla="*/ 1394654 w 6428248"/>
              <a:gd name="connsiteY1458" fmla="*/ 491750 h 5900984"/>
              <a:gd name="connsiteX1459" fmla="*/ 1409680 w 6428248"/>
              <a:gd name="connsiteY1459" fmla="*/ 491750 h 5900984"/>
              <a:gd name="connsiteX1460" fmla="*/ 1426072 w 6428248"/>
              <a:gd name="connsiteY1460" fmla="*/ 491750 h 5900984"/>
              <a:gd name="connsiteX1461" fmla="*/ 1460222 w 6428248"/>
              <a:gd name="connsiteY1461" fmla="*/ 494481 h 5900984"/>
              <a:gd name="connsiteX1462" fmla="*/ 1484809 w 6428248"/>
              <a:gd name="connsiteY1462" fmla="*/ 494481 h 5900984"/>
              <a:gd name="connsiteX1463" fmla="*/ 1499834 w 6428248"/>
              <a:gd name="connsiteY1463" fmla="*/ 491750 h 5900984"/>
              <a:gd name="connsiteX1464" fmla="*/ 1513493 w 6428248"/>
              <a:gd name="connsiteY1464" fmla="*/ 483554 h 5900984"/>
              <a:gd name="connsiteX1465" fmla="*/ 1521689 w 6428248"/>
              <a:gd name="connsiteY1465" fmla="*/ 472625 h 5900984"/>
              <a:gd name="connsiteX1466" fmla="*/ 1524422 w 6428248"/>
              <a:gd name="connsiteY1466" fmla="*/ 463064 h 5900984"/>
              <a:gd name="connsiteX1467" fmla="*/ 1524422 w 6428248"/>
              <a:gd name="connsiteY1467" fmla="*/ 446673 h 5900984"/>
              <a:gd name="connsiteX1468" fmla="*/ 1521689 w 6428248"/>
              <a:gd name="connsiteY1468" fmla="*/ 427549 h 5900984"/>
              <a:gd name="connsiteX1469" fmla="*/ 1516226 w 6428248"/>
              <a:gd name="connsiteY1469" fmla="*/ 409792 h 5900984"/>
              <a:gd name="connsiteX1470" fmla="*/ 1473882 w 6428248"/>
              <a:gd name="connsiteY1470" fmla="*/ 274560 h 5900984"/>
              <a:gd name="connsiteX1471" fmla="*/ 1431535 w 6428248"/>
              <a:gd name="connsiteY1471" fmla="*/ 137963 h 5900984"/>
              <a:gd name="connsiteX1472" fmla="*/ 1423339 w 6428248"/>
              <a:gd name="connsiteY1472" fmla="*/ 101082 h 5900984"/>
              <a:gd name="connsiteX1473" fmla="*/ 1420608 w 6428248"/>
              <a:gd name="connsiteY1473" fmla="*/ 81958 h 5900984"/>
              <a:gd name="connsiteX1474" fmla="*/ 1423339 w 6428248"/>
              <a:gd name="connsiteY1474" fmla="*/ 62835 h 5900984"/>
              <a:gd name="connsiteX1475" fmla="*/ 1426072 w 6428248"/>
              <a:gd name="connsiteY1475" fmla="*/ 47811 h 5900984"/>
              <a:gd name="connsiteX1476" fmla="*/ 1437000 w 6428248"/>
              <a:gd name="connsiteY1476" fmla="*/ 34150 h 5900984"/>
              <a:gd name="connsiteX1477" fmla="*/ 1452025 w 6428248"/>
              <a:gd name="connsiteY1477" fmla="*/ 23222 h 5900984"/>
              <a:gd name="connsiteX1478" fmla="*/ 1473882 w 6428248"/>
              <a:gd name="connsiteY1478" fmla="*/ 16392 h 5900984"/>
              <a:gd name="connsiteX1479" fmla="*/ 1521689 w 6428248"/>
              <a:gd name="connsiteY1479" fmla="*/ 5464 h 590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</a:cxnLst>
            <a:rect l="l" t="t" r="r" b="b"/>
            <a:pathLst>
              <a:path w="6428248" h="5900984">
                <a:moveTo>
                  <a:pt x="5649648" y="4099272"/>
                </a:moveTo>
                <a:lnTo>
                  <a:pt x="5694724" y="4099272"/>
                </a:lnTo>
                <a:lnTo>
                  <a:pt x="5738435" y="4102004"/>
                </a:lnTo>
                <a:lnTo>
                  <a:pt x="5783511" y="4103371"/>
                </a:lnTo>
                <a:lnTo>
                  <a:pt x="5868202" y="4114299"/>
                </a:lnTo>
                <a:lnTo>
                  <a:pt x="5950160" y="4133423"/>
                </a:lnTo>
                <a:lnTo>
                  <a:pt x="6029386" y="4151179"/>
                </a:lnTo>
                <a:lnTo>
                  <a:pt x="6108613" y="4170302"/>
                </a:lnTo>
                <a:lnTo>
                  <a:pt x="6187838" y="4188061"/>
                </a:lnTo>
                <a:lnTo>
                  <a:pt x="6264332" y="4207184"/>
                </a:lnTo>
                <a:lnTo>
                  <a:pt x="6280724" y="4209916"/>
                </a:lnTo>
                <a:lnTo>
                  <a:pt x="6290286" y="4218112"/>
                </a:lnTo>
                <a:lnTo>
                  <a:pt x="6303946" y="4224942"/>
                </a:lnTo>
                <a:lnTo>
                  <a:pt x="6312142" y="4235870"/>
                </a:lnTo>
                <a:lnTo>
                  <a:pt x="6320337" y="4249530"/>
                </a:lnTo>
                <a:lnTo>
                  <a:pt x="6325801" y="4263189"/>
                </a:lnTo>
                <a:lnTo>
                  <a:pt x="6325801" y="4278215"/>
                </a:lnTo>
                <a:lnTo>
                  <a:pt x="6325801" y="4294606"/>
                </a:lnTo>
                <a:lnTo>
                  <a:pt x="6323070" y="4309632"/>
                </a:lnTo>
                <a:lnTo>
                  <a:pt x="6317605" y="4320561"/>
                </a:lnTo>
                <a:lnTo>
                  <a:pt x="6309410" y="4334219"/>
                </a:lnTo>
                <a:lnTo>
                  <a:pt x="6301214" y="4342416"/>
                </a:lnTo>
                <a:lnTo>
                  <a:pt x="6290286" y="4349245"/>
                </a:lnTo>
                <a:lnTo>
                  <a:pt x="6280724" y="4351977"/>
                </a:lnTo>
                <a:lnTo>
                  <a:pt x="6267064" y="4354708"/>
                </a:lnTo>
                <a:lnTo>
                  <a:pt x="6256137" y="4351977"/>
                </a:lnTo>
                <a:lnTo>
                  <a:pt x="6216524" y="4342416"/>
                </a:lnTo>
                <a:lnTo>
                  <a:pt x="6174179" y="4331488"/>
                </a:lnTo>
                <a:lnTo>
                  <a:pt x="6131835" y="4326024"/>
                </a:lnTo>
                <a:lnTo>
                  <a:pt x="6090854" y="4317827"/>
                </a:lnTo>
                <a:lnTo>
                  <a:pt x="6006165" y="4306900"/>
                </a:lnTo>
                <a:lnTo>
                  <a:pt x="5961089" y="4302803"/>
                </a:lnTo>
                <a:lnTo>
                  <a:pt x="5918743" y="4294606"/>
                </a:lnTo>
                <a:lnTo>
                  <a:pt x="5876397" y="4286411"/>
                </a:lnTo>
                <a:lnTo>
                  <a:pt x="5834054" y="4272750"/>
                </a:lnTo>
                <a:lnTo>
                  <a:pt x="5791708" y="4257726"/>
                </a:lnTo>
                <a:lnTo>
                  <a:pt x="5752095" y="4235870"/>
                </a:lnTo>
                <a:lnTo>
                  <a:pt x="5712481" y="4212648"/>
                </a:lnTo>
                <a:lnTo>
                  <a:pt x="5672868" y="4181231"/>
                </a:lnTo>
                <a:lnTo>
                  <a:pt x="5638720" y="4142983"/>
                </a:lnTo>
                <a:lnTo>
                  <a:pt x="5604569" y="4102004"/>
                </a:lnTo>
                <a:close/>
                <a:moveTo>
                  <a:pt x="1544911" y="0"/>
                </a:moveTo>
                <a:lnTo>
                  <a:pt x="1568133" y="0"/>
                </a:lnTo>
                <a:lnTo>
                  <a:pt x="1589988" y="2732"/>
                </a:lnTo>
                <a:lnTo>
                  <a:pt x="1613208" y="8197"/>
                </a:lnTo>
                <a:lnTo>
                  <a:pt x="1632333" y="19124"/>
                </a:lnTo>
                <a:lnTo>
                  <a:pt x="1650091" y="34150"/>
                </a:lnTo>
                <a:lnTo>
                  <a:pt x="1655554" y="42346"/>
                </a:lnTo>
                <a:lnTo>
                  <a:pt x="1661019" y="53274"/>
                </a:lnTo>
                <a:lnTo>
                  <a:pt x="1663751" y="60103"/>
                </a:lnTo>
                <a:lnTo>
                  <a:pt x="1661019" y="65567"/>
                </a:lnTo>
                <a:lnTo>
                  <a:pt x="1658286" y="73763"/>
                </a:lnTo>
                <a:lnTo>
                  <a:pt x="1655554" y="79227"/>
                </a:lnTo>
                <a:lnTo>
                  <a:pt x="1645992" y="90155"/>
                </a:lnTo>
                <a:lnTo>
                  <a:pt x="1615941" y="107912"/>
                </a:lnTo>
                <a:lnTo>
                  <a:pt x="1603648" y="116108"/>
                </a:lnTo>
                <a:lnTo>
                  <a:pt x="1598185" y="121572"/>
                </a:lnTo>
                <a:lnTo>
                  <a:pt x="1595452" y="129769"/>
                </a:lnTo>
                <a:lnTo>
                  <a:pt x="1587257" y="150257"/>
                </a:lnTo>
                <a:lnTo>
                  <a:pt x="1581793" y="172113"/>
                </a:lnTo>
                <a:lnTo>
                  <a:pt x="1579061" y="192604"/>
                </a:lnTo>
                <a:lnTo>
                  <a:pt x="1576329" y="214459"/>
                </a:lnTo>
                <a:lnTo>
                  <a:pt x="1576329" y="234947"/>
                </a:lnTo>
                <a:lnTo>
                  <a:pt x="1579061" y="256803"/>
                </a:lnTo>
                <a:lnTo>
                  <a:pt x="1581793" y="274560"/>
                </a:lnTo>
                <a:lnTo>
                  <a:pt x="1587257" y="296417"/>
                </a:lnTo>
                <a:lnTo>
                  <a:pt x="1600916" y="333297"/>
                </a:lnTo>
                <a:lnTo>
                  <a:pt x="1618672" y="367447"/>
                </a:lnTo>
                <a:lnTo>
                  <a:pt x="1643261" y="401596"/>
                </a:lnTo>
                <a:lnTo>
                  <a:pt x="1674678" y="430281"/>
                </a:lnTo>
                <a:lnTo>
                  <a:pt x="1695167" y="446673"/>
                </a:lnTo>
                <a:lnTo>
                  <a:pt x="1719754" y="463064"/>
                </a:lnTo>
                <a:lnTo>
                  <a:pt x="1745709" y="478089"/>
                </a:lnTo>
                <a:lnTo>
                  <a:pt x="1774393" y="491750"/>
                </a:lnTo>
                <a:lnTo>
                  <a:pt x="1805812" y="499944"/>
                </a:lnTo>
                <a:lnTo>
                  <a:pt x="1841326" y="502678"/>
                </a:lnTo>
                <a:lnTo>
                  <a:pt x="1859084" y="502678"/>
                </a:lnTo>
                <a:lnTo>
                  <a:pt x="1878207" y="499944"/>
                </a:lnTo>
                <a:lnTo>
                  <a:pt x="1895965" y="497213"/>
                </a:lnTo>
                <a:lnTo>
                  <a:pt x="1917820" y="491750"/>
                </a:lnTo>
                <a:lnTo>
                  <a:pt x="1909625" y="472625"/>
                </a:lnTo>
                <a:lnTo>
                  <a:pt x="1898697" y="457600"/>
                </a:lnTo>
                <a:lnTo>
                  <a:pt x="1890502" y="441209"/>
                </a:lnTo>
                <a:lnTo>
                  <a:pt x="1878207" y="427549"/>
                </a:lnTo>
                <a:lnTo>
                  <a:pt x="1853620" y="407059"/>
                </a:lnTo>
                <a:lnTo>
                  <a:pt x="1827667" y="387936"/>
                </a:lnTo>
                <a:lnTo>
                  <a:pt x="1798981" y="372910"/>
                </a:lnTo>
                <a:lnTo>
                  <a:pt x="1768930" y="356520"/>
                </a:lnTo>
                <a:lnTo>
                  <a:pt x="1742977" y="344225"/>
                </a:lnTo>
                <a:lnTo>
                  <a:pt x="1717023" y="325101"/>
                </a:lnTo>
                <a:lnTo>
                  <a:pt x="1695167" y="311441"/>
                </a:lnTo>
                <a:lnTo>
                  <a:pt x="1685606" y="301881"/>
                </a:lnTo>
                <a:lnTo>
                  <a:pt x="1677410" y="293684"/>
                </a:lnTo>
                <a:lnTo>
                  <a:pt x="1671946" y="282756"/>
                </a:lnTo>
                <a:lnTo>
                  <a:pt x="1669215" y="271828"/>
                </a:lnTo>
                <a:lnTo>
                  <a:pt x="1669215" y="259535"/>
                </a:lnTo>
                <a:lnTo>
                  <a:pt x="1674678" y="245874"/>
                </a:lnTo>
                <a:lnTo>
                  <a:pt x="1685606" y="234947"/>
                </a:lnTo>
                <a:lnTo>
                  <a:pt x="1695167" y="229483"/>
                </a:lnTo>
                <a:lnTo>
                  <a:pt x="1706096" y="224019"/>
                </a:lnTo>
                <a:lnTo>
                  <a:pt x="1717023" y="226751"/>
                </a:lnTo>
                <a:lnTo>
                  <a:pt x="1729317" y="229483"/>
                </a:lnTo>
                <a:lnTo>
                  <a:pt x="1742977" y="234947"/>
                </a:lnTo>
                <a:lnTo>
                  <a:pt x="1764832" y="248607"/>
                </a:lnTo>
                <a:lnTo>
                  <a:pt x="1796249" y="271828"/>
                </a:lnTo>
                <a:lnTo>
                  <a:pt x="1833131" y="290952"/>
                </a:lnTo>
                <a:lnTo>
                  <a:pt x="1867279" y="303246"/>
                </a:lnTo>
                <a:lnTo>
                  <a:pt x="1906894" y="314173"/>
                </a:lnTo>
                <a:lnTo>
                  <a:pt x="1980655" y="336028"/>
                </a:lnTo>
                <a:lnTo>
                  <a:pt x="2020267" y="345591"/>
                </a:lnTo>
                <a:lnTo>
                  <a:pt x="2057150" y="356520"/>
                </a:lnTo>
                <a:lnTo>
                  <a:pt x="2102227" y="370178"/>
                </a:lnTo>
                <a:lnTo>
                  <a:pt x="2144571" y="378375"/>
                </a:lnTo>
                <a:lnTo>
                  <a:pt x="2165060" y="381106"/>
                </a:lnTo>
                <a:lnTo>
                  <a:pt x="2184185" y="381106"/>
                </a:lnTo>
                <a:lnTo>
                  <a:pt x="2200576" y="378375"/>
                </a:lnTo>
                <a:lnTo>
                  <a:pt x="2215601" y="375642"/>
                </a:lnTo>
                <a:lnTo>
                  <a:pt x="2231993" y="367447"/>
                </a:lnTo>
                <a:lnTo>
                  <a:pt x="2247019" y="359251"/>
                </a:lnTo>
                <a:lnTo>
                  <a:pt x="2260679" y="348323"/>
                </a:lnTo>
                <a:lnTo>
                  <a:pt x="2271606" y="336028"/>
                </a:lnTo>
                <a:lnTo>
                  <a:pt x="2283901" y="319638"/>
                </a:lnTo>
                <a:lnTo>
                  <a:pt x="2294828" y="299148"/>
                </a:lnTo>
                <a:lnTo>
                  <a:pt x="2303024" y="277293"/>
                </a:lnTo>
                <a:lnTo>
                  <a:pt x="2311219" y="251338"/>
                </a:lnTo>
                <a:lnTo>
                  <a:pt x="2319415" y="229483"/>
                </a:lnTo>
                <a:lnTo>
                  <a:pt x="2328977" y="217190"/>
                </a:lnTo>
                <a:lnTo>
                  <a:pt x="2342636" y="208993"/>
                </a:lnTo>
                <a:lnTo>
                  <a:pt x="2353564" y="206262"/>
                </a:lnTo>
                <a:lnTo>
                  <a:pt x="2368590" y="208993"/>
                </a:lnTo>
                <a:lnTo>
                  <a:pt x="2382249" y="217190"/>
                </a:lnTo>
                <a:lnTo>
                  <a:pt x="2395909" y="226751"/>
                </a:lnTo>
                <a:lnTo>
                  <a:pt x="2410935" y="240411"/>
                </a:lnTo>
                <a:lnTo>
                  <a:pt x="2435522" y="262266"/>
                </a:lnTo>
                <a:lnTo>
                  <a:pt x="2458744" y="277293"/>
                </a:lnTo>
                <a:lnTo>
                  <a:pt x="2477868" y="285489"/>
                </a:lnTo>
                <a:lnTo>
                  <a:pt x="2487428" y="285489"/>
                </a:lnTo>
                <a:lnTo>
                  <a:pt x="2495625" y="285489"/>
                </a:lnTo>
                <a:lnTo>
                  <a:pt x="2506552" y="282756"/>
                </a:lnTo>
                <a:lnTo>
                  <a:pt x="2514749" y="277293"/>
                </a:lnTo>
                <a:lnTo>
                  <a:pt x="2521579" y="269097"/>
                </a:lnTo>
                <a:lnTo>
                  <a:pt x="2527042" y="262266"/>
                </a:lnTo>
                <a:lnTo>
                  <a:pt x="2540702" y="237680"/>
                </a:lnTo>
                <a:lnTo>
                  <a:pt x="2548898" y="203530"/>
                </a:lnTo>
                <a:lnTo>
                  <a:pt x="2559826" y="169380"/>
                </a:lnTo>
                <a:lnTo>
                  <a:pt x="2563923" y="155721"/>
                </a:lnTo>
                <a:lnTo>
                  <a:pt x="2572119" y="144793"/>
                </a:lnTo>
                <a:lnTo>
                  <a:pt x="2577583" y="135232"/>
                </a:lnTo>
                <a:lnTo>
                  <a:pt x="2585779" y="129769"/>
                </a:lnTo>
                <a:lnTo>
                  <a:pt x="2593975" y="124304"/>
                </a:lnTo>
                <a:lnTo>
                  <a:pt x="2603537" y="121572"/>
                </a:lnTo>
                <a:lnTo>
                  <a:pt x="2611732" y="121572"/>
                </a:lnTo>
                <a:lnTo>
                  <a:pt x="2619929" y="124304"/>
                </a:lnTo>
                <a:lnTo>
                  <a:pt x="2640418" y="132500"/>
                </a:lnTo>
                <a:lnTo>
                  <a:pt x="2662273" y="147524"/>
                </a:lnTo>
                <a:lnTo>
                  <a:pt x="2685495" y="172113"/>
                </a:lnTo>
                <a:lnTo>
                  <a:pt x="2701887" y="187138"/>
                </a:lnTo>
                <a:lnTo>
                  <a:pt x="2718279" y="200798"/>
                </a:lnTo>
                <a:lnTo>
                  <a:pt x="2733303" y="208993"/>
                </a:lnTo>
                <a:lnTo>
                  <a:pt x="2749695" y="214459"/>
                </a:lnTo>
                <a:lnTo>
                  <a:pt x="2767453" y="217190"/>
                </a:lnTo>
                <a:lnTo>
                  <a:pt x="2789308" y="217190"/>
                </a:lnTo>
                <a:lnTo>
                  <a:pt x="2838483" y="211725"/>
                </a:lnTo>
                <a:lnTo>
                  <a:pt x="2916342" y="200798"/>
                </a:lnTo>
                <a:lnTo>
                  <a:pt x="2996935" y="192604"/>
                </a:lnTo>
                <a:lnTo>
                  <a:pt x="3076162" y="184407"/>
                </a:lnTo>
                <a:lnTo>
                  <a:pt x="3115775" y="177577"/>
                </a:lnTo>
                <a:lnTo>
                  <a:pt x="3155388" y="169380"/>
                </a:lnTo>
                <a:lnTo>
                  <a:pt x="3169047" y="166649"/>
                </a:lnTo>
                <a:lnTo>
                  <a:pt x="3177243" y="172113"/>
                </a:lnTo>
                <a:lnTo>
                  <a:pt x="3182707" y="180308"/>
                </a:lnTo>
                <a:lnTo>
                  <a:pt x="3185439" y="189870"/>
                </a:lnTo>
                <a:lnTo>
                  <a:pt x="3188170" y="206262"/>
                </a:lnTo>
                <a:lnTo>
                  <a:pt x="3185439" y="219923"/>
                </a:lnTo>
                <a:lnTo>
                  <a:pt x="3182707" y="248607"/>
                </a:lnTo>
                <a:lnTo>
                  <a:pt x="3177243" y="262266"/>
                </a:lnTo>
                <a:lnTo>
                  <a:pt x="3169047" y="277293"/>
                </a:lnTo>
                <a:lnTo>
                  <a:pt x="3160851" y="293684"/>
                </a:lnTo>
                <a:lnTo>
                  <a:pt x="3155388" y="305977"/>
                </a:lnTo>
                <a:lnTo>
                  <a:pt x="3154022" y="322369"/>
                </a:lnTo>
                <a:lnTo>
                  <a:pt x="3154022" y="330565"/>
                </a:lnTo>
                <a:lnTo>
                  <a:pt x="3155388" y="336028"/>
                </a:lnTo>
                <a:lnTo>
                  <a:pt x="3158120" y="344225"/>
                </a:lnTo>
                <a:lnTo>
                  <a:pt x="3163584" y="348323"/>
                </a:lnTo>
                <a:lnTo>
                  <a:pt x="3171779" y="356520"/>
                </a:lnTo>
                <a:lnTo>
                  <a:pt x="3182707" y="361983"/>
                </a:lnTo>
                <a:lnTo>
                  <a:pt x="3197733" y="370178"/>
                </a:lnTo>
                <a:lnTo>
                  <a:pt x="3216856" y="372910"/>
                </a:lnTo>
                <a:lnTo>
                  <a:pt x="3233248" y="372910"/>
                </a:lnTo>
                <a:lnTo>
                  <a:pt x="3245542" y="370178"/>
                </a:lnTo>
                <a:lnTo>
                  <a:pt x="3261934" y="361983"/>
                </a:lnTo>
                <a:lnTo>
                  <a:pt x="3276959" y="353786"/>
                </a:lnTo>
                <a:lnTo>
                  <a:pt x="3290618" y="344225"/>
                </a:lnTo>
                <a:lnTo>
                  <a:pt x="3304278" y="333297"/>
                </a:lnTo>
                <a:lnTo>
                  <a:pt x="3316573" y="316904"/>
                </a:lnTo>
                <a:lnTo>
                  <a:pt x="3332963" y="301881"/>
                </a:lnTo>
                <a:lnTo>
                  <a:pt x="3346624" y="285489"/>
                </a:lnTo>
                <a:lnTo>
                  <a:pt x="3361649" y="269097"/>
                </a:lnTo>
                <a:lnTo>
                  <a:pt x="3378039" y="262266"/>
                </a:lnTo>
                <a:lnTo>
                  <a:pt x="3386236" y="256803"/>
                </a:lnTo>
                <a:lnTo>
                  <a:pt x="3395798" y="256803"/>
                </a:lnTo>
                <a:lnTo>
                  <a:pt x="3403994" y="256803"/>
                </a:lnTo>
                <a:lnTo>
                  <a:pt x="3414922" y="262266"/>
                </a:lnTo>
                <a:lnTo>
                  <a:pt x="3425850" y="266365"/>
                </a:lnTo>
                <a:lnTo>
                  <a:pt x="3435411" y="274560"/>
                </a:lnTo>
                <a:lnTo>
                  <a:pt x="3446339" y="285489"/>
                </a:lnTo>
                <a:lnTo>
                  <a:pt x="3454535" y="296417"/>
                </a:lnTo>
                <a:lnTo>
                  <a:pt x="3460000" y="305977"/>
                </a:lnTo>
                <a:lnTo>
                  <a:pt x="3465463" y="316904"/>
                </a:lnTo>
                <a:lnTo>
                  <a:pt x="3468194" y="338762"/>
                </a:lnTo>
                <a:lnTo>
                  <a:pt x="3465463" y="361983"/>
                </a:lnTo>
                <a:lnTo>
                  <a:pt x="3460000" y="385204"/>
                </a:lnTo>
                <a:lnTo>
                  <a:pt x="3449071" y="407059"/>
                </a:lnTo>
                <a:lnTo>
                  <a:pt x="3435411" y="424817"/>
                </a:lnTo>
                <a:lnTo>
                  <a:pt x="3423118" y="441209"/>
                </a:lnTo>
                <a:lnTo>
                  <a:pt x="3398530" y="467162"/>
                </a:lnTo>
                <a:lnTo>
                  <a:pt x="3383504" y="494481"/>
                </a:lnTo>
                <a:lnTo>
                  <a:pt x="3372576" y="517703"/>
                </a:lnTo>
                <a:lnTo>
                  <a:pt x="3367112" y="545022"/>
                </a:lnTo>
                <a:lnTo>
                  <a:pt x="3364381" y="570975"/>
                </a:lnTo>
                <a:lnTo>
                  <a:pt x="3367112" y="596929"/>
                </a:lnTo>
                <a:lnTo>
                  <a:pt x="3369844" y="621516"/>
                </a:lnTo>
                <a:lnTo>
                  <a:pt x="3378039" y="647470"/>
                </a:lnTo>
                <a:lnTo>
                  <a:pt x="3393066" y="698010"/>
                </a:lnTo>
                <a:lnTo>
                  <a:pt x="3409458" y="749918"/>
                </a:lnTo>
                <a:lnTo>
                  <a:pt x="3414922" y="774506"/>
                </a:lnTo>
                <a:lnTo>
                  <a:pt x="3417654" y="800458"/>
                </a:lnTo>
                <a:lnTo>
                  <a:pt x="3417654" y="825046"/>
                </a:lnTo>
                <a:lnTo>
                  <a:pt x="3414922" y="850999"/>
                </a:lnTo>
                <a:lnTo>
                  <a:pt x="3414922" y="861927"/>
                </a:lnTo>
                <a:lnTo>
                  <a:pt x="3420386" y="868756"/>
                </a:lnTo>
                <a:lnTo>
                  <a:pt x="3425850" y="879685"/>
                </a:lnTo>
                <a:lnTo>
                  <a:pt x="3435411" y="887880"/>
                </a:lnTo>
                <a:lnTo>
                  <a:pt x="3446339" y="893344"/>
                </a:lnTo>
                <a:lnTo>
                  <a:pt x="3457266" y="896076"/>
                </a:lnTo>
                <a:lnTo>
                  <a:pt x="3465463" y="898809"/>
                </a:lnTo>
                <a:lnTo>
                  <a:pt x="3475024" y="896076"/>
                </a:lnTo>
                <a:lnTo>
                  <a:pt x="3494148" y="885148"/>
                </a:lnTo>
                <a:lnTo>
                  <a:pt x="3511905" y="882417"/>
                </a:lnTo>
                <a:lnTo>
                  <a:pt x="3533761" y="885148"/>
                </a:lnTo>
                <a:lnTo>
                  <a:pt x="3551519" y="890612"/>
                </a:lnTo>
                <a:lnTo>
                  <a:pt x="3573374" y="898809"/>
                </a:lnTo>
                <a:lnTo>
                  <a:pt x="3593863" y="907004"/>
                </a:lnTo>
                <a:lnTo>
                  <a:pt x="3633476" y="927494"/>
                </a:lnTo>
                <a:lnTo>
                  <a:pt x="3655332" y="935690"/>
                </a:lnTo>
                <a:lnTo>
                  <a:pt x="3675821" y="941152"/>
                </a:lnTo>
                <a:lnTo>
                  <a:pt x="3694945" y="943885"/>
                </a:lnTo>
                <a:lnTo>
                  <a:pt x="3712703" y="941152"/>
                </a:lnTo>
                <a:lnTo>
                  <a:pt x="3734559" y="935690"/>
                </a:lnTo>
                <a:lnTo>
                  <a:pt x="3752316" y="922030"/>
                </a:lnTo>
                <a:lnTo>
                  <a:pt x="3771440" y="901540"/>
                </a:lnTo>
                <a:lnTo>
                  <a:pt x="3787830" y="871488"/>
                </a:lnTo>
                <a:lnTo>
                  <a:pt x="3797394" y="871488"/>
                </a:lnTo>
                <a:lnTo>
                  <a:pt x="3819249" y="882417"/>
                </a:lnTo>
                <a:lnTo>
                  <a:pt x="3873888" y="904272"/>
                </a:lnTo>
                <a:lnTo>
                  <a:pt x="3898475" y="913833"/>
                </a:lnTo>
                <a:lnTo>
                  <a:pt x="3921696" y="924761"/>
                </a:lnTo>
                <a:lnTo>
                  <a:pt x="3946283" y="932957"/>
                </a:lnTo>
                <a:lnTo>
                  <a:pt x="3955845" y="935690"/>
                </a:lnTo>
                <a:lnTo>
                  <a:pt x="3966773" y="932957"/>
                </a:lnTo>
                <a:lnTo>
                  <a:pt x="4020045" y="924761"/>
                </a:lnTo>
                <a:lnTo>
                  <a:pt x="4056926" y="919298"/>
                </a:lnTo>
                <a:lnTo>
                  <a:pt x="4088344" y="919298"/>
                </a:lnTo>
                <a:lnTo>
                  <a:pt x="4102004" y="922030"/>
                </a:lnTo>
                <a:lnTo>
                  <a:pt x="4114298" y="927494"/>
                </a:lnTo>
                <a:lnTo>
                  <a:pt x="4125226" y="932957"/>
                </a:lnTo>
                <a:lnTo>
                  <a:pt x="4138884" y="941152"/>
                </a:lnTo>
                <a:lnTo>
                  <a:pt x="4162106" y="967106"/>
                </a:lnTo>
                <a:lnTo>
                  <a:pt x="4188061" y="1001256"/>
                </a:lnTo>
                <a:lnTo>
                  <a:pt x="4223575" y="1051796"/>
                </a:lnTo>
                <a:lnTo>
                  <a:pt x="4218111" y="1003988"/>
                </a:lnTo>
                <a:lnTo>
                  <a:pt x="4218111" y="961642"/>
                </a:lnTo>
                <a:lnTo>
                  <a:pt x="4226307" y="924761"/>
                </a:lnTo>
                <a:lnTo>
                  <a:pt x="4235868" y="890612"/>
                </a:lnTo>
                <a:lnTo>
                  <a:pt x="4249529" y="864659"/>
                </a:lnTo>
                <a:lnTo>
                  <a:pt x="4270019" y="837340"/>
                </a:lnTo>
                <a:lnTo>
                  <a:pt x="4291874" y="816850"/>
                </a:lnTo>
                <a:lnTo>
                  <a:pt x="4315095" y="794994"/>
                </a:lnTo>
                <a:lnTo>
                  <a:pt x="4342414" y="779970"/>
                </a:lnTo>
                <a:lnTo>
                  <a:pt x="4371099" y="760845"/>
                </a:lnTo>
                <a:lnTo>
                  <a:pt x="4428471" y="732160"/>
                </a:lnTo>
                <a:lnTo>
                  <a:pt x="4484475" y="700743"/>
                </a:lnTo>
                <a:lnTo>
                  <a:pt x="4513161" y="684351"/>
                </a:lnTo>
                <a:lnTo>
                  <a:pt x="4537747" y="666593"/>
                </a:lnTo>
                <a:lnTo>
                  <a:pt x="4550041" y="658397"/>
                </a:lnTo>
                <a:lnTo>
                  <a:pt x="4563701" y="652933"/>
                </a:lnTo>
                <a:lnTo>
                  <a:pt x="4577361" y="647470"/>
                </a:lnTo>
                <a:lnTo>
                  <a:pt x="4589654" y="647470"/>
                </a:lnTo>
                <a:lnTo>
                  <a:pt x="4606046" y="650202"/>
                </a:lnTo>
                <a:lnTo>
                  <a:pt x="4619707" y="655666"/>
                </a:lnTo>
                <a:lnTo>
                  <a:pt x="4629268" y="666593"/>
                </a:lnTo>
                <a:lnTo>
                  <a:pt x="4642926" y="676155"/>
                </a:lnTo>
                <a:lnTo>
                  <a:pt x="4648391" y="689816"/>
                </a:lnTo>
                <a:lnTo>
                  <a:pt x="4651123" y="703474"/>
                </a:lnTo>
                <a:lnTo>
                  <a:pt x="4648391" y="713036"/>
                </a:lnTo>
                <a:lnTo>
                  <a:pt x="4642926" y="723963"/>
                </a:lnTo>
                <a:lnTo>
                  <a:pt x="4634731" y="734891"/>
                </a:lnTo>
                <a:lnTo>
                  <a:pt x="4626535" y="743087"/>
                </a:lnTo>
                <a:lnTo>
                  <a:pt x="4606046" y="760845"/>
                </a:lnTo>
                <a:lnTo>
                  <a:pt x="4518623" y="837340"/>
                </a:lnTo>
                <a:lnTo>
                  <a:pt x="4473547" y="876953"/>
                </a:lnTo>
                <a:lnTo>
                  <a:pt x="4428471" y="911102"/>
                </a:lnTo>
                <a:lnTo>
                  <a:pt x="4405249" y="932957"/>
                </a:lnTo>
                <a:lnTo>
                  <a:pt x="4386125" y="953447"/>
                </a:lnTo>
                <a:lnTo>
                  <a:pt x="4371099" y="975302"/>
                </a:lnTo>
                <a:lnTo>
                  <a:pt x="4360172" y="998525"/>
                </a:lnTo>
                <a:lnTo>
                  <a:pt x="4357441" y="1023111"/>
                </a:lnTo>
                <a:lnTo>
                  <a:pt x="4360172" y="1049064"/>
                </a:lnTo>
                <a:lnTo>
                  <a:pt x="4368369" y="1072286"/>
                </a:lnTo>
                <a:lnTo>
                  <a:pt x="4382027" y="1099605"/>
                </a:lnTo>
                <a:lnTo>
                  <a:pt x="4391588" y="1111899"/>
                </a:lnTo>
                <a:lnTo>
                  <a:pt x="4399785" y="1120094"/>
                </a:lnTo>
                <a:lnTo>
                  <a:pt x="4410712" y="1128291"/>
                </a:lnTo>
                <a:lnTo>
                  <a:pt x="4421641" y="1133754"/>
                </a:lnTo>
                <a:lnTo>
                  <a:pt x="4431202" y="1136486"/>
                </a:lnTo>
                <a:lnTo>
                  <a:pt x="4439399" y="1139218"/>
                </a:lnTo>
                <a:lnTo>
                  <a:pt x="4461254" y="1136486"/>
                </a:lnTo>
                <a:lnTo>
                  <a:pt x="4481743" y="1128291"/>
                </a:lnTo>
                <a:lnTo>
                  <a:pt x="4500866" y="1117363"/>
                </a:lnTo>
                <a:lnTo>
                  <a:pt x="4540480" y="1091410"/>
                </a:lnTo>
                <a:lnTo>
                  <a:pt x="4563701" y="1072286"/>
                </a:lnTo>
                <a:lnTo>
                  <a:pt x="4577361" y="1065456"/>
                </a:lnTo>
                <a:lnTo>
                  <a:pt x="4589654" y="1057260"/>
                </a:lnTo>
                <a:lnTo>
                  <a:pt x="4603315" y="1054528"/>
                </a:lnTo>
                <a:lnTo>
                  <a:pt x="4616974" y="1054528"/>
                </a:lnTo>
                <a:lnTo>
                  <a:pt x="4629268" y="1059992"/>
                </a:lnTo>
                <a:lnTo>
                  <a:pt x="4642926" y="1072286"/>
                </a:lnTo>
                <a:lnTo>
                  <a:pt x="4651123" y="1088678"/>
                </a:lnTo>
                <a:lnTo>
                  <a:pt x="4656588" y="1102338"/>
                </a:lnTo>
                <a:lnTo>
                  <a:pt x="4653854" y="1114630"/>
                </a:lnTo>
                <a:lnTo>
                  <a:pt x="4645658" y="1125559"/>
                </a:lnTo>
                <a:lnTo>
                  <a:pt x="4634731" y="1133754"/>
                </a:lnTo>
                <a:lnTo>
                  <a:pt x="4623804" y="1144683"/>
                </a:lnTo>
                <a:lnTo>
                  <a:pt x="4597850" y="1159707"/>
                </a:lnTo>
                <a:lnTo>
                  <a:pt x="4577361" y="1176099"/>
                </a:lnTo>
                <a:lnTo>
                  <a:pt x="4569165" y="1187027"/>
                </a:lnTo>
                <a:lnTo>
                  <a:pt x="4563701" y="1196588"/>
                </a:lnTo>
                <a:lnTo>
                  <a:pt x="4558237" y="1207517"/>
                </a:lnTo>
                <a:lnTo>
                  <a:pt x="4558237" y="1218444"/>
                </a:lnTo>
                <a:lnTo>
                  <a:pt x="4558237" y="1232104"/>
                </a:lnTo>
                <a:lnTo>
                  <a:pt x="4566433" y="1241665"/>
                </a:lnTo>
                <a:lnTo>
                  <a:pt x="4580093" y="1260790"/>
                </a:lnTo>
                <a:lnTo>
                  <a:pt x="4592386" y="1273083"/>
                </a:lnTo>
                <a:lnTo>
                  <a:pt x="4608778" y="1286743"/>
                </a:lnTo>
                <a:lnTo>
                  <a:pt x="4623804" y="1297671"/>
                </a:lnTo>
                <a:lnTo>
                  <a:pt x="4642926" y="1308599"/>
                </a:lnTo>
                <a:lnTo>
                  <a:pt x="4663417" y="1315429"/>
                </a:lnTo>
                <a:lnTo>
                  <a:pt x="4685272" y="1320892"/>
                </a:lnTo>
                <a:lnTo>
                  <a:pt x="4705761" y="1323625"/>
                </a:lnTo>
                <a:lnTo>
                  <a:pt x="4780890" y="1331821"/>
                </a:lnTo>
                <a:lnTo>
                  <a:pt x="4809574" y="1337284"/>
                </a:lnTo>
                <a:lnTo>
                  <a:pt x="4835529" y="1345480"/>
                </a:lnTo>
                <a:lnTo>
                  <a:pt x="4857385" y="1350945"/>
                </a:lnTo>
                <a:lnTo>
                  <a:pt x="4877874" y="1360506"/>
                </a:lnTo>
                <a:lnTo>
                  <a:pt x="4891534" y="1371434"/>
                </a:lnTo>
                <a:lnTo>
                  <a:pt x="4903827" y="1382361"/>
                </a:lnTo>
                <a:lnTo>
                  <a:pt x="4912023" y="1397387"/>
                </a:lnTo>
                <a:lnTo>
                  <a:pt x="4920219" y="1416511"/>
                </a:lnTo>
                <a:lnTo>
                  <a:pt x="4922951" y="1434268"/>
                </a:lnTo>
                <a:lnTo>
                  <a:pt x="4925682" y="1458855"/>
                </a:lnTo>
                <a:lnTo>
                  <a:pt x="4925682" y="1487541"/>
                </a:lnTo>
                <a:lnTo>
                  <a:pt x="4922951" y="1516226"/>
                </a:lnTo>
                <a:lnTo>
                  <a:pt x="4914755" y="1594086"/>
                </a:lnTo>
                <a:lnTo>
                  <a:pt x="4909290" y="1645992"/>
                </a:lnTo>
                <a:lnTo>
                  <a:pt x="4906560" y="1676045"/>
                </a:lnTo>
                <a:lnTo>
                  <a:pt x="4909290" y="1701997"/>
                </a:lnTo>
                <a:lnTo>
                  <a:pt x="4917487" y="1725220"/>
                </a:lnTo>
                <a:lnTo>
                  <a:pt x="4922951" y="1736147"/>
                </a:lnTo>
                <a:lnTo>
                  <a:pt x="4928415" y="1749807"/>
                </a:lnTo>
                <a:lnTo>
                  <a:pt x="4936612" y="1759369"/>
                </a:lnTo>
                <a:lnTo>
                  <a:pt x="4946172" y="1767564"/>
                </a:lnTo>
                <a:lnTo>
                  <a:pt x="4959832" y="1778492"/>
                </a:lnTo>
                <a:lnTo>
                  <a:pt x="4973491" y="1786688"/>
                </a:lnTo>
                <a:lnTo>
                  <a:pt x="4988517" y="1792151"/>
                </a:lnTo>
                <a:lnTo>
                  <a:pt x="5002178" y="1797615"/>
                </a:lnTo>
                <a:lnTo>
                  <a:pt x="5013106" y="1797615"/>
                </a:lnTo>
                <a:lnTo>
                  <a:pt x="5022666" y="1797615"/>
                </a:lnTo>
                <a:lnTo>
                  <a:pt x="5033593" y="1794884"/>
                </a:lnTo>
                <a:lnTo>
                  <a:pt x="5041790" y="1789420"/>
                </a:lnTo>
                <a:lnTo>
                  <a:pt x="5058182" y="1775759"/>
                </a:lnTo>
                <a:lnTo>
                  <a:pt x="5070476" y="1759369"/>
                </a:lnTo>
                <a:lnTo>
                  <a:pt x="5084136" y="1738879"/>
                </a:lnTo>
                <a:lnTo>
                  <a:pt x="5097795" y="1719756"/>
                </a:lnTo>
                <a:lnTo>
                  <a:pt x="5110090" y="1704730"/>
                </a:lnTo>
                <a:lnTo>
                  <a:pt x="5126480" y="1693801"/>
                </a:lnTo>
                <a:lnTo>
                  <a:pt x="5138774" y="1685605"/>
                </a:lnTo>
                <a:lnTo>
                  <a:pt x="5152433" y="1680142"/>
                </a:lnTo>
                <a:lnTo>
                  <a:pt x="5166094" y="1677411"/>
                </a:lnTo>
                <a:lnTo>
                  <a:pt x="5181120" y="1677411"/>
                </a:lnTo>
                <a:lnTo>
                  <a:pt x="5194779" y="1677411"/>
                </a:lnTo>
                <a:lnTo>
                  <a:pt x="5226197" y="1680142"/>
                </a:lnTo>
                <a:lnTo>
                  <a:pt x="5284933" y="1693801"/>
                </a:lnTo>
                <a:lnTo>
                  <a:pt x="5316349" y="1696534"/>
                </a:lnTo>
                <a:lnTo>
                  <a:pt x="5345036" y="1696534"/>
                </a:lnTo>
                <a:lnTo>
                  <a:pt x="5350499" y="1699266"/>
                </a:lnTo>
                <a:lnTo>
                  <a:pt x="5353232" y="1699266"/>
                </a:lnTo>
                <a:lnTo>
                  <a:pt x="5355963" y="1710193"/>
                </a:lnTo>
                <a:lnTo>
                  <a:pt x="5355963" y="1719756"/>
                </a:lnTo>
                <a:lnTo>
                  <a:pt x="5353232" y="1736147"/>
                </a:lnTo>
                <a:lnTo>
                  <a:pt x="5347768" y="1752539"/>
                </a:lnTo>
                <a:lnTo>
                  <a:pt x="5336840" y="1767564"/>
                </a:lnTo>
                <a:lnTo>
                  <a:pt x="5330010" y="1781224"/>
                </a:lnTo>
                <a:lnTo>
                  <a:pt x="5319082" y="1792151"/>
                </a:lnTo>
                <a:lnTo>
                  <a:pt x="5279468" y="1820837"/>
                </a:lnTo>
                <a:lnTo>
                  <a:pt x="5245320" y="1849523"/>
                </a:lnTo>
                <a:lnTo>
                  <a:pt x="5218001" y="1880939"/>
                </a:lnTo>
                <a:lnTo>
                  <a:pt x="5197511" y="1916454"/>
                </a:lnTo>
                <a:lnTo>
                  <a:pt x="5181120" y="1950604"/>
                </a:lnTo>
                <a:lnTo>
                  <a:pt x="5168825" y="1987484"/>
                </a:lnTo>
                <a:lnTo>
                  <a:pt x="5160630" y="2021634"/>
                </a:lnTo>
                <a:lnTo>
                  <a:pt x="5155166" y="2061247"/>
                </a:lnTo>
                <a:lnTo>
                  <a:pt x="5152433" y="2098128"/>
                </a:lnTo>
                <a:lnTo>
                  <a:pt x="5152433" y="2137741"/>
                </a:lnTo>
                <a:lnTo>
                  <a:pt x="5155166" y="2216967"/>
                </a:lnTo>
                <a:lnTo>
                  <a:pt x="5160630" y="2293463"/>
                </a:lnTo>
                <a:lnTo>
                  <a:pt x="5160630" y="2369955"/>
                </a:lnTo>
                <a:lnTo>
                  <a:pt x="5163362" y="2383616"/>
                </a:lnTo>
                <a:lnTo>
                  <a:pt x="5166094" y="2397274"/>
                </a:lnTo>
                <a:lnTo>
                  <a:pt x="5174290" y="2423229"/>
                </a:lnTo>
                <a:lnTo>
                  <a:pt x="5186583" y="2446451"/>
                </a:lnTo>
                <a:lnTo>
                  <a:pt x="5205707" y="2471037"/>
                </a:lnTo>
                <a:lnTo>
                  <a:pt x="5228928" y="2488795"/>
                </a:lnTo>
                <a:lnTo>
                  <a:pt x="5257614" y="2507920"/>
                </a:lnTo>
                <a:lnTo>
                  <a:pt x="5287665" y="2525676"/>
                </a:lnTo>
                <a:lnTo>
                  <a:pt x="5321814" y="2539336"/>
                </a:lnTo>
                <a:lnTo>
                  <a:pt x="5355963" y="2552995"/>
                </a:lnTo>
                <a:lnTo>
                  <a:pt x="5392845" y="2561191"/>
                </a:lnTo>
                <a:lnTo>
                  <a:pt x="5432457" y="2568022"/>
                </a:lnTo>
                <a:lnTo>
                  <a:pt x="5469338" y="2570753"/>
                </a:lnTo>
                <a:lnTo>
                  <a:pt x="5508952" y="2570753"/>
                </a:lnTo>
                <a:lnTo>
                  <a:pt x="5548565" y="2568022"/>
                </a:lnTo>
                <a:lnTo>
                  <a:pt x="5585445" y="2563924"/>
                </a:lnTo>
                <a:lnTo>
                  <a:pt x="5619595" y="2552995"/>
                </a:lnTo>
                <a:lnTo>
                  <a:pt x="5675600" y="2536604"/>
                </a:lnTo>
                <a:lnTo>
                  <a:pt x="5715214" y="2524311"/>
                </a:lnTo>
                <a:lnTo>
                  <a:pt x="5734336" y="2521578"/>
                </a:lnTo>
                <a:lnTo>
                  <a:pt x="5746631" y="2521578"/>
                </a:lnTo>
                <a:lnTo>
                  <a:pt x="5760289" y="2521578"/>
                </a:lnTo>
                <a:lnTo>
                  <a:pt x="5771217" y="2525676"/>
                </a:lnTo>
                <a:lnTo>
                  <a:pt x="5778046" y="2531140"/>
                </a:lnTo>
                <a:lnTo>
                  <a:pt x="5786243" y="2542068"/>
                </a:lnTo>
                <a:lnTo>
                  <a:pt x="5794440" y="2552995"/>
                </a:lnTo>
                <a:lnTo>
                  <a:pt x="5799903" y="2566656"/>
                </a:lnTo>
                <a:lnTo>
                  <a:pt x="5813562" y="2606268"/>
                </a:lnTo>
                <a:lnTo>
                  <a:pt x="5825856" y="2658175"/>
                </a:lnTo>
                <a:lnTo>
                  <a:pt x="5831319" y="2671835"/>
                </a:lnTo>
                <a:lnTo>
                  <a:pt x="5839516" y="2682763"/>
                </a:lnTo>
                <a:lnTo>
                  <a:pt x="5847711" y="2689593"/>
                </a:lnTo>
                <a:lnTo>
                  <a:pt x="5857273" y="2697788"/>
                </a:lnTo>
                <a:lnTo>
                  <a:pt x="5881862" y="2705983"/>
                </a:lnTo>
                <a:lnTo>
                  <a:pt x="5905084" y="2711449"/>
                </a:lnTo>
                <a:lnTo>
                  <a:pt x="5955623" y="2725107"/>
                </a:lnTo>
                <a:lnTo>
                  <a:pt x="6003432" y="2742865"/>
                </a:lnTo>
                <a:lnTo>
                  <a:pt x="6097684" y="2782479"/>
                </a:lnTo>
                <a:lnTo>
                  <a:pt x="6148224" y="2801602"/>
                </a:lnTo>
                <a:lnTo>
                  <a:pt x="6198766" y="2816628"/>
                </a:lnTo>
                <a:lnTo>
                  <a:pt x="6221987" y="2822091"/>
                </a:lnTo>
                <a:lnTo>
                  <a:pt x="6249308" y="2827556"/>
                </a:lnTo>
                <a:lnTo>
                  <a:pt x="6275259" y="2827556"/>
                </a:lnTo>
                <a:lnTo>
                  <a:pt x="6303946" y="2830287"/>
                </a:lnTo>
                <a:lnTo>
                  <a:pt x="6328532" y="2830287"/>
                </a:lnTo>
                <a:lnTo>
                  <a:pt x="6351754" y="2835752"/>
                </a:lnTo>
                <a:lnTo>
                  <a:pt x="6372243" y="2843948"/>
                </a:lnTo>
                <a:lnTo>
                  <a:pt x="6394099" y="2856241"/>
                </a:lnTo>
                <a:lnTo>
                  <a:pt x="6409125" y="2872632"/>
                </a:lnTo>
                <a:lnTo>
                  <a:pt x="6417321" y="2880828"/>
                </a:lnTo>
                <a:lnTo>
                  <a:pt x="6422784" y="2890389"/>
                </a:lnTo>
                <a:lnTo>
                  <a:pt x="6425517" y="2901318"/>
                </a:lnTo>
                <a:lnTo>
                  <a:pt x="6428248" y="2912246"/>
                </a:lnTo>
                <a:lnTo>
                  <a:pt x="6428248" y="2923173"/>
                </a:lnTo>
                <a:lnTo>
                  <a:pt x="6425517" y="2935466"/>
                </a:lnTo>
                <a:lnTo>
                  <a:pt x="6422784" y="2951857"/>
                </a:lnTo>
                <a:lnTo>
                  <a:pt x="6417321" y="2968250"/>
                </a:lnTo>
                <a:lnTo>
                  <a:pt x="6409125" y="2977811"/>
                </a:lnTo>
                <a:lnTo>
                  <a:pt x="6402295" y="2986008"/>
                </a:lnTo>
                <a:lnTo>
                  <a:pt x="6391367" y="2991472"/>
                </a:lnTo>
                <a:lnTo>
                  <a:pt x="6383171" y="2996936"/>
                </a:lnTo>
                <a:lnTo>
                  <a:pt x="6369512" y="2996936"/>
                </a:lnTo>
                <a:lnTo>
                  <a:pt x="6359951" y="2999668"/>
                </a:lnTo>
                <a:lnTo>
                  <a:pt x="6335362" y="2996936"/>
                </a:lnTo>
                <a:lnTo>
                  <a:pt x="6309410" y="2991472"/>
                </a:lnTo>
                <a:lnTo>
                  <a:pt x="6261601" y="2977811"/>
                </a:lnTo>
                <a:lnTo>
                  <a:pt x="6034850" y="2923173"/>
                </a:lnTo>
                <a:lnTo>
                  <a:pt x="5921475" y="2893122"/>
                </a:lnTo>
                <a:lnTo>
                  <a:pt x="5808099" y="2867168"/>
                </a:lnTo>
                <a:lnTo>
                  <a:pt x="5757559" y="2856241"/>
                </a:lnTo>
                <a:lnTo>
                  <a:pt x="5731605" y="2853509"/>
                </a:lnTo>
                <a:lnTo>
                  <a:pt x="5704285" y="2850776"/>
                </a:lnTo>
                <a:lnTo>
                  <a:pt x="5678330" y="2850776"/>
                </a:lnTo>
                <a:lnTo>
                  <a:pt x="5652379" y="2856241"/>
                </a:lnTo>
                <a:lnTo>
                  <a:pt x="5625059" y="2864436"/>
                </a:lnTo>
                <a:lnTo>
                  <a:pt x="5596373" y="2880828"/>
                </a:lnTo>
                <a:lnTo>
                  <a:pt x="5574517" y="2893122"/>
                </a:lnTo>
                <a:lnTo>
                  <a:pt x="5554028" y="2912246"/>
                </a:lnTo>
                <a:lnTo>
                  <a:pt x="5530806" y="2925906"/>
                </a:lnTo>
                <a:lnTo>
                  <a:pt x="5519879" y="2930002"/>
                </a:lnTo>
                <a:lnTo>
                  <a:pt x="5508952" y="2935466"/>
                </a:lnTo>
                <a:lnTo>
                  <a:pt x="5500756" y="2935466"/>
                </a:lnTo>
                <a:lnTo>
                  <a:pt x="5491195" y="2932734"/>
                </a:lnTo>
                <a:lnTo>
                  <a:pt x="5485730" y="2928637"/>
                </a:lnTo>
                <a:lnTo>
                  <a:pt x="5477534" y="2920442"/>
                </a:lnTo>
                <a:lnTo>
                  <a:pt x="5472071" y="2904050"/>
                </a:lnTo>
                <a:lnTo>
                  <a:pt x="5469338" y="2886291"/>
                </a:lnTo>
                <a:lnTo>
                  <a:pt x="5466606" y="2861704"/>
                </a:lnTo>
                <a:lnTo>
                  <a:pt x="5469338" y="2830287"/>
                </a:lnTo>
                <a:lnTo>
                  <a:pt x="5466606" y="2819360"/>
                </a:lnTo>
                <a:lnTo>
                  <a:pt x="5463876" y="2811164"/>
                </a:lnTo>
                <a:lnTo>
                  <a:pt x="5458411" y="2807065"/>
                </a:lnTo>
                <a:lnTo>
                  <a:pt x="5454313" y="2801602"/>
                </a:lnTo>
                <a:lnTo>
                  <a:pt x="5435190" y="2793405"/>
                </a:lnTo>
                <a:lnTo>
                  <a:pt x="5411968" y="2787941"/>
                </a:lnTo>
                <a:lnTo>
                  <a:pt x="5387381" y="2787941"/>
                </a:lnTo>
                <a:lnTo>
                  <a:pt x="5364160" y="2793405"/>
                </a:lnTo>
                <a:lnTo>
                  <a:pt x="5342303" y="2798870"/>
                </a:lnTo>
                <a:lnTo>
                  <a:pt x="5324546" y="2808432"/>
                </a:lnTo>
                <a:lnTo>
                  <a:pt x="5293129" y="2833020"/>
                </a:lnTo>
                <a:lnTo>
                  <a:pt x="5257614" y="2853509"/>
                </a:lnTo>
                <a:lnTo>
                  <a:pt x="5189315" y="2898587"/>
                </a:lnTo>
                <a:lnTo>
                  <a:pt x="5157898" y="2925906"/>
                </a:lnTo>
                <a:lnTo>
                  <a:pt x="5126480" y="2951857"/>
                </a:lnTo>
                <a:lnTo>
                  <a:pt x="5099160" y="2983276"/>
                </a:lnTo>
                <a:lnTo>
                  <a:pt x="5086867" y="3002400"/>
                </a:lnTo>
                <a:lnTo>
                  <a:pt x="5075939" y="3020156"/>
                </a:lnTo>
                <a:lnTo>
                  <a:pt x="5059548" y="3044745"/>
                </a:lnTo>
                <a:lnTo>
                  <a:pt x="5047254" y="3065234"/>
                </a:lnTo>
                <a:lnTo>
                  <a:pt x="5028130" y="3087089"/>
                </a:lnTo>
                <a:lnTo>
                  <a:pt x="5013106" y="3102114"/>
                </a:lnTo>
                <a:lnTo>
                  <a:pt x="4993982" y="3121238"/>
                </a:lnTo>
                <a:lnTo>
                  <a:pt x="4976223" y="3133532"/>
                </a:lnTo>
                <a:lnTo>
                  <a:pt x="4954368" y="3147192"/>
                </a:lnTo>
                <a:lnTo>
                  <a:pt x="4933879" y="3160851"/>
                </a:lnTo>
                <a:lnTo>
                  <a:pt x="4912023" y="3169048"/>
                </a:lnTo>
                <a:lnTo>
                  <a:pt x="4888801" y="3175877"/>
                </a:lnTo>
                <a:lnTo>
                  <a:pt x="4864215" y="3181341"/>
                </a:lnTo>
                <a:lnTo>
                  <a:pt x="4840993" y="3186806"/>
                </a:lnTo>
                <a:lnTo>
                  <a:pt x="4817771" y="3189537"/>
                </a:lnTo>
                <a:lnTo>
                  <a:pt x="4793184" y="3189537"/>
                </a:lnTo>
                <a:lnTo>
                  <a:pt x="4767231" y="3189537"/>
                </a:lnTo>
                <a:lnTo>
                  <a:pt x="4741277" y="3184072"/>
                </a:lnTo>
                <a:lnTo>
                  <a:pt x="4705761" y="3181341"/>
                </a:lnTo>
                <a:lnTo>
                  <a:pt x="4677077" y="3181341"/>
                </a:lnTo>
                <a:lnTo>
                  <a:pt x="4653854" y="3186806"/>
                </a:lnTo>
                <a:lnTo>
                  <a:pt x="4642926" y="3192269"/>
                </a:lnTo>
                <a:lnTo>
                  <a:pt x="4634731" y="3197733"/>
                </a:lnTo>
                <a:lnTo>
                  <a:pt x="4626535" y="3205928"/>
                </a:lnTo>
                <a:lnTo>
                  <a:pt x="4619707" y="3212758"/>
                </a:lnTo>
                <a:lnTo>
                  <a:pt x="4611511" y="3234614"/>
                </a:lnTo>
                <a:lnTo>
                  <a:pt x="4603315" y="3260566"/>
                </a:lnTo>
                <a:lnTo>
                  <a:pt x="4597850" y="3290619"/>
                </a:lnTo>
                <a:lnTo>
                  <a:pt x="4595118" y="3330232"/>
                </a:lnTo>
                <a:lnTo>
                  <a:pt x="4589654" y="3367112"/>
                </a:lnTo>
                <a:lnTo>
                  <a:pt x="4577361" y="3440874"/>
                </a:lnTo>
                <a:lnTo>
                  <a:pt x="4571896" y="3472292"/>
                </a:lnTo>
                <a:lnTo>
                  <a:pt x="4574628" y="3503709"/>
                </a:lnTo>
                <a:lnTo>
                  <a:pt x="4580093" y="3528297"/>
                </a:lnTo>
                <a:lnTo>
                  <a:pt x="4584191" y="3540592"/>
                </a:lnTo>
                <a:lnTo>
                  <a:pt x="4589654" y="3551519"/>
                </a:lnTo>
                <a:lnTo>
                  <a:pt x="4597850" y="3562447"/>
                </a:lnTo>
                <a:lnTo>
                  <a:pt x="4606046" y="3570642"/>
                </a:lnTo>
                <a:lnTo>
                  <a:pt x="4616974" y="3577472"/>
                </a:lnTo>
                <a:lnTo>
                  <a:pt x="4629268" y="3582936"/>
                </a:lnTo>
                <a:lnTo>
                  <a:pt x="4659318" y="3593863"/>
                </a:lnTo>
                <a:lnTo>
                  <a:pt x="4693469" y="3602059"/>
                </a:lnTo>
                <a:lnTo>
                  <a:pt x="4750839" y="3610255"/>
                </a:lnTo>
                <a:lnTo>
                  <a:pt x="4806844" y="3622549"/>
                </a:lnTo>
                <a:lnTo>
                  <a:pt x="4920219" y="3655332"/>
                </a:lnTo>
                <a:lnTo>
                  <a:pt x="4948904" y="3664894"/>
                </a:lnTo>
                <a:lnTo>
                  <a:pt x="4959832" y="3673089"/>
                </a:lnTo>
                <a:lnTo>
                  <a:pt x="4970760" y="3684017"/>
                </a:lnTo>
                <a:lnTo>
                  <a:pt x="4980322" y="3694944"/>
                </a:lnTo>
                <a:lnTo>
                  <a:pt x="4985787" y="3707239"/>
                </a:lnTo>
                <a:lnTo>
                  <a:pt x="4988517" y="3720898"/>
                </a:lnTo>
                <a:lnTo>
                  <a:pt x="4985787" y="3738655"/>
                </a:lnTo>
                <a:lnTo>
                  <a:pt x="4983054" y="3755047"/>
                </a:lnTo>
                <a:lnTo>
                  <a:pt x="4976223" y="3768708"/>
                </a:lnTo>
                <a:lnTo>
                  <a:pt x="4965296" y="3779635"/>
                </a:lnTo>
                <a:lnTo>
                  <a:pt x="4954368" y="3786466"/>
                </a:lnTo>
                <a:lnTo>
                  <a:pt x="4940708" y="3791929"/>
                </a:lnTo>
                <a:lnTo>
                  <a:pt x="4925682" y="3794660"/>
                </a:lnTo>
                <a:lnTo>
                  <a:pt x="4912023" y="3797393"/>
                </a:lnTo>
                <a:lnTo>
                  <a:pt x="4896997" y="3794660"/>
                </a:lnTo>
                <a:lnTo>
                  <a:pt x="4846458" y="3791929"/>
                </a:lnTo>
                <a:lnTo>
                  <a:pt x="4798647" y="3791929"/>
                </a:lnTo>
                <a:lnTo>
                  <a:pt x="4753571" y="3794660"/>
                </a:lnTo>
                <a:lnTo>
                  <a:pt x="4708493" y="3805589"/>
                </a:lnTo>
                <a:lnTo>
                  <a:pt x="4688005" y="3811053"/>
                </a:lnTo>
                <a:lnTo>
                  <a:pt x="4666150" y="3820613"/>
                </a:lnTo>
                <a:lnTo>
                  <a:pt x="4645658" y="3828810"/>
                </a:lnTo>
                <a:lnTo>
                  <a:pt x="4626535" y="3842469"/>
                </a:lnTo>
                <a:lnTo>
                  <a:pt x="4606046" y="3858860"/>
                </a:lnTo>
                <a:lnTo>
                  <a:pt x="4586923" y="3873887"/>
                </a:lnTo>
                <a:lnTo>
                  <a:pt x="4566433" y="3893011"/>
                </a:lnTo>
                <a:lnTo>
                  <a:pt x="4547309" y="3913500"/>
                </a:lnTo>
                <a:lnTo>
                  <a:pt x="4537747" y="3924427"/>
                </a:lnTo>
                <a:lnTo>
                  <a:pt x="4526820" y="3932624"/>
                </a:lnTo>
                <a:lnTo>
                  <a:pt x="4515893" y="3938087"/>
                </a:lnTo>
                <a:lnTo>
                  <a:pt x="4503599" y="3940820"/>
                </a:lnTo>
                <a:lnTo>
                  <a:pt x="4492671" y="3940820"/>
                </a:lnTo>
                <a:lnTo>
                  <a:pt x="4481743" y="3938087"/>
                </a:lnTo>
                <a:lnTo>
                  <a:pt x="4468083" y="3932624"/>
                </a:lnTo>
                <a:lnTo>
                  <a:pt x="4458521" y="3927159"/>
                </a:lnTo>
                <a:lnTo>
                  <a:pt x="4447593" y="3918963"/>
                </a:lnTo>
                <a:lnTo>
                  <a:pt x="4436666" y="3908035"/>
                </a:lnTo>
                <a:lnTo>
                  <a:pt x="4421641" y="3884814"/>
                </a:lnTo>
                <a:lnTo>
                  <a:pt x="4413445" y="3871156"/>
                </a:lnTo>
                <a:lnTo>
                  <a:pt x="4407980" y="3856129"/>
                </a:lnTo>
                <a:lnTo>
                  <a:pt x="4405249" y="3839737"/>
                </a:lnTo>
                <a:lnTo>
                  <a:pt x="4402516" y="3823346"/>
                </a:lnTo>
                <a:lnTo>
                  <a:pt x="4402516" y="3802856"/>
                </a:lnTo>
                <a:lnTo>
                  <a:pt x="4402516" y="3779635"/>
                </a:lnTo>
                <a:lnTo>
                  <a:pt x="4407980" y="3734558"/>
                </a:lnTo>
                <a:lnTo>
                  <a:pt x="4416177" y="3689481"/>
                </a:lnTo>
                <a:lnTo>
                  <a:pt x="4421641" y="3641673"/>
                </a:lnTo>
                <a:lnTo>
                  <a:pt x="4421641" y="3622549"/>
                </a:lnTo>
                <a:lnTo>
                  <a:pt x="4421641" y="3602059"/>
                </a:lnTo>
                <a:lnTo>
                  <a:pt x="4416177" y="3582936"/>
                </a:lnTo>
                <a:lnTo>
                  <a:pt x="4407980" y="3567911"/>
                </a:lnTo>
                <a:lnTo>
                  <a:pt x="4399785" y="3551519"/>
                </a:lnTo>
                <a:lnTo>
                  <a:pt x="4386125" y="3537859"/>
                </a:lnTo>
                <a:lnTo>
                  <a:pt x="4371099" y="3528297"/>
                </a:lnTo>
                <a:lnTo>
                  <a:pt x="4351977" y="3520101"/>
                </a:lnTo>
                <a:lnTo>
                  <a:pt x="4339683" y="3517370"/>
                </a:lnTo>
                <a:lnTo>
                  <a:pt x="4328755" y="3517370"/>
                </a:lnTo>
                <a:lnTo>
                  <a:pt x="4317827" y="3517370"/>
                </a:lnTo>
                <a:lnTo>
                  <a:pt x="4312364" y="3520101"/>
                </a:lnTo>
                <a:lnTo>
                  <a:pt x="4306899" y="3525565"/>
                </a:lnTo>
                <a:lnTo>
                  <a:pt x="4302802" y="3531028"/>
                </a:lnTo>
                <a:lnTo>
                  <a:pt x="4300069" y="3543323"/>
                </a:lnTo>
                <a:lnTo>
                  <a:pt x="4300069" y="3559715"/>
                </a:lnTo>
                <a:lnTo>
                  <a:pt x="4300069" y="3576105"/>
                </a:lnTo>
                <a:lnTo>
                  <a:pt x="4297338" y="3591131"/>
                </a:lnTo>
                <a:lnTo>
                  <a:pt x="4294606" y="3607523"/>
                </a:lnTo>
                <a:lnTo>
                  <a:pt x="4270019" y="3647136"/>
                </a:lnTo>
                <a:lnTo>
                  <a:pt x="4260456" y="3664894"/>
                </a:lnTo>
                <a:lnTo>
                  <a:pt x="4254992" y="3667625"/>
                </a:lnTo>
                <a:lnTo>
                  <a:pt x="4249529" y="3670358"/>
                </a:lnTo>
                <a:lnTo>
                  <a:pt x="4198988" y="3670358"/>
                </a:lnTo>
                <a:lnTo>
                  <a:pt x="4153910" y="3673089"/>
                </a:lnTo>
                <a:lnTo>
                  <a:pt x="4107468" y="3675821"/>
                </a:lnTo>
                <a:lnTo>
                  <a:pt x="4062391" y="3684017"/>
                </a:lnTo>
                <a:lnTo>
                  <a:pt x="4017313" y="3694944"/>
                </a:lnTo>
                <a:lnTo>
                  <a:pt x="3995457" y="3704507"/>
                </a:lnTo>
                <a:lnTo>
                  <a:pt x="3974968" y="3712702"/>
                </a:lnTo>
                <a:lnTo>
                  <a:pt x="3953113" y="3726363"/>
                </a:lnTo>
                <a:lnTo>
                  <a:pt x="3932623" y="3738655"/>
                </a:lnTo>
                <a:lnTo>
                  <a:pt x="3910768" y="3755047"/>
                </a:lnTo>
                <a:lnTo>
                  <a:pt x="3893010" y="3774171"/>
                </a:lnTo>
                <a:lnTo>
                  <a:pt x="3884815" y="3779635"/>
                </a:lnTo>
                <a:lnTo>
                  <a:pt x="3879352" y="3781001"/>
                </a:lnTo>
                <a:lnTo>
                  <a:pt x="3873888" y="3781001"/>
                </a:lnTo>
                <a:lnTo>
                  <a:pt x="3868423" y="3781001"/>
                </a:lnTo>
                <a:lnTo>
                  <a:pt x="3861594" y="3774171"/>
                </a:lnTo>
                <a:lnTo>
                  <a:pt x="3856129" y="3763244"/>
                </a:lnTo>
                <a:lnTo>
                  <a:pt x="3850664" y="3746852"/>
                </a:lnTo>
                <a:lnTo>
                  <a:pt x="3845201" y="3731826"/>
                </a:lnTo>
                <a:lnTo>
                  <a:pt x="3845201" y="3712702"/>
                </a:lnTo>
                <a:lnTo>
                  <a:pt x="3845201" y="3697677"/>
                </a:lnTo>
                <a:lnTo>
                  <a:pt x="3845201" y="3675821"/>
                </a:lnTo>
                <a:lnTo>
                  <a:pt x="3845201" y="3655332"/>
                </a:lnTo>
                <a:lnTo>
                  <a:pt x="3842470" y="3638941"/>
                </a:lnTo>
                <a:lnTo>
                  <a:pt x="3837005" y="3622549"/>
                </a:lnTo>
                <a:lnTo>
                  <a:pt x="3831541" y="3610255"/>
                </a:lnTo>
                <a:lnTo>
                  <a:pt x="3824713" y="3599328"/>
                </a:lnTo>
                <a:lnTo>
                  <a:pt x="3813785" y="3591131"/>
                </a:lnTo>
                <a:lnTo>
                  <a:pt x="3802857" y="3582936"/>
                </a:lnTo>
                <a:lnTo>
                  <a:pt x="3791929" y="3577472"/>
                </a:lnTo>
                <a:lnTo>
                  <a:pt x="3779635" y="3573374"/>
                </a:lnTo>
                <a:lnTo>
                  <a:pt x="3749583" y="3567911"/>
                </a:lnTo>
                <a:lnTo>
                  <a:pt x="3718167" y="3567911"/>
                </a:lnTo>
                <a:lnTo>
                  <a:pt x="3684017" y="3567911"/>
                </a:lnTo>
                <a:lnTo>
                  <a:pt x="3525565" y="3582936"/>
                </a:lnTo>
                <a:lnTo>
                  <a:pt x="3367112" y="3602059"/>
                </a:lnTo>
                <a:lnTo>
                  <a:pt x="3343892" y="3604791"/>
                </a:lnTo>
                <a:lnTo>
                  <a:pt x="3319303" y="3610255"/>
                </a:lnTo>
                <a:lnTo>
                  <a:pt x="3296081" y="3617085"/>
                </a:lnTo>
                <a:lnTo>
                  <a:pt x="3276959" y="3625281"/>
                </a:lnTo>
                <a:lnTo>
                  <a:pt x="3259201" y="3633477"/>
                </a:lnTo>
                <a:lnTo>
                  <a:pt x="3242810" y="3644405"/>
                </a:lnTo>
                <a:lnTo>
                  <a:pt x="3230515" y="3658063"/>
                </a:lnTo>
                <a:lnTo>
                  <a:pt x="3216856" y="3670358"/>
                </a:lnTo>
                <a:lnTo>
                  <a:pt x="3208660" y="3686749"/>
                </a:lnTo>
                <a:lnTo>
                  <a:pt x="3200465" y="3701775"/>
                </a:lnTo>
                <a:lnTo>
                  <a:pt x="3195000" y="3720898"/>
                </a:lnTo>
                <a:lnTo>
                  <a:pt x="3193635" y="3738655"/>
                </a:lnTo>
                <a:lnTo>
                  <a:pt x="3193635" y="3760511"/>
                </a:lnTo>
                <a:lnTo>
                  <a:pt x="3195000" y="3781001"/>
                </a:lnTo>
                <a:lnTo>
                  <a:pt x="3197733" y="3805589"/>
                </a:lnTo>
                <a:lnTo>
                  <a:pt x="3205928" y="3828810"/>
                </a:lnTo>
                <a:lnTo>
                  <a:pt x="3219588" y="3871156"/>
                </a:lnTo>
                <a:lnTo>
                  <a:pt x="3230515" y="3913500"/>
                </a:lnTo>
                <a:lnTo>
                  <a:pt x="3245542" y="4000922"/>
                </a:lnTo>
                <a:lnTo>
                  <a:pt x="3259201" y="4085612"/>
                </a:lnTo>
                <a:lnTo>
                  <a:pt x="3267397" y="4173034"/>
                </a:lnTo>
                <a:lnTo>
                  <a:pt x="3274226" y="4227673"/>
                </a:lnTo>
                <a:lnTo>
                  <a:pt x="3285154" y="4278213"/>
                </a:lnTo>
                <a:lnTo>
                  <a:pt x="3304278" y="4326023"/>
                </a:lnTo>
                <a:lnTo>
                  <a:pt x="3313839" y="4346513"/>
                </a:lnTo>
                <a:lnTo>
                  <a:pt x="3327500" y="4368368"/>
                </a:lnTo>
                <a:lnTo>
                  <a:pt x="3341160" y="4388858"/>
                </a:lnTo>
                <a:lnTo>
                  <a:pt x="3356184" y="4410714"/>
                </a:lnTo>
                <a:lnTo>
                  <a:pt x="3372576" y="4428471"/>
                </a:lnTo>
                <a:lnTo>
                  <a:pt x="3391700" y="4447595"/>
                </a:lnTo>
                <a:lnTo>
                  <a:pt x="3412190" y="4463987"/>
                </a:lnTo>
                <a:lnTo>
                  <a:pt x="3432680" y="4481745"/>
                </a:lnTo>
                <a:lnTo>
                  <a:pt x="3457266" y="4498135"/>
                </a:lnTo>
                <a:lnTo>
                  <a:pt x="3480489" y="4510429"/>
                </a:lnTo>
                <a:lnTo>
                  <a:pt x="3502343" y="4526820"/>
                </a:lnTo>
                <a:lnTo>
                  <a:pt x="3522832" y="4540480"/>
                </a:lnTo>
                <a:lnTo>
                  <a:pt x="3539224" y="4552774"/>
                </a:lnTo>
                <a:lnTo>
                  <a:pt x="3554251" y="4566434"/>
                </a:lnTo>
                <a:lnTo>
                  <a:pt x="3565178" y="4582825"/>
                </a:lnTo>
                <a:lnTo>
                  <a:pt x="3573374" y="4595119"/>
                </a:lnTo>
                <a:lnTo>
                  <a:pt x="3578838" y="4608778"/>
                </a:lnTo>
                <a:lnTo>
                  <a:pt x="3581570" y="4625169"/>
                </a:lnTo>
                <a:lnTo>
                  <a:pt x="3578838" y="4637464"/>
                </a:lnTo>
                <a:lnTo>
                  <a:pt x="3576106" y="4653855"/>
                </a:lnTo>
                <a:lnTo>
                  <a:pt x="3570643" y="4668881"/>
                </a:lnTo>
                <a:lnTo>
                  <a:pt x="3559715" y="4685272"/>
                </a:lnTo>
                <a:lnTo>
                  <a:pt x="3550152" y="4701664"/>
                </a:lnTo>
                <a:lnTo>
                  <a:pt x="3533761" y="4716690"/>
                </a:lnTo>
                <a:lnTo>
                  <a:pt x="3496880" y="4753572"/>
                </a:lnTo>
                <a:lnTo>
                  <a:pt x="3475024" y="4769962"/>
                </a:lnTo>
                <a:lnTo>
                  <a:pt x="3465463" y="4778159"/>
                </a:lnTo>
                <a:lnTo>
                  <a:pt x="3454535" y="4780891"/>
                </a:lnTo>
                <a:lnTo>
                  <a:pt x="3438143" y="4786354"/>
                </a:lnTo>
                <a:lnTo>
                  <a:pt x="3420386" y="4790454"/>
                </a:lnTo>
                <a:lnTo>
                  <a:pt x="3403994" y="4801381"/>
                </a:lnTo>
                <a:lnTo>
                  <a:pt x="3388968" y="4812309"/>
                </a:lnTo>
                <a:lnTo>
                  <a:pt x="3356184" y="4838262"/>
                </a:lnTo>
                <a:lnTo>
                  <a:pt x="3327500" y="4862849"/>
                </a:lnTo>
                <a:lnTo>
                  <a:pt x="3312473" y="4872411"/>
                </a:lnTo>
                <a:lnTo>
                  <a:pt x="3296081" y="4883339"/>
                </a:lnTo>
                <a:lnTo>
                  <a:pt x="3279690" y="4891534"/>
                </a:lnTo>
                <a:lnTo>
                  <a:pt x="3264665" y="4894267"/>
                </a:lnTo>
                <a:lnTo>
                  <a:pt x="3248273" y="4896998"/>
                </a:lnTo>
                <a:lnTo>
                  <a:pt x="3230515" y="4894267"/>
                </a:lnTo>
                <a:lnTo>
                  <a:pt x="3211392" y="4886070"/>
                </a:lnTo>
                <a:lnTo>
                  <a:pt x="3193635" y="4872411"/>
                </a:lnTo>
                <a:lnTo>
                  <a:pt x="3177243" y="4860117"/>
                </a:lnTo>
                <a:lnTo>
                  <a:pt x="3166316" y="4846457"/>
                </a:lnTo>
                <a:lnTo>
                  <a:pt x="3158120" y="4832798"/>
                </a:lnTo>
                <a:lnTo>
                  <a:pt x="3155388" y="4817773"/>
                </a:lnTo>
                <a:lnTo>
                  <a:pt x="3154022" y="4801381"/>
                </a:lnTo>
                <a:lnTo>
                  <a:pt x="3155388" y="4789086"/>
                </a:lnTo>
                <a:lnTo>
                  <a:pt x="3160851" y="4772695"/>
                </a:lnTo>
                <a:lnTo>
                  <a:pt x="3166316" y="4756303"/>
                </a:lnTo>
                <a:lnTo>
                  <a:pt x="3182707" y="4724886"/>
                </a:lnTo>
                <a:lnTo>
                  <a:pt x="3200465" y="4693469"/>
                </a:lnTo>
                <a:lnTo>
                  <a:pt x="3216856" y="4662051"/>
                </a:lnTo>
                <a:lnTo>
                  <a:pt x="3222320" y="4645660"/>
                </a:lnTo>
                <a:lnTo>
                  <a:pt x="3225052" y="4632000"/>
                </a:lnTo>
                <a:lnTo>
                  <a:pt x="3230515" y="4597850"/>
                </a:lnTo>
                <a:lnTo>
                  <a:pt x="3230515" y="4566434"/>
                </a:lnTo>
                <a:lnTo>
                  <a:pt x="3230515" y="4532284"/>
                </a:lnTo>
                <a:lnTo>
                  <a:pt x="3225052" y="4498135"/>
                </a:lnTo>
                <a:lnTo>
                  <a:pt x="3219588" y="4463987"/>
                </a:lnTo>
                <a:lnTo>
                  <a:pt x="3211392" y="4428471"/>
                </a:lnTo>
                <a:lnTo>
                  <a:pt x="3197733" y="4394322"/>
                </a:lnTo>
                <a:lnTo>
                  <a:pt x="3185439" y="4360172"/>
                </a:lnTo>
                <a:lnTo>
                  <a:pt x="3171779" y="4328756"/>
                </a:lnTo>
                <a:lnTo>
                  <a:pt x="3154022" y="4300069"/>
                </a:lnTo>
                <a:lnTo>
                  <a:pt x="3134898" y="4272749"/>
                </a:lnTo>
                <a:lnTo>
                  <a:pt x="3115775" y="4246798"/>
                </a:lnTo>
                <a:lnTo>
                  <a:pt x="3095285" y="4224942"/>
                </a:lnTo>
                <a:lnTo>
                  <a:pt x="3072063" y="4204452"/>
                </a:lnTo>
                <a:lnTo>
                  <a:pt x="3047476" y="4188060"/>
                </a:lnTo>
                <a:lnTo>
                  <a:pt x="3021523" y="4178499"/>
                </a:lnTo>
                <a:lnTo>
                  <a:pt x="3018791" y="4204452"/>
                </a:lnTo>
                <a:lnTo>
                  <a:pt x="3021523" y="4227673"/>
                </a:lnTo>
                <a:lnTo>
                  <a:pt x="3026987" y="4252261"/>
                </a:lnTo>
                <a:lnTo>
                  <a:pt x="3036549" y="4275482"/>
                </a:lnTo>
                <a:lnTo>
                  <a:pt x="3061135" y="4317827"/>
                </a:lnTo>
                <a:lnTo>
                  <a:pt x="3072063" y="4339684"/>
                </a:lnTo>
                <a:lnTo>
                  <a:pt x="3078893" y="4362904"/>
                </a:lnTo>
                <a:lnTo>
                  <a:pt x="3084357" y="4379296"/>
                </a:lnTo>
                <a:lnTo>
                  <a:pt x="3089822" y="4394322"/>
                </a:lnTo>
                <a:lnTo>
                  <a:pt x="3089822" y="4413445"/>
                </a:lnTo>
                <a:lnTo>
                  <a:pt x="3089822" y="4428471"/>
                </a:lnTo>
                <a:lnTo>
                  <a:pt x="3087089" y="4442131"/>
                </a:lnTo>
                <a:lnTo>
                  <a:pt x="3081626" y="4458522"/>
                </a:lnTo>
                <a:lnTo>
                  <a:pt x="3072063" y="4470816"/>
                </a:lnTo>
                <a:lnTo>
                  <a:pt x="3061135" y="4487208"/>
                </a:lnTo>
                <a:lnTo>
                  <a:pt x="3047476" y="4498135"/>
                </a:lnTo>
                <a:lnTo>
                  <a:pt x="3035183" y="4506331"/>
                </a:lnTo>
                <a:lnTo>
                  <a:pt x="3024254" y="4510429"/>
                </a:lnTo>
                <a:lnTo>
                  <a:pt x="3007863" y="4513161"/>
                </a:lnTo>
                <a:lnTo>
                  <a:pt x="2995569" y="4515892"/>
                </a:lnTo>
                <a:lnTo>
                  <a:pt x="2981908" y="4513161"/>
                </a:lnTo>
                <a:lnTo>
                  <a:pt x="2965517" y="4510429"/>
                </a:lnTo>
                <a:lnTo>
                  <a:pt x="2953225" y="4506331"/>
                </a:lnTo>
                <a:lnTo>
                  <a:pt x="2934101" y="4498135"/>
                </a:lnTo>
                <a:lnTo>
                  <a:pt x="2920441" y="4487208"/>
                </a:lnTo>
                <a:lnTo>
                  <a:pt x="2908148" y="4476280"/>
                </a:lnTo>
                <a:lnTo>
                  <a:pt x="2899950" y="4463987"/>
                </a:lnTo>
                <a:lnTo>
                  <a:pt x="2894487" y="4447595"/>
                </a:lnTo>
                <a:lnTo>
                  <a:pt x="2891756" y="4431203"/>
                </a:lnTo>
                <a:lnTo>
                  <a:pt x="2891756" y="4416177"/>
                </a:lnTo>
                <a:lnTo>
                  <a:pt x="2894487" y="4397053"/>
                </a:lnTo>
                <a:lnTo>
                  <a:pt x="2899950" y="4373832"/>
                </a:lnTo>
                <a:lnTo>
                  <a:pt x="2902684" y="4351976"/>
                </a:lnTo>
                <a:lnTo>
                  <a:pt x="2905414" y="4334219"/>
                </a:lnTo>
                <a:lnTo>
                  <a:pt x="2902684" y="4315095"/>
                </a:lnTo>
                <a:lnTo>
                  <a:pt x="2899950" y="4297337"/>
                </a:lnTo>
                <a:lnTo>
                  <a:pt x="2894487" y="4280946"/>
                </a:lnTo>
                <a:lnTo>
                  <a:pt x="2889024" y="4264554"/>
                </a:lnTo>
                <a:lnTo>
                  <a:pt x="2878095" y="4252261"/>
                </a:lnTo>
                <a:lnTo>
                  <a:pt x="2868534" y="4238602"/>
                </a:lnTo>
                <a:lnTo>
                  <a:pt x="2857607" y="4224942"/>
                </a:lnTo>
                <a:lnTo>
                  <a:pt x="2828921" y="4204452"/>
                </a:lnTo>
                <a:lnTo>
                  <a:pt x="2797503" y="4185328"/>
                </a:lnTo>
                <a:lnTo>
                  <a:pt x="2757891" y="4173034"/>
                </a:lnTo>
                <a:lnTo>
                  <a:pt x="2741499" y="4164838"/>
                </a:lnTo>
                <a:lnTo>
                  <a:pt x="2727840" y="4156643"/>
                </a:lnTo>
                <a:lnTo>
                  <a:pt x="2701887" y="4138885"/>
                </a:lnTo>
                <a:lnTo>
                  <a:pt x="2688226" y="4127957"/>
                </a:lnTo>
                <a:lnTo>
                  <a:pt x="2678665" y="4117030"/>
                </a:lnTo>
                <a:lnTo>
                  <a:pt x="2656810" y="4091075"/>
                </a:lnTo>
                <a:lnTo>
                  <a:pt x="2617196" y="4035072"/>
                </a:lnTo>
                <a:lnTo>
                  <a:pt x="2599438" y="4011850"/>
                </a:lnTo>
                <a:lnTo>
                  <a:pt x="2588510" y="4000922"/>
                </a:lnTo>
                <a:lnTo>
                  <a:pt x="2577583" y="3992726"/>
                </a:lnTo>
                <a:lnTo>
                  <a:pt x="2563923" y="3987262"/>
                </a:lnTo>
                <a:lnTo>
                  <a:pt x="2551630" y="3981798"/>
                </a:lnTo>
                <a:lnTo>
                  <a:pt x="2537971" y="3981798"/>
                </a:lnTo>
                <a:lnTo>
                  <a:pt x="2521579" y="3984530"/>
                </a:lnTo>
                <a:lnTo>
                  <a:pt x="2509283" y="3987262"/>
                </a:lnTo>
                <a:lnTo>
                  <a:pt x="2495625" y="3995459"/>
                </a:lnTo>
                <a:lnTo>
                  <a:pt x="2487428" y="4003653"/>
                </a:lnTo>
                <a:lnTo>
                  <a:pt x="2477868" y="4014582"/>
                </a:lnTo>
                <a:lnTo>
                  <a:pt x="2472404" y="4026875"/>
                </a:lnTo>
                <a:lnTo>
                  <a:pt x="2464207" y="4040536"/>
                </a:lnTo>
                <a:lnTo>
                  <a:pt x="2453280" y="4071952"/>
                </a:lnTo>
                <a:lnTo>
                  <a:pt x="2435522" y="4136153"/>
                </a:lnTo>
                <a:lnTo>
                  <a:pt x="2421862" y="4167571"/>
                </a:lnTo>
                <a:lnTo>
                  <a:pt x="2413667" y="4181231"/>
                </a:lnTo>
                <a:lnTo>
                  <a:pt x="2402739" y="4193523"/>
                </a:lnTo>
                <a:lnTo>
                  <a:pt x="2376786" y="4227673"/>
                </a:lnTo>
                <a:lnTo>
                  <a:pt x="2350832" y="4263189"/>
                </a:lnTo>
                <a:lnTo>
                  <a:pt x="2303024" y="4334219"/>
                </a:lnTo>
                <a:lnTo>
                  <a:pt x="2260679" y="4407981"/>
                </a:lnTo>
                <a:lnTo>
                  <a:pt x="2223798" y="4481745"/>
                </a:lnTo>
                <a:lnTo>
                  <a:pt x="2192380" y="4558238"/>
                </a:lnTo>
                <a:lnTo>
                  <a:pt x="2162329" y="4634732"/>
                </a:lnTo>
                <a:lnTo>
                  <a:pt x="2139108" y="4713959"/>
                </a:lnTo>
                <a:lnTo>
                  <a:pt x="2115886" y="4793185"/>
                </a:lnTo>
                <a:lnTo>
                  <a:pt x="2096763" y="4875143"/>
                </a:lnTo>
                <a:lnTo>
                  <a:pt x="2079005" y="4954369"/>
                </a:lnTo>
                <a:lnTo>
                  <a:pt x="2043490" y="5118285"/>
                </a:lnTo>
                <a:lnTo>
                  <a:pt x="2012072" y="5282201"/>
                </a:lnTo>
                <a:lnTo>
                  <a:pt x="1997047" y="5364159"/>
                </a:lnTo>
                <a:lnTo>
                  <a:pt x="1977924" y="5443386"/>
                </a:lnTo>
                <a:lnTo>
                  <a:pt x="1972459" y="5465241"/>
                </a:lnTo>
                <a:lnTo>
                  <a:pt x="1972459" y="5488462"/>
                </a:lnTo>
                <a:lnTo>
                  <a:pt x="1972459" y="5510317"/>
                </a:lnTo>
                <a:lnTo>
                  <a:pt x="1975192" y="5533541"/>
                </a:lnTo>
                <a:lnTo>
                  <a:pt x="1983387" y="5581348"/>
                </a:lnTo>
                <a:lnTo>
                  <a:pt x="1988851" y="5626426"/>
                </a:lnTo>
                <a:lnTo>
                  <a:pt x="1991583" y="5686529"/>
                </a:lnTo>
                <a:lnTo>
                  <a:pt x="1988851" y="5716579"/>
                </a:lnTo>
                <a:lnTo>
                  <a:pt x="1983387" y="5742533"/>
                </a:lnTo>
                <a:lnTo>
                  <a:pt x="1975192" y="5771218"/>
                </a:lnTo>
                <a:lnTo>
                  <a:pt x="1964263" y="5798537"/>
                </a:lnTo>
                <a:lnTo>
                  <a:pt x="1949237" y="5821759"/>
                </a:lnTo>
                <a:lnTo>
                  <a:pt x="1927381" y="5844981"/>
                </a:lnTo>
                <a:lnTo>
                  <a:pt x="1901428" y="5872300"/>
                </a:lnTo>
                <a:lnTo>
                  <a:pt x="1885036" y="5881861"/>
                </a:lnTo>
                <a:lnTo>
                  <a:pt x="1870012" y="5890057"/>
                </a:lnTo>
                <a:lnTo>
                  <a:pt x="1853620" y="5898253"/>
                </a:lnTo>
                <a:lnTo>
                  <a:pt x="1835862" y="5900984"/>
                </a:lnTo>
                <a:lnTo>
                  <a:pt x="1816739" y="5900984"/>
                </a:lnTo>
                <a:lnTo>
                  <a:pt x="1796249" y="5898253"/>
                </a:lnTo>
                <a:lnTo>
                  <a:pt x="1774393" y="5890057"/>
                </a:lnTo>
                <a:lnTo>
                  <a:pt x="1759368" y="5880495"/>
                </a:lnTo>
                <a:lnTo>
                  <a:pt x="1745709" y="5866837"/>
                </a:lnTo>
                <a:lnTo>
                  <a:pt x="1737512" y="5850445"/>
                </a:lnTo>
                <a:lnTo>
                  <a:pt x="1729317" y="5835418"/>
                </a:lnTo>
                <a:lnTo>
                  <a:pt x="1725219" y="5816295"/>
                </a:lnTo>
                <a:lnTo>
                  <a:pt x="1722487" y="5798537"/>
                </a:lnTo>
                <a:lnTo>
                  <a:pt x="1722487" y="5779414"/>
                </a:lnTo>
                <a:lnTo>
                  <a:pt x="1725219" y="5737068"/>
                </a:lnTo>
                <a:lnTo>
                  <a:pt x="1726585" y="5694723"/>
                </a:lnTo>
                <a:lnTo>
                  <a:pt x="1734781" y="5652378"/>
                </a:lnTo>
                <a:lnTo>
                  <a:pt x="1740245" y="5634621"/>
                </a:lnTo>
                <a:lnTo>
                  <a:pt x="1748440" y="5615499"/>
                </a:lnTo>
                <a:lnTo>
                  <a:pt x="1768930" y="5575883"/>
                </a:lnTo>
                <a:lnTo>
                  <a:pt x="1788054" y="5533541"/>
                </a:lnTo>
                <a:lnTo>
                  <a:pt x="1804446" y="5491194"/>
                </a:lnTo>
                <a:lnTo>
                  <a:pt x="1816739" y="5448849"/>
                </a:lnTo>
                <a:lnTo>
                  <a:pt x="1844058" y="5364159"/>
                </a:lnTo>
                <a:lnTo>
                  <a:pt x="1861815" y="5276737"/>
                </a:lnTo>
                <a:lnTo>
                  <a:pt x="1878207" y="5187950"/>
                </a:lnTo>
                <a:lnTo>
                  <a:pt x="1893233" y="5100527"/>
                </a:lnTo>
                <a:lnTo>
                  <a:pt x="1917820" y="4922951"/>
                </a:lnTo>
                <a:lnTo>
                  <a:pt x="1924650" y="4869678"/>
                </a:lnTo>
                <a:lnTo>
                  <a:pt x="1938309" y="4820504"/>
                </a:lnTo>
                <a:lnTo>
                  <a:pt x="1954701" y="4769962"/>
                </a:lnTo>
                <a:lnTo>
                  <a:pt x="1972459" y="4719423"/>
                </a:lnTo>
                <a:lnTo>
                  <a:pt x="2012072" y="4625169"/>
                </a:lnTo>
                <a:lnTo>
                  <a:pt x="2057150" y="4529553"/>
                </a:lnTo>
                <a:lnTo>
                  <a:pt x="2079005" y="4470816"/>
                </a:lnTo>
                <a:lnTo>
                  <a:pt x="2096763" y="4410714"/>
                </a:lnTo>
                <a:lnTo>
                  <a:pt x="2107690" y="4351976"/>
                </a:lnTo>
                <a:lnTo>
                  <a:pt x="2115886" y="4291873"/>
                </a:lnTo>
                <a:lnTo>
                  <a:pt x="2118618" y="4233137"/>
                </a:lnTo>
                <a:lnTo>
                  <a:pt x="2118618" y="4173034"/>
                </a:lnTo>
                <a:lnTo>
                  <a:pt x="2113154" y="4111565"/>
                </a:lnTo>
                <a:lnTo>
                  <a:pt x="2107690" y="4051464"/>
                </a:lnTo>
                <a:lnTo>
                  <a:pt x="2099494" y="4006386"/>
                </a:lnTo>
                <a:lnTo>
                  <a:pt x="2094030" y="3984530"/>
                </a:lnTo>
                <a:lnTo>
                  <a:pt x="2088566" y="3969506"/>
                </a:lnTo>
                <a:lnTo>
                  <a:pt x="2081737" y="3955845"/>
                </a:lnTo>
                <a:lnTo>
                  <a:pt x="2073541" y="3944917"/>
                </a:lnTo>
                <a:lnTo>
                  <a:pt x="2062613" y="3935355"/>
                </a:lnTo>
                <a:lnTo>
                  <a:pt x="2048954" y="3929891"/>
                </a:lnTo>
                <a:lnTo>
                  <a:pt x="2039391" y="3927159"/>
                </a:lnTo>
                <a:lnTo>
                  <a:pt x="2025731" y="3927159"/>
                </a:lnTo>
                <a:lnTo>
                  <a:pt x="2009340" y="3929891"/>
                </a:lnTo>
                <a:lnTo>
                  <a:pt x="1994316" y="3935355"/>
                </a:lnTo>
                <a:lnTo>
                  <a:pt x="1977924" y="3942186"/>
                </a:lnTo>
                <a:lnTo>
                  <a:pt x="1960165" y="3953114"/>
                </a:lnTo>
                <a:lnTo>
                  <a:pt x="1920552" y="3981798"/>
                </a:lnTo>
                <a:lnTo>
                  <a:pt x="1898697" y="4000922"/>
                </a:lnTo>
                <a:lnTo>
                  <a:pt x="1878207" y="4021411"/>
                </a:lnTo>
                <a:lnTo>
                  <a:pt x="1838594" y="4066488"/>
                </a:lnTo>
                <a:lnTo>
                  <a:pt x="1804446" y="4111565"/>
                </a:lnTo>
                <a:lnTo>
                  <a:pt x="1774393" y="4162107"/>
                </a:lnTo>
                <a:lnTo>
                  <a:pt x="1745709" y="4215379"/>
                </a:lnTo>
                <a:lnTo>
                  <a:pt x="1717023" y="4264554"/>
                </a:lnTo>
                <a:lnTo>
                  <a:pt x="1689704" y="4317827"/>
                </a:lnTo>
                <a:lnTo>
                  <a:pt x="1661019" y="4368368"/>
                </a:lnTo>
                <a:lnTo>
                  <a:pt x="1650091" y="4388858"/>
                </a:lnTo>
                <a:lnTo>
                  <a:pt x="1640527" y="4410714"/>
                </a:lnTo>
                <a:lnTo>
                  <a:pt x="1629600" y="4433934"/>
                </a:lnTo>
                <a:lnTo>
                  <a:pt x="1618672" y="4455790"/>
                </a:lnTo>
                <a:lnTo>
                  <a:pt x="1606380" y="4470816"/>
                </a:lnTo>
                <a:lnTo>
                  <a:pt x="1598185" y="4479011"/>
                </a:lnTo>
                <a:lnTo>
                  <a:pt x="1589988" y="4484476"/>
                </a:lnTo>
                <a:lnTo>
                  <a:pt x="1579061" y="4487208"/>
                </a:lnTo>
                <a:lnTo>
                  <a:pt x="1568133" y="4489939"/>
                </a:lnTo>
                <a:lnTo>
                  <a:pt x="1555838" y="4489939"/>
                </a:lnTo>
                <a:lnTo>
                  <a:pt x="1542179" y="4487208"/>
                </a:lnTo>
                <a:lnTo>
                  <a:pt x="1527153" y="4479011"/>
                </a:lnTo>
                <a:lnTo>
                  <a:pt x="1513493" y="4473548"/>
                </a:lnTo>
                <a:lnTo>
                  <a:pt x="1505298" y="4466718"/>
                </a:lnTo>
                <a:lnTo>
                  <a:pt x="1497103" y="4455790"/>
                </a:lnTo>
                <a:lnTo>
                  <a:pt x="1491638" y="4444862"/>
                </a:lnTo>
                <a:lnTo>
                  <a:pt x="1488906" y="4433934"/>
                </a:lnTo>
                <a:lnTo>
                  <a:pt x="1488906" y="4424373"/>
                </a:lnTo>
                <a:lnTo>
                  <a:pt x="1488906" y="4413445"/>
                </a:lnTo>
                <a:lnTo>
                  <a:pt x="1494371" y="4386126"/>
                </a:lnTo>
                <a:lnTo>
                  <a:pt x="1499834" y="4362904"/>
                </a:lnTo>
                <a:lnTo>
                  <a:pt x="1508030" y="4336950"/>
                </a:lnTo>
                <a:lnTo>
                  <a:pt x="1513493" y="4312364"/>
                </a:lnTo>
                <a:lnTo>
                  <a:pt x="1521689" y="4272749"/>
                </a:lnTo>
                <a:lnTo>
                  <a:pt x="1531250" y="4235870"/>
                </a:lnTo>
                <a:lnTo>
                  <a:pt x="1542179" y="4198988"/>
                </a:lnTo>
                <a:lnTo>
                  <a:pt x="1555838" y="4159375"/>
                </a:lnTo>
                <a:lnTo>
                  <a:pt x="1587257" y="4088344"/>
                </a:lnTo>
                <a:lnTo>
                  <a:pt x="1621405" y="4014582"/>
                </a:lnTo>
                <a:lnTo>
                  <a:pt x="1632333" y="3989995"/>
                </a:lnTo>
                <a:lnTo>
                  <a:pt x="1640527" y="3966772"/>
                </a:lnTo>
                <a:lnTo>
                  <a:pt x="1643261" y="3942186"/>
                </a:lnTo>
                <a:lnTo>
                  <a:pt x="1643261" y="3918963"/>
                </a:lnTo>
                <a:lnTo>
                  <a:pt x="1637796" y="3895743"/>
                </a:lnTo>
                <a:lnTo>
                  <a:pt x="1629600" y="3873887"/>
                </a:lnTo>
                <a:lnTo>
                  <a:pt x="1613208" y="3853397"/>
                </a:lnTo>
                <a:lnTo>
                  <a:pt x="1592720" y="3834274"/>
                </a:lnTo>
                <a:lnTo>
                  <a:pt x="1568133" y="3819248"/>
                </a:lnTo>
                <a:lnTo>
                  <a:pt x="1544911" y="3808321"/>
                </a:lnTo>
                <a:lnTo>
                  <a:pt x="1521689" y="3805589"/>
                </a:lnTo>
                <a:lnTo>
                  <a:pt x="1497103" y="3808321"/>
                </a:lnTo>
                <a:lnTo>
                  <a:pt x="1476612" y="3813785"/>
                </a:lnTo>
                <a:lnTo>
                  <a:pt x="1454758" y="3823346"/>
                </a:lnTo>
                <a:lnTo>
                  <a:pt x="1431535" y="3839737"/>
                </a:lnTo>
                <a:lnTo>
                  <a:pt x="1412412" y="3856129"/>
                </a:lnTo>
                <a:lnTo>
                  <a:pt x="1386458" y="3879351"/>
                </a:lnTo>
                <a:lnTo>
                  <a:pt x="1360505" y="3899840"/>
                </a:lnTo>
                <a:lnTo>
                  <a:pt x="1315429" y="3932624"/>
                </a:lnTo>
                <a:lnTo>
                  <a:pt x="1289476" y="3944917"/>
                </a:lnTo>
                <a:lnTo>
                  <a:pt x="1264887" y="3955845"/>
                </a:lnTo>
                <a:lnTo>
                  <a:pt x="1238934" y="3961309"/>
                </a:lnTo>
                <a:lnTo>
                  <a:pt x="1228007" y="3961309"/>
                </a:lnTo>
                <a:lnTo>
                  <a:pt x="1214347" y="3961309"/>
                </a:lnTo>
                <a:lnTo>
                  <a:pt x="1202053" y="3958578"/>
                </a:lnTo>
                <a:lnTo>
                  <a:pt x="1188393" y="3953114"/>
                </a:lnTo>
                <a:lnTo>
                  <a:pt x="1174734" y="3947649"/>
                </a:lnTo>
                <a:lnTo>
                  <a:pt x="1165172" y="3938087"/>
                </a:lnTo>
                <a:lnTo>
                  <a:pt x="1151511" y="3927159"/>
                </a:lnTo>
                <a:lnTo>
                  <a:pt x="1140583" y="3913500"/>
                </a:lnTo>
                <a:lnTo>
                  <a:pt x="1135121" y="3902571"/>
                </a:lnTo>
                <a:lnTo>
                  <a:pt x="1135121" y="3893011"/>
                </a:lnTo>
                <a:lnTo>
                  <a:pt x="1135121" y="3882083"/>
                </a:lnTo>
                <a:lnTo>
                  <a:pt x="1137852" y="3868424"/>
                </a:lnTo>
                <a:lnTo>
                  <a:pt x="1148781" y="3847933"/>
                </a:lnTo>
                <a:lnTo>
                  <a:pt x="1180197" y="3805589"/>
                </a:lnTo>
                <a:lnTo>
                  <a:pt x="1196588" y="3781001"/>
                </a:lnTo>
                <a:lnTo>
                  <a:pt x="1199321" y="3771439"/>
                </a:lnTo>
                <a:lnTo>
                  <a:pt x="1204784" y="3757779"/>
                </a:lnTo>
                <a:lnTo>
                  <a:pt x="1193857" y="3752316"/>
                </a:lnTo>
                <a:lnTo>
                  <a:pt x="1185662" y="3746852"/>
                </a:lnTo>
                <a:lnTo>
                  <a:pt x="1165172" y="3738655"/>
                </a:lnTo>
                <a:lnTo>
                  <a:pt x="1122827" y="3734558"/>
                </a:lnTo>
                <a:lnTo>
                  <a:pt x="1106435" y="3729094"/>
                </a:lnTo>
                <a:lnTo>
                  <a:pt x="1098239" y="3723631"/>
                </a:lnTo>
                <a:lnTo>
                  <a:pt x="1091409" y="3718166"/>
                </a:lnTo>
                <a:lnTo>
                  <a:pt x="1085946" y="3712702"/>
                </a:lnTo>
                <a:lnTo>
                  <a:pt x="1080483" y="3704507"/>
                </a:lnTo>
                <a:lnTo>
                  <a:pt x="1080483" y="3694944"/>
                </a:lnTo>
                <a:lnTo>
                  <a:pt x="1077749" y="3681286"/>
                </a:lnTo>
                <a:lnTo>
                  <a:pt x="1080483" y="3667625"/>
                </a:lnTo>
                <a:lnTo>
                  <a:pt x="1083214" y="3658063"/>
                </a:lnTo>
                <a:lnTo>
                  <a:pt x="1088677" y="3647136"/>
                </a:lnTo>
                <a:lnTo>
                  <a:pt x="1092775" y="3636208"/>
                </a:lnTo>
                <a:lnTo>
                  <a:pt x="1106435" y="3619817"/>
                </a:lnTo>
                <a:lnTo>
                  <a:pt x="1125559" y="3610255"/>
                </a:lnTo>
                <a:lnTo>
                  <a:pt x="1146048" y="3599328"/>
                </a:lnTo>
                <a:lnTo>
                  <a:pt x="1167903" y="3591131"/>
                </a:lnTo>
                <a:lnTo>
                  <a:pt x="1211614" y="3576105"/>
                </a:lnTo>
                <a:lnTo>
                  <a:pt x="1233471" y="3570642"/>
                </a:lnTo>
                <a:lnTo>
                  <a:pt x="1256692" y="3567911"/>
                </a:lnTo>
                <a:lnTo>
                  <a:pt x="1301769" y="3565178"/>
                </a:lnTo>
                <a:lnTo>
                  <a:pt x="1323623" y="3562447"/>
                </a:lnTo>
                <a:lnTo>
                  <a:pt x="1344114" y="3554250"/>
                </a:lnTo>
                <a:lnTo>
                  <a:pt x="1365969" y="3543323"/>
                </a:lnTo>
                <a:lnTo>
                  <a:pt x="1372799" y="3536492"/>
                </a:lnTo>
                <a:lnTo>
                  <a:pt x="1380995" y="3525565"/>
                </a:lnTo>
                <a:lnTo>
                  <a:pt x="1383726" y="3517370"/>
                </a:lnTo>
                <a:lnTo>
                  <a:pt x="1380995" y="3503709"/>
                </a:lnTo>
                <a:lnTo>
                  <a:pt x="1375532" y="3491416"/>
                </a:lnTo>
                <a:lnTo>
                  <a:pt x="1370067" y="3485953"/>
                </a:lnTo>
                <a:lnTo>
                  <a:pt x="1341381" y="3477757"/>
                </a:lnTo>
                <a:lnTo>
                  <a:pt x="1315429" y="3475025"/>
                </a:lnTo>
                <a:lnTo>
                  <a:pt x="1289476" y="3477757"/>
                </a:lnTo>
                <a:lnTo>
                  <a:pt x="1262156" y="3485953"/>
                </a:lnTo>
                <a:lnTo>
                  <a:pt x="1238934" y="3495515"/>
                </a:lnTo>
                <a:lnTo>
                  <a:pt x="1214347" y="3506442"/>
                </a:lnTo>
                <a:lnTo>
                  <a:pt x="1167903" y="3531028"/>
                </a:lnTo>
                <a:lnTo>
                  <a:pt x="1077749" y="3576105"/>
                </a:lnTo>
                <a:lnTo>
                  <a:pt x="1029941" y="3596594"/>
                </a:lnTo>
                <a:lnTo>
                  <a:pt x="984864" y="3612986"/>
                </a:lnTo>
                <a:lnTo>
                  <a:pt x="967106" y="3615719"/>
                </a:lnTo>
                <a:lnTo>
                  <a:pt x="950714" y="3615719"/>
                </a:lnTo>
                <a:lnTo>
                  <a:pt x="934323" y="3612986"/>
                </a:lnTo>
                <a:lnTo>
                  <a:pt x="922030" y="3604791"/>
                </a:lnTo>
                <a:lnTo>
                  <a:pt x="908369" y="3593863"/>
                </a:lnTo>
                <a:lnTo>
                  <a:pt x="900174" y="3580204"/>
                </a:lnTo>
                <a:lnTo>
                  <a:pt x="893344" y="3565178"/>
                </a:lnTo>
                <a:lnTo>
                  <a:pt x="890612" y="3543323"/>
                </a:lnTo>
                <a:lnTo>
                  <a:pt x="887880" y="3528297"/>
                </a:lnTo>
                <a:lnTo>
                  <a:pt x="893344" y="3511905"/>
                </a:lnTo>
                <a:lnTo>
                  <a:pt x="897442" y="3498246"/>
                </a:lnTo>
                <a:lnTo>
                  <a:pt x="905637" y="3488684"/>
                </a:lnTo>
                <a:lnTo>
                  <a:pt x="916566" y="3477757"/>
                </a:lnTo>
                <a:lnTo>
                  <a:pt x="927494" y="3472292"/>
                </a:lnTo>
                <a:lnTo>
                  <a:pt x="939787" y="3466828"/>
                </a:lnTo>
                <a:lnTo>
                  <a:pt x="956178" y="3466828"/>
                </a:lnTo>
                <a:lnTo>
                  <a:pt x="984864" y="3466828"/>
                </a:lnTo>
                <a:lnTo>
                  <a:pt x="1013549" y="3464097"/>
                </a:lnTo>
                <a:lnTo>
                  <a:pt x="1038136" y="3461365"/>
                </a:lnTo>
                <a:lnTo>
                  <a:pt x="1061359" y="3455901"/>
                </a:lnTo>
                <a:lnTo>
                  <a:pt x="1083214" y="3449070"/>
                </a:lnTo>
                <a:lnTo>
                  <a:pt x="1100971" y="3440874"/>
                </a:lnTo>
                <a:lnTo>
                  <a:pt x="1120094" y="3427215"/>
                </a:lnTo>
                <a:lnTo>
                  <a:pt x="1135121" y="3414923"/>
                </a:lnTo>
                <a:lnTo>
                  <a:pt x="1148781" y="3398531"/>
                </a:lnTo>
                <a:lnTo>
                  <a:pt x="1159708" y="3382139"/>
                </a:lnTo>
                <a:lnTo>
                  <a:pt x="1170635" y="3361649"/>
                </a:lnTo>
                <a:lnTo>
                  <a:pt x="1177465" y="3339793"/>
                </a:lnTo>
                <a:lnTo>
                  <a:pt x="1182929" y="3319304"/>
                </a:lnTo>
                <a:lnTo>
                  <a:pt x="1188393" y="3293350"/>
                </a:lnTo>
                <a:lnTo>
                  <a:pt x="1191126" y="3266030"/>
                </a:lnTo>
                <a:lnTo>
                  <a:pt x="1193857" y="3237346"/>
                </a:lnTo>
                <a:lnTo>
                  <a:pt x="1196588" y="3215490"/>
                </a:lnTo>
                <a:lnTo>
                  <a:pt x="1204784" y="3197733"/>
                </a:lnTo>
                <a:lnTo>
                  <a:pt x="1214347" y="3181341"/>
                </a:lnTo>
                <a:lnTo>
                  <a:pt x="1230738" y="3166316"/>
                </a:lnTo>
                <a:lnTo>
                  <a:pt x="1244398" y="3149924"/>
                </a:lnTo>
                <a:lnTo>
                  <a:pt x="1262156" y="3136264"/>
                </a:lnTo>
                <a:lnTo>
                  <a:pt x="1296304" y="3113042"/>
                </a:lnTo>
                <a:lnTo>
                  <a:pt x="1329087" y="3089822"/>
                </a:lnTo>
                <a:lnTo>
                  <a:pt x="1338650" y="3076161"/>
                </a:lnTo>
                <a:lnTo>
                  <a:pt x="1349578" y="3062503"/>
                </a:lnTo>
                <a:lnTo>
                  <a:pt x="1357773" y="3051575"/>
                </a:lnTo>
                <a:lnTo>
                  <a:pt x="1363237" y="3039280"/>
                </a:lnTo>
                <a:lnTo>
                  <a:pt x="1365969" y="3025621"/>
                </a:lnTo>
                <a:lnTo>
                  <a:pt x="1368700" y="3010595"/>
                </a:lnTo>
                <a:lnTo>
                  <a:pt x="1368700" y="2996936"/>
                </a:lnTo>
                <a:lnTo>
                  <a:pt x="1368700" y="2983276"/>
                </a:lnTo>
                <a:lnTo>
                  <a:pt x="1363237" y="2970982"/>
                </a:lnTo>
                <a:lnTo>
                  <a:pt x="1360505" y="2954590"/>
                </a:lnTo>
                <a:lnTo>
                  <a:pt x="1344114" y="2928637"/>
                </a:lnTo>
                <a:lnTo>
                  <a:pt x="1323623" y="2898587"/>
                </a:lnTo>
                <a:lnTo>
                  <a:pt x="1309965" y="2886291"/>
                </a:lnTo>
                <a:lnTo>
                  <a:pt x="1296304" y="2875365"/>
                </a:lnTo>
                <a:lnTo>
                  <a:pt x="1284011" y="2864436"/>
                </a:lnTo>
                <a:lnTo>
                  <a:pt x="1270352" y="2858972"/>
                </a:lnTo>
                <a:lnTo>
                  <a:pt x="1259423" y="2853509"/>
                </a:lnTo>
                <a:lnTo>
                  <a:pt x="1247131" y="2850776"/>
                </a:lnTo>
                <a:lnTo>
                  <a:pt x="1233471" y="2850776"/>
                </a:lnTo>
                <a:lnTo>
                  <a:pt x="1222542" y="2853509"/>
                </a:lnTo>
                <a:lnTo>
                  <a:pt x="1210249" y="2856241"/>
                </a:lnTo>
                <a:lnTo>
                  <a:pt x="1199321" y="2861704"/>
                </a:lnTo>
                <a:lnTo>
                  <a:pt x="1174734" y="2878097"/>
                </a:lnTo>
                <a:lnTo>
                  <a:pt x="1151511" y="2898587"/>
                </a:lnTo>
                <a:lnTo>
                  <a:pt x="1131022" y="2923173"/>
                </a:lnTo>
                <a:lnTo>
                  <a:pt x="1106435" y="2949127"/>
                </a:lnTo>
                <a:lnTo>
                  <a:pt x="1083214" y="2972348"/>
                </a:lnTo>
                <a:lnTo>
                  <a:pt x="1058625" y="2996936"/>
                </a:lnTo>
                <a:lnTo>
                  <a:pt x="1046333" y="3005131"/>
                </a:lnTo>
                <a:lnTo>
                  <a:pt x="1032672" y="3011961"/>
                </a:lnTo>
                <a:lnTo>
                  <a:pt x="1019014" y="3017425"/>
                </a:lnTo>
                <a:lnTo>
                  <a:pt x="1003987" y="3020156"/>
                </a:lnTo>
                <a:lnTo>
                  <a:pt x="987596" y="3022889"/>
                </a:lnTo>
                <a:lnTo>
                  <a:pt x="972570" y="3020156"/>
                </a:lnTo>
                <a:lnTo>
                  <a:pt x="953446" y="3017425"/>
                </a:lnTo>
                <a:lnTo>
                  <a:pt x="934323" y="3010595"/>
                </a:lnTo>
                <a:lnTo>
                  <a:pt x="913833" y="2999668"/>
                </a:lnTo>
                <a:lnTo>
                  <a:pt x="893344" y="2983276"/>
                </a:lnTo>
                <a:lnTo>
                  <a:pt x="885148" y="2980545"/>
                </a:lnTo>
                <a:lnTo>
                  <a:pt x="874221" y="2977811"/>
                </a:lnTo>
                <a:lnTo>
                  <a:pt x="866025" y="2977811"/>
                </a:lnTo>
                <a:lnTo>
                  <a:pt x="857829" y="2980545"/>
                </a:lnTo>
                <a:lnTo>
                  <a:pt x="850998" y="2986008"/>
                </a:lnTo>
                <a:lnTo>
                  <a:pt x="842803" y="2991472"/>
                </a:lnTo>
                <a:lnTo>
                  <a:pt x="829144" y="3007863"/>
                </a:lnTo>
                <a:lnTo>
                  <a:pt x="820947" y="3028353"/>
                </a:lnTo>
                <a:lnTo>
                  <a:pt x="814118" y="3051575"/>
                </a:lnTo>
                <a:lnTo>
                  <a:pt x="814118" y="3073430"/>
                </a:lnTo>
                <a:lnTo>
                  <a:pt x="815483" y="3093919"/>
                </a:lnTo>
                <a:lnTo>
                  <a:pt x="820947" y="3123970"/>
                </a:lnTo>
                <a:lnTo>
                  <a:pt x="820947" y="3149924"/>
                </a:lnTo>
                <a:lnTo>
                  <a:pt x="818217" y="3175877"/>
                </a:lnTo>
                <a:lnTo>
                  <a:pt x="814118" y="3203196"/>
                </a:lnTo>
                <a:lnTo>
                  <a:pt x="797726" y="3253738"/>
                </a:lnTo>
                <a:lnTo>
                  <a:pt x="789530" y="3279690"/>
                </a:lnTo>
                <a:lnTo>
                  <a:pt x="784067" y="3302912"/>
                </a:lnTo>
                <a:lnTo>
                  <a:pt x="778603" y="3327500"/>
                </a:lnTo>
                <a:lnTo>
                  <a:pt x="769042" y="3350722"/>
                </a:lnTo>
                <a:lnTo>
                  <a:pt x="758113" y="3372577"/>
                </a:lnTo>
                <a:lnTo>
                  <a:pt x="741721" y="3390334"/>
                </a:lnTo>
                <a:lnTo>
                  <a:pt x="723964" y="3403994"/>
                </a:lnTo>
                <a:lnTo>
                  <a:pt x="713036" y="3409458"/>
                </a:lnTo>
                <a:lnTo>
                  <a:pt x="699377" y="3412190"/>
                </a:lnTo>
                <a:lnTo>
                  <a:pt x="689814" y="3414923"/>
                </a:lnTo>
                <a:lnTo>
                  <a:pt x="673423" y="3414923"/>
                </a:lnTo>
                <a:lnTo>
                  <a:pt x="659763" y="3414923"/>
                </a:lnTo>
                <a:lnTo>
                  <a:pt x="644738" y="3412190"/>
                </a:lnTo>
                <a:lnTo>
                  <a:pt x="628347" y="3409458"/>
                </a:lnTo>
                <a:lnTo>
                  <a:pt x="613320" y="3409458"/>
                </a:lnTo>
                <a:lnTo>
                  <a:pt x="599660" y="3412190"/>
                </a:lnTo>
                <a:lnTo>
                  <a:pt x="586001" y="3414923"/>
                </a:lnTo>
                <a:lnTo>
                  <a:pt x="575073" y="3419019"/>
                </a:lnTo>
                <a:lnTo>
                  <a:pt x="562780" y="3427215"/>
                </a:lnTo>
                <a:lnTo>
                  <a:pt x="551852" y="3438143"/>
                </a:lnTo>
                <a:lnTo>
                  <a:pt x="540924" y="3451803"/>
                </a:lnTo>
                <a:lnTo>
                  <a:pt x="525898" y="3469561"/>
                </a:lnTo>
                <a:lnTo>
                  <a:pt x="504044" y="3485953"/>
                </a:lnTo>
                <a:lnTo>
                  <a:pt x="480822" y="3498246"/>
                </a:lnTo>
                <a:lnTo>
                  <a:pt x="454868" y="3511905"/>
                </a:lnTo>
                <a:lnTo>
                  <a:pt x="427548" y="3522833"/>
                </a:lnTo>
                <a:lnTo>
                  <a:pt x="396131" y="3531028"/>
                </a:lnTo>
                <a:lnTo>
                  <a:pt x="367446" y="3536492"/>
                </a:lnTo>
                <a:lnTo>
                  <a:pt x="336029" y="3537859"/>
                </a:lnTo>
                <a:lnTo>
                  <a:pt x="303246" y="3537859"/>
                </a:lnTo>
                <a:lnTo>
                  <a:pt x="271828" y="3536492"/>
                </a:lnTo>
                <a:lnTo>
                  <a:pt x="243143" y="3533761"/>
                </a:lnTo>
                <a:lnTo>
                  <a:pt x="214458" y="3525565"/>
                </a:lnTo>
                <a:lnTo>
                  <a:pt x="187138" y="3517370"/>
                </a:lnTo>
                <a:lnTo>
                  <a:pt x="163916" y="3506442"/>
                </a:lnTo>
                <a:lnTo>
                  <a:pt x="142061" y="3494147"/>
                </a:lnTo>
                <a:lnTo>
                  <a:pt x="124304" y="3477757"/>
                </a:lnTo>
                <a:lnTo>
                  <a:pt x="102448" y="3449070"/>
                </a:lnTo>
                <a:lnTo>
                  <a:pt x="84691" y="3421751"/>
                </a:lnTo>
                <a:lnTo>
                  <a:pt x="65566" y="3393067"/>
                </a:lnTo>
                <a:lnTo>
                  <a:pt x="50542" y="3364380"/>
                </a:lnTo>
                <a:lnTo>
                  <a:pt x="36881" y="3334330"/>
                </a:lnTo>
                <a:lnTo>
                  <a:pt x="25955" y="3305644"/>
                </a:lnTo>
                <a:lnTo>
                  <a:pt x="19124" y="3276958"/>
                </a:lnTo>
                <a:lnTo>
                  <a:pt x="10928" y="3245541"/>
                </a:lnTo>
                <a:lnTo>
                  <a:pt x="5465" y="3215490"/>
                </a:lnTo>
                <a:lnTo>
                  <a:pt x="2732" y="3184072"/>
                </a:lnTo>
                <a:lnTo>
                  <a:pt x="0" y="3155388"/>
                </a:lnTo>
                <a:lnTo>
                  <a:pt x="2732" y="3123970"/>
                </a:lnTo>
                <a:lnTo>
                  <a:pt x="5465" y="3093919"/>
                </a:lnTo>
                <a:lnTo>
                  <a:pt x="8197" y="3065234"/>
                </a:lnTo>
                <a:lnTo>
                  <a:pt x="13661" y="3033817"/>
                </a:lnTo>
                <a:lnTo>
                  <a:pt x="20491" y="3005131"/>
                </a:lnTo>
                <a:lnTo>
                  <a:pt x="31418" y="2977811"/>
                </a:lnTo>
                <a:lnTo>
                  <a:pt x="42345" y="2949127"/>
                </a:lnTo>
                <a:lnTo>
                  <a:pt x="56005" y="2923173"/>
                </a:lnTo>
                <a:lnTo>
                  <a:pt x="71031" y="2895853"/>
                </a:lnTo>
                <a:lnTo>
                  <a:pt x="87422" y="2869899"/>
                </a:lnTo>
                <a:lnTo>
                  <a:pt x="105180" y="2846679"/>
                </a:lnTo>
                <a:lnTo>
                  <a:pt x="124304" y="2822091"/>
                </a:lnTo>
                <a:lnTo>
                  <a:pt x="144793" y="2798870"/>
                </a:lnTo>
                <a:lnTo>
                  <a:pt x="169380" y="2777015"/>
                </a:lnTo>
                <a:lnTo>
                  <a:pt x="192604" y="2759257"/>
                </a:lnTo>
                <a:lnTo>
                  <a:pt x="218555" y="2740134"/>
                </a:lnTo>
                <a:lnTo>
                  <a:pt x="245874" y="2722375"/>
                </a:lnTo>
                <a:lnTo>
                  <a:pt x="274560" y="2708718"/>
                </a:lnTo>
                <a:lnTo>
                  <a:pt x="303246" y="2692325"/>
                </a:lnTo>
                <a:lnTo>
                  <a:pt x="336029" y="2682763"/>
                </a:lnTo>
                <a:lnTo>
                  <a:pt x="367446" y="2671835"/>
                </a:lnTo>
                <a:lnTo>
                  <a:pt x="387936" y="2669104"/>
                </a:lnTo>
                <a:lnTo>
                  <a:pt x="404328" y="2669104"/>
                </a:lnTo>
                <a:lnTo>
                  <a:pt x="419354" y="2674568"/>
                </a:lnTo>
                <a:lnTo>
                  <a:pt x="433012" y="2680030"/>
                </a:lnTo>
                <a:lnTo>
                  <a:pt x="456234" y="2697788"/>
                </a:lnTo>
                <a:lnTo>
                  <a:pt x="469894" y="2708718"/>
                </a:lnTo>
                <a:lnTo>
                  <a:pt x="483554" y="2716911"/>
                </a:lnTo>
                <a:lnTo>
                  <a:pt x="534094" y="2745596"/>
                </a:lnTo>
                <a:lnTo>
                  <a:pt x="583269" y="2774284"/>
                </a:lnTo>
                <a:lnTo>
                  <a:pt x="633810" y="2804333"/>
                </a:lnTo>
                <a:lnTo>
                  <a:pt x="684350" y="2833020"/>
                </a:lnTo>
                <a:lnTo>
                  <a:pt x="710305" y="2843948"/>
                </a:lnTo>
                <a:lnTo>
                  <a:pt x="736257" y="2853509"/>
                </a:lnTo>
                <a:lnTo>
                  <a:pt x="766308" y="2864436"/>
                </a:lnTo>
                <a:lnTo>
                  <a:pt x="792263" y="2869899"/>
                </a:lnTo>
                <a:lnTo>
                  <a:pt x="823680" y="2875365"/>
                </a:lnTo>
                <a:lnTo>
                  <a:pt x="855098" y="2878097"/>
                </a:lnTo>
                <a:lnTo>
                  <a:pt x="887880" y="2878097"/>
                </a:lnTo>
                <a:lnTo>
                  <a:pt x="922030" y="2872632"/>
                </a:lnTo>
                <a:lnTo>
                  <a:pt x="953446" y="2867168"/>
                </a:lnTo>
                <a:lnTo>
                  <a:pt x="982133" y="2856241"/>
                </a:lnTo>
                <a:lnTo>
                  <a:pt x="1009451" y="2846679"/>
                </a:lnTo>
                <a:lnTo>
                  <a:pt x="1035405" y="2835752"/>
                </a:lnTo>
                <a:lnTo>
                  <a:pt x="1055895" y="2819360"/>
                </a:lnTo>
                <a:lnTo>
                  <a:pt x="1077749" y="2804333"/>
                </a:lnTo>
                <a:lnTo>
                  <a:pt x="1095507" y="2785210"/>
                </a:lnTo>
                <a:lnTo>
                  <a:pt x="1111899" y="2767452"/>
                </a:lnTo>
                <a:lnTo>
                  <a:pt x="1143315" y="2727839"/>
                </a:lnTo>
                <a:lnTo>
                  <a:pt x="1172002" y="2685494"/>
                </a:lnTo>
                <a:lnTo>
                  <a:pt x="1202053" y="2643149"/>
                </a:lnTo>
                <a:lnTo>
                  <a:pt x="1230738" y="2600805"/>
                </a:lnTo>
                <a:lnTo>
                  <a:pt x="1238934" y="2581681"/>
                </a:lnTo>
                <a:lnTo>
                  <a:pt x="1241665" y="2568022"/>
                </a:lnTo>
                <a:lnTo>
                  <a:pt x="1238934" y="2555728"/>
                </a:lnTo>
                <a:lnTo>
                  <a:pt x="1230738" y="2547533"/>
                </a:lnTo>
                <a:lnTo>
                  <a:pt x="1217078" y="2542068"/>
                </a:lnTo>
                <a:lnTo>
                  <a:pt x="1202053" y="2536604"/>
                </a:lnTo>
                <a:lnTo>
                  <a:pt x="1182929" y="2539336"/>
                </a:lnTo>
                <a:lnTo>
                  <a:pt x="1159708" y="2542068"/>
                </a:lnTo>
                <a:lnTo>
                  <a:pt x="1120094" y="2555728"/>
                </a:lnTo>
                <a:lnTo>
                  <a:pt x="1080483" y="2568022"/>
                </a:lnTo>
                <a:lnTo>
                  <a:pt x="1043601" y="2584413"/>
                </a:lnTo>
                <a:lnTo>
                  <a:pt x="1006719" y="2603537"/>
                </a:lnTo>
                <a:lnTo>
                  <a:pt x="972570" y="2626757"/>
                </a:lnTo>
                <a:lnTo>
                  <a:pt x="939787" y="2649980"/>
                </a:lnTo>
                <a:lnTo>
                  <a:pt x="911101" y="2682763"/>
                </a:lnTo>
                <a:lnTo>
                  <a:pt x="885148" y="2716911"/>
                </a:lnTo>
                <a:lnTo>
                  <a:pt x="863293" y="2748329"/>
                </a:lnTo>
                <a:lnTo>
                  <a:pt x="850998" y="2761989"/>
                </a:lnTo>
                <a:lnTo>
                  <a:pt x="837340" y="2774284"/>
                </a:lnTo>
                <a:lnTo>
                  <a:pt x="820947" y="2785210"/>
                </a:lnTo>
                <a:lnTo>
                  <a:pt x="803190" y="2793405"/>
                </a:lnTo>
                <a:lnTo>
                  <a:pt x="784067" y="2796138"/>
                </a:lnTo>
                <a:lnTo>
                  <a:pt x="766308" y="2793405"/>
                </a:lnTo>
                <a:lnTo>
                  <a:pt x="752649" y="2787941"/>
                </a:lnTo>
                <a:lnTo>
                  <a:pt x="741721" y="2782479"/>
                </a:lnTo>
                <a:lnTo>
                  <a:pt x="733525" y="2777015"/>
                </a:lnTo>
                <a:lnTo>
                  <a:pt x="732160" y="2768819"/>
                </a:lnTo>
                <a:lnTo>
                  <a:pt x="729429" y="2761989"/>
                </a:lnTo>
                <a:lnTo>
                  <a:pt x="726696" y="2753794"/>
                </a:lnTo>
                <a:lnTo>
                  <a:pt x="729429" y="2734670"/>
                </a:lnTo>
                <a:lnTo>
                  <a:pt x="736257" y="2700520"/>
                </a:lnTo>
                <a:lnTo>
                  <a:pt x="738989" y="2685494"/>
                </a:lnTo>
                <a:lnTo>
                  <a:pt x="738989" y="2677299"/>
                </a:lnTo>
                <a:lnTo>
                  <a:pt x="736257" y="2671835"/>
                </a:lnTo>
                <a:lnTo>
                  <a:pt x="723964" y="2643149"/>
                </a:lnTo>
                <a:lnTo>
                  <a:pt x="713036" y="2618561"/>
                </a:lnTo>
                <a:lnTo>
                  <a:pt x="707571" y="2595341"/>
                </a:lnTo>
                <a:lnTo>
                  <a:pt x="704840" y="2576217"/>
                </a:lnTo>
                <a:lnTo>
                  <a:pt x="707571" y="2558459"/>
                </a:lnTo>
                <a:lnTo>
                  <a:pt x="713036" y="2542068"/>
                </a:lnTo>
                <a:lnTo>
                  <a:pt x="721232" y="2528409"/>
                </a:lnTo>
                <a:lnTo>
                  <a:pt x="732160" y="2516114"/>
                </a:lnTo>
                <a:lnTo>
                  <a:pt x="744453" y="2505187"/>
                </a:lnTo>
                <a:lnTo>
                  <a:pt x="758113" y="2496991"/>
                </a:lnTo>
                <a:lnTo>
                  <a:pt x="792263" y="2479233"/>
                </a:lnTo>
                <a:lnTo>
                  <a:pt x="866025" y="2446451"/>
                </a:lnTo>
                <a:lnTo>
                  <a:pt x="894709" y="2431425"/>
                </a:lnTo>
                <a:lnTo>
                  <a:pt x="922030" y="2412301"/>
                </a:lnTo>
                <a:lnTo>
                  <a:pt x="945251" y="2391811"/>
                </a:lnTo>
                <a:lnTo>
                  <a:pt x="967106" y="2367224"/>
                </a:lnTo>
                <a:lnTo>
                  <a:pt x="982133" y="2344003"/>
                </a:lnTo>
                <a:lnTo>
                  <a:pt x="998523" y="2318048"/>
                </a:lnTo>
                <a:lnTo>
                  <a:pt x="1009451" y="2287997"/>
                </a:lnTo>
                <a:lnTo>
                  <a:pt x="1019014" y="2259313"/>
                </a:lnTo>
                <a:lnTo>
                  <a:pt x="1024477" y="2230627"/>
                </a:lnTo>
                <a:lnTo>
                  <a:pt x="1027209" y="2201942"/>
                </a:lnTo>
                <a:lnTo>
                  <a:pt x="1027209" y="2169158"/>
                </a:lnTo>
                <a:lnTo>
                  <a:pt x="1021745" y="2140474"/>
                </a:lnTo>
                <a:lnTo>
                  <a:pt x="1013549" y="2111789"/>
                </a:lnTo>
                <a:lnTo>
                  <a:pt x="1003987" y="2080370"/>
                </a:lnTo>
                <a:lnTo>
                  <a:pt x="990328" y="2053051"/>
                </a:lnTo>
                <a:lnTo>
                  <a:pt x="972570" y="2024366"/>
                </a:lnTo>
                <a:lnTo>
                  <a:pt x="961643" y="2010706"/>
                </a:lnTo>
                <a:lnTo>
                  <a:pt x="947983" y="2001144"/>
                </a:lnTo>
                <a:lnTo>
                  <a:pt x="932957" y="1992949"/>
                </a:lnTo>
                <a:lnTo>
                  <a:pt x="916566" y="1990217"/>
                </a:lnTo>
                <a:lnTo>
                  <a:pt x="900174" y="1990217"/>
                </a:lnTo>
                <a:lnTo>
                  <a:pt x="885148" y="1990217"/>
                </a:lnTo>
                <a:lnTo>
                  <a:pt x="850998" y="1998412"/>
                </a:lnTo>
                <a:lnTo>
                  <a:pt x="803190" y="2013439"/>
                </a:lnTo>
                <a:lnTo>
                  <a:pt x="755382" y="2029831"/>
                </a:lnTo>
                <a:lnTo>
                  <a:pt x="662494" y="2063978"/>
                </a:lnTo>
                <a:lnTo>
                  <a:pt x="625613" y="2081736"/>
                </a:lnTo>
                <a:lnTo>
                  <a:pt x="607858" y="2089933"/>
                </a:lnTo>
                <a:lnTo>
                  <a:pt x="588733" y="2098128"/>
                </a:lnTo>
                <a:lnTo>
                  <a:pt x="570975" y="2100861"/>
                </a:lnTo>
                <a:lnTo>
                  <a:pt x="562780" y="2100861"/>
                </a:lnTo>
                <a:lnTo>
                  <a:pt x="551852" y="2098128"/>
                </a:lnTo>
                <a:lnTo>
                  <a:pt x="543656" y="2092665"/>
                </a:lnTo>
                <a:lnTo>
                  <a:pt x="534094" y="2087200"/>
                </a:lnTo>
                <a:lnTo>
                  <a:pt x="523167" y="2080370"/>
                </a:lnTo>
                <a:lnTo>
                  <a:pt x="514970" y="2069442"/>
                </a:lnTo>
                <a:lnTo>
                  <a:pt x="495847" y="2042124"/>
                </a:lnTo>
                <a:lnTo>
                  <a:pt x="491750" y="2029831"/>
                </a:lnTo>
                <a:lnTo>
                  <a:pt x="486286" y="2016170"/>
                </a:lnTo>
                <a:lnTo>
                  <a:pt x="483554" y="2002511"/>
                </a:lnTo>
                <a:lnTo>
                  <a:pt x="483554" y="1987484"/>
                </a:lnTo>
                <a:lnTo>
                  <a:pt x="486286" y="1973825"/>
                </a:lnTo>
                <a:lnTo>
                  <a:pt x="491750" y="1960165"/>
                </a:lnTo>
                <a:lnTo>
                  <a:pt x="501312" y="1939676"/>
                </a:lnTo>
                <a:lnTo>
                  <a:pt x="512239" y="1920552"/>
                </a:lnTo>
                <a:lnTo>
                  <a:pt x="528631" y="1905528"/>
                </a:lnTo>
                <a:lnTo>
                  <a:pt x="543656" y="1891866"/>
                </a:lnTo>
                <a:lnTo>
                  <a:pt x="560047" y="1883671"/>
                </a:lnTo>
                <a:lnTo>
                  <a:pt x="580536" y="1879573"/>
                </a:lnTo>
                <a:lnTo>
                  <a:pt x="602393" y="1876842"/>
                </a:lnTo>
                <a:lnTo>
                  <a:pt x="622882" y="1876842"/>
                </a:lnTo>
                <a:lnTo>
                  <a:pt x="654299" y="1880939"/>
                </a:lnTo>
                <a:lnTo>
                  <a:pt x="684350" y="1880939"/>
                </a:lnTo>
                <a:lnTo>
                  <a:pt x="713036" y="1880939"/>
                </a:lnTo>
                <a:lnTo>
                  <a:pt x="741721" y="1879573"/>
                </a:lnTo>
                <a:lnTo>
                  <a:pt x="771771" y="1874109"/>
                </a:lnTo>
                <a:lnTo>
                  <a:pt x="800459" y="1868646"/>
                </a:lnTo>
                <a:lnTo>
                  <a:pt x="855098" y="1852254"/>
                </a:lnTo>
                <a:lnTo>
                  <a:pt x="911101" y="1831764"/>
                </a:lnTo>
                <a:lnTo>
                  <a:pt x="964375" y="1809909"/>
                </a:lnTo>
                <a:lnTo>
                  <a:pt x="1072286" y="1764832"/>
                </a:lnTo>
                <a:lnTo>
                  <a:pt x="1106435" y="1752539"/>
                </a:lnTo>
                <a:lnTo>
                  <a:pt x="1125559" y="1744342"/>
                </a:lnTo>
                <a:lnTo>
                  <a:pt x="1140583" y="1736147"/>
                </a:lnTo>
                <a:lnTo>
                  <a:pt x="1156975" y="1725220"/>
                </a:lnTo>
                <a:lnTo>
                  <a:pt x="1167903" y="1712925"/>
                </a:lnTo>
                <a:lnTo>
                  <a:pt x="1174734" y="1693801"/>
                </a:lnTo>
                <a:lnTo>
                  <a:pt x="1174734" y="1682874"/>
                </a:lnTo>
                <a:lnTo>
                  <a:pt x="1174734" y="1673312"/>
                </a:lnTo>
                <a:lnTo>
                  <a:pt x="1172002" y="1654188"/>
                </a:lnTo>
                <a:lnTo>
                  <a:pt x="1167903" y="1636430"/>
                </a:lnTo>
                <a:lnTo>
                  <a:pt x="1156975" y="1620039"/>
                </a:lnTo>
                <a:lnTo>
                  <a:pt x="1146048" y="1603648"/>
                </a:lnTo>
                <a:lnTo>
                  <a:pt x="1132388" y="1591354"/>
                </a:lnTo>
                <a:lnTo>
                  <a:pt x="1117363" y="1580427"/>
                </a:lnTo>
                <a:lnTo>
                  <a:pt x="1085946" y="1558571"/>
                </a:lnTo>
                <a:lnTo>
                  <a:pt x="1051796" y="1540814"/>
                </a:lnTo>
                <a:lnTo>
                  <a:pt x="1016281" y="1527153"/>
                </a:lnTo>
                <a:lnTo>
                  <a:pt x="982133" y="1514861"/>
                </a:lnTo>
                <a:lnTo>
                  <a:pt x="945251" y="1503932"/>
                </a:lnTo>
                <a:lnTo>
                  <a:pt x="908369" y="1495736"/>
                </a:lnTo>
                <a:lnTo>
                  <a:pt x="871488" y="1487541"/>
                </a:lnTo>
                <a:lnTo>
                  <a:pt x="834608" y="1482077"/>
                </a:lnTo>
                <a:lnTo>
                  <a:pt x="797726" y="1479345"/>
                </a:lnTo>
                <a:lnTo>
                  <a:pt x="771771" y="1476612"/>
                </a:lnTo>
                <a:lnTo>
                  <a:pt x="744453" y="1472515"/>
                </a:lnTo>
                <a:lnTo>
                  <a:pt x="718500" y="1464319"/>
                </a:lnTo>
                <a:lnTo>
                  <a:pt x="696644" y="1453392"/>
                </a:lnTo>
                <a:lnTo>
                  <a:pt x="681619" y="1437000"/>
                </a:lnTo>
                <a:lnTo>
                  <a:pt x="673423" y="1427438"/>
                </a:lnTo>
                <a:lnTo>
                  <a:pt x="667958" y="1419242"/>
                </a:lnTo>
                <a:lnTo>
                  <a:pt x="662494" y="1405583"/>
                </a:lnTo>
                <a:lnTo>
                  <a:pt x="662494" y="1394655"/>
                </a:lnTo>
                <a:lnTo>
                  <a:pt x="662494" y="1379629"/>
                </a:lnTo>
                <a:lnTo>
                  <a:pt x="662494" y="1365969"/>
                </a:lnTo>
                <a:lnTo>
                  <a:pt x="667958" y="1348212"/>
                </a:lnTo>
                <a:lnTo>
                  <a:pt x="673423" y="1334553"/>
                </a:lnTo>
                <a:lnTo>
                  <a:pt x="678886" y="1320892"/>
                </a:lnTo>
                <a:lnTo>
                  <a:pt x="687082" y="1314062"/>
                </a:lnTo>
                <a:lnTo>
                  <a:pt x="696644" y="1305868"/>
                </a:lnTo>
                <a:lnTo>
                  <a:pt x="707571" y="1297671"/>
                </a:lnTo>
                <a:lnTo>
                  <a:pt x="718500" y="1294939"/>
                </a:lnTo>
                <a:lnTo>
                  <a:pt x="729429" y="1292207"/>
                </a:lnTo>
                <a:lnTo>
                  <a:pt x="755382" y="1289475"/>
                </a:lnTo>
                <a:lnTo>
                  <a:pt x="781335" y="1292207"/>
                </a:lnTo>
                <a:lnTo>
                  <a:pt x="811387" y="1300403"/>
                </a:lnTo>
                <a:lnTo>
                  <a:pt x="837340" y="1308599"/>
                </a:lnTo>
                <a:lnTo>
                  <a:pt x="967106" y="1348212"/>
                </a:lnTo>
                <a:lnTo>
                  <a:pt x="1092775" y="1385092"/>
                </a:lnTo>
                <a:lnTo>
                  <a:pt x="1122827" y="1394655"/>
                </a:lnTo>
                <a:lnTo>
                  <a:pt x="1135121" y="1397387"/>
                </a:lnTo>
                <a:lnTo>
                  <a:pt x="1148781" y="1397387"/>
                </a:lnTo>
                <a:lnTo>
                  <a:pt x="1162439" y="1394655"/>
                </a:lnTo>
                <a:lnTo>
                  <a:pt x="1174734" y="1390557"/>
                </a:lnTo>
                <a:lnTo>
                  <a:pt x="1185662" y="1382361"/>
                </a:lnTo>
                <a:lnTo>
                  <a:pt x="1196588" y="1365969"/>
                </a:lnTo>
                <a:lnTo>
                  <a:pt x="1202053" y="1350945"/>
                </a:lnTo>
                <a:lnTo>
                  <a:pt x="1204784" y="1334553"/>
                </a:lnTo>
                <a:lnTo>
                  <a:pt x="1204784" y="1320892"/>
                </a:lnTo>
                <a:lnTo>
                  <a:pt x="1199321" y="1308599"/>
                </a:lnTo>
                <a:lnTo>
                  <a:pt x="1193857" y="1297671"/>
                </a:lnTo>
                <a:lnTo>
                  <a:pt x="1182929" y="1284010"/>
                </a:lnTo>
                <a:lnTo>
                  <a:pt x="1172002" y="1275815"/>
                </a:lnTo>
                <a:lnTo>
                  <a:pt x="1159708" y="1266254"/>
                </a:lnTo>
                <a:lnTo>
                  <a:pt x="1106435" y="1236202"/>
                </a:lnTo>
                <a:lnTo>
                  <a:pt x="1083214" y="1221176"/>
                </a:lnTo>
                <a:lnTo>
                  <a:pt x="1061359" y="1202052"/>
                </a:lnTo>
                <a:lnTo>
                  <a:pt x="1053162" y="1192491"/>
                </a:lnTo>
                <a:lnTo>
                  <a:pt x="1049064" y="1181563"/>
                </a:lnTo>
                <a:lnTo>
                  <a:pt x="1043601" y="1170636"/>
                </a:lnTo>
                <a:lnTo>
                  <a:pt x="1040869" y="1156976"/>
                </a:lnTo>
                <a:lnTo>
                  <a:pt x="1040869" y="1141950"/>
                </a:lnTo>
                <a:lnTo>
                  <a:pt x="1040869" y="1125559"/>
                </a:lnTo>
                <a:lnTo>
                  <a:pt x="1046333" y="1110533"/>
                </a:lnTo>
                <a:lnTo>
                  <a:pt x="1051796" y="1091410"/>
                </a:lnTo>
                <a:lnTo>
                  <a:pt x="1083214" y="1020380"/>
                </a:lnTo>
                <a:lnTo>
                  <a:pt x="1100971" y="988961"/>
                </a:lnTo>
                <a:lnTo>
                  <a:pt x="1122827" y="956179"/>
                </a:lnTo>
                <a:lnTo>
                  <a:pt x="1132388" y="943885"/>
                </a:lnTo>
                <a:lnTo>
                  <a:pt x="1146048" y="930225"/>
                </a:lnTo>
                <a:lnTo>
                  <a:pt x="1162439" y="922030"/>
                </a:lnTo>
                <a:lnTo>
                  <a:pt x="1180197" y="911102"/>
                </a:lnTo>
                <a:lnTo>
                  <a:pt x="1199321" y="907004"/>
                </a:lnTo>
                <a:lnTo>
                  <a:pt x="1219810" y="901540"/>
                </a:lnTo>
                <a:lnTo>
                  <a:pt x="1244398" y="901540"/>
                </a:lnTo>
                <a:lnTo>
                  <a:pt x="1267620" y="901540"/>
                </a:lnTo>
                <a:lnTo>
                  <a:pt x="1289476" y="901540"/>
                </a:lnTo>
                <a:lnTo>
                  <a:pt x="1309965" y="898809"/>
                </a:lnTo>
                <a:lnTo>
                  <a:pt x="1329087" y="896076"/>
                </a:lnTo>
                <a:lnTo>
                  <a:pt x="1349578" y="890612"/>
                </a:lnTo>
                <a:lnTo>
                  <a:pt x="1391923" y="874221"/>
                </a:lnTo>
                <a:lnTo>
                  <a:pt x="1428803" y="856464"/>
                </a:lnTo>
                <a:lnTo>
                  <a:pt x="1471148" y="829144"/>
                </a:lnTo>
                <a:lnTo>
                  <a:pt x="1491638" y="814118"/>
                </a:lnTo>
                <a:lnTo>
                  <a:pt x="1513493" y="797726"/>
                </a:lnTo>
                <a:lnTo>
                  <a:pt x="1531250" y="782701"/>
                </a:lnTo>
                <a:lnTo>
                  <a:pt x="1547642" y="763578"/>
                </a:lnTo>
                <a:lnTo>
                  <a:pt x="1558572" y="745819"/>
                </a:lnTo>
                <a:lnTo>
                  <a:pt x="1564035" y="726696"/>
                </a:lnTo>
                <a:lnTo>
                  <a:pt x="1564035" y="718500"/>
                </a:lnTo>
                <a:lnTo>
                  <a:pt x="1564035" y="710305"/>
                </a:lnTo>
                <a:lnTo>
                  <a:pt x="1561303" y="700743"/>
                </a:lnTo>
                <a:lnTo>
                  <a:pt x="1555838" y="692547"/>
                </a:lnTo>
                <a:lnTo>
                  <a:pt x="1539448" y="678887"/>
                </a:lnTo>
                <a:lnTo>
                  <a:pt x="1521689" y="663860"/>
                </a:lnTo>
                <a:lnTo>
                  <a:pt x="1499834" y="650202"/>
                </a:lnTo>
                <a:lnTo>
                  <a:pt x="1476612" y="639274"/>
                </a:lnTo>
                <a:lnTo>
                  <a:pt x="1431535" y="618785"/>
                </a:lnTo>
                <a:lnTo>
                  <a:pt x="1405582" y="605124"/>
                </a:lnTo>
                <a:lnTo>
                  <a:pt x="1389190" y="599660"/>
                </a:lnTo>
                <a:lnTo>
                  <a:pt x="1378262" y="591466"/>
                </a:lnTo>
                <a:lnTo>
                  <a:pt x="1368700" y="584636"/>
                </a:lnTo>
                <a:lnTo>
                  <a:pt x="1360505" y="573708"/>
                </a:lnTo>
                <a:lnTo>
                  <a:pt x="1355042" y="560047"/>
                </a:lnTo>
                <a:lnTo>
                  <a:pt x="1355042" y="542291"/>
                </a:lnTo>
                <a:lnTo>
                  <a:pt x="1360505" y="520435"/>
                </a:lnTo>
                <a:lnTo>
                  <a:pt x="1368700" y="506775"/>
                </a:lnTo>
                <a:lnTo>
                  <a:pt x="1380995" y="497213"/>
                </a:lnTo>
                <a:lnTo>
                  <a:pt x="1394654" y="491750"/>
                </a:lnTo>
                <a:lnTo>
                  <a:pt x="1409680" y="491750"/>
                </a:lnTo>
                <a:lnTo>
                  <a:pt x="1426072" y="491750"/>
                </a:lnTo>
                <a:lnTo>
                  <a:pt x="1460222" y="494481"/>
                </a:lnTo>
                <a:lnTo>
                  <a:pt x="1484809" y="494481"/>
                </a:lnTo>
                <a:lnTo>
                  <a:pt x="1499834" y="491750"/>
                </a:lnTo>
                <a:lnTo>
                  <a:pt x="1513493" y="483554"/>
                </a:lnTo>
                <a:lnTo>
                  <a:pt x="1521689" y="472625"/>
                </a:lnTo>
                <a:lnTo>
                  <a:pt x="1524422" y="463064"/>
                </a:lnTo>
                <a:lnTo>
                  <a:pt x="1524422" y="446673"/>
                </a:lnTo>
                <a:lnTo>
                  <a:pt x="1521689" y="427549"/>
                </a:lnTo>
                <a:lnTo>
                  <a:pt x="1516226" y="409792"/>
                </a:lnTo>
                <a:lnTo>
                  <a:pt x="1473882" y="274560"/>
                </a:lnTo>
                <a:lnTo>
                  <a:pt x="1431535" y="137963"/>
                </a:lnTo>
                <a:lnTo>
                  <a:pt x="1423339" y="101082"/>
                </a:lnTo>
                <a:lnTo>
                  <a:pt x="1420608" y="81958"/>
                </a:lnTo>
                <a:lnTo>
                  <a:pt x="1423339" y="62835"/>
                </a:lnTo>
                <a:lnTo>
                  <a:pt x="1426072" y="47811"/>
                </a:lnTo>
                <a:lnTo>
                  <a:pt x="1437000" y="34150"/>
                </a:lnTo>
                <a:lnTo>
                  <a:pt x="1452025" y="23222"/>
                </a:lnTo>
                <a:lnTo>
                  <a:pt x="1473882" y="16392"/>
                </a:lnTo>
                <a:lnTo>
                  <a:pt x="1521689" y="54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EF2EC8E0-1411-4308-A774-9A9221D456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1771" y="-1"/>
            <a:ext cx="5820229" cy="6845675"/>
          </a:xfrm>
          <a:custGeom>
            <a:avLst/>
            <a:gdLst>
              <a:gd name="connsiteX0" fmla="*/ 728624 w 6478827"/>
              <a:gd name="connsiteY0" fmla="*/ 0 h 6858000"/>
              <a:gd name="connsiteX1" fmla="*/ 6478827 w 6478827"/>
              <a:gd name="connsiteY1" fmla="*/ 0 h 6858000"/>
              <a:gd name="connsiteX2" fmla="*/ 6478827 w 6478827"/>
              <a:gd name="connsiteY2" fmla="*/ 6858000 h 6858000"/>
              <a:gd name="connsiteX3" fmla="*/ 111440 w 6478827"/>
              <a:gd name="connsiteY3" fmla="*/ 6858000 h 6858000"/>
              <a:gd name="connsiteX4" fmla="*/ 109755 w 6478827"/>
              <a:gd name="connsiteY4" fmla="*/ 6803784 h 6858000"/>
              <a:gd name="connsiteX5" fmla="*/ 335045 w 6478827"/>
              <a:gd name="connsiteY5" fmla="*/ 5748432 h 6858000"/>
              <a:gd name="connsiteX6" fmla="*/ 656169 w 6478827"/>
              <a:gd name="connsiteY6" fmla="*/ 3758566 h 6858000"/>
              <a:gd name="connsiteX7" fmla="*/ 354312 w 6478827"/>
              <a:gd name="connsiteY7" fmla="*/ 1040152 h 6858000"/>
              <a:gd name="connsiteX8" fmla="*/ 725891 w 6478827"/>
              <a:gd name="connsiteY8" fmla="*/ 100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8827" h="6858000">
                <a:moveTo>
                  <a:pt x="728624" y="0"/>
                </a:moveTo>
                <a:lnTo>
                  <a:pt x="6478827" y="0"/>
                </a:lnTo>
                <a:lnTo>
                  <a:pt x="6478827" y="6858000"/>
                </a:lnTo>
                <a:lnTo>
                  <a:pt x="111440" y="6858000"/>
                </a:lnTo>
                <a:lnTo>
                  <a:pt x="109755" y="6803784"/>
                </a:lnTo>
                <a:cubicBezTo>
                  <a:pt x="104964" y="6502267"/>
                  <a:pt x="141768" y="6084222"/>
                  <a:pt x="335045" y="5748432"/>
                </a:cubicBezTo>
                <a:cubicBezTo>
                  <a:pt x="675437" y="5148263"/>
                  <a:pt x="1019040" y="4869040"/>
                  <a:pt x="656169" y="3758566"/>
                </a:cubicBezTo>
                <a:cubicBezTo>
                  <a:pt x="290088" y="2644883"/>
                  <a:pt x="-435654" y="2131369"/>
                  <a:pt x="354312" y="1040152"/>
                </a:cubicBezTo>
                <a:cubicBezTo>
                  <a:pt x="602180" y="699147"/>
                  <a:pt x="703598" y="379141"/>
                  <a:pt x="725891" y="10031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152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549EE9-1C69-4386-88D8-F9A14341E8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66086" y="0"/>
            <a:ext cx="7725915" cy="6858001"/>
          </a:xfrm>
          <a:custGeom>
            <a:avLst/>
            <a:gdLst>
              <a:gd name="connsiteX0" fmla="*/ 1621440 w 7725915"/>
              <a:gd name="connsiteY0" fmla="*/ 4527377 h 6858001"/>
              <a:gd name="connsiteX1" fmla="*/ 1641977 w 7725915"/>
              <a:gd name="connsiteY1" fmla="*/ 4529662 h 6858001"/>
              <a:gd name="connsiteX2" fmla="*/ 1660234 w 7725915"/>
              <a:gd name="connsiteY2" fmla="*/ 4535374 h 6858001"/>
              <a:gd name="connsiteX3" fmla="*/ 1673925 w 7725915"/>
              <a:gd name="connsiteY3" fmla="*/ 4546801 h 6858001"/>
              <a:gd name="connsiteX4" fmla="*/ 1681912 w 7725915"/>
              <a:gd name="connsiteY4" fmla="*/ 4563940 h 6858001"/>
              <a:gd name="connsiteX5" fmla="*/ 1686476 w 7725915"/>
              <a:gd name="connsiteY5" fmla="*/ 4578794 h 6858001"/>
              <a:gd name="connsiteX6" fmla="*/ 1688758 w 7725915"/>
              <a:gd name="connsiteY6" fmla="*/ 4597076 h 6858001"/>
              <a:gd name="connsiteX7" fmla="*/ 1686476 w 7725915"/>
              <a:gd name="connsiteY7" fmla="*/ 4614214 h 6858001"/>
              <a:gd name="connsiteX8" fmla="*/ 1683053 w 7725915"/>
              <a:gd name="connsiteY8" fmla="*/ 4635923 h 6858001"/>
              <a:gd name="connsiteX9" fmla="*/ 1678489 w 7725915"/>
              <a:gd name="connsiteY9" fmla="*/ 4657633 h 6858001"/>
              <a:gd name="connsiteX10" fmla="*/ 1671643 w 7725915"/>
              <a:gd name="connsiteY10" fmla="*/ 4680484 h 6858001"/>
              <a:gd name="connsiteX11" fmla="*/ 1662516 w 7725915"/>
              <a:gd name="connsiteY11" fmla="*/ 4703337 h 6858001"/>
              <a:gd name="connsiteX12" fmla="*/ 1652246 w 7725915"/>
              <a:gd name="connsiteY12" fmla="*/ 4728473 h 6858001"/>
              <a:gd name="connsiteX13" fmla="*/ 1638555 w 7725915"/>
              <a:gd name="connsiteY13" fmla="*/ 4754753 h 6858001"/>
              <a:gd name="connsiteX14" fmla="*/ 1626004 w 7725915"/>
              <a:gd name="connsiteY14" fmla="*/ 4781033 h 6858001"/>
              <a:gd name="connsiteX15" fmla="*/ 1610031 w 7725915"/>
              <a:gd name="connsiteY15" fmla="*/ 4808456 h 6858001"/>
              <a:gd name="connsiteX16" fmla="*/ 1592915 w 7725915"/>
              <a:gd name="connsiteY16" fmla="*/ 4834735 h 6858001"/>
              <a:gd name="connsiteX17" fmla="*/ 1556405 w 7725915"/>
              <a:gd name="connsiteY17" fmla="*/ 4890722 h 6858001"/>
              <a:gd name="connsiteX18" fmla="*/ 1515329 w 7725915"/>
              <a:gd name="connsiteY18" fmla="*/ 4948995 h 6858001"/>
              <a:gd name="connsiteX19" fmla="*/ 1473113 w 7725915"/>
              <a:gd name="connsiteY19" fmla="*/ 5002697 h 6858001"/>
              <a:gd name="connsiteX20" fmla="*/ 1428615 w 7725915"/>
              <a:gd name="connsiteY20" fmla="*/ 5057541 h 6858001"/>
              <a:gd name="connsiteX21" fmla="*/ 1382977 w 7725915"/>
              <a:gd name="connsiteY21" fmla="*/ 5110101 h 6858001"/>
              <a:gd name="connsiteX22" fmla="*/ 1336196 w 7725915"/>
              <a:gd name="connsiteY22" fmla="*/ 5158090 h 6858001"/>
              <a:gd name="connsiteX23" fmla="*/ 1291698 w 7725915"/>
              <a:gd name="connsiteY23" fmla="*/ 5202651 h 6858001"/>
              <a:gd name="connsiteX24" fmla="*/ 1249482 w 7725915"/>
              <a:gd name="connsiteY24" fmla="*/ 5241500 h 6858001"/>
              <a:gd name="connsiteX25" fmla="*/ 1227804 w 7725915"/>
              <a:gd name="connsiteY25" fmla="*/ 5257496 h 6858001"/>
              <a:gd name="connsiteX26" fmla="*/ 1208407 w 7725915"/>
              <a:gd name="connsiteY26" fmla="*/ 5272350 h 6858001"/>
              <a:gd name="connsiteX27" fmla="*/ 1190151 w 7725915"/>
              <a:gd name="connsiteY27" fmla="*/ 5287203 h 6858001"/>
              <a:gd name="connsiteX28" fmla="*/ 1171896 w 7725915"/>
              <a:gd name="connsiteY28" fmla="*/ 5298629 h 6858001"/>
              <a:gd name="connsiteX29" fmla="*/ 1147935 w 7725915"/>
              <a:gd name="connsiteY29" fmla="*/ 5313483 h 6858001"/>
              <a:gd name="connsiteX30" fmla="*/ 1122834 w 7725915"/>
              <a:gd name="connsiteY30" fmla="*/ 5327194 h 6858001"/>
              <a:gd name="connsiteX31" fmla="*/ 1101155 w 7725915"/>
              <a:gd name="connsiteY31" fmla="*/ 5339763 h 6858001"/>
              <a:gd name="connsiteX32" fmla="*/ 1078336 w 7725915"/>
              <a:gd name="connsiteY32" fmla="*/ 5350046 h 6858001"/>
              <a:gd name="connsiteX33" fmla="*/ 1058939 w 7725915"/>
              <a:gd name="connsiteY33" fmla="*/ 5358045 h 6858001"/>
              <a:gd name="connsiteX34" fmla="*/ 1039542 w 7725915"/>
              <a:gd name="connsiteY34" fmla="*/ 5364900 h 6858001"/>
              <a:gd name="connsiteX35" fmla="*/ 1021287 w 7725915"/>
              <a:gd name="connsiteY35" fmla="*/ 5369470 h 6858001"/>
              <a:gd name="connsiteX36" fmla="*/ 1003032 w 7725915"/>
              <a:gd name="connsiteY36" fmla="*/ 5371756 h 6858001"/>
              <a:gd name="connsiteX37" fmla="*/ 987057 w 7725915"/>
              <a:gd name="connsiteY37" fmla="*/ 5371756 h 6858001"/>
              <a:gd name="connsiteX38" fmla="*/ 969943 w 7725915"/>
              <a:gd name="connsiteY38" fmla="*/ 5369470 h 6858001"/>
              <a:gd name="connsiteX39" fmla="*/ 953969 w 7725915"/>
              <a:gd name="connsiteY39" fmla="*/ 5364900 h 6858001"/>
              <a:gd name="connsiteX40" fmla="*/ 940278 w 7725915"/>
              <a:gd name="connsiteY40" fmla="*/ 5356902 h 6858001"/>
              <a:gd name="connsiteX41" fmla="*/ 925445 w 7725915"/>
              <a:gd name="connsiteY41" fmla="*/ 5346618 h 6858001"/>
              <a:gd name="connsiteX42" fmla="*/ 912894 w 7725915"/>
              <a:gd name="connsiteY42" fmla="*/ 5334050 h 6858001"/>
              <a:gd name="connsiteX43" fmla="*/ 899203 w 7725915"/>
              <a:gd name="connsiteY43" fmla="*/ 5316911 h 6858001"/>
              <a:gd name="connsiteX44" fmla="*/ 887793 w 7725915"/>
              <a:gd name="connsiteY44" fmla="*/ 5298629 h 6858001"/>
              <a:gd name="connsiteX45" fmla="*/ 875242 w 7725915"/>
              <a:gd name="connsiteY45" fmla="*/ 5270064 h 6858001"/>
              <a:gd name="connsiteX46" fmla="*/ 866114 w 7725915"/>
              <a:gd name="connsiteY46" fmla="*/ 5240357 h 6858001"/>
              <a:gd name="connsiteX47" fmla="*/ 864973 w 7725915"/>
              <a:gd name="connsiteY47" fmla="*/ 5207222 h 6858001"/>
              <a:gd name="connsiteX48" fmla="*/ 868396 w 7725915"/>
              <a:gd name="connsiteY48" fmla="*/ 5174086 h 6858001"/>
              <a:gd name="connsiteX49" fmla="*/ 877523 w 7725915"/>
              <a:gd name="connsiteY49" fmla="*/ 5139808 h 6858001"/>
              <a:gd name="connsiteX50" fmla="*/ 891216 w 7725915"/>
              <a:gd name="connsiteY50" fmla="*/ 5105530 h 6858001"/>
              <a:gd name="connsiteX51" fmla="*/ 907189 w 7725915"/>
              <a:gd name="connsiteY51" fmla="*/ 5068967 h 6858001"/>
              <a:gd name="connsiteX52" fmla="*/ 928867 w 7725915"/>
              <a:gd name="connsiteY52" fmla="*/ 5031262 h 6858001"/>
              <a:gd name="connsiteX53" fmla="*/ 953969 w 7725915"/>
              <a:gd name="connsiteY53" fmla="*/ 4994699 h 6858001"/>
              <a:gd name="connsiteX54" fmla="*/ 981352 w 7725915"/>
              <a:gd name="connsiteY54" fmla="*/ 4958135 h 6858001"/>
              <a:gd name="connsiteX55" fmla="*/ 1011018 w 7725915"/>
              <a:gd name="connsiteY55" fmla="*/ 4920430 h 6858001"/>
              <a:gd name="connsiteX56" fmla="*/ 1044106 w 7725915"/>
              <a:gd name="connsiteY56" fmla="*/ 4885009 h 6858001"/>
              <a:gd name="connsiteX57" fmla="*/ 1080618 w 7725915"/>
              <a:gd name="connsiteY57" fmla="*/ 4849589 h 6858001"/>
              <a:gd name="connsiteX58" fmla="*/ 1115988 w 7725915"/>
              <a:gd name="connsiteY58" fmla="*/ 4814168 h 6858001"/>
              <a:gd name="connsiteX59" fmla="*/ 1153640 w 7725915"/>
              <a:gd name="connsiteY59" fmla="*/ 4781033 h 6858001"/>
              <a:gd name="connsiteX60" fmla="*/ 1193574 w 7725915"/>
              <a:gd name="connsiteY60" fmla="*/ 4747897 h 6858001"/>
              <a:gd name="connsiteX61" fmla="*/ 1234649 w 7725915"/>
              <a:gd name="connsiteY61" fmla="*/ 4717047 h 6858001"/>
              <a:gd name="connsiteX62" fmla="*/ 1274584 w 7725915"/>
              <a:gd name="connsiteY62" fmla="*/ 4687340 h 6858001"/>
              <a:gd name="connsiteX63" fmla="*/ 1315658 w 7725915"/>
              <a:gd name="connsiteY63" fmla="*/ 4658775 h 6858001"/>
              <a:gd name="connsiteX64" fmla="*/ 1354452 w 7725915"/>
              <a:gd name="connsiteY64" fmla="*/ 4632495 h 6858001"/>
              <a:gd name="connsiteX65" fmla="*/ 1394386 w 7725915"/>
              <a:gd name="connsiteY65" fmla="*/ 4609644 h 6858001"/>
              <a:gd name="connsiteX66" fmla="*/ 1433180 w 7725915"/>
              <a:gd name="connsiteY66" fmla="*/ 4587934 h 6858001"/>
              <a:gd name="connsiteX67" fmla="*/ 1469690 w 7725915"/>
              <a:gd name="connsiteY67" fmla="*/ 4570795 h 6858001"/>
              <a:gd name="connsiteX68" fmla="*/ 1506202 w 7725915"/>
              <a:gd name="connsiteY68" fmla="*/ 4555941 h 6858001"/>
              <a:gd name="connsiteX69" fmla="*/ 1539289 w 7725915"/>
              <a:gd name="connsiteY69" fmla="*/ 4542231 h 6858001"/>
              <a:gd name="connsiteX70" fmla="*/ 1568955 w 7725915"/>
              <a:gd name="connsiteY70" fmla="*/ 4534232 h 6858001"/>
              <a:gd name="connsiteX71" fmla="*/ 1596338 w 7725915"/>
              <a:gd name="connsiteY71" fmla="*/ 4529662 h 6858001"/>
              <a:gd name="connsiteX72" fmla="*/ 293138 w 7725915"/>
              <a:gd name="connsiteY72" fmla="*/ 3013676 h 6858001"/>
              <a:gd name="connsiteX73" fmla="*/ 329780 w 7725915"/>
              <a:gd name="connsiteY73" fmla="*/ 3013676 h 6858001"/>
              <a:gd name="connsiteX74" fmla="*/ 367568 w 7725915"/>
              <a:gd name="connsiteY74" fmla="*/ 3017108 h 6858001"/>
              <a:gd name="connsiteX75" fmla="*/ 407645 w 7725915"/>
              <a:gd name="connsiteY75" fmla="*/ 3021685 h 6858001"/>
              <a:gd name="connsiteX76" fmla="*/ 448868 w 7725915"/>
              <a:gd name="connsiteY76" fmla="*/ 3029693 h 6858001"/>
              <a:gd name="connsiteX77" fmla="*/ 504975 w 7725915"/>
              <a:gd name="connsiteY77" fmla="*/ 3041136 h 6858001"/>
              <a:gd name="connsiteX78" fmla="*/ 564520 w 7725915"/>
              <a:gd name="connsiteY78" fmla="*/ 3054864 h 6858001"/>
              <a:gd name="connsiteX79" fmla="*/ 621773 w 7725915"/>
              <a:gd name="connsiteY79" fmla="*/ 3066306 h 6858001"/>
              <a:gd name="connsiteX80" fmla="*/ 682461 w 7725915"/>
              <a:gd name="connsiteY80" fmla="*/ 3075460 h 6858001"/>
              <a:gd name="connsiteX81" fmla="*/ 742006 w 7725915"/>
              <a:gd name="connsiteY81" fmla="*/ 3085757 h 6858001"/>
              <a:gd name="connsiteX82" fmla="*/ 801549 w 7725915"/>
              <a:gd name="connsiteY82" fmla="*/ 3093766 h 6858001"/>
              <a:gd name="connsiteX83" fmla="*/ 862238 w 7725915"/>
              <a:gd name="connsiteY83" fmla="*/ 3099487 h 6858001"/>
              <a:gd name="connsiteX84" fmla="*/ 920637 w 7725915"/>
              <a:gd name="connsiteY84" fmla="*/ 3104063 h 6858001"/>
              <a:gd name="connsiteX85" fmla="*/ 954989 w 7725915"/>
              <a:gd name="connsiteY85" fmla="*/ 3104063 h 6858001"/>
              <a:gd name="connsiteX86" fmla="*/ 988196 w 7725915"/>
              <a:gd name="connsiteY86" fmla="*/ 3102919 h 6858001"/>
              <a:gd name="connsiteX87" fmla="*/ 1021403 w 7725915"/>
              <a:gd name="connsiteY87" fmla="*/ 3100630 h 6858001"/>
              <a:gd name="connsiteX88" fmla="*/ 1054610 w 7725915"/>
              <a:gd name="connsiteY88" fmla="*/ 3096054 h 6858001"/>
              <a:gd name="connsiteX89" fmla="*/ 1118735 w 7725915"/>
              <a:gd name="connsiteY89" fmla="*/ 3088044 h 6858001"/>
              <a:gd name="connsiteX90" fmla="*/ 1181714 w 7725915"/>
              <a:gd name="connsiteY90" fmla="*/ 3075460 h 6858001"/>
              <a:gd name="connsiteX91" fmla="*/ 1240112 w 7725915"/>
              <a:gd name="connsiteY91" fmla="*/ 3066306 h 6858001"/>
              <a:gd name="connsiteX92" fmla="*/ 1295075 w 7725915"/>
              <a:gd name="connsiteY92" fmla="*/ 3059441 h 6858001"/>
              <a:gd name="connsiteX93" fmla="*/ 1322557 w 7725915"/>
              <a:gd name="connsiteY93" fmla="*/ 3058297 h 6858001"/>
              <a:gd name="connsiteX94" fmla="*/ 1347749 w 7725915"/>
              <a:gd name="connsiteY94" fmla="*/ 3058297 h 6858001"/>
              <a:gd name="connsiteX95" fmla="*/ 1372940 w 7725915"/>
              <a:gd name="connsiteY95" fmla="*/ 3061730 h 6858001"/>
              <a:gd name="connsiteX96" fmla="*/ 1395841 w 7725915"/>
              <a:gd name="connsiteY96" fmla="*/ 3066306 h 6858001"/>
              <a:gd name="connsiteX97" fmla="*/ 1407292 w 7725915"/>
              <a:gd name="connsiteY97" fmla="*/ 3100630 h 6858001"/>
              <a:gd name="connsiteX98" fmla="*/ 1414162 w 7725915"/>
              <a:gd name="connsiteY98" fmla="*/ 3137243 h 6858001"/>
              <a:gd name="connsiteX99" fmla="*/ 1411873 w 7725915"/>
              <a:gd name="connsiteY99" fmla="*/ 3175000 h 6858001"/>
              <a:gd name="connsiteX100" fmla="*/ 1407292 w 7725915"/>
              <a:gd name="connsiteY100" fmla="*/ 3212757 h 6858001"/>
              <a:gd name="connsiteX101" fmla="*/ 1395841 w 7725915"/>
              <a:gd name="connsiteY101" fmla="*/ 3250513 h 6858001"/>
              <a:gd name="connsiteX102" fmla="*/ 1380955 w 7725915"/>
              <a:gd name="connsiteY102" fmla="*/ 3290559 h 6858001"/>
              <a:gd name="connsiteX103" fmla="*/ 1359200 w 7725915"/>
              <a:gd name="connsiteY103" fmla="*/ 3328315 h 6858001"/>
              <a:gd name="connsiteX104" fmla="*/ 1334008 w 7725915"/>
              <a:gd name="connsiteY104" fmla="*/ 3366072 h 6858001"/>
              <a:gd name="connsiteX105" fmla="*/ 1306526 w 7725915"/>
              <a:gd name="connsiteY105" fmla="*/ 3402684 h 6858001"/>
              <a:gd name="connsiteX106" fmla="*/ 1273319 w 7725915"/>
              <a:gd name="connsiteY106" fmla="*/ 3438152 h 6858001"/>
              <a:gd name="connsiteX107" fmla="*/ 1236676 w 7725915"/>
              <a:gd name="connsiteY107" fmla="*/ 3473621 h 6858001"/>
              <a:gd name="connsiteX108" fmla="*/ 1197744 w 7725915"/>
              <a:gd name="connsiteY108" fmla="*/ 3507946 h 6858001"/>
              <a:gd name="connsiteX109" fmla="*/ 1154231 w 7725915"/>
              <a:gd name="connsiteY109" fmla="*/ 3538838 h 6858001"/>
              <a:gd name="connsiteX110" fmla="*/ 1110718 w 7725915"/>
              <a:gd name="connsiteY110" fmla="*/ 3569729 h 6858001"/>
              <a:gd name="connsiteX111" fmla="*/ 1062626 w 7725915"/>
              <a:gd name="connsiteY111" fmla="*/ 3598333 h 6858001"/>
              <a:gd name="connsiteX112" fmla="*/ 1013388 w 7725915"/>
              <a:gd name="connsiteY112" fmla="*/ 3624649 h 6858001"/>
              <a:gd name="connsiteX113" fmla="*/ 959569 w 7725915"/>
              <a:gd name="connsiteY113" fmla="*/ 3647531 h 6858001"/>
              <a:gd name="connsiteX114" fmla="*/ 906896 w 7725915"/>
              <a:gd name="connsiteY114" fmla="*/ 3666981 h 6858001"/>
              <a:gd name="connsiteX115" fmla="*/ 853078 w 7725915"/>
              <a:gd name="connsiteY115" fmla="*/ 3685288 h 6858001"/>
              <a:gd name="connsiteX116" fmla="*/ 796969 w 7725915"/>
              <a:gd name="connsiteY116" fmla="*/ 3699018 h 6858001"/>
              <a:gd name="connsiteX117" fmla="*/ 738570 w 7725915"/>
              <a:gd name="connsiteY117" fmla="*/ 3710460 h 6858001"/>
              <a:gd name="connsiteX118" fmla="*/ 682461 w 7725915"/>
              <a:gd name="connsiteY118" fmla="*/ 3717324 h 6858001"/>
              <a:gd name="connsiteX119" fmla="*/ 625208 w 7725915"/>
              <a:gd name="connsiteY119" fmla="*/ 3720757 h 6858001"/>
              <a:gd name="connsiteX120" fmla="*/ 567954 w 7725915"/>
              <a:gd name="connsiteY120" fmla="*/ 3720757 h 6858001"/>
              <a:gd name="connsiteX121" fmla="*/ 509556 w 7725915"/>
              <a:gd name="connsiteY121" fmla="*/ 3713891 h 6858001"/>
              <a:gd name="connsiteX122" fmla="*/ 452302 w 7725915"/>
              <a:gd name="connsiteY122" fmla="*/ 3703594 h 6858001"/>
              <a:gd name="connsiteX123" fmla="*/ 396195 w 7725915"/>
              <a:gd name="connsiteY123" fmla="*/ 3688721 h 6858001"/>
              <a:gd name="connsiteX124" fmla="*/ 341231 w 7725915"/>
              <a:gd name="connsiteY124" fmla="*/ 3669270 h 6858001"/>
              <a:gd name="connsiteX125" fmla="*/ 287412 w 7725915"/>
              <a:gd name="connsiteY125" fmla="*/ 3642954 h 6858001"/>
              <a:gd name="connsiteX126" fmla="*/ 234739 w 7725915"/>
              <a:gd name="connsiteY126" fmla="*/ 3610918 h 6858001"/>
              <a:gd name="connsiteX127" fmla="*/ 184356 w 7725915"/>
              <a:gd name="connsiteY127" fmla="*/ 3573162 h 6858001"/>
              <a:gd name="connsiteX128" fmla="*/ 135118 w 7725915"/>
              <a:gd name="connsiteY128" fmla="*/ 3530829 h 6858001"/>
              <a:gd name="connsiteX129" fmla="*/ 112217 w 7725915"/>
              <a:gd name="connsiteY129" fmla="*/ 3507946 h 6858001"/>
              <a:gd name="connsiteX130" fmla="*/ 90460 w 7725915"/>
              <a:gd name="connsiteY130" fmla="*/ 3482775 h 6858001"/>
              <a:gd name="connsiteX131" fmla="*/ 72140 w 7725915"/>
              <a:gd name="connsiteY131" fmla="*/ 3458748 h 6858001"/>
              <a:gd name="connsiteX132" fmla="*/ 56108 w 7725915"/>
              <a:gd name="connsiteY132" fmla="*/ 3432432 h 6858001"/>
              <a:gd name="connsiteX133" fmla="*/ 41223 w 7725915"/>
              <a:gd name="connsiteY133" fmla="*/ 3407261 h 6858001"/>
              <a:gd name="connsiteX134" fmla="*/ 29772 w 7725915"/>
              <a:gd name="connsiteY134" fmla="*/ 3382090 h 6858001"/>
              <a:gd name="connsiteX135" fmla="*/ 18321 w 7725915"/>
              <a:gd name="connsiteY135" fmla="*/ 3355774 h 6858001"/>
              <a:gd name="connsiteX136" fmla="*/ 11451 w 7725915"/>
              <a:gd name="connsiteY136" fmla="*/ 3331747 h 6858001"/>
              <a:gd name="connsiteX137" fmla="*/ 4580 w 7725915"/>
              <a:gd name="connsiteY137" fmla="*/ 3306577 h 6858001"/>
              <a:gd name="connsiteX138" fmla="*/ 1145 w 7725915"/>
              <a:gd name="connsiteY138" fmla="*/ 3281405 h 6858001"/>
              <a:gd name="connsiteX139" fmla="*/ 0 w 7725915"/>
              <a:gd name="connsiteY139" fmla="*/ 3258522 h 6858001"/>
              <a:gd name="connsiteX140" fmla="*/ 0 w 7725915"/>
              <a:gd name="connsiteY140" fmla="*/ 3235639 h 6858001"/>
              <a:gd name="connsiteX141" fmla="*/ 3434 w 7725915"/>
              <a:gd name="connsiteY141" fmla="*/ 3212757 h 6858001"/>
              <a:gd name="connsiteX142" fmla="*/ 8015 w 7725915"/>
              <a:gd name="connsiteY142" fmla="*/ 3189874 h 6858001"/>
              <a:gd name="connsiteX143" fmla="*/ 14885 w 7725915"/>
              <a:gd name="connsiteY143" fmla="*/ 3168135 h 6858001"/>
              <a:gd name="connsiteX144" fmla="*/ 25191 w 7725915"/>
              <a:gd name="connsiteY144" fmla="*/ 3148684 h 6858001"/>
              <a:gd name="connsiteX145" fmla="*/ 36642 w 7725915"/>
              <a:gd name="connsiteY145" fmla="*/ 3129234 h 6858001"/>
              <a:gd name="connsiteX146" fmla="*/ 49238 w 7725915"/>
              <a:gd name="connsiteY146" fmla="*/ 3110928 h 6858001"/>
              <a:gd name="connsiteX147" fmla="*/ 64124 w 7725915"/>
              <a:gd name="connsiteY147" fmla="*/ 3093766 h 6858001"/>
              <a:gd name="connsiteX148" fmla="*/ 82445 w 7725915"/>
              <a:gd name="connsiteY148" fmla="*/ 3078891 h 6858001"/>
              <a:gd name="connsiteX149" fmla="*/ 100766 w 7725915"/>
              <a:gd name="connsiteY149" fmla="*/ 3064017 h 6858001"/>
              <a:gd name="connsiteX150" fmla="*/ 122522 w 7725915"/>
              <a:gd name="connsiteY150" fmla="*/ 3051433 h 6858001"/>
              <a:gd name="connsiteX151" fmla="*/ 146569 w 7725915"/>
              <a:gd name="connsiteY151" fmla="*/ 3041136 h 6858001"/>
              <a:gd name="connsiteX152" fmla="*/ 171760 w 7725915"/>
              <a:gd name="connsiteY152" fmla="*/ 3031982 h 6858001"/>
              <a:gd name="connsiteX153" fmla="*/ 199243 w 7725915"/>
              <a:gd name="connsiteY153" fmla="*/ 3022829 h 6858001"/>
              <a:gd name="connsiteX154" fmla="*/ 229014 w 7725915"/>
              <a:gd name="connsiteY154" fmla="*/ 3018252 h 6858001"/>
              <a:gd name="connsiteX155" fmla="*/ 261076 w 7725915"/>
              <a:gd name="connsiteY155" fmla="*/ 3014820 h 6858001"/>
              <a:gd name="connsiteX156" fmla="*/ 3133484 w 7725915"/>
              <a:gd name="connsiteY156" fmla="*/ 435918 h 6858001"/>
              <a:gd name="connsiteX157" fmla="*/ 3148456 w 7725915"/>
              <a:gd name="connsiteY157" fmla="*/ 435918 h 6858001"/>
              <a:gd name="connsiteX158" fmla="*/ 3163429 w 7725915"/>
              <a:gd name="connsiteY158" fmla="*/ 435918 h 6858001"/>
              <a:gd name="connsiteX159" fmla="*/ 3178402 w 7725915"/>
              <a:gd name="connsiteY159" fmla="*/ 437062 h 6858001"/>
              <a:gd name="connsiteX160" fmla="*/ 3194527 w 7725915"/>
              <a:gd name="connsiteY160" fmla="*/ 440495 h 6858001"/>
              <a:gd name="connsiteX161" fmla="*/ 3209499 w 7725915"/>
              <a:gd name="connsiteY161" fmla="*/ 447359 h 6858001"/>
              <a:gd name="connsiteX162" fmla="*/ 3224472 w 7725915"/>
              <a:gd name="connsiteY162" fmla="*/ 455368 h 6858001"/>
              <a:gd name="connsiteX163" fmla="*/ 3240597 w 7725915"/>
              <a:gd name="connsiteY163" fmla="*/ 463378 h 6858001"/>
              <a:gd name="connsiteX164" fmla="*/ 3255569 w 7725915"/>
              <a:gd name="connsiteY164" fmla="*/ 474819 h 6858001"/>
              <a:gd name="connsiteX165" fmla="*/ 3270542 w 7725915"/>
              <a:gd name="connsiteY165" fmla="*/ 489693 h 6858001"/>
              <a:gd name="connsiteX166" fmla="*/ 3285515 w 7725915"/>
              <a:gd name="connsiteY166" fmla="*/ 506855 h 6858001"/>
              <a:gd name="connsiteX167" fmla="*/ 3299336 w 7725915"/>
              <a:gd name="connsiteY167" fmla="*/ 524017 h 6858001"/>
              <a:gd name="connsiteX168" fmla="*/ 3314308 w 7725915"/>
              <a:gd name="connsiteY168" fmla="*/ 544612 h 6858001"/>
              <a:gd name="connsiteX169" fmla="*/ 3326978 w 7725915"/>
              <a:gd name="connsiteY169" fmla="*/ 567494 h 6858001"/>
              <a:gd name="connsiteX170" fmla="*/ 3337344 w 7725915"/>
              <a:gd name="connsiteY170" fmla="*/ 589233 h 6858001"/>
              <a:gd name="connsiteX171" fmla="*/ 3345407 w 7725915"/>
              <a:gd name="connsiteY171" fmla="*/ 609828 h 6858001"/>
              <a:gd name="connsiteX172" fmla="*/ 3352316 w 7725915"/>
              <a:gd name="connsiteY172" fmla="*/ 631567 h 6858001"/>
              <a:gd name="connsiteX173" fmla="*/ 3355771 w 7725915"/>
              <a:gd name="connsiteY173" fmla="*/ 651017 h 6858001"/>
              <a:gd name="connsiteX174" fmla="*/ 3356923 w 7725915"/>
              <a:gd name="connsiteY174" fmla="*/ 669324 h 6858001"/>
              <a:gd name="connsiteX175" fmla="*/ 3356923 w 7725915"/>
              <a:gd name="connsiteY175" fmla="*/ 687630 h 6858001"/>
              <a:gd name="connsiteX176" fmla="*/ 3355771 w 7725915"/>
              <a:gd name="connsiteY176" fmla="*/ 703648 h 6858001"/>
              <a:gd name="connsiteX177" fmla="*/ 3350013 w 7725915"/>
              <a:gd name="connsiteY177" fmla="*/ 718522 h 6858001"/>
              <a:gd name="connsiteX178" fmla="*/ 3344255 w 7725915"/>
              <a:gd name="connsiteY178" fmla="*/ 733395 h 6858001"/>
              <a:gd name="connsiteX179" fmla="*/ 3337344 w 7725915"/>
              <a:gd name="connsiteY179" fmla="*/ 747125 h 6858001"/>
              <a:gd name="connsiteX180" fmla="*/ 3329281 w 7725915"/>
              <a:gd name="connsiteY180" fmla="*/ 758567 h 6858001"/>
              <a:gd name="connsiteX181" fmla="*/ 3317763 w 7725915"/>
              <a:gd name="connsiteY181" fmla="*/ 767720 h 6858001"/>
              <a:gd name="connsiteX182" fmla="*/ 3307399 w 7725915"/>
              <a:gd name="connsiteY182" fmla="*/ 778018 h 6858001"/>
              <a:gd name="connsiteX183" fmla="*/ 3293577 w 7725915"/>
              <a:gd name="connsiteY183" fmla="*/ 786026 h 6858001"/>
              <a:gd name="connsiteX184" fmla="*/ 3280907 w 7725915"/>
              <a:gd name="connsiteY184" fmla="*/ 792891 h 6858001"/>
              <a:gd name="connsiteX185" fmla="*/ 3265935 w 7725915"/>
              <a:gd name="connsiteY185" fmla="*/ 797468 h 6858001"/>
              <a:gd name="connsiteX186" fmla="*/ 3250962 w 7725915"/>
              <a:gd name="connsiteY186" fmla="*/ 803189 h 6858001"/>
              <a:gd name="connsiteX187" fmla="*/ 3235990 w 7725915"/>
              <a:gd name="connsiteY187" fmla="*/ 804332 h 6858001"/>
              <a:gd name="connsiteX188" fmla="*/ 3221017 w 7725915"/>
              <a:gd name="connsiteY188" fmla="*/ 806621 h 6858001"/>
              <a:gd name="connsiteX189" fmla="*/ 3204893 w 7725915"/>
              <a:gd name="connsiteY189" fmla="*/ 804332 h 6858001"/>
              <a:gd name="connsiteX190" fmla="*/ 3187616 w 7725915"/>
              <a:gd name="connsiteY190" fmla="*/ 803189 h 6858001"/>
              <a:gd name="connsiteX191" fmla="*/ 3171492 w 7725915"/>
              <a:gd name="connsiteY191" fmla="*/ 799756 h 6858001"/>
              <a:gd name="connsiteX192" fmla="*/ 3154215 w 7725915"/>
              <a:gd name="connsiteY192" fmla="*/ 795179 h 6858001"/>
              <a:gd name="connsiteX193" fmla="*/ 3138091 w 7725915"/>
              <a:gd name="connsiteY193" fmla="*/ 788315 h 6858001"/>
              <a:gd name="connsiteX194" fmla="*/ 3121966 w 7725915"/>
              <a:gd name="connsiteY194" fmla="*/ 778018 h 6858001"/>
              <a:gd name="connsiteX195" fmla="*/ 3106993 w 7725915"/>
              <a:gd name="connsiteY195" fmla="*/ 767720 h 6858001"/>
              <a:gd name="connsiteX196" fmla="*/ 3092020 w 7725915"/>
              <a:gd name="connsiteY196" fmla="*/ 756278 h 6858001"/>
              <a:gd name="connsiteX197" fmla="*/ 3077047 w 7725915"/>
              <a:gd name="connsiteY197" fmla="*/ 741405 h 6858001"/>
              <a:gd name="connsiteX198" fmla="*/ 3063227 w 7725915"/>
              <a:gd name="connsiteY198" fmla="*/ 726531 h 6858001"/>
              <a:gd name="connsiteX199" fmla="*/ 3050557 w 7725915"/>
              <a:gd name="connsiteY199" fmla="*/ 709368 h 6858001"/>
              <a:gd name="connsiteX200" fmla="*/ 3039039 w 7725915"/>
              <a:gd name="connsiteY200" fmla="*/ 688774 h 6858001"/>
              <a:gd name="connsiteX201" fmla="*/ 3028674 w 7725915"/>
              <a:gd name="connsiteY201" fmla="*/ 668180 h 6858001"/>
              <a:gd name="connsiteX202" fmla="*/ 3020612 w 7725915"/>
              <a:gd name="connsiteY202" fmla="*/ 649873 h 6858001"/>
              <a:gd name="connsiteX203" fmla="*/ 3014853 w 7725915"/>
              <a:gd name="connsiteY203" fmla="*/ 631567 h 6858001"/>
              <a:gd name="connsiteX204" fmla="*/ 3012549 w 7725915"/>
              <a:gd name="connsiteY204" fmla="*/ 615549 h 6858001"/>
              <a:gd name="connsiteX205" fmla="*/ 3010246 w 7725915"/>
              <a:gd name="connsiteY205" fmla="*/ 597243 h 6858001"/>
              <a:gd name="connsiteX206" fmla="*/ 3010246 w 7725915"/>
              <a:gd name="connsiteY206" fmla="*/ 580080 h 6858001"/>
              <a:gd name="connsiteX207" fmla="*/ 3012549 w 7725915"/>
              <a:gd name="connsiteY207" fmla="*/ 564062 h 6858001"/>
              <a:gd name="connsiteX208" fmla="*/ 3013701 w 7725915"/>
              <a:gd name="connsiteY208" fmla="*/ 549189 h 6858001"/>
              <a:gd name="connsiteX209" fmla="*/ 3018308 w 7725915"/>
              <a:gd name="connsiteY209" fmla="*/ 534314 h 6858001"/>
              <a:gd name="connsiteX210" fmla="*/ 3024067 w 7725915"/>
              <a:gd name="connsiteY210" fmla="*/ 519440 h 6858001"/>
              <a:gd name="connsiteX211" fmla="*/ 3029826 w 7725915"/>
              <a:gd name="connsiteY211" fmla="*/ 506855 h 6858001"/>
              <a:gd name="connsiteX212" fmla="*/ 3039039 w 7725915"/>
              <a:gd name="connsiteY212" fmla="*/ 494269 h 6858001"/>
              <a:gd name="connsiteX213" fmla="*/ 3048254 w 7725915"/>
              <a:gd name="connsiteY213" fmla="*/ 482828 h 6858001"/>
              <a:gd name="connsiteX214" fmla="*/ 3058620 w 7725915"/>
              <a:gd name="connsiteY214" fmla="*/ 471386 h 6858001"/>
              <a:gd name="connsiteX215" fmla="*/ 3068986 w 7725915"/>
              <a:gd name="connsiteY215" fmla="*/ 463378 h 6858001"/>
              <a:gd name="connsiteX216" fmla="*/ 3080503 w 7725915"/>
              <a:gd name="connsiteY216" fmla="*/ 455368 h 6858001"/>
              <a:gd name="connsiteX217" fmla="*/ 3093172 w 7725915"/>
              <a:gd name="connsiteY217" fmla="*/ 448503 h 6858001"/>
              <a:gd name="connsiteX218" fmla="*/ 3106993 w 7725915"/>
              <a:gd name="connsiteY218" fmla="*/ 441639 h 6858001"/>
              <a:gd name="connsiteX219" fmla="*/ 3119663 w 7725915"/>
              <a:gd name="connsiteY219" fmla="*/ 438206 h 6858001"/>
              <a:gd name="connsiteX220" fmla="*/ 4189614 w 7725915"/>
              <a:gd name="connsiteY220" fmla="*/ 0 h 6858001"/>
              <a:gd name="connsiteX221" fmla="*/ 4253703 w 7725915"/>
              <a:gd name="connsiteY221" fmla="*/ 0 h 6858001"/>
              <a:gd name="connsiteX222" fmla="*/ 4317792 w 7725915"/>
              <a:gd name="connsiteY222" fmla="*/ 3433 h 6858001"/>
              <a:gd name="connsiteX223" fmla="*/ 4354065 w 7725915"/>
              <a:gd name="connsiteY223" fmla="*/ 7185 h 6858001"/>
              <a:gd name="connsiteX224" fmla="*/ 4354065 w 7725915"/>
              <a:gd name="connsiteY224" fmla="*/ 1 h 6858001"/>
              <a:gd name="connsiteX225" fmla="*/ 4411215 w 7725915"/>
              <a:gd name="connsiteY225" fmla="*/ 1 h 6858001"/>
              <a:gd name="connsiteX226" fmla="*/ 4478197 w 7725915"/>
              <a:gd name="connsiteY226" fmla="*/ 1 h 6858001"/>
              <a:gd name="connsiteX227" fmla="*/ 5077965 w 7725915"/>
              <a:gd name="connsiteY227" fmla="*/ 1 h 6858001"/>
              <a:gd name="connsiteX228" fmla="*/ 7290223 w 7725915"/>
              <a:gd name="connsiteY228" fmla="*/ 1 h 6858001"/>
              <a:gd name="connsiteX229" fmla="*/ 7725915 w 7725915"/>
              <a:gd name="connsiteY229" fmla="*/ 1 h 6858001"/>
              <a:gd name="connsiteX230" fmla="*/ 7725915 w 7725915"/>
              <a:gd name="connsiteY230" fmla="*/ 6858001 h 6858001"/>
              <a:gd name="connsiteX231" fmla="*/ 7290223 w 7725915"/>
              <a:gd name="connsiteY231" fmla="*/ 6858001 h 6858001"/>
              <a:gd name="connsiteX232" fmla="*/ 4478197 w 7725915"/>
              <a:gd name="connsiteY232" fmla="*/ 6858001 h 6858001"/>
              <a:gd name="connsiteX233" fmla="*/ 4411215 w 7725915"/>
              <a:gd name="connsiteY233" fmla="*/ 6858001 h 6858001"/>
              <a:gd name="connsiteX234" fmla="*/ 4411215 w 7725915"/>
              <a:gd name="connsiteY234" fmla="*/ 6847707 h 6858001"/>
              <a:gd name="connsiteX235" fmla="*/ 4404771 w 7725915"/>
              <a:gd name="connsiteY235" fmla="*/ 6846556 h 6858001"/>
              <a:gd name="connsiteX236" fmla="*/ 4376159 w 7725915"/>
              <a:gd name="connsiteY236" fmla="*/ 6838546 h 6858001"/>
              <a:gd name="connsiteX237" fmla="*/ 4347549 w 7725915"/>
              <a:gd name="connsiteY237" fmla="*/ 6830536 h 6858001"/>
              <a:gd name="connsiteX238" fmla="*/ 4320081 w 7725915"/>
              <a:gd name="connsiteY238" fmla="*/ 6820236 h 6858001"/>
              <a:gd name="connsiteX239" fmla="*/ 4294903 w 7725915"/>
              <a:gd name="connsiteY239" fmla="*/ 6808793 h 6858001"/>
              <a:gd name="connsiteX240" fmla="*/ 4269725 w 7725915"/>
              <a:gd name="connsiteY240" fmla="*/ 6797350 h 6858001"/>
              <a:gd name="connsiteX241" fmla="*/ 4249126 w 7725915"/>
              <a:gd name="connsiteY241" fmla="*/ 6783619 h 6858001"/>
              <a:gd name="connsiteX242" fmla="*/ 4227381 w 7725915"/>
              <a:gd name="connsiteY242" fmla="*/ 6771031 h 6858001"/>
              <a:gd name="connsiteX243" fmla="*/ 4205637 w 7725915"/>
              <a:gd name="connsiteY243" fmla="*/ 6757299 h 6858001"/>
              <a:gd name="connsiteX244" fmla="*/ 4171303 w 7725915"/>
              <a:gd name="connsiteY244" fmla="*/ 6729834 h 6858001"/>
              <a:gd name="connsiteX245" fmla="*/ 4139259 w 7725915"/>
              <a:gd name="connsiteY245" fmla="*/ 6703514 h 6858001"/>
              <a:gd name="connsiteX246" fmla="*/ 4112936 w 7725915"/>
              <a:gd name="connsiteY246" fmla="*/ 6678340 h 6858001"/>
              <a:gd name="connsiteX247" fmla="*/ 4090047 w 7725915"/>
              <a:gd name="connsiteY247" fmla="*/ 6657741 h 6858001"/>
              <a:gd name="connsiteX248" fmla="*/ 4071735 w 7725915"/>
              <a:gd name="connsiteY248" fmla="*/ 6640576 h 6858001"/>
              <a:gd name="connsiteX249" fmla="*/ 4059147 w 7725915"/>
              <a:gd name="connsiteY249" fmla="*/ 6631422 h 6858001"/>
              <a:gd name="connsiteX250" fmla="*/ 4039691 w 7725915"/>
              <a:gd name="connsiteY250" fmla="*/ 6627989 h 6858001"/>
              <a:gd name="connsiteX251" fmla="*/ 4021380 w 7725915"/>
              <a:gd name="connsiteY251" fmla="*/ 6622266 h 6858001"/>
              <a:gd name="connsiteX252" fmla="*/ 4006502 w 7725915"/>
              <a:gd name="connsiteY252" fmla="*/ 6617690 h 6858001"/>
              <a:gd name="connsiteX253" fmla="*/ 3991624 w 7725915"/>
              <a:gd name="connsiteY253" fmla="*/ 6613112 h 6858001"/>
              <a:gd name="connsiteX254" fmla="*/ 3966447 w 7725915"/>
              <a:gd name="connsiteY254" fmla="*/ 6602813 h 6858001"/>
              <a:gd name="connsiteX255" fmla="*/ 3944703 w 7725915"/>
              <a:gd name="connsiteY255" fmla="*/ 6592514 h 6858001"/>
              <a:gd name="connsiteX256" fmla="*/ 3933257 w 7725915"/>
              <a:gd name="connsiteY256" fmla="*/ 6587937 h 6858001"/>
              <a:gd name="connsiteX257" fmla="*/ 3924102 w 7725915"/>
              <a:gd name="connsiteY257" fmla="*/ 6584504 h 6858001"/>
              <a:gd name="connsiteX258" fmla="*/ 3912657 w 7725915"/>
              <a:gd name="connsiteY258" fmla="*/ 6581071 h 6858001"/>
              <a:gd name="connsiteX259" fmla="*/ 3898924 w 7725915"/>
              <a:gd name="connsiteY259" fmla="*/ 6579926 h 6858001"/>
              <a:gd name="connsiteX260" fmla="*/ 3886335 w 7725915"/>
              <a:gd name="connsiteY260" fmla="*/ 6579926 h 6858001"/>
              <a:gd name="connsiteX261" fmla="*/ 3871457 w 7725915"/>
              <a:gd name="connsiteY261" fmla="*/ 6579926 h 6858001"/>
              <a:gd name="connsiteX262" fmla="*/ 3854290 w 7725915"/>
              <a:gd name="connsiteY262" fmla="*/ 6581071 h 6858001"/>
              <a:gd name="connsiteX263" fmla="*/ 3835979 w 7725915"/>
              <a:gd name="connsiteY263" fmla="*/ 6584504 h 6858001"/>
              <a:gd name="connsiteX264" fmla="*/ 3774179 w 7725915"/>
              <a:gd name="connsiteY264" fmla="*/ 6605102 h 6858001"/>
              <a:gd name="connsiteX265" fmla="*/ 3714667 w 7725915"/>
              <a:gd name="connsiteY265" fmla="*/ 6624555 h 6858001"/>
              <a:gd name="connsiteX266" fmla="*/ 3699790 w 7725915"/>
              <a:gd name="connsiteY266" fmla="*/ 6627989 h 6858001"/>
              <a:gd name="connsiteX267" fmla="*/ 3684912 w 7725915"/>
              <a:gd name="connsiteY267" fmla="*/ 6631422 h 6858001"/>
              <a:gd name="connsiteX268" fmla="*/ 3670034 w 7725915"/>
              <a:gd name="connsiteY268" fmla="*/ 6632566 h 6858001"/>
              <a:gd name="connsiteX269" fmla="*/ 3656301 w 7725915"/>
              <a:gd name="connsiteY269" fmla="*/ 6632566 h 6858001"/>
              <a:gd name="connsiteX270" fmla="*/ 3641423 w 7725915"/>
              <a:gd name="connsiteY270" fmla="*/ 6631422 h 6858001"/>
              <a:gd name="connsiteX271" fmla="*/ 3626545 w 7725915"/>
              <a:gd name="connsiteY271" fmla="*/ 6625700 h 6858001"/>
              <a:gd name="connsiteX272" fmla="*/ 3613956 w 7725915"/>
              <a:gd name="connsiteY272" fmla="*/ 6621123 h 6858001"/>
              <a:gd name="connsiteX273" fmla="*/ 3599079 w 7725915"/>
              <a:gd name="connsiteY273" fmla="*/ 6613112 h 6858001"/>
              <a:gd name="connsiteX274" fmla="*/ 3585345 w 7725915"/>
              <a:gd name="connsiteY274" fmla="*/ 6598236 h 6858001"/>
              <a:gd name="connsiteX275" fmla="*/ 3577333 w 7725915"/>
              <a:gd name="connsiteY275" fmla="*/ 6583360 h 6858001"/>
              <a:gd name="connsiteX276" fmla="*/ 3569323 w 7725915"/>
              <a:gd name="connsiteY276" fmla="*/ 6569628 h 6858001"/>
              <a:gd name="connsiteX277" fmla="*/ 3564745 w 7725915"/>
              <a:gd name="connsiteY277" fmla="*/ 6558184 h 6858001"/>
              <a:gd name="connsiteX278" fmla="*/ 3562456 w 7725915"/>
              <a:gd name="connsiteY278" fmla="*/ 6546741 h 6858001"/>
              <a:gd name="connsiteX279" fmla="*/ 3561312 w 7725915"/>
              <a:gd name="connsiteY279" fmla="*/ 6535297 h 6858001"/>
              <a:gd name="connsiteX280" fmla="*/ 3562456 w 7725915"/>
              <a:gd name="connsiteY280" fmla="*/ 6524999 h 6858001"/>
              <a:gd name="connsiteX281" fmla="*/ 3564745 w 7725915"/>
              <a:gd name="connsiteY281" fmla="*/ 6515844 h 6858001"/>
              <a:gd name="connsiteX282" fmla="*/ 3568178 w 7725915"/>
              <a:gd name="connsiteY282" fmla="*/ 6505544 h 6858001"/>
              <a:gd name="connsiteX283" fmla="*/ 3572756 w 7725915"/>
              <a:gd name="connsiteY283" fmla="*/ 6495245 h 6858001"/>
              <a:gd name="connsiteX284" fmla="*/ 3579622 w 7725915"/>
              <a:gd name="connsiteY284" fmla="*/ 6487235 h 6858001"/>
              <a:gd name="connsiteX285" fmla="*/ 3585345 w 7725915"/>
              <a:gd name="connsiteY285" fmla="*/ 6478081 h 6858001"/>
              <a:gd name="connsiteX286" fmla="*/ 3602511 w 7725915"/>
              <a:gd name="connsiteY286" fmla="*/ 6460915 h 6858001"/>
              <a:gd name="connsiteX287" fmla="*/ 3620823 w 7725915"/>
              <a:gd name="connsiteY287" fmla="*/ 6444895 h 6858001"/>
              <a:gd name="connsiteX288" fmla="*/ 3639134 w 7725915"/>
              <a:gd name="connsiteY288" fmla="*/ 6426585 h 6858001"/>
              <a:gd name="connsiteX289" fmla="*/ 3656301 w 7725915"/>
              <a:gd name="connsiteY289" fmla="*/ 6408276 h 6858001"/>
              <a:gd name="connsiteX290" fmla="*/ 3665457 w 7725915"/>
              <a:gd name="connsiteY290" fmla="*/ 6399122 h 6858001"/>
              <a:gd name="connsiteX291" fmla="*/ 3673467 w 7725915"/>
              <a:gd name="connsiteY291" fmla="*/ 6386534 h 6858001"/>
              <a:gd name="connsiteX292" fmla="*/ 3680335 w 7725915"/>
              <a:gd name="connsiteY292" fmla="*/ 6375091 h 6858001"/>
              <a:gd name="connsiteX293" fmla="*/ 3686057 w 7725915"/>
              <a:gd name="connsiteY293" fmla="*/ 6363648 h 6858001"/>
              <a:gd name="connsiteX294" fmla="*/ 3691779 w 7725915"/>
              <a:gd name="connsiteY294" fmla="*/ 6352204 h 6858001"/>
              <a:gd name="connsiteX295" fmla="*/ 3695212 w 7725915"/>
              <a:gd name="connsiteY295" fmla="*/ 6339616 h 6858001"/>
              <a:gd name="connsiteX296" fmla="*/ 3696356 w 7725915"/>
              <a:gd name="connsiteY296" fmla="*/ 6324740 h 6858001"/>
              <a:gd name="connsiteX297" fmla="*/ 3697501 w 7725915"/>
              <a:gd name="connsiteY297" fmla="*/ 6309863 h 6858001"/>
              <a:gd name="connsiteX298" fmla="*/ 3696356 w 7725915"/>
              <a:gd name="connsiteY298" fmla="*/ 6294987 h 6858001"/>
              <a:gd name="connsiteX299" fmla="*/ 3695212 w 7725915"/>
              <a:gd name="connsiteY299" fmla="*/ 6276678 h 6858001"/>
              <a:gd name="connsiteX300" fmla="*/ 3689490 w 7725915"/>
              <a:gd name="connsiteY300" fmla="*/ 6258369 h 6858001"/>
              <a:gd name="connsiteX301" fmla="*/ 3681478 w 7725915"/>
              <a:gd name="connsiteY301" fmla="*/ 6238914 h 6858001"/>
              <a:gd name="connsiteX302" fmla="*/ 3644857 w 7725915"/>
              <a:gd name="connsiteY302" fmla="*/ 6253791 h 6858001"/>
              <a:gd name="connsiteX303" fmla="*/ 3607090 w 7725915"/>
              <a:gd name="connsiteY303" fmla="*/ 6269812 h 6858001"/>
              <a:gd name="connsiteX304" fmla="*/ 3568178 w 7725915"/>
              <a:gd name="connsiteY304" fmla="*/ 6288121 h 6858001"/>
              <a:gd name="connsiteX305" fmla="*/ 3526978 w 7725915"/>
              <a:gd name="connsiteY305" fmla="*/ 6304142 h 6858001"/>
              <a:gd name="connsiteX306" fmla="*/ 3505234 w 7725915"/>
              <a:gd name="connsiteY306" fmla="*/ 6311008 h 6858001"/>
              <a:gd name="connsiteX307" fmla="*/ 3483489 w 7725915"/>
              <a:gd name="connsiteY307" fmla="*/ 6316730 h 6858001"/>
              <a:gd name="connsiteX308" fmla="*/ 3461745 w 7725915"/>
              <a:gd name="connsiteY308" fmla="*/ 6319018 h 6858001"/>
              <a:gd name="connsiteX309" fmla="*/ 3442289 w 7725915"/>
              <a:gd name="connsiteY309" fmla="*/ 6321306 h 6858001"/>
              <a:gd name="connsiteX310" fmla="*/ 3420544 w 7725915"/>
              <a:gd name="connsiteY310" fmla="*/ 6321306 h 6858001"/>
              <a:gd name="connsiteX311" fmla="*/ 3401089 w 7725915"/>
              <a:gd name="connsiteY311" fmla="*/ 6317874 h 6858001"/>
              <a:gd name="connsiteX312" fmla="*/ 3381633 w 7725915"/>
              <a:gd name="connsiteY312" fmla="*/ 6311008 h 6858001"/>
              <a:gd name="connsiteX313" fmla="*/ 3362177 w 7725915"/>
              <a:gd name="connsiteY313" fmla="*/ 6302998 h 6858001"/>
              <a:gd name="connsiteX314" fmla="*/ 3343866 w 7725915"/>
              <a:gd name="connsiteY314" fmla="*/ 6291554 h 6858001"/>
              <a:gd name="connsiteX315" fmla="*/ 3328988 w 7725915"/>
              <a:gd name="connsiteY315" fmla="*/ 6277822 h 6858001"/>
              <a:gd name="connsiteX316" fmla="*/ 3315255 w 7725915"/>
              <a:gd name="connsiteY316" fmla="*/ 6262945 h 6858001"/>
              <a:gd name="connsiteX317" fmla="*/ 3303810 w 7725915"/>
              <a:gd name="connsiteY317" fmla="*/ 6246925 h 6858001"/>
              <a:gd name="connsiteX318" fmla="*/ 3293510 w 7725915"/>
              <a:gd name="connsiteY318" fmla="*/ 6228615 h 6858001"/>
              <a:gd name="connsiteX319" fmla="*/ 3284355 w 7725915"/>
              <a:gd name="connsiteY319" fmla="*/ 6209162 h 6858001"/>
              <a:gd name="connsiteX320" fmla="*/ 3277489 w 7725915"/>
              <a:gd name="connsiteY320" fmla="*/ 6189709 h 6858001"/>
              <a:gd name="connsiteX321" fmla="*/ 3272910 w 7725915"/>
              <a:gd name="connsiteY321" fmla="*/ 6167966 h 6858001"/>
              <a:gd name="connsiteX322" fmla="*/ 3267189 w 7725915"/>
              <a:gd name="connsiteY322" fmla="*/ 6145079 h 6858001"/>
              <a:gd name="connsiteX323" fmla="*/ 3262610 w 7725915"/>
              <a:gd name="connsiteY323" fmla="*/ 6119904 h 6858001"/>
              <a:gd name="connsiteX324" fmla="*/ 3261466 w 7725915"/>
              <a:gd name="connsiteY324" fmla="*/ 6097017 h 6858001"/>
              <a:gd name="connsiteX325" fmla="*/ 3259177 w 7725915"/>
              <a:gd name="connsiteY325" fmla="*/ 6070698 h 6858001"/>
              <a:gd name="connsiteX326" fmla="*/ 3255743 w 7725915"/>
              <a:gd name="connsiteY326" fmla="*/ 6019202 h 6858001"/>
              <a:gd name="connsiteX327" fmla="*/ 3255743 w 7725915"/>
              <a:gd name="connsiteY327" fmla="*/ 5966563 h 6858001"/>
              <a:gd name="connsiteX328" fmla="*/ 3172199 w 7725915"/>
              <a:gd name="connsiteY328" fmla="*/ 5968851 h 6858001"/>
              <a:gd name="connsiteX329" fmla="*/ 3165332 w 7725915"/>
              <a:gd name="connsiteY329" fmla="*/ 5957408 h 6858001"/>
              <a:gd name="connsiteX330" fmla="*/ 3161899 w 7725915"/>
              <a:gd name="connsiteY330" fmla="*/ 5943677 h 6858001"/>
              <a:gd name="connsiteX331" fmla="*/ 3158466 w 7725915"/>
              <a:gd name="connsiteY331" fmla="*/ 5932233 h 6858001"/>
              <a:gd name="connsiteX332" fmla="*/ 3155032 w 7725915"/>
              <a:gd name="connsiteY332" fmla="*/ 5921933 h 6858001"/>
              <a:gd name="connsiteX333" fmla="*/ 3153887 w 7725915"/>
              <a:gd name="connsiteY333" fmla="*/ 5899047 h 6858001"/>
              <a:gd name="connsiteX334" fmla="*/ 3155032 w 7725915"/>
              <a:gd name="connsiteY334" fmla="*/ 5879593 h 6858001"/>
              <a:gd name="connsiteX335" fmla="*/ 3160755 w 7725915"/>
              <a:gd name="connsiteY335" fmla="*/ 5860140 h 6858001"/>
              <a:gd name="connsiteX336" fmla="*/ 3167621 w 7725915"/>
              <a:gd name="connsiteY336" fmla="*/ 5839542 h 6858001"/>
              <a:gd name="connsiteX337" fmla="*/ 3175633 w 7725915"/>
              <a:gd name="connsiteY337" fmla="*/ 5822377 h 6858001"/>
              <a:gd name="connsiteX338" fmla="*/ 3187077 w 7725915"/>
              <a:gd name="connsiteY338" fmla="*/ 5805211 h 6858001"/>
              <a:gd name="connsiteX339" fmla="*/ 3199665 w 7725915"/>
              <a:gd name="connsiteY339" fmla="*/ 5789191 h 6858001"/>
              <a:gd name="connsiteX340" fmla="*/ 3213399 w 7725915"/>
              <a:gd name="connsiteY340" fmla="*/ 5772025 h 6858001"/>
              <a:gd name="connsiteX341" fmla="*/ 3228277 w 7725915"/>
              <a:gd name="connsiteY341" fmla="*/ 5757150 h 6858001"/>
              <a:gd name="connsiteX342" fmla="*/ 3243155 w 7725915"/>
              <a:gd name="connsiteY342" fmla="*/ 5742273 h 6858001"/>
              <a:gd name="connsiteX343" fmla="*/ 3274055 w 7725915"/>
              <a:gd name="connsiteY343" fmla="*/ 5714809 h 6858001"/>
              <a:gd name="connsiteX344" fmla="*/ 3302666 w 7725915"/>
              <a:gd name="connsiteY344" fmla="*/ 5688489 h 6858001"/>
              <a:gd name="connsiteX345" fmla="*/ 3261466 w 7725915"/>
              <a:gd name="connsiteY345" fmla="*/ 5669035 h 6858001"/>
              <a:gd name="connsiteX346" fmla="*/ 3224843 w 7725915"/>
              <a:gd name="connsiteY346" fmla="*/ 5654159 h 6858001"/>
              <a:gd name="connsiteX347" fmla="*/ 3191654 w 7725915"/>
              <a:gd name="connsiteY347" fmla="*/ 5642716 h 6858001"/>
              <a:gd name="connsiteX348" fmla="*/ 3161899 w 7725915"/>
              <a:gd name="connsiteY348" fmla="*/ 5628984 h 6858001"/>
              <a:gd name="connsiteX349" fmla="*/ 3147021 w 7725915"/>
              <a:gd name="connsiteY349" fmla="*/ 5622118 h 6858001"/>
              <a:gd name="connsiteX350" fmla="*/ 3132143 w 7725915"/>
              <a:gd name="connsiteY350" fmla="*/ 5614108 h 6858001"/>
              <a:gd name="connsiteX351" fmla="*/ 3119554 w 7725915"/>
              <a:gd name="connsiteY351" fmla="*/ 5606098 h 6858001"/>
              <a:gd name="connsiteX352" fmla="*/ 3105821 w 7725915"/>
              <a:gd name="connsiteY352" fmla="*/ 5595798 h 6858001"/>
              <a:gd name="connsiteX353" fmla="*/ 3093232 w 7725915"/>
              <a:gd name="connsiteY353" fmla="*/ 5584354 h 6858001"/>
              <a:gd name="connsiteX354" fmla="*/ 3078354 w 7725915"/>
              <a:gd name="connsiteY354" fmla="*/ 5571767 h 6858001"/>
              <a:gd name="connsiteX355" fmla="*/ 3064621 w 7725915"/>
              <a:gd name="connsiteY355" fmla="*/ 5554602 h 6858001"/>
              <a:gd name="connsiteX356" fmla="*/ 3049742 w 7725915"/>
              <a:gd name="connsiteY356" fmla="*/ 5536293 h 6858001"/>
              <a:gd name="connsiteX357" fmla="*/ 3030287 w 7725915"/>
              <a:gd name="connsiteY357" fmla="*/ 5542014 h 6858001"/>
              <a:gd name="connsiteX358" fmla="*/ 3008543 w 7725915"/>
              <a:gd name="connsiteY358" fmla="*/ 5550025 h 6858001"/>
              <a:gd name="connsiteX359" fmla="*/ 2985654 w 7725915"/>
              <a:gd name="connsiteY359" fmla="*/ 5561468 h 6858001"/>
              <a:gd name="connsiteX360" fmla="*/ 2963909 w 7725915"/>
              <a:gd name="connsiteY360" fmla="*/ 5572911 h 6858001"/>
              <a:gd name="connsiteX361" fmla="*/ 2941020 w 7725915"/>
              <a:gd name="connsiteY361" fmla="*/ 5587788 h 6858001"/>
              <a:gd name="connsiteX362" fmla="*/ 2918131 w 7725915"/>
              <a:gd name="connsiteY362" fmla="*/ 5603809 h 6858001"/>
              <a:gd name="connsiteX363" fmla="*/ 2895242 w 7725915"/>
              <a:gd name="connsiteY363" fmla="*/ 5620973 h 6858001"/>
              <a:gd name="connsiteX364" fmla="*/ 2873498 w 7725915"/>
              <a:gd name="connsiteY364" fmla="*/ 5639283 h 6858001"/>
              <a:gd name="connsiteX365" fmla="*/ 2851754 w 7725915"/>
              <a:gd name="connsiteY365" fmla="*/ 5658737 h 6858001"/>
              <a:gd name="connsiteX366" fmla="*/ 2833442 w 7725915"/>
              <a:gd name="connsiteY366" fmla="*/ 5677046 h 6858001"/>
              <a:gd name="connsiteX367" fmla="*/ 2816276 w 7725915"/>
              <a:gd name="connsiteY367" fmla="*/ 5696500 h 6858001"/>
              <a:gd name="connsiteX368" fmla="*/ 2799108 w 7725915"/>
              <a:gd name="connsiteY368" fmla="*/ 5714809 h 6858001"/>
              <a:gd name="connsiteX369" fmla="*/ 2786519 w 7725915"/>
              <a:gd name="connsiteY369" fmla="*/ 5733119 h 6858001"/>
              <a:gd name="connsiteX370" fmla="*/ 2775075 w 7725915"/>
              <a:gd name="connsiteY370" fmla="*/ 5749139 h 6858001"/>
              <a:gd name="connsiteX371" fmla="*/ 2764775 w 7725915"/>
              <a:gd name="connsiteY371" fmla="*/ 5764016 h 6858001"/>
              <a:gd name="connsiteX372" fmla="*/ 2760198 w 7725915"/>
              <a:gd name="connsiteY372" fmla="*/ 5778892 h 6858001"/>
              <a:gd name="connsiteX373" fmla="*/ 2772786 w 7725915"/>
              <a:gd name="connsiteY373" fmla="*/ 5770881 h 6858001"/>
              <a:gd name="connsiteX374" fmla="*/ 2786519 w 7725915"/>
              <a:gd name="connsiteY374" fmla="*/ 5764016 h 6858001"/>
              <a:gd name="connsiteX375" fmla="*/ 2801397 w 7725915"/>
              <a:gd name="connsiteY375" fmla="*/ 5757150 h 6858001"/>
              <a:gd name="connsiteX376" fmla="*/ 2816276 w 7725915"/>
              <a:gd name="connsiteY376" fmla="*/ 5752572 h 6858001"/>
              <a:gd name="connsiteX377" fmla="*/ 2848320 w 7725915"/>
              <a:gd name="connsiteY377" fmla="*/ 5745707 h 6858001"/>
              <a:gd name="connsiteX378" fmla="*/ 2883798 w 7725915"/>
              <a:gd name="connsiteY378" fmla="*/ 5742273 h 6858001"/>
              <a:gd name="connsiteX379" fmla="*/ 2918131 w 7725915"/>
              <a:gd name="connsiteY379" fmla="*/ 5741129 h 6858001"/>
              <a:gd name="connsiteX380" fmla="*/ 2954754 w 7725915"/>
              <a:gd name="connsiteY380" fmla="*/ 5741129 h 6858001"/>
              <a:gd name="connsiteX381" fmla="*/ 2989087 w 7725915"/>
              <a:gd name="connsiteY381" fmla="*/ 5742273 h 6858001"/>
              <a:gd name="connsiteX382" fmla="*/ 3023421 w 7725915"/>
              <a:gd name="connsiteY382" fmla="*/ 5744562 h 6858001"/>
              <a:gd name="connsiteX383" fmla="*/ 3019987 w 7725915"/>
              <a:gd name="connsiteY383" fmla="*/ 5757150 h 6858001"/>
              <a:gd name="connsiteX384" fmla="*/ 3016553 w 7725915"/>
              <a:gd name="connsiteY384" fmla="*/ 5768593 h 6858001"/>
              <a:gd name="connsiteX385" fmla="*/ 3011976 w 7725915"/>
              <a:gd name="connsiteY385" fmla="*/ 5782324 h 6858001"/>
              <a:gd name="connsiteX386" fmla="*/ 3007398 w 7725915"/>
              <a:gd name="connsiteY386" fmla="*/ 5794912 h 6858001"/>
              <a:gd name="connsiteX387" fmla="*/ 2993665 w 7725915"/>
              <a:gd name="connsiteY387" fmla="*/ 5820088 h 6858001"/>
              <a:gd name="connsiteX388" fmla="*/ 2975354 w 7725915"/>
              <a:gd name="connsiteY388" fmla="*/ 5846408 h 6858001"/>
              <a:gd name="connsiteX389" fmla="*/ 2955897 w 7725915"/>
              <a:gd name="connsiteY389" fmla="*/ 5871583 h 6858001"/>
              <a:gd name="connsiteX390" fmla="*/ 2934153 w 7725915"/>
              <a:gd name="connsiteY390" fmla="*/ 5895614 h 6858001"/>
              <a:gd name="connsiteX391" fmla="*/ 2910119 w 7725915"/>
              <a:gd name="connsiteY391" fmla="*/ 5917357 h 6858001"/>
              <a:gd name="connsiteX392" fmla="*/ 2881509 w 7725915"/>
              <a:gd name="connsiteY392" fmla="*/ 5936810 h 6858001"/>
              <a:gd name="connsiteX393" fmla="*/ 2868920 w 7725915"/>
              <a:gd name="connsiteY393" fmla="*/ 5947109 h 6858001"/>
              <a:gd name="connsiteX394" fmla="*/ 2854042 w 7725915"/>
              <a:gd name="connsiteY394" fmla="*/ 5955120 h 6858001"/>
              <a:gd name="connsiteX395" fmla="*/ 2839164 w 7725915"/>
              <a:gd name="connsiteY395" fmla="*/ 5963130 h 6858001"/>
              <a:gd name="connsiteX396" fmla="*/ 2824286 w 7725915"/>
              <a:gd name="connsiteY396" fmla="*/ 5969996 h 6858001"/>
              <a:gd name="connsiteX397" fmla="*/ 2809408 w 7725915"/>
              <a:gd name="connsiteY397" fmla="*/ 5974573 h 6858001"/>
              <a:gd name="connsiteX398" fmla="*/ 2794531 w 7725915"/>
              <a:gd name="connsiteY398" fmla="*/ 5980294 h 6858001"/>
              <a:gd name="connsiteX399" fmla="*/ 2778508 w 7725915"/>
              <a:gd name="connsiteY399" fmla="*/ 5983728 h 6858001"/>
              <a:gd name="connsiteX400" fmla="*/ 2763630 w 7725915"/>
              <a:gd name="connsiteY400" fmla="*/ 5987161 h 6858001"/>
              <a:gd name="connsiteX401" fmla="*/ 2746464 w 7725915"/>
              <a:gd name="connsiteY401" fmla="*/ 5988305 h 6858001"/>
              <a:gd name="connsiteX402" fmla="*/ 2730441 w 7725915"/>
              <a:gd name="connsiteY402" fmla="*/ 5988305 h 6858001"/>
              <a:gd name="connsiteX403" fmla="*/ 2715563 w 7725915"/>
              <a:gd name="connsiteY403" fmla="*/ 5987161 h 6858001"/>
              <a:gd name="connsiteX404" fmla="*/ 2698397 w 7725915"/>
              <a:gd name="connsiteY404" fmla="*/ 5983728 h 6858001"/>
              <a:gd name="connsiteX405" fmla="*/ 2683519 w 7725915"/>
              <a:gd name="connsiteY405" fmla="*/ 5980294 h 6858001"/>
              <a:gd name="connsiteX406" fmla="*/ 2667497 w 7725915"/>
              <a:gd name="connsiteY406" fmla="*/ 5973429 h 6858001"/>
              <a:gd name="connsiteX407" fmla="*/ 2652619 w 7725915"/>
              <a:gd name="connsiteY407" fmla="*/ 5966563 h 6858001"/>
              <a:gd name="connsiteX408" fmla="*/ 2637741 w 7725915"/>
              <a:gd name="connsiteY408" fmla="*/ 5958552 h 6858001"/>
              <a:gd name="connsiteX409" fmla="*/ 2619430 w 7725915"/>
              <a:gd name="connsiteY409" fmla="*/ 5974573 h 6858001"/>
              <a:gd name="connsiteX410" fmla="*/ 2604552 w 7725915"/>
              <a:gd name="connsiteY410" fmla="*/ 5995171 h 6858001"/>
              <a:gd name="connsiteX411" fmla="*/ 2591963 w 7725915"/>
              <a:gd name="connsiteY411" fmla="*/ 6015769 h 6858001"/>
              <a:gd name="connsiteX412" fmla="*/ 2580518 w 7725915"/>
              <a:gd name="connsiteY412" fmla="*/ 6040944 h 6858001"/>
              <a:gd name="connsiteX413" fmla="*/ 2569074 w 7725915"/>
              <a:gd name="connsiteY413" fmla="*/ 6066120 h 6858001"/>
              <a:gd name="connsiteX414" fmla="*/ 2558774 w 7725915"/>
              <a:gd name="connsiteY414" fmla="*/ 6092440 h 6858001"/>
              <a:gd name="connsiteX415" fmla="*/ 2548474 w 7725915"/>
              <a:gd name="connsiteY415" fmla="*/ 6119904 h 6858001"/>
              <a:gd name="connsiteX416" fmla="*/ 2540463 w 7725915"/>
              <a:gd name="connsiteY416" fmla="*/ 6148512 h 6858001"/>
              <a:gd name="connsiteX417" fmla="*/ 2522151 w 7725915"/>
              <a:gd name="connsiteY417" fmla="*/ 6205729 h 6858001"/>
              <a:gd name="connsiteX418" fmla="*/ 2503841 w 7725915"/>
              <a:gd name="connsiteY418" fmla="*/ 6261801 h 6858001"/>
              <a:gd name="connsiteX419" fmla="*/ 2494685 w 7725915"/>
              <a:gd name="connsiteY419" fmla="*/ 6289265 h 6858001"/>
              <a:gd name="connsiteX420" fmla="*/ 2484385 w 7725915"/>
              <a:gd name="connsiteY420" fmla="*/ 6314441 h 6858001"/>
              <a:gd name="connsiteX421" fmla="*/ 2472941 w 7725915"/>
              <a:gd name="connsiteY421" fmla="*/ 6339616 h 6858001"/>
              <a:gd name="connsiteX422" fmla="*/ 2461496 w 7725915"/>
              <a:gd name="connsiteY422" fmla="*/ 6362503 h 6858001"/>
              <a:gd name="connsiteX423" fmla="*/ 2436318 w 7725915"/>
              <a:gd name="connsiteY423" fmla="*/ 6399122 h 6858001"/>
              <a:gd name="connsiteX424" fmla="*/ 2409996 w 7725915"/>
              <a:gd name="connsiteY424" fmla="*/ 6430019 h 6858001"/>
              <a:gd name="connsiteX425" fmla="*/ 2383673 w 7725915"/>
              <a:gd name="connsiteY425" fmla="*/ 6457483 h 6858001"/>
              <a:gd name="connsiteX426" fmla="*/ 2353918 w 7725915"/>
              <a:gd name="connsiteY426" fmla="*/ 6481514 h 6858001"/>
              <a:gd name="connsiteX427" fmla="*/ 2324163 w 7725915"/>
              <a:gd name="connsiteY427" fmla="*/ 6500968 h 6858001"/>
              <a:gd name="connsiteX428" fmla="*/ 2293262 w 7725915"/>
              <a:gd name="connsiteY428" fmla="*/ 6515844 h 6858001"/>
              <a:gd name="connsiteX429" fmla="*/ 2262362 w 7725915"/>
              <a:gd name="connsiteY429" fmla="*/ 6527287 h 6858001"/>
              <a:gd name="connsiteX430" fmla="*/ 2229173 w 7725915"/>
              <a:gd name="connsiteY430" fmla="*/ 6535297 h 6858001"/>
              <a:gd name="connsiteX431" fmla="*/ 2195984 w 7725915"/>
              <a:gd name="connsiteY431" fmla="*/ 6538731 h 6858001"/>
              <a:gd name="connsiteX432" fmla="*/ 2162795 w 7725915"/>
              <a:gd name="connsiteY432" fmla="*/ 6536442 h 6858001"/>
              <a:gd name="connsiteX433" fmla="*/ 2129606 w 7725915"/>
              <a:gd name="connsiteY433" fmla="*/ 6534153 h 6858001"/>
              <a:gd name="connsiteX434" fmla="*/ 2097561 w 7725915"/>
              <a:gd name="connsiteY434" fmla="*/ 6524999 h 6858001"/>
              <a:gd name="connsiteX435" fmla="*/ 2064372 w 7725915"/>
              <a:gd name="connsiteY435" fmla="*/ 6513555 h 6858001"/>
              <a:gd name="connsiteX436" fmla="*/ 2031183 w 7725915"/>
              <a:gd name="connsiteY436" fmla="*/ 6498679 h 6858001"/>
              <a:gd name="connsiteX437" fmla="*/ 2000283 w 7725915"/>
              <a:gd name="connsiteY437" fmla="*/ 6481514 h 6858001"/>
              <a:gd name="connsiteX438" fmla="*/ 1968239 w 7725915"/>
              <a:gd name="connsiteY438" fmla="*/ 6459771 h 6858001"/>
              <a:gd name="connsiteX439" fmla="*/ 1938483 w 7725915"/>
              <a:gd name="connsiteY439" fmla="*/ 6433452 h 6858001"/>
              <a:gd name="connsiteX440" fmla="*/ 1911016 w 7725915"/>
              <a:gd name="connsiteY440" fmla="*/ 6404843 h 6858001"/>
              <a:gd name="connsiteX441" fmla="*/ 1884694 w 7725915"/>
              <a:gd name="connsiteY441" fmla="*/ 6373946 h 6858001"/>
              <a:gd name="connsiteX442" fmla="*/ 1858371 w 7725915"/>
              <a:gd name="connsiteY442" fmla="*/ 6339616 h 6858001"/>
              <a:gd name="connsiteX443" fmla="*/ 1834338 w 7725915"/>
              <a:gd name="connsiteY443" fmla="*/ 6301853 h 6858001"/>
              <a:gd name="connsiteX444" fmla="*/ 1813738 w 7725915"/>
              <a:gd name="connsiteY444" fmla="*/ 6261801 h 6858001"/>
              <a:gd name="connsiteX445" fmla="*/ 1793138 w 7725915"/>
              <a:gd name="connsiteY445" fmla="*/ 6217172 h 6858001"/>
              <a:gd name="connsiteX446" fmla="*/ 1777115 w 7725915"/>
              <a:gd name="connsiteY446" fmla="*/ 6171399 h 6858001"/>
              <a:gd name="connsiteX447" fmla="*/ 1762238 w 7725915"/>
              <a:gd name="connsiteY447" fmla="*/ 6122192 h 6858001"/>
              <a:gd name="connsiteX448" fmla="*/ 1750794 w 7725915"/>
              <a:gd name="connsiteY448" fmla="*/ 6070698 h 6858001"/>
              <a:gd name="connsiteX449" fmla="*/ 1742782 w 7725915"/>
              <a:gd name="connsiteY449" fmla="*/ 6015769 h 6858001"/>
              <a:gd name="connsiteX450" fmla="*/ 1735915 w 7725915"/>
              <a:gd name="connsiteY450" fmla="*/ 5958552 h 6858001"/>
              <a:gd name="connsiteX451" fmla="*/ 1734771 w 7725915"/>
              <a:gd name="connsiteY451" fmla="*/ 5899047 h 6858001"/>
              <a:gd name="connsiteX452" fmla="*/ 1734771 w 7725915"/>
              <a:gd name="connsiteY452" fmla="*/ 5836109 h 6858001"/>
              <a:gd name="connsiteX453" fmla="*/ 1739349 w 7725915"/>
              <a:gd name="connsiteY453" fmla="*/ 5772025 h 6858001"/>
              <a:gd name="connsiteX454" fmla="*/ 1747360 w 7725915"/>
              <a:gd name="connsiteY454" fmla="*/ 5706799 h 6858001"/>
              <a:gd name="connsiteX455" fmla="*/ 1758804 w 7725915"/>
              <a:gd name="connsiteY455" fmla="*/ 5645004 h 6858001"/>
              <a:gd name="connsiteX456" fmla="*/ 1770249 w 7725915"/>
              <a:gd name="connsiteY456" fmla="*/ 5586643 h 6858001"/>
              <a:gd name="connsiteX457" fmla="*/ 1783982 w 7725915"/>
              <a:gd name="connsiteY457" fmla="*/ 5527138 h 6858001"/>
              <a:gd name="connsiteX458" fmla="*/ 1798860 w 7725915"/>
              <a:gd name="connsiteY458" fmla="*/ 5468777 h 6858001"/>
              <a:gd name="connsiteX459" fmla="*/ 1813738 w 7725915"/>
              <a:gd name="connsiteY459" fmla="*/ 5412704 h 6858001"/>
              <a:gd name="connsiteX460" fmla="*/ 1832049 w 7725915"/>
              <a:gd name="connsiteY460" fmla="*/ 5356632 h 6858001"/>
              <a:gd name="connsiteX461" fmla="*/ 1848071 w 7725915"/>
              <a:gd name="connsiteY461" fmla="*/ 5300560 h 6858001"/>
              <a:gd name="connsiteX462" fmla="*/ 1867527 w 7725915"/>
              <a:gd name="connsiteY462" fmla="*/ 5246776 h 6858001"/>
              <a:gd name="connsiteX463" fmla="*/ 1888127 w 7725915"/>
              <a:gd name="connsiteY463" fmla="*/ 5194137 h 6858001"/>
              <a:gd name="connsiteX464" fmla="*/ 1907583 w 7725915"/>
              <a:gd name="connsiteY464" fmla="*/ 5141497 h 6858001"/>
              <a:gd name="connsiteX465" fmla="*/ 1929327 w 7725915"/>
              <a:gd name="connsiteY465" fmla="*/ 5088858 h 6858001"/>
              <a:gd name="connsiteX466" fmla="*/ 1952216 w 7725915"/>
              <a:gd name="connsiteY466" fmla="*/ 5036218 h 6858001"/>
              <a:gd name="connsiteX467" fmla="*/ 1996850 w 7725915"/>
              <a:gd name="connsiteY467" fmla="*/ 4933228 h 6858001"/>
              <a:gd name="connsiteX468" fmla="*/ 2042628 w 7725915"/>
              <a:gd name="connsiteY468" fmla="*/ 4831382 h 6858001"/>
              <a:gd name="connsiteX469" fmla="*/ 2065517 w 7725915"/>
              <a:gd name="connsiteY469" fmla="*/ 4783320 h 6858001"/>
              <a:gd name="connsiteX470" fmla="*/ 2090695 w 7725915"/>
              <a:gd name="connsiteY470" fmla="*/ 4729537 h 6858001"/>
              <a:gd name="connsiteX471" fmla="*/ 2102139 w 7725915"/>
              <a:gd name="connsiteY471" fmla="*/ 4700928 h 6858001"/>
              <a:gd name="connsiteX472" fmla="*/ 2111294 w 7725915"/>
              <a:gd name="connsiteY472" fmla="*/ 4671176 h 6858001"/>
              <a:gd name="connsiteX473" fmla="*/ 2121594 w 7725915"/>
              <a:gd name="connsiteY473" fmla="*/ 4641423 h 6858001"/>
              <a:gd name="connsiteX474" fmla="*/ 2131894 w 7725915"/>
              <a:gd name="connsiteY474" fmla="*/ 4610526 h 6858001"/>
              <a:gd name="connsiteX475" fmla="*/ 2139906 w 7725915"/>
              <a:gd name="connsiteY475" fmla="*/ 4579628 h 6858001"/>
              <a:gd name="connsiteX476" fmla="*/ 2144483 w 7725915"/>
              <a:gd name="connsiteY476" fmla="*/ 4547587 h 6858001"/>
              <a:gd name="connsiteX477" fmla="*/ 2150206 w 7725915"/>
              <a:gd name="connsiteY477" fmla="*/ 4516690 h 6858001"/>
              <a:gd name="connsiteX478" fmla="*/ 2151351 w 7725915"/>
              <a:gd name="connsiteY478" fmla="*/ 4485794 h 6858001"/>
              <a:gd name="connsiteX479" fmla="*/ 2150206 w 7725915"/>
              <a:gd name="connsiteY479" fmla="*/ 4453752 h 6858001"/>
              <a:gd name="connsiteX480" fmla="*/ 2146772 w 7725915"/>
              <a:gd name="connsiteY480" fmla="*/ 4423999 h 6858001"/>
              <a:gd name="connsiteX481" fmla="*/ 2143339 w 7725915"/>
              <a:gd name="connsiteY481" fmla="*/ 4409123 h 6858001"/>
              <a:gd name="connsiteX482" fmla="*/ 2139906 w 7725915"/>
              <a:gd name="connsiteY482" fmla="*/ 4394246 h 6858001"/>
              <a:gd name="connsiteX483" fmla="*/ 2135328 w 7725915"/>
              <a:gd name="connsiteY483" fmla="*/ 4380515 h 6858001"/>
              <a:gd name="connsiteX484" fmla="*/ 2129606 w 7725915"/>
              <a:gd name="connsiteY484" fmla="*/ 4365638 h 6858001"/>
              <a:gd name="connsiteX485" fmla="*/ 2117017 w 7725915"/>
              <a:gd name="connsiteY485" fmla="*/ 4335885 h 6858001"/>
              <a:gd name="connsiteX486" fmla="*/ 2102139 w 7725915"/>
              <a:gd name="connsiteY486" fmla="*/ 4307277 h 6858001"/>
              <a:gd name="connsiteX487" fmla="*/ 2084972 w 7725915"/>
              <a:gd name="connsiteY487" fmla="*/ 4284390 h 6858001"/>
              <a:gd name="connsiteX488" fmla="*/ 2068950 w 7725915"/>
              <a:gd name="connsiteY488" fmla="*/ 4261504 h 6858001"/>
              <a:gd name="connsiteX489" fmla="*/ 2050638 w 7725915"/>
              <a:gd name="connsiteY489" fmla="*/ 4243194 h 6858001"/>
              <a:gd name="connsiteX490" fmla="*/ 2032328 w 7725915"/>
              <a:gd name="connsiteY490" fmla="*/ 4224885 h 6858001"/>
              <a:gd name="connsiteX491" fmla="*/ 2012872 w 7725915"/>
              <a:gd name="connsiteY491" fmla="*/ 4210008 h 6858001"/>
              <a:gd name="connsiteX492" fmla="*/ 1993416 w 7725915"/>
              <a:gd name="connsiteY492" fmla="*/ 4198565 h 6858001"/>
              <a:gd name="connsiteX493" fmla="*/ 1971672 w 7725915"/>
              <a:gd name="connsiteY493" fmla="*/ 4187122 h 6858001"/>
              <a:gd name="connsiteX494" fmla="*/ 1949927 w 7725915"/>
              <a:gd name="connsiteY494" fmla="*/ 4176822 h 6858001"/>
              <a:gd name="connsiteX495" fmla="*/ 1927038 w 7725915"/>
              <a:gd name="connsiteY495" fmla="*/ 4171101 h 6858001"/>
              <a:gd name="connsiteX496" fmla="*/ 1905294 w 7725915"/>
              <a:gd name="connsiteY496" fmla="*/ 4164235 h 6858001"/>
              <a:gd name="connsiteX497" fmla="*/ 1882405 w 7725915"/>
              <a:gd name="connsiteY497" fmla="*/ 4159657 h 6858001"/>
              <a:gd name="connsiteX498" fmla="*/ 1859516 w 7725915"/>
              <a:gd name="connsiteY498" fmla="*/ 4153936 h 6858001"/>
              <a:gd name="connsiteX499" fmla="*/ 1836627 w 7725915"/>
              <a:gd name="connsiteY499" fmla="*/ 4150503 h 6858001"/>
              <a:gd name="connsiteX500" fmla="*/ 1813738 w 7725915"/>
              <a:gd name="connsiteY500" fmla="*/ 4149358 h 6858001"/>
              <a:gd name="connsiteX501" fmla="*/ 1724471 w 7725915"/>
              <a:gd name="connsiteY501" fmla="*/ 4144781 h 6858001"/>
              <a:gd name="connsiteX502" fmla="*/ 1639781 w 7725915"/>
              <a:gd name="connsiteY502" fmla="*/ 4141348 h 6858001"/>
              <a:gd name="connsiteX503" fmla="*/ 1620326 w 7725915"/>
              <a:gd name="connsiteY503" fmla="*/ 4139059 h 6858001"/>
              <a:gd name="connsiteX504" fmla="*/ 1602014 w 7725915"/>
              <a:gd name="connsiteY504" fmla="*/ 4135627 h 6858001"/>
              <a:gd name="connsiteX505" fmla="*/ 1583703 w 7725915"/>
              <a:gd name="connsiteY505" fmla="*/ 4133338 h 6858001"/>
              <a:gd name="connsiteX506" fmla="*/ 1567681 w 7725915"/>
              <a:gd name="connsiteY506" fmla="*/ 4127616 h 6858001"/>
              <a:gd name="connsiteX507" fmla="*/ 1551659 w 7725915"/>
              <a:gd name="connsiteY507" fmla="*/ 4123039 h 6858001"/>
              <a:gd name="connsiteX508" fmla="*/ 1537925 w 7725915"/>
              <a:gd name="connsiteY508" fmla="*/ 4115029 h 6858001"/>
              <a:gd name="connsiteX509" fmla="*/ 1525336 w 7725915"/>
              <a:gd name="connsiteY509" fmla="*/ 4105874 h 6858001"/>
              <a:gd name="connsiteX510" fmla="*/ 1513892 w 7725915"/>
              <a:gd name="connsiteY510" fmla="*/ 4096720 h 6858001"/>
              <a:gd name="connsiteX511" fmla="*/ 1495581 w 7725915"/>
              <a:gd name="connsiteY511" fmla="*/ 4077266 h 6858001"/>
              <a:gd name="connsiteX512" fmla="*/ 1481848 w 7725915"/>
              <a:gd name="connsiteY512" fmla="*/ 4056667 h 6858001"/>
              <a:gd name="connsiteX513" fmla="*/ 1472692 w 7725915"/>
              <a:gd name="connsiteY513" fmla="*/ 4037214 h 6858001"/>
              <a:gd name="connsiteX514" fmla="*/ 1463537 w 7725915"/>
              <a:gd name="connsiteY514" fmla="*/ 4017760 h 6858001"/>
              <a:gd name="connsiteX515" fmla="*/ 1458959 w 7725915"/>
              <a:gd name="connsiteY515" fmla="*/ 3997162 h 6858001"/>
              <a:gd name="connsiteX516" fmla="*/ 1455525 w 7725915"/>
              <a:gd name="connsiteY516" fmla="*/ 3977708 h 6858001"/>
              <a:gd name="connsiteX517" fmla="*/ 1455525 w 7725915"/>
              <a:gd name="connsiteY517" fmla="*/ 3955966 h 6858001"/>
              <a:gd name="connsiteX518" fmla="*/ 1458959 w 7725915"/>
              <a:gd name="connsiteY518" fmla="*/ 3936513 h 6858001"/>
              <a:gd name="connsiteX519" fmla="*/ 1463537 w 7725915"/>
              <a:gd name="connsiteY519" fmla="*/ 3917058 h 6858001"/>
              <a:gd name="connsiteX520" fmla="*/ 1469259 w 7725915"/>
              <a:gd name="connsiteY520" fmla="*/ 3895316 h 6858001"/>
              <a:gd name="connsiteX521" fmla="*/ 1477269 w 7725915"/>
              <a:gd name="connsiteY521" fmla="*/ 3875863 h 6858001"/>
              <a:gd name="connsiteX522" fmla="*/ 1486426 w 7725915"/>
              <a:gd name="connsiteY522" fmla="*/ 3856408 h 6858001"/>
              <a:gd name="connsiteX523" fmla="*/ 1499014 w 7725915"/>
              <a:gd name="connsiteY523" fmla="*/ 3834666 h 6858001"/>
              <a:gd name="connsiteX524" fmla="*/ 1511603 w 7725915"/>
              <a:gd name="connsiteY524" fmla="*/ 3815213 h 6858001"/>
              <a:gd name="connsiteX525" fmla="*/ 1525336 w 7725915"/>
              <a:gd name="connsiteY525" fmla="*/ 3796904 h 6858001"/>
              <a:gd name="connsiteX526" fmla="*/ 1540215 w 7725915"/>
              <a:gd name="connsiteY526" fmla="*/ 3776305 h 6858001"/>
              <a:gd name="connsiteX527" fmla="*/ 1571114 w 7725915"/>
              <a:gd name="connsiteY527" fmla="*/ 3738543 h 6858001"/>
              <a:gd name="connsiteX528" fmla="*/ 1604303 w 7725915"/>
              <a:gd name="connsiteY528" fmla="*/ 3704213 h 6858001"/>
              <a:gd name="connsiteX529" fmla="*/ 1637492 w 7725915"/>
              <a:gd name="connsiteY529" fmla="*/ 3671026 h 6858001"/>
              <a:gd name="connsiteX530" fmla="*/ 1669537 w 7725915"/>
              <a:gd name="connsiteY530" fmla="*/ 3641274 h 6858001"/>
              <a:gd name="connsiteX531" fmla="*/ 1727904 w 7725915"/>
              <a:gd name="connsiteY531" fmla="*/ 3590923 h 6858001"/>
              <a:gd name="connsiteX532" fmla="*/ 1765671 w 7725915"/>
              <a:gd name="connsiteY532" fmla="*/ 3556593 h 6858001"/>
              <a:gd name="connsiteX533" fmla="*/ 1780549 w 7725915"/>
              <a:gd name="connsiteY533" fmla="*/ 3538284 h 6858001"/>
              <a:gd name="connsiteX534" fmla="*/ 1795426 w 7725915"/>
              <a:gd name="connsiteY534" fmla="*/ 3521118 h 6858001"/>
              <a:gd name="connsiteX535" fmla="*/ 1806870 w 7725915"/>
              <a:gd name="connsiteY535" fmla="*/ 3505099 h 6858001"/>
              <a:gd name="connsiteX536" fmla="*/ 1818315 w 7725915"/>
              <a:gd name="connsiteY536" fmla="*/ 3490222 h 6858001"/>
              <a:gd name="connsiteX537" fmla="*/ 1836627 w 7725915"/>
              <a:gd name="connsiteY537" fmla="*/ 3459325 h 6858001"/>
              <a:gd name="connsiteX538" fmla="*/ 1849216 w 7725915"/>
              <a:gd name="connsiteY538" fmla="*/ 3429571 h 6858001"/>
              <a:gd name="connsiteX539" fmla="*/ 1861805 w 7725915"/>
              <a:gd name="connsiteY539" fmla="*/ 3400964 h 6858001"/>
              <a:gd name="connsiteX540" fmla="*/ 1867527 w 7725915"/>
              <a:gd name="connsiteY540" fmla="*/ 3374644 h 6858001"/>
              <a:gd name="connsiteX541" fmla="*/ 1874394 w 7725915"/>
              <a:gd name="connsiteY541" fmla="*/ 3348324 h 6858001"/>
              <a:gd name="connsiteX542" fmla="*/ 1877827 w 7725915"/>
              <a:gd name="connsiteY542" fmla="*/ 3323149 h 6858001"/>
              <a:gd name="connsiteX543" fmla="*/ 1881260 w 7725915"/>
              <a:gd name="connsiteY543" fmla="*/ 3299118 h 6858001"/>
              <a:gd name="connsiteX544" fmla="*/ 1884694 w 7725915"/>
              <a:gd name="connsiteY544" fmla="*/ 3276231 h 6858001"/>
              <a:gd name="connsiteX545" fmla="*/ 1888126 w 7725915"/>
              <a:gd name="connsiteY545" fmla="*/ 3254489 h 6858001"/>
              <a:gd name="connsiteX546" fmla="*/ 1893849 w 7725915"/>
              <a:gd name="connsiteY546" fmla="*/ 3231602 h 6858001"/>
              <a:gd name="connsiteX547" fmla="*/ 1900715 w 7725915"/>
              <a:gd name="connsiteY547" fmla="*/ 3212149 h 6858001"/>
              <a:gd name="connsiteX548" fmla="*/ 1912160 w 7725915"/>
              <a:gd name="connsiteY548" fmla="*/ 3190407 h 6858001"/>
              <a:gd name="connsiteX549" fmla="*/ 1919027 w 7725915"/>
              <a:gd name="connsiteY549" fmla="*/ 3180107 h 6858001"/>
              <a:gd name="connsiteX550" fmla="*/ 1925894 w 7725915"/>
              <a:gd name="connsiteY550" fmla="*/ 3170952 h 6858001"/>
              <a:gd name="connsiteX551" fmla="*/ 1933904 w 7725915"/>
              <a:gd name="connsiteY551" fmla="*/ 3160653 h 6858001"/>
              <a:gd name="connsiteX552" fmla="*/ 1944205 w 7725915"/>
              <a:gd name="connsiteY552" fmla="*/ 3149210 h 6858001"/>
              <a:gd name="connsiteX553" fmla="*/ 1963661 w 7725915"/>
              <a:gd name="connsiteY553" fmla="*/ 3132045 h 6858001"/>
              <a:gd name="connsiteX554" fmla="*/ 1985405 w 7725915"/>
              <a:gd name="connsiteY554" fmla="*/ 3117169 h 6858001"/>
              <a:gd name="connsiteX555" fmla="*/ 2008294 w 7725915"/>
              <a:gd name="connsiteY555" fmla="*/ 3104581 h 6858001"/>
              <a:gd name="connsiteX556" fmla="*/ 2032328 w 7725915"/>
              <a:gd name="connsiteY556" fmla="*/ 3090849 h 6858001"/>
              <a:gd name="connsiteX557" fmla="*/ 2084972 w 7725915"/>
              <a:gd name="connsiteY557" fmla="*/ 3070251 h 6858001"/>
              <a:gd name="connsiteX558" fmla="*/ 2139905 w 7725915"/>
              <a:gd name="connsiteY558" fmla="*/ 3048509 h 6858001"/>
              <a:gd name="connsiteX559" fmla="*/ 2194840 w 7725915"/>
              <a:gd name="connsiteY559" fmla="*/ 3029054 h 6858001"/>
              <a:gd name="connsiteX560" fmla="*/ 2247484 w 7725915"/>
              <a:gd name="connsiteY560" fmla="*/ 3007312 h 6858001"/>
              <a:gd name="connsiteX561" fmla="*/ 2271517 w 7725915"/>
              <a:gd name="connsiteY561" fmla="*/ 2995869 h 6858001"/>
              <a:gd name="connsiteX562" fmla="*/ 2294406 w 7725915"/>
              <a:gd name="connsiteY562" fmla="*/ 2984426 h 6858001"/>
              <a:gd name="connsiteX563" fmla="*/ 2315006 w 7725915"/>
              <a:gd name="connsiteY563" fmla="*/ 2970694 h 6858001"/>
              <a:gd name="connsiteX564" fmla="*/ 2334461 w 7725915"/>
              <a:gd name="connsiteY564" fmla="*/ 2955818 h 6858001"/>
              <a:gd name="connsiteX565" fmla="*/ 2352773 w 7725915"/>
              <a:gd name="connsiteY565" fmla="*/ 2939797 h 6858001"/>
              <a:gd name="connsiteX566" fmla="*/ 2365362 w 7725915"/>
              <a:gd name="connsiteY566" fmla="*/ 2923776 h 6858001"/>
              <a:gd name="connsiteX567" fmla="*/ 2379096 w 7725915"/>
              <a:gd name="connsiteY567" fmla="*/ 2905467 h 6858001"/>
              <a:gd name="connsiteX568" fmla="*/ 2389396 w 7725915"/>
              <a:gd name="connsiteY568" fmla="*/ 2887158 h 6858001"/>
              <a:gd name="connsiteX569" fmla="*/ 2397407 w 7725915"/>
              <a:gd name="connsiteY569" fmla="*/ 2868848 h 6858001"/>
              <a:gd name="connsiteX570" fmla="*/ 2401985 w 7725915"/>
              <a:gd name="connsiteY570" fmla="*/ 2850539 h 6858001"/>
              <a:gd name="connsiteX571" fmla="*/ 2405417 w 7725915"/>
              <a:gd name="connsiteY571" fmla="*/ 2831086 h 6858001"/>
              <a:gd name="connsiteX572" fmla="*/ 2405417 w 7725915"/>
              <a:gd name="connsiteY572" fmla="*/ 2812776 h 6858001"/>
              <a:gd name="connsiteX573" fmla="*/ 2403128 w 7725915"/>
              <a:gd name="connsiteY573" fmla="*/ 2793322 h 6858001"/>
              <a:gd name="connsiteX574" fmla="*/ 2400840 w 7725915"/>
              <a:gd name="connsiteY574" fmla="*/ 2775012 h 6858001"/>
              <a:gd name="connsiteX575" fmla="*/ 2393973 w 7725915"/>
              <a:gd name="connsiteY575" fmla="*/ 2755559 h 6858001"/>
              <a:gd name="connsiteX576" fmla="*/ 2385962 w 7725915"/>
              <a:gd name="connsiteY576" fmla="*/ 2737249 h 6858001"/>
              <a:gd name="connsiteX577" fmla="*/ 2374518 w 7725915"/>
              <a:gd name="connsiteY577" fmla="*/ 2718940 h 6858001"/>
              <a:gd name="connsiteX578" fmla="*/ 2360784 w 7725915"/>
              <a:gd name="connsiteY578" fmla="*/ 2702919 h 6858001"/>
              <a:gd name="connsiteX579" fmla="*/ 2344762 w 7725915"/>
              <a:gd name="connsiteY579" fmla="*/ 2685754 h 6858001"/>
              <a:gd name="connsiteX580" fmla="*/ 2326451 w 7725915"/>
              <a:gd name="connsiteY580" fmla="*/ 2669733 h 6858001"/>
              <a:gd name="connsiteX581" fmla="*/ 2304706 w 7725915"/>
              <a:gd name="connsiteY581" fmla="*/ 2654858 h 6858001"/>
              <a:gd name="connsiteX582" fmla="*/ 2281817 w 7725915"/>
              <a:gd name="connsiteY582" fmla="*/ 2641126 h 6858001"/>
              <a:gd name="connsiteX583" fmla="*/ 2256639 w 7725915"/>
              <a:gd name="connsiteY583" fmla="*/ 2628538 h 6858001"/>
              <a:gd name="connsiteX584" fmla="*/ 2229173 w 7725915"/>
              <a:gd name="connsiteY584" fmla="*/ 2617094 h 6858001"/>
              <a:gd name="connsiteX585" fmla="*/ 2197128 w 7725915"/>
              <a:gd name="connsiteY585" fmla="*/ 2606796 h 6858001"/>
              <a:gd name="connsiteX586" fmla="*/ 2165083 w 7725915"/>
              <a:gd name="connsiteY586" fmla="*/ 2598784 h 6858001"/>
              <a:gd name="connsiteX587" fmla="*/ 2128461 w 7725915"/>
              <a:gd name="connsiteY587" fmla="*/ 2591919 h 6858001"/>
              <a:gd name="connsiteX588" fmla="*/ 2090695 w 7725915"/>
              <a:gd name="connsiteY588" fmla="*/ 2585053 h 6858001"/>
              <a:gd name="connsiteX589" fmla="*/ 2050638 w 7725915"/>
              <a:gd name="connsiteY589" fmla="*/ 2581620 h 6858001"/>
              <a:gd name="connsiteX590" fmla="*/ 2008294 w 7725915"/>
              <a:gd name="connsiteY590" fmla="*/ 2580476 h 6858001"/>
              <a:gd name="connsiteX591" fmla="*/ 1961372 w 7725915"/>
              <a:gd name="connsiteY591" fmla="*/ 2581620 h 6858001"/>
              <a:gd name="connsiteX592" fmla="*/ 1914449 w 7725915"/>
              <a:gd name="connsiteY592" fmla="*/ 2583909 h 6858001"/>
              <a:gd name="connsiteX593" fmla="*/ 1862949 w 7725915"/>
              <a:gd name="connsiteY593" fmla="*/ 2588486 h 6858001"/>
              <a:gd name="connsiteX594" fmla="*/ 1810304 w 7725915"/>
              <a:gd name="connsiteY594" fmla="*/ 2596497 h 6858001"/>
              <a:gd name="connsiteX595" fmla="*/ 1754226 w 7725915"/>
              <a:gd name="connsiteY595" fmla="*/ 2606796 h 6858001"/>
              <a:gd name="connsiteX596" fmla="*/ 1695859 w 7725915"/>
              <a:gd name="connsiteY596" fmla="*/ 2620528 h 6858001"/>
              <a:gd name="connsiteX597" fmla="*/ 1656949 w 7725915"/>
              <a:gd name="connsiteY597" fmla="*/ 2629682 h 6858001"/>
              <a:gd name="connsiteX598" fmla="*/ 1615748 w 7725915"/>
              <a:gd name="connsiteY598" fmla="*/ 2644559 h 6858001"/>
              <a:gd name="connsiteX599" fmla="*/ 1571114 w 7725915"/>
              <a:gd name="connsiteY599" fmla="*/ 2659434 h 6858001"/>
              <a:gd name="connsiteX600" fmla="*/ 1525336 w 7725915"/>
              <a:gd name="connsiteY600" fmla="*/ 2676600 h 6858001"/>
              <a:gd name="connsiteX601" fmla="*/ 1474980 w 7725915"/>
              <a:gd name="connsiteY601" fmla="*/ 2692621 h 6858001"/>
              <a:gd name="connsiteX602" fmla="*/ 1425770 w 7725915"/>
              <a:gd name="connsiteY602" fmla="*/ 2705208 h 6858001"/>
              <a:gd name="connsiteX603" fmla="*/ 1399447 w 7725915"/>
              <a:gd name="connsiteY603" fmla="*/ 2712074 h 6858001"/>
              <a:gd name="connsiteX604" fmla="*/ 1373124 w 7725915"/>
              <a:gd name="connsiteY604" fmla="*/ 2717796 h 6858001"/>
              <a:gd name="connsiteX605" fmla="*/ 1346803 w 7725915"/>
              <a:gd name="connsiteY605" fmla="*/ 2720084 h 6858001"/>
              <a:gd name="connsiteX606" fmla="*/ 1320480 w 7725915"/>
              <a:gd name="connsiteY606" fmla="*/ 2723518 h 6858001"/>
              <a:gd name="connsiteX607" fmla="*/ 1294158 w 7725915"/>
              <a:gd name="connsiteY607" fmla="*/ 2723518 h 6858001"/>
              <a:gd name="connsiteX608" fmla="*/ 1267835 w 7725915"/>
              <a:gd name="connsiteY608" fmla="*/ 2723518 h 6858001"/>
              <a:gd name="connsiteX609" fmla="*/ 1239224 w 7725915"/>
              <a:gd name="connsiteY609" fmla="*/ 2722373 h 6858001"/>
              <a:gd name="connsiteX610" fmla="*/ 1211757 w 7725915"/>
              <a:gd name="connsiteY610" fmla="*/ 2717796 h 6858001"/>
              <a:gd name="connsiteX611" fmla="*/ 1185435 w 7725915"/>
              <a:gd name="connsiteY611" fmla="*/ 2710930 h 6858001"/>
              <a:gd name="connsiteX612" fmla="*/ 1156824 w 7725915"/>
              <a:gd name="connsiteY612" fmla="*/ 2702919 h 6858001"/>
              <a:gd name="connsiteX613" fmla="*/ 1130501 w 7725915"/>
              <a:gd name="connsiteY613" fmla="*/ 2691476 h 6858001"/>
              <a:gd name="connsiteX614" fmla="*/ 1103035 w 7725915"/>
              <a:gd name="connsiteY614" fmla="*/ 2677744 h 6858001"/>
              <a:gd name="connsiteX615" fmla="*/ 1074423 w 7725915"/>
              <a:gd name="connsiteY615" fmla="*/ 2661723 h 6858001"/>
              <a:gd name="connsiteX616" fmla="*/ 1048102 w 7725915"/>
              <a:gd name="connsiteY616" fmla="*/ 2643414 h 6858001"/>
              <a:gd name="connsiteX617" fmla="*/ 1020634 w 7725915"/>
              <a:gd name="connsiteY617" fmla="*/ 2620528 h 6858001"/>
              <a:gd name="connsiteX618" fmla="*/ 994312 w 7725915"/>
              <a:gd name="connsiteY618" fmla="*/ 2595352 h 6858001"/>
              <a:gd name="connsiteX619" fmla="*/ 967990 w 7725915"/>
              <a:gd name="connsiteY619" fmla="*/ 2567888 h 6858001"/>
              <a:gd name="connsiteX620" fmla="*/ 939378 w 7725915"/>
              <a:gd name="connsiteY620" fmla="*/ 2534702 h 6858001"/>
              <a:gd name="connsiteX621" fmla="*/ 913056 w 7725915"/>
              <a:gd name="connsiteY621" fmla="*/ 2498083 h 6858001"/>
              <a:gd name="connsiteX622" fmla="*/ 889023 w 7725915"/>
              <a:gd name="connsiteY622" fmla="*/ 2458032 h 6858001"/>
              <a:gd name="connsiteX623" fmla="*/ 864990 w 7725915"/>
              <a:gd name="connsiteY623" fmla="*/ 2420269 h 6858001"/>
              <a:gd name="connsiteX624" fmla="*/ 846678 w 7725915"/>
              <a:gd name="connsiteY624" fmla="*/ 2381361 h 6858001"/>
              <a:gd name="connsiteX625" fmla="*/ 832944 w 7725915"/>
              <a:gd name="connsiteY625" fmla="*/ 2341310 h 6858001"/>
              <a:gd name="connsiteX626" fmla="*/ 820356 w 7725915"/>
              <a:gd name="connsiteY626" fmla="*/ 2300113 h 6858001"/>
              <a:gd name="connsiteX627" fmla="*/ 811200 w 7725915"/>
              <a:gd name="connsiteY627" fmla="*/ 2258918 h 6858001"/>
              <a:gd name="connsiteX628" fmla="*/ 805478 w 7725915"/>
              <a:gd name="connsiteY628" fmla="*/ 2217721 h 6858001"/>
              <a:gd name="connsiteX629" fmla="*/ 803189 w 7725915"/>
              <a:gd name="connsiteY629" fmla="*/ 2176526 h 6858001"/>
              <a:gd name="connsiteX630" fmla="*/ 803189 w 7725915"/>
              <a:gd name="connsiteY630" fmla="*/ 2134185 h 6858001"/>
              <a:gd name="connsiteX631" fmla="*/ 805478 w 7725915"/>
              <a:gd name="connsiteY631" fmla="*/ 2092989 h 6858001"/>
              <a:gd name="connsiteX632" fmla="*/ 812345 w 7725915"/>
              <a:gd name="connsiteY632" fmla="*/ 2051792 h 6858001"/>
              <a:gd name="connsiteX633" fmla="*/ 820356 w 7725915"/>
              <a:gd name="connsiteY633" fmla="*/ 2010597 h 6858001"/>
              <a:gd name="connsiteX634" fmla="*/ 832944 w 7725915"/>
              <a:gd name="connsiteY634" fmla="*/ 1970545 h 6858001"/>
              <a:gd name="connsiteX635" fmla="*/ 846678 w 7725915"/>
              <a:gd name="connsiteY635" fmla="*/ 1931638 h 6858001"/>
              <a:gd name="connsiteX636" fmla="*/ 863845 w 7725915"/>
              <a:gd name="connsiteY636" fmla="*/ 1891586 h 6858001"/>
              <a:gd name="connsiteX637" fmla="*/ 882156 w 7725915"/>
              <a:gd name="connsiteY637" fmla="*/ 1853822 h 6858001"/>
              <a:gd name="connsiteX638" fmla="*/ 902756 w 7725915"/>
              <a:gd name="connsiteY638" fmla="*/ 1817204 h 6858001"/>
              <a:gd name="connsiteX639" fmla="*/ 927934 w 7725915"/>
              <a:gd name="connsiteY639" fmla="*/ 1781729 h 6858001"/>
              <a:gd name="connsiteX640" fmla="*/ 954257 w 7725915"/>
              <a:gd name="connsiteY640" fmla="*/ 1746256 h 6858001"/>
              <a:gd name="connsiteX641" fmla="*/ 982867 w 7725915"/>
              <a:gd name="connsiteY641" fmla="*/ 1715358 h 6858001"/>
              <a:gd name="connsiteX642" fmla="*/ 1012624 w 7725915"/>
              <a:gd name="connsiteY642" fmla="*/ 1684461 h 6858001"/>
              <a:gd name="connsiteX643" fmla="*/ 1044668 w 7725915"/>
              <a:gd name="connsiteY643" fmla="*/ 1654708 h 6858001"/>
              <a:gd name="connsiteX644" fmla="*/ 1080146 w 7725915"/>
              <a:gd name="connsiteY644" fmla="*/ 1626100 h 6858001"/>
              <a:gd name="connsiteX645" fmla="*/ 1115624 w 7725915"/>
              <a:gd name="connsiteY645" fmla="*/ 1602069 h 6858001"/>
              <a:gd name="connsiteX646" fmla="*/ 1155679 w 7725915"/>
              <a:gd name="connsiteY646" fmla="*/ 1579183 h 6858001"/>
              <a:gd name="connsiteX647" fmla="*/ 1194591 w 7725915"/>
              <a:gd name="connsiteY647" fmla="*/ 1558585 h 6858001"/>
              <a:gd name="connsiteX648" fmla="*/ 1238080 w 7725915"/>
              <a:gd name="connsiteY648" fmla="*/ 1540275 h 6858001"/>
              <a:gd name="connsiteX649" fmla="*/ 1280424 w 7725915"/>
              <a:gd name="connsiteY649" fmla="*/ 1525398 h 6858001"/>
              <a:gd name="connsiteX650" fmla="*/ 1327347 w 7725915"/>
              <a:gd name="connsiteY650" fmla="*/ 1512811 h 6858001"/>
              <a:gd name="connsiteX651" fmla="*/ 1373124 w 7725915"/>
              <a:gd name="connsiteY651" fmla="*/ 1502512 h 6858001"/>
              <a:gd name="connsiteX652" fmla="*/ 1422336 w 7725915"/>
              <a:gd name="connsiteY652" fmla="*/ 1496790 h 6858001"/>
              <a:gd name="connsiteX653" fmla="*/ 1472692 w 7725915"/>
              <a:gd name="connsiteY653" fmla="*/ 1493357 h 6858001"/>
              <a:gd name="connsiteX654" fmla="*/ 1523047 w 7725915"/>
              <a:gd name="connsiteY654" fmla="*/ 1493357 h 6858001"/>
              <a:gd name="connsiteX655" fmla="*/ 1556236 w 7725915"/>
              <a:gd name="connsiteY655" fmla="*/ 1494501 h 6858001"/>
              <a:gd name="connsiteX656" fmla="*/ 1590570 w 7725915"/>
              <a:gd name="connsiteY656" fmla="*/ 1497935 h 6858001"/>
              <a:gd name="connsiteX657" fmla="*/ 1624903 w 7725915"/>
              <a:gd name="connsiteY657" fmla="*/ 1502512 h 6858001"/>
              <a:gd name="connsiteX658" fmla="*/ 1660381 w 7725915"/>
              <a:gd name="connsiteY658" fmla="*/ 1508234 h 6858001"/>
              <a:gd name="connsiteX659" fmla="*/ 1727904 w 7725915"/>
              <a:gd name="connsiteY659" fmla="*/ 1520821 h 6858001"/>
              <a:gd name="connsiteX660" fmla="*/ 1796571 w 7725915"/>
              <a:gd name="connsiteY660" fmla="*/ 1535698 h 6858001"/>
              <a:gd name="connsiteX661" fmla="*/ 1864094 w 7725915"/>
              <a:gd name="connsiteY661" fmla="*/ 1549429 h 6858001"/>
              <a:gd name="connsiteX662" fmla="*/ 1930472 w 7725915"/>
              <a:gd name="connsiteY662" fmla="*/ 1560873 h 6858001"/>
              <a:gd name="connsiteX663" fmla="*/ 1961372 w 7725915"/>
              <a:gd name="connsiteY663" fmla="*/ 1565450 h 6858001"/>
              <a:gd name="connsiteX664" fmla="*/ 1993416 w 7725915"/>
              <a:gd name="connsiteY664" fmla="*/ 1566595 h 6858001"/>
              <a:gd name="connsiteX665" fmla="*/ 2023172 w 7725915"/>
              <a:gd name="connsiteY665" fmla="*/ 1568884 h 6858001"/>
              <a:gd name="connsiteX666" fmla="*/ 2052927 w 7725915"/>
              <a:gd name="connsiteY666" fmla="*/ 1570028 h 6858001"/>
              <a:gd name="connsiteX667" fmla="*/ 2075816 w 7725915"/>
              <a:gd name="connsiteY667" fmla="*/ 1568884 h 6858001"/>
              <a:gd name="connsiteX668" fmla="*/ 2097561 w 7725915"/>
              <a:gd name="connsiteY668" fmla="*/ 1565450 h 6858001"/>
              <a:gd name="connsiteX669" fmla="*/ 2117016 w 7725915"/>
              <a:gd name="connsiteY669" fmla="*/ 1562017 h 6858001"/>
              <a:gd name="connsiteX670" fmla="*/ 2135328 w 7725915"/>
              <a:gd name="connsiteY670" fmla="*/ 1557440 h 6858001"/>
              <a:gd name="connsiteX671" fmla="*/ 2150205 w 7725915"/>
              <a:gd name="connsiteY671" fmla="*/ 1551718 h 6858001"/>
              <a:gd name="connsiteX672" fmla="*/ 2165083 w 7725915"/>
              <a:gd name="connsiteY672" fmla="*/ 1545997 h 6858001"/>
              <a:gd name="connsiteX673" fmla="*/ 2176528 w 7725915"/>
              <a:gd name="connsiteY673" fmla="*/ 1537986 h 6858001"/>
              <a:gd name="connsiteX674" fmla="*/ 2185683 w 7725915"/>
              <a:gd name="connsiteY674" fmla="*/ 1528831 h 6858001"/>
              <a:gd name="connsiteX675" fmla="*/ 2195984 w 7725915"/>
              <a:gd name="connsiteY675" fmla="*/ 1520821 h 6858001"/>
              <a:gd name="connsiteX676" fmla="*/ 2202850 w 7725915"/>
              <a:gd name="connsiteY676" fmla="*/ 1510523 h 6858001"/>
              <a:gd name="connsiteX677" fmla="*/ 2208572 w 7725915"/>
              <a:gd name="connsiteY677" fmla="*/ 1499079 h 6858001"/>
              <a:gd name="connsiteX678" fmla="*/ 2214295 w 7725915"/>
              <a:gd name="connsiteY678" fmla="*/ 1489925 h 6858001"/>
              <a:gd name="connsiteX679" fmla="*/ 2217728 w 7725915"/>
              <a:gd name="connsiteY679" fmla="*/ 1478480 h 6858001"/>
              <a:gd name="connsiteX680" fmla="*/ 2218873 w 7725915"/>
              <a:gd name="connsiteY680" fmla="*/ 1464749 h 6858001"/>
              <a:gd name="connsiteX681" fmla="*/ 2218873 w 7725915"/>
              <a:gd name="connsiteY681" fmla="*/ 1453306 h 6858001"/>
              <a:gd name="connsiteX682" fmla="*/ 2218873 w 7725915"/>
              <a:gd name="connsiteY682" fmla="*/ 1440718 h 6858001"/>
              <a:gd name="connsiteX683" fmla="*/ 2217728 w 7725915"/>
              <a:gd name="connsiteY683" fmla="*/ 1426986 h 6858001"/>
              <a:gd name="connsiteX684" fmla="*/ 2215439 w 7725915"/>
              <a:gd name="connsiteY684" fmla="*/ 1414398 h 6858001"/>
              <a:gd name="connsiteX685" fmla="*/ 2212006 w 7725915"/>
              <a:gd name="connsiteY685" fmla="*/ 1400666 h 6858001"/>
              <a:gd name="connsiteX686" fmla="*/ 2207428 w 7725915"/>
              <a:gd name="connsiteY686" fmla="*/ 1386934 h 6858001"/>
              <a:gd name="connsiteX687" fmla="*/ 2197128 w 7725915"/>
              <a:gd name="connsiteY687" fmla="*/ 1360615 h 6858001"/>
              <a:gd name="connsiteX688" fmla="*/ 2184539 w 7725915"/>
              <a:gd name="connsiteY688" fmla="*/ 1334295 h 6858001"/>
              <a:gd name="connsiteX689" fmla="*/ 2170806 w 7725915"/>
              <a:gd name="connsiteY689" fmla="*/ 1310264 h 6858001"/>
              <a:gd name="connsiteX690" fmla="*/ 2154783 w 7725915"/>
              <a:gd name="connsiteY690" fmla="*/ 1285088 h 6858001"/>
              <a:gd name="connsiteX691" fmla="*/ 2138761 w 7725915"/>
              <a:gd name="connsiteY691" fmla="*/ 1263346 h 6858001"/>
              <a:gd name="connsiteX692" fmla="*/ 2121594 w 7725915"/>
              <a:gd name="connsiteY692" fmla="*/ 1246180 h 6858001"/>
              <a:gd name="connsiteX693" fmla="*/ 2083827 w 7725915"/>
              <a:gd name="connsiteY693" fmla="*/ 1208418 h 6858001"/>
              <a:gd name="connsiteX694" fmla="*/ 2047206 w 7725915"/>
              <a:gd name="connsiteY694" fmla="*/ 1175232 h 6858001"/>
              <a:gd name="connsiteX695" fmla="*/ 2012872 w 7725915"/>
              <a:gd name="connsiteY695" fmla="*/ 1139758 h 6858001"/>
              <a:gd name="connsiteX696" fmla="*/ 1979682 w 7725915"/>
              <a:gd name="connsiteY696" fmla="*/ 1105427 h 6858001"/>
              <a:gd name="connsiteX697" fmla="*/ 1963661 w 7725915"/>
              <a:gd name="connsiteY697" fmla="*/ 1087118 h 6858001"/>
              <a:gd name="connsiteX698" fmla="*/ 1946493 w 7725915"/>
              <a:gd name="connsiteY698" fmla="*/ 1069954 h 6858001"/>
              <a:gd name="connsiteX699" fmla="*/ 1931616 w 7725915"/>
              <a:gd name="connsiteY699" fmla="*/ 1048211 h 6858001"/>
              <a:gd name="connsiteX700" fmla="*/ 1919027 w 7725915"/>
              <a:gd name="connsiteY700" fmla="*/ 1025324 h 6858001"/>
              <a:gd name="connsiteX701" fmla="*/ 1904149 w 7725915"/>
              <a:gd name="connsiteY701" fmla="*/ 1002437 h 6858001"/>
              <a:gd name="connsiteX702" fmla="*/ 1890416 w 7725915"/>
              <a:gd name="connsiteY702" fmla="*/ 974974 h 6858001"/>
              <a:gd name="connsiteX703" fmla="*/ 1878971 w 7725915"/>
              <a:gd name="connsiteY703" fmla="*/ 946365 h 6858001"/>
              <a:gd name="connsiteX704" fmla="*/ 1867527 w 7725915"/>
              <a:gd name="connsiteY704" fmla="*/ 914324 h 6858001"/>
              <a:gd name="connsiteX705" fmla="*/ 1858371 w 7725915"/>
              <a:gd name="connsiteY705" fmla="*/ 883427 h 6858001"/>
              <a:gd name="connsiteX706" fmla="*/ 1851505 w 7725915"/>
              <a:gd name="connsiteY706" fmla="*/ 850241 h 6858001"/>
              <a:gd name="connsiteX707" fmla="*/ 1846927 w 7725915"/>
              <a:gd name="connsiteY707" fmla="*/ 819344 h 6858001"/>
              <a:gd name="connsiteX708" fmla="*/ 1843493 w 7725915"/>
              <a:gd name="connsiteY708" fmla="*/ 787303 h 6858001"/>
              <a:gd name="connsiteX709" fmla="*/ 1843493 w 7725915"/>
              <a:gd name="connsiteY709" fmla="*/ 757550 h 6858001"/>
              <a:gd name="connsiteX710" fmla="*/ 1844638 w 7725915"/>
              <a:gd name="connsiteY710" fmla="*/ 726653 h 6858001"/>
              <a:gd name="connsiteX711" fmla="*/ 1848071 w 7725915"/>
              <a:gd name="connsiteY711" fmla="*/ 696900 h 6858001"/>
              <a:gd name="connsiteX712" fmla="*/ 1852649 w 7725915"/>
              <a:gd name="connsiteY712" fmla="*/ 667147 h 6858001"/>
              <a:gd name="connsiteX713" fmla="*/ 1859516 w 7725915"/>
              <a:gd name="connsiteY713" fmla="*/ 639683 h 6858001"/>
              <a:gd name="connsiteX714" fmla="*/ 1869816 w 7725915"/>
              <a:gd name="connsiteY714" fmla="*/ 611075 h 6858001"/>
              <a:gd name="connsiteX715" fmla="*/ 1878971 w 7725915"/>
              <a:gd name="connsiteY715" fmla="*/ 583611 h 6858001"/>
              <a:gd name="connsiteX716" fmla="*/ 1892705 w 7725915"/>
              <a:gd name="connsiteY716" fmla="*/ 557291 h 6858001"/>
              <a:gd name="connsiteX717" fmla="*/ 1905294 w 7725915"/>
              <a:gd name="connsiteY717" fmla="*/ 532116 h 6858001"/>
              <a:gd name="connsiteX718" fmla="*/ 1922460 w 7725915"/>
              <a:gd name="connsiteY718" fmla="*/ 508085 h 6858001"/>
              <a:gd name="connsiteX719" fmla="*/ 1938483 w 7725915"/>
              <a:gd name="connsiteY719" fmla="*/ 482910 h 6858001"/>
              <a:gd name="connsiteX720" fmla="*/ 1956793 w 7725915"/>
              <a:gd name="connsiteY720" fmla="*/ 461167 h 6858001"/>
              <a:gd name="connsiteX721" fmla="*/ 1976250 w 7725915"/>
              <a:gd name="connsiteY721" fmla="*/ 439425 h 6858001"/>
              <a:gd name="connsiteX722" fmla="*/ 1997994 w 7725915"/>
              <a:gd name="connsiteY722" fmla="*/ 418826 h 6858001"/>
              <a:gd name="connsiteX723" fmla="*/ 2019739 w 7725915"/>
              <a:gd name="connsiteY723" fmla="*/ 400517 h 6858001"/>
              <a:gd name="connsiteX724" fmla="*/ 2042628 w 7725915"/>
              <a:gd name="connsiteY724" fmla="*/ 382207 h 6858001"/>
              <a:gd name="connsiteX725" fmla="*/ 2067806 w 7725915"/>
              <a:gd name="connsiteY725" fmla="*/ 366187 h 6858001"/>
              <a:gd name="connsiteX726" fmla="*/ 2094127 w 7725915"/>
              <a:gd name="connsiteY726" fmla="*/ 351311 h 6858001"/>
              <a:gd name="connsiteX727" fmla="*/ 2120450 w 7725915"/>
              <a:gd name="connsiteY727" fmla="*/ 337579 h 6858001"/>
              <a:gd name="connsiteX728" fmla="*/ 2146772 w 7725915"/>
              <a:gd name="connsiteY728" fmla="*/ 326135 h 6858001"/>
              <a:gd name="connsiteX729" fmla="*/ 2174239 w 7725915"/>
              <a:gd name="connsiteY729" fmla="*/ 315836 h 6858001"/>
              <a:gd name="connsiteX730" fmla="*/ 2203995 w 7725915"/>
              <a:gd name="connsiteY730" fmla="*/ 307826 h 6858001"/>
              <a:gd name="connsiteX731" fmla="*/ 2232606 w 7725915"/>
              <a:gd name="connsiteY731" fmla="*/ 303249 h 6858001"/>
              <a:gd name="connsiteX732" fmla="*/ 2263506 w 7725915"/>
              <a:gd name="connsiteY732" fmla="*/ 298672 h 6858001"/>
              <a:gd name="connsiteX733" fmla="*/ 2293262 w 7725915"/>
              <a:gd name="connsiteY733" fmla="*/ 295239 h 6858001"/>
              <a:gd name="connsiteX734" fmla="*/ 2324162 w 7725915"/>
              <a:gd name="connsiteY734" fmla="*/ 295239 h 6858001"/>
              <a:gd name="connsiteX735" fmla="*/ 2356207 w 7725915"/>
              <a:gd name="connsiteY735" fmla="*/ 296383 h 6858001"/>
              <a:gd name="connsiteX736" fmla="*/ 2387107 w 7725915"/>
              <a:gd name="connsiteY736" fmla="*/ 299816 h 6858001"/>
              <a:gd name="connsiteX737" fmla="*/ 2421440 w 7725915"/>
              <a:gd name="connsiteY737" fmla="*/ 304393 h 6858001"/>
              <a:gd name="connsiteX738" fmla="*/ 2451195 w 7725915"/>
              <a:gd name="connsiteY738" fmla="*/ 313547 h 6858001"/>
              <a:gd name="connsiteX739" fmla="*/ 2480952 w 7725915"/>
              <a:gd name="connsiteY739" fmla="*/ 321558 h 6858001"/>
              <a:gd name="connsiteX740" fmla="*/ 2509562 w 7725915"/>
              <a:gd name="connsiteY740" fmla="*/ 333002 h 6858001"/>
              <a:gd name="connsiteX741" fmla="*/ 2533596 w 7725915"/>
              <a:gd name="connsiteY741" fmla="*/ 344445 h 6858001"/>
              <a:gd name="connsiteX742" fmla="*/ 2558774 w 7725915"/>
              <a:gd name="connsiteY742" fmla="*/ 357033 h 6858001"/>
              <a:gd name="connsiteX743" fmla="*/ 2581663 w 7725915"/>
              <a:gd name="connsiteY743" fmla="*/ 371909 h 6858001"/>
              <a:gd name="connsiteX744" fmla="*/ 2603407 w 7725915"/>
              <a:gd name="connsiteY744" fmla="*/ 386785 h 6858001"/>
              <a:gd name="connsiteX745" fmla="*/ 2622863 w 7725915"/>
              <a:gd name="connsiteY745" fmla="*/ 403951 h 6858001"/>
              <a:gd name="connsiteX746" fmla="*/ 2641175 w 7725915"/>
              <a:gd name="connsiteY746" fmla="*/ 422260 h 6858001"/>
              <a:gd name="connsiteX747" fmla="*/ 2659485 w 7725915"/>
              <a:gd name="connsiteY747" fmla="*/ 441713 h 6858001"/>
              <a:gd name="connsiteX748" fmla="*/ 2677796 w 7725915"/>
              <a:gd name="connsiteY748" fmla="*/ 460023 h 6858001"/>
              <a:gd name="connsiteX749" fmla="*/ 2692674 w 7725915"/>
              <a:gd name="connsiteY749" fmla="*/ 480621 h 6858001"/>
              <a:gd name="connsiteX750" fmla="*/ 2708697 w 7725915"/>
              <a:gd name="connsiteY750" fmla="*/ 501218 h 6858001"/>
              <a:gd name="connsiteX751" fmla="*/ 2722431 w 7725915"/>
              <a:gd name="connsiteY751" fmla="*/ 521817 h 6858001"/>
              <a:gd name="connsiteX752" fmla="*/ 2736163 w 7725915"/>
              <a:gd name="connsiteY752" fmla="*/ 545847 h 6858001"/>
              <a:gd name="connsiteX753" fmla="*/ 2789953 w 7725915"/>
              <a:gd name="connsiteY753" fmla="*/ 636251 h 6858001"/>
              <a:gd name="connsiteX754" fmla="*/ 2842597 w 7725915"/>
              <a:gd name="connsiteY754" fmla="*/ 726653 h 6858001"/>
              <a:gd name="connsiteX755" fmla="*/ 2868920 w 7725915"/>
              <a:gd name="connsiteY755" fmla="*/ 771282 h 6858001"/>
              <a:gd name="connsiteX756" fmla="*/ 2899820 w 7725915"/>
              <a:gd name="connsiteY756" fmla="*/ 812478 h 6858001"/>
              <a:gd name="connsiteX757" fmla="*/ 2916987 w 7725915"/>
              <a:gd name="connsiteY757" fmla="*/ 831932 h 6858001"/>
              <a:gd name="connsiteX758" fmla="*/ 2933008 w 7725915"/>
              <a:gd name="connsiteY758" fmla="*/ 851385 h 6858001"/>
              <a:gd name="connsiteX759" fmla="*/ 2951320 w 7725915"/>
              <a:gd name="connsiteY759" fmla="*/ 869695 h 6858001"/>
              <a:gd name="connsiteX760" fmla="*/ 2969631 w 7725915"/>
              <a:gd name="connsiteY760" fmla="*/ 888004 h 6858001"/>
              <a:gd name="connsiteX761" fmla="*/ 2986798 w 7725915"/>
              <a:gd name="connsiteY761" fmla="*/ 902881 h 6858001"/>
              <a:gd name="connsiteX762" fmla="*/ 3008543 w 7725915"/>
              <a:gd name="connsiteY762" fmla="*/ 917757 h 6858001"/>
              <a:gd name="connsiteX763" fmla="*/ 3030287 w 7725915"/>
              <a:gd name="connsiteY763" fmla="*/ 933777 h 6858001"/>
              <a:gd name="connsiteX764" fmla="*/ 3053176 w 7725915"/>
              <a:gd name="connsiteY764" fmla="*/ 948654 h 6858001"/>
              <a:gd name="connsiteX765" fmla="*/ 3078354 w 7725915"/>
              <a:gd name="connsiteY765" fmla="*/ 962386 h 6858001"/>
              <a:gd name="connsiteX766" fmla="*/ 3104677 w 7725915"/>
              <a:gd name="connsiteY766" fmla="*/ 977262 h 6858001"/>
              <a:gd name="connsiteX767" fmla="*/ 3132143 w 7725915"/>
              <a:gd name="connsiteY767" fmla="*/ 988705 h 6858001"/>
              <a:gd name="connsiteX768" fmla="*/ 3160755 w 7725915"/>
              <a:gd name="connsiteY768" fmla="*/ 999005 h 6858001"/>
              <a:gd name="connsiteX769" fmla="*/ 3190510 w 7725915"/>
              <a:gd name="connsiteY769" fmla="*/ 1008159 h 6858001"/>
              <a:gd name="connsiteX770" fmla="*/ 3220265 w 7725915"/>
              <a:gd name="connsiteY770" fmla="*/ 1015025 h 6858001"/>
              <a:gd name="connsiteX771" fmla="*/ 3251166 w 7725915"/>
              <a:gd name="connsiteY771" fmla="*/ 1018458 h 6858001"/>
              <a:gd name="connsiteX772" fmla="*/ 3282066 w 7725915"/>
              <a:gd name="connsiteY772" fmla="*/ 1019603 h 6858001"/>
              <a:gd name="connsiteX773" fmla="*/ 3296944 w 7725915"/>
              <a:gd name="connsiteY773" fmla="*/ 1019603 h 6858001"/>
              <a:gd name="connsiteX774" fmla="*/ 3314111 w 7725915"/>
              <a:gd name="connsiteY774" fmla="*/ 1018458 h 6858001"/>
              <a:gd name="connsiteX775" fmla="*/ 3328988 w 7725915"/>
              <a:gd name="connsiteY775" fmla="*/ 1016169 h 6858001"/>
              <a:gd name="connsiteX776" fmla="*/ 3345011 w 7725915"/>
              <a:gd name="connsiteY776" fmla="*/ 1013881 h 6858001"/>
              <a:gd name="connsiteX777" fmla="*/ 3359889 w 7725915"/>
              <a:gd name="connsiteY777" fmla="*/ 1010448 h 6858001"/>
              <a:gd name="connsiteX778" fmla="*/ 3375911 w 7725915"/>
              <a:gd name="connsiteY778" fmla="*/ 1004726 h 6858001"/>
              <a:gd name="connsiteX779" fmla="*/ 3390789 w 7725915"/>
              <a:gd name="connsiteY779" fmla="*/ 999005 h 6858001"/>
              <a:gd name="connsiteX780" fmla="*/ 3407955 w 7725915"/>
              <a:gd name="connsiteY780" fmla="*/ 992138 h 6858001"/>
              <a:gd name="connsiteX781" fmla="*/ 3422833 w 7725915"/>
              <a:gd name="connsiteY781" fmla="*/ 984128 h 6858001"/>
              <a:gd name="connsiteX782" fmla="*/ 3437711 w 7725915"/>
              <a:gd name="connsiteY782" fmla="*/ 974974 h 6858001"/>
              <a:gd name="connsiteX783" fmla="*/ 3450299 w 7725915"/>
              <a:gd name="connsiteY783" fmla="*/ 965818 h 6858001"/>
              <a:gd name="connsiteX784" fmla="*/ 3461745 w 7725915"/>
              <a:gd name="connsiteY784" fmla="*/ 955519 h 6858001"/>
              <a:gd name="connsiteX785" fmla="*/ 3473189 w 7725915"/>
              <a:gd name="connsiteY785" fmla="*/ 946365 h 6858001"/>
              <a:gd name="connsiteX786" fmla="*/ 3482345 w 7725915"/>
              <a:gd name="connsiteY786" fmla="*/ 933777 h 6858001"/>
              <a:gd name="connsiteX787" fmla="*/ 3490356 w 7725915"/>
              <a:gd name="connsiteY787" fmla="*/ 924623 h 6858001"/>
              <a:gd name="connsiteX788" fmla="*/ 3497223 w 7725915"/>
              <a:gd name="connsiteY788" fmla="*/ 913179 h 6858001"/>
              <a:gd name="connsiteX789" fmla="*/ 3502945 w 7725915"/>
              <a:gd name="connsiteY789" fmla="*/ 901736 h 6858001"/>
              <a:gd name="connsiteX790" fmla="*/ 3508667 w 7725915"/>
              <a:gd name="connsiteY790" fmla="*/ 888004 h 6858001"/>
              <a:gd name="connsiteX791" fmla="*/ 3512100 w 7725915"/>
              <a:gd name="connsiteY791" fmla="*/ 876561 h 6858001"/>
              <a:gd name="connsiteX792" fmla="*/ 3514389 w 7725915"/>
              <a:gd name="connsiteY792" fmla="*/ 863973 h 6858001"/>
              <a:gd name="connsiteX793" fmla="*/ 3520111 w 7725915"/>
              <a:gd name="connsiteY793" fmla="*/ 835365 h 6858001"/>
              <a:gd name="connsiteX794" fmla="*/ 3521256 w 7725915"/>
              <a:gd name="connsiteY794" fmla="*/ 807901 h 6858001"/>
              <a:gd name="connsiteX795" fmla="*/ 3520111 w 7725915"/>
              <a:gd name="connsiteY795" fmla="*/ 748395 h 6858001"/>
              <a:gd name="connsiteX796" fmla="*/ 3514389 w 7725915"/>
              <a:gd name="connsiteY796" fmla="*/ 684313 h 6858001"/>
              <a:gd name="connsiteX797" fmla="*/ 3513245 w 7725915"/>
              <a:gd name="connsiteY797" fmla="*/ 651126 h 6858001"/>
              <a:gd name="connsiteX798" fmla="*/ 3512100 w 7725915"/>
              <a:gd name="connsiteY798" fmla="*/ 616796 h 6858001"/>
              <a:gd name="connsiteX799" fmla="*/ 3512100 w 7725915"/>
              <a:gd name="connsiteY799" fmla="*/ 581322 h 6858001"/>
              <a:gd name="connsiteX800" fmla="*/ 3513245 w 7725915"/>
              <a:gd name="connsiteY800" fmla="*/ 545847 h 6858001"/>
              <a:gd name="connsiteX801" fmla="*/ 3516678 w 7725915"/>
              <a:gd name="connsiteY801" fmla="*/ 516095 h 6858001"/>
              <a:gd name="connsiteX802" fmla="*/ 3520111 w 7725915"/>
              <a:gd name="connsiteY802" fmla="*/ 484054 h 6858001"/>
              <a:gd name="connsiteX803" fmla="*/ 3526978 w 7725915"/>
              <a:gd name="connsiteY803" fmla="*/ 454301 h 6858001"/>
              <a:gd name="connsiteX804" fmla="*/ 3532700 w 7725915"/>
              <a:gd name="connsiteY804" fmla="*/ 426837 h 6858001"/>
              <a:gd name="connsiteX805" fmla="*/ 3541855 w 7725915"/>
              <a:gd name="connsiteY805" fmla="*/ 398228 h 6858001"/>
              <a:gd name="connsiteX806" fmla="*/ 3549867 w 7725915"/>
              <a:gd name="connsiteY806" fmla="*/ 371909 h 6858001"/>
              <a:gd name="connsiteX807" fmla="*/ 3561312 w 7725915"/>
              <a:gd name="connsiteY807" fmla="*/ 347877 h 6858001"/>
              <a:gd name="connsiteX808" fmla="*/ 3572756 w 7725915"/>
              <a:gd name="connsiteY808" fmla="*/ 322703 h 6858001"/>
              <a:gd name="connsiteX809" fmla="*/ 3584201 w 7725915"/>
              <a:gd name="connsiteY809" fmla="*/ 298672 h 6858001"/>
              <a:gd name="connsiteX810" fmla="*/ 3599078 w 7725915"/>
              <a:gd name="connsiteY810" fmla="*/ 274641 h 6858001"/>
              <a:gd name="connsiteX811" fmla="*/ 3611667 w 7725915"/>
              <a:gd name="connsiteY811" fmla="*/ 254042 h 6858001"/>
              <a:gd name="connsiteX812" fmla="*/ 3628834 w 7725915"/>
              <a:gd name="connsiteY812" fmla="*/ 232300 h 6858001"/>
              <a:gd name="connsiteX813" fmla="*/ 3644856 w 7725915"/>
              <a:gd name="connsiteY813" fmla="*/ 212846 h 6858001"/>
              <a:gd name="connsiteX814" fmla="*/ 3663168 w 7725915"/>
              <a:gd name="connsiteY814" fmla="*/ 192249 h 6858001"/>
              <a:gd name="connsiteX815" fmla="*/ 3681478 w 7725915"/>
              <a:gd name="connsiteY815" fmla="*/ 175083 h 6858001"/>
              <a:gd name="connsiteX816" fmla="*/ 3700935 w 7725915"/>
              <a:gd name="connsiteY816" fmla="*/ 157919 h 6858001"/>
              <a:gd name="connsiteX817" fmla="*/ 3721535 w 7725915"/>
              <a:gd name="connsiteY817" fmla="*/ 141897 h 6858001"/>
              <a:gd name="connsiteX818" fmla="*/ 3742134 w 7725915"/>
              <a:gd name="connsiteY818" fmla="*/ 124733 h 6858001"/>
              <a:gd name="connsiteX819" fmla="*/ 3765023 w 7725915"/>
              <a:gd name="connsiteY819" fmla="*/ 109856 h 6858001"/>
              <a:gd name="connsiteX820" fmla="*/ 3789057 w 7725915"/>
              <a:gd name="connsiteY820" fmla="*/ 97269 h 6858001"/>
              <a:gd name="connsiteX821" fmla="*/ 3813090 w 7725915"/>
              <a:gd name="connsiteY821" fmla="*/ 83536 h 6858001"/>
              <a:gd name="connsiteX822" fmla="*/ 3838269 w 7725915"/>
              <a:gd name="connsiteY822" fmla="*/ 72093 h 6858001"/>
              <a:gd name="connsiteX823" fmla="*/ 3862301 w 7725915"/>
              <a:gd name="connsiteY823" fmla="*/ 60650 h 6858001"/>
              <a:gd name="connsiteX824" fmla="*/ 3889768 w 7725915"/>
              <a:gd name="connsiteY824" fmla="*/ 51495 h 6858001"/>
              <a:gd name="connsiteX825" fmla="*/ 3917235 w 7725915"/>
              <a:gd name="connsiteY825" fmla="*/ 42341 h 6858001"/>
              <a:gd name="connsiteX826" fmla="*/ 3944702 w 7725915"/>
              <a:gd name="connsiteY826" fmla="*/ 34330 h 6858001"/>
              <a:gd name="connsiteX827" fmla="*/ 3973313 w 7725915"/>
              <a:gd name="connsiteY827" fmla="*/ 26320 h 6858001"/>
              <a:gd name="connsiteX828" fmla="*/ 4003069 w 7725915"/>
              <a:gd name="connsiteY828" fmla="*/ 19454 h 6858001"/>
              <a:gd name="connsiteX829" fmla="*/ 4032825 w 7725915"/>
              <a:gd name="connsiteY829" fmla="*/ 14876 h 6858001"/>
              <a:gd name="connsiteX830" fmla="*/ 4063725 w 7725915"/>
              <a:gd name="connsiteY830" fmla="*/ 10299 h 6858001"/>
              <a:gd name="connsiteX831" fmla="*/ 4095769 w 7725915"/>
              <a:gd name="connsiteY831" fmla="*/ 6866 h 6858001"/>
              <a:gd name="connsiteX832" fmla="*/ 4126669 w 7725915"/>
              <a:gd name="connsiteY832" fmla="*/ 343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</a:cxnLst>
            <a:rect l="l" t="t" r="r" b="b"/>
            <a:pathLst>
              <a:path w="7725915" h="6858001">
                <a:moveTo>
                  <a:pt x="1621440" y="4527377"/>
                </a:moveTo>
                <a:lnTo>
                  <a:pt x="1641977" y="4529662"/>
                </a:lnTo>
                <a:lnTo>
                  <a:pt x="1660234" y="4535374"/>
                </a:lnTo>
                <a:lnTo>
                  <a:pt x="1673925" y="4546801"/>
                </a:lnTo>
                <a:lnTo>
                  <a:pt x="1681912" y="4563940"/>
                </a:lnTo>
                <a:lnTo>
                  <a:pt x="1686476" y="4578794"/>
                </a:lnTo>
                <a:lnTo>
                  <a:pt x="1688758" y="4597076"/>
                </a:lnTo>
                <a:lnTo>
                  <a:pt x="1686476" y="4614214"/>
                </a:lnTo>
                <a:lnTo>
                  <a:pt x="1683053" y="4635923"/>
                </a:lnTo>
                <a:lnTo>
                  <a:pt x="1678489" y="4657633"/>
                </a:lnTo>
                <a:lnTo>
                  <a:pt x="1671643" y="4680484"/>
                </a:lnTo>
                <a:lnTo>
                  <a:pt x="1662516" y="4703337"/>
                </a:lnTo>
                <a:lnTo>
                  <a:pt x="1652246" y="4728473"/>
                </a:lnTo>
                <a:lnTo>
                  <a:pt x="1638555" y="4754753"/>
                </a:lnTo>
                <a:lnTo>
                  <a:pt x="1626004" y="4781033"/>
                </a:lnTo>
                <a:lnTo>
                  <a:pt x="1610031" y="4808456"/>
                </a:lnTo>
                <a:lnTo>
                  <a:pt x="1592915" y="4834735"/>
                </a:lnTo>
                <a:lnTo>
                  <a:pt x="1556405" y="4890722"/>
                </a:lnTo>
                <a:lnTo>
                  <a:pt x="1515329" y="4948995"/>
                </a:lnTo>
                <a:lnTo>
                  <a:pt x="1473113" y="5002697"/>
                </a:lnTo>
                <a:lnTo>
                  <a:pt x="1428615" y="5057541"/>
                </a:lnTo>
                <a:lnTo>
                  <a:pt x="1382977" y="5110101"/>
                </a:lnTo>
                <a:lnTo>
                  <a:pt x="1336196" y="5158090"/>
                </a:lnTo>
                <a:lnTo>
                  <a:pt x="1291698" y="5202651"/>
                </a:lnTo>
                <a:lnTo>
                  <a:pt x="1249482" y="5241500"/>
                </a:lnTo>
                <a:lnTo>
                  <a:pt x="1227804" y="5257496"/>
                </a:lnTo>
                <a:lnTo>
                  <a:pt x="1208407" y="5272350"/>
                </a:lnTo>
                <a:lnTo>
                  <a:pt x="1190151" y="5287203"/>
                </a:lnTo>
                <a:lnTo>
                  <a:pt x="1171896" y="5298629"/>
                </a:lnTo>
                <a:lnTo>
                  <a:pt x="1147935" y="5313483"/>
                </a:lnTo>
                <a:lnTo>
                  <a:pt x="1122834" y="5327194"/>
                </a:lnTo>
                <a:lnTo>
                  <a:pt x="1101155" y="5339763"/>
                </a:lnTo>
                <a:lnTo>
                  <a:pt x="1078336" y="5350046"/>
                </a:lnTo>
                <a:lnTo>
                  <a:pt x="1058939" y="5358045"/>
                </a:lnTo>
                <a:lnTo>
                  <a:pt x="1039542" y="5364900"/>
                </a:lnTo>
                <a:lnTo>
                  <a:pt x="1021287" y="5369470"/>
                </a:lnTo>
                <a:lnTo>
                  <a:pt x="1003032" y="5371756"/>
                </a:lnTo>
                <a:lnTo>
                  <a:pt x="987057" y="5371756"/>
                </a:lnTo>
                <a:lnTo>
                  <a:pt x="969943" y="5369470"/>
                </a:lnTo>
                <a:lnTo>
                  <a:pt x="953969" y="5364900"/>
                </a:lnTo>
                <a:lnTo>
                  <a:pt x="940278" y="5356902"/>
                </a:lnTo>
                <a:lnTo>
                  <a:pt x="925445" y="5346618"/>
                </a:lnTo>
                <a:lnTo>
                  <a:pt x="912894" y="5334050"/>
                </a:lnTo>
                <a:lnTo>
                  <a:pt x="899203" y="5316911"/>
                </a:lnTo>
                <a:lnTo>
                  <a:pt x="887793" y="5298629"/>
                </a:lnTo>
                <a:lnTo>
                  <a:pt x="875242" y="5270064"/>
                </a:lnTo>
                <a:lnTo>
                  <a:pt x="866114" y="5240357"/>
                </a:lnTo>
                <a:lnTo>
                  <a:pt x="864973" y="5207222"/>
                </a:lnTo>
                <a:lnTo>
                  <a:pt x="868396" y="5174086"/>
                </a:lnTo>
                <a:lnTo>
                  <a:pt x="877523" y="5139808"/>
                </a:lnTo>
                <a:lnTo>
                  <a:pt x="891216" y="5105530"/>
                </a:lnTo>
                <a:lnTo>
                  <a:pt x="907189" y="5068967"/>
                </a:lnTo>
                <a:lnTo>
                  <a:pt x="928867" y="5031262"/>
                </a:lnTo>
                <a:lnTo>
                  <a:pt x="953969" y="4994699"/>
                </a:lnTo>
                <a:lnTo>
                  <a:pt x="981352" y="4958135"/>
                </a:lnTo>
                <a:lnTo>
                  <a:pt x="1011018" y="4920430"/>
                </a:lnTo>
                <a:lnTo>
                  <a:pt x="1044106" y="4885009"/>
                </a:lnTo>
                <a:lnTo>
                  <a:pt x="1080618" y="4849589"/>
                </a:lnTo>
                <a:lnTo>
                  <a:pt x="1115988" y="4814168"/>
                </a:lnTo>
                <a:lnTo>
                  <a:pt x="1153640" y="4781033"/>
                </a:lnTo>
                <a:lnTo>
                  <a:pt x="1193574" y="4747897"/>
                </a:lnTo>
                <a:lnTo>
                  <a:pt x="1234649" y="4717047"/>
                </a:lnTo>
                <a:lnTo>
                  <a:pt x="1274584" y="4687340"/>
                </a:lnTo>
                <a:lnTo>
                  <a:pt x="1315658" y="4658775"/>
                </a:lnTo>
                <a:lnTo>
                  <a:pt x="1354452" y="4632495"/>
                </a:lnTo>
                <a:lnTo>
                  <a:pt x="1394386" y="4609644"/>
                </a:lnTo>
                <a:lnTo>
                  <a:pt x="1433180" y="4587934"/>
                </a:lnTo>
                <a:lnTo>
                  <a:pt x="1469690" y="4570795"/>
                </a:lnTo>
                <a:lnTo>
                  <a:pt x="1506202" y="4555941"/>
                </a:lnTo>
                <a:lnTo>
                  <a:pt x="1539289" y="4542231"/>
                </a:lnTo>
                <a:lnTo>
                  <a:pt x="1568955" y="4534232"/>
                </a:lnTo>
                <a:lnTo>
                  <a:pt x="1596338" y="4529662"/>
                </a:lnTo>
                <a:close/>
                <a:moveTo>
                  <a:pt x="293138" y="3013676"/>
                </a:moveTo>
                <a:lnTo>
                  <a:pt x="329780" y="3013676"/>
                </a:lnTo>
                <a:lnTo>
                  <a:pt x="367568" y="3017108"/>
                </a:lnTo>
                <a:lnTo>
                  <a:pt x="407645" y="3021685"/>
                </a:lnTo>
                <a:lnTo>
                  <a:pt x="448868" y="3029693"/>
                </a:lnTo>
                <a:lnTo>
                  <a:pt x="504975" y="3041136"/>
                </a:lnTo>
                <a:lnTo>
                  <a:pt x="564520" y="3054864"/>
                </a:lnTo>
                <a:lnTo>
                  <a:pt x="621773" y="3066306"/>
                </a:lnTo>
                <a:lnTo>
                  <a:pt x="682461" y="3075460"/>
                </a:lnTo>
                <a:lnTo>
                  <a:pt x="742006" y="3085757"/>
                </a:lnTo>
                <a:lnTo>
                  <a:pt x="801549" y="3093766"/>
                </a:lnTo>
                <a:lnTo>
                  <a:pt x="862238" y="3099487"/>
                </a:lnTo>
                <a:lnTo>
                  <a:pt x="920637" y="3104063"/>
                </a:lnTo>
                <a:lnTo>
                  <a:pt x="954989" y="3104063"/>
                </a:lnTo>
                <a:lnTo>
                  <a:pt x="988196" y="3102919"/>
                </a:lnTo>
                <a:lnTo>
                  <a:pt x="1021403" y="3100630"/>
                </a:lnTo>
                <a:lnTo>
                  <a:pt x="1054610" y="3096054"/>
                </a:lnTo>
                <a:lnTo>
                  <a:pt x="1118735" y="3088044"/>
                </a:lnTo>
                <a:lnTo>
                  <a:pt x="1181714" y="3075460"/>
                </a:lnTo>
                <a:lnTo>
                  <a:pt x="1240112" y="3066306"/>
                </a:lnTo>
                <a:lnTo>
                  <a:pt x="1295075" y="3059441"/>
                </a:lnTo>
                <a:lnTo>
                  <a:pt x="1322557" y="3058297"/>
                </a:lnTo>
                <a:lnTo>
                  <a:pt x="1347749" y="3058297"/>
                </a:lnTo>
                <a:lnTo>
                  <a:pt x="1372940" y="3061730"/>
                </a:lnTo>
                <a:lnTo>
                  <a:pt x="1395841" y="3066306"/>
                </a:lnTo>
                <a:lnTo>
                  <a:pt x="1407292" y="3100630"/>
                </a:lnTo>
                <a:lnTo>
                  <a:pt x="1414162" y="3137243"/>
                </a:lnTo>
                <a:lnTo>
                  <a:pt x="1411873" y="3175000"/>
                </a:lnTo>
                <a:lnTo>
                  <a:pt x="1407292" y="3212757"/>
                </a:lnTo>
                <a:lnTo>
                  <a:pt x="1395841" y="3250513"/>
                </a:lnTo>
                <a:lnTo>
                  <a:pt x="1380955" y="3290559"/>
                </a:lnTo>
                <a:lnTo>
                  <a:pt x="1359200" y="3328315"/>
                </a:lnTo>
                <a:lnTo>
                  <a:pt x="1334008" y="3366072"/>
                </a:lnTo>
                <a:lnTo>
                  <a:pt x="1306526" y="3402684"/>
                </a:lnTo>
                <a:lnTo>
                  <a:pt x="1273319" y="3438152"/>
                </a:lnTo>
                <a:lnTo>
                  <a:pt x="1236676" y="3473621"/>
                </a:lnTo>
                <a:lnTo>
                  <a:pt x="1197744" y="3507946"/>
                </a:lnTo>
                <a:lnTo>
                  <a:pt x="1154231" y="3538838"/>
                </a:lnTo>
                <a:lnTo>
                  <a:pt x="1110718" y="3569729"/>
                </a:lnTo>
                <a:lnTo>
                  <a:pt x="1062626" y="3598333"/>
                </a:lnTo>
                <a:lnTo>
                  <a:pt x="1013388" y="3624649"/>
                </a:lnTo>
                <a:lnTo>
                  <a:pt x="959569" y="3647531"/>
                </a:lnTo>
                <a:lnTo>
                  <a:pt x="906896" y="3666981"/>
                </a:lnTo>
                <a:lnTo>
                  <a:pt x="853078" y="3685288"/>
                </a:lnTo>
                <a:lnTo>
                  <a:pt x="796969" y="3699018"/>
                </a:lnTo>
                <a:lnTo>
                  <a:pt x="738570" y="3710460"/>
                </a:lnTo>
                <a:lnTo>
                  <a:pt x="682461" y="3717324"/>
                </a:lnTo>
                <a:lnTo>
                  <a:pt x="625208" y="3720757"/>
                </a:lnTo>
                <a:lnTo>
                  <a:pt x="567954" y="3720757"/>
                </a:lnTo>
                <a:lnTo>
                  <a:pt x="509556" y="3713891"/>
                </a:lnTo>
                <a:lnTo>
                  <a:pt x="452302" y="3703594"/>
                </a:lnTo>
                <a:lnTo>
                  <a:pt x="396195" y="3688721"/>
                </a:lnTo>
                <a:lnTo>
                  <a:pt x="341231" y="3669270"/>
                </a:lnTo>
                <a:lnTo>
                  <a:pt x="287412" y="3642954"/>
                </a:lnTo>
                <a:lnTo>
                  <a:pt x="234739" y="3610918"/>
                </a:lnTo>
                <a:lnTo>
                  <a:pt x="184356" y="3573162"/>
                </a:lnTo>
                <a:lnTo>
                  <a:pt x="135118" y="3530829"/>
                </a:lnTo>
                <a:lnTo>
                  <a:pt x="112217" y="3507946"/>
                </a:lnTo>
                <a:lnTo>
                  <a:pt x="90460" y="3482775"/>
                </a:lnTo>
                <a:lnTo>
                  <a:pt x="72140" y="3458748"/>
                </a:lnTo>
                <a:lnTo>
                  <a:pt x="56108" y="3432432"/>
                </a:lnTo>
                <a:lnTo>
                  <a:pt x="41223" y="3407261"/>
                </a:lnTo>
                <a:lnTo>
                  <a:pt x="29772" y="3382090"/>
                </a:lnTo>
                <a:lnTo>
                  <a:pt x="18321" y="3355774"/>
                </a:lnTo>
                <a:lnTo>
                  <a:pt x="11451" y="3331747"/>
                </a:lnTo>
                <a:lnTo>
                  <a:pt x="4580" y="3306577"/>
                </a:lnTo>
                <a:lnTo>
                  <a:pt x="1145" y="3281405"/>
                </a:lnTo>
                <a:lnTo>
                  <a:pt x="0" y="3258522"/>
                </a:lnTo>
                <a:lnTo>
                  <a:pt x="0" y="3235639"/>
                </a:lnTo>
                <a:lnTo>
                  <a:pt x="3434" y="3212757"/>
                </a:lnTo>
                <a:lnTo>
                  <a:pt x="8015" y="3189874"/>
                </a:lnTo>
                <a:lnTo>
                  <a:pt x="14885" y="3168135"/>
                </a:lnTo>
                <a:lnTo>
                  <a:pt x="25191" y="3148684"/>
                </a:lnTo>
                <a:lnTo>
                  <a:pt x="36642" y="3129234"/>
                </a:lnTo>
                <a:lnTo>
                  <a:pt x="49238" y="3110928"/>
                </a:lnTo>
                <a:lnTo>
                  <a:pt x="64124" y="3093766"/>
                </a:lnTo>
                <a:lnTo>
                  <a:pt x="82445" y="3078891"/>
                </a:lnTo>
                <a:lnTo>
                  <a:pt x="100766" y="3064017"/>
                </a:lnTo>
                <a:lnTo>
                  <a:pt x="122522" y="3051433"/>
                </a:lnTo>
                <a:lnTo>
                  <a:pt x="146569" y="3041136"/>
                </a:lnTo>
                <a:lnTo>
                  <a:pt x="171760" y="3031982"/>
                </a:lnTo>
                <a:lnTo>
                  <a:pt x="199243" y="3022829"/>
                </a:lnTo>
                <a:lnTo>
                  <a:pt x="229014" y="3018252"/>
                </a:lnTo>
                <a:lnTo>
                  <a:pt x="261076" y="3014820"/>
                </a:lnTo>
                <a:close/>
                <a:moveTo>
                  <a:pt x="3133484" y="435918"/>
                </a:moveTo>
                <a:lnTo>
                  <a:pt x="3148456" y="435918"/>
                </a:lnTo>
                <a:lnTo>
                  <a:pt x="3163429" y="435918"/>
                </a:lnTo>
                <a:lnTo>
                  <a:pt x="3178402" y="437062"/>
                </a:lnTo>
                <a:lnTo>
                  <a:pt x="3194527" y="440495"/>
                </a:lnTo>
                <a:lnTo>
                  <a:pt x="3209499" y="447359"/>
                </a:lnTo>
                <a:lnTo>
                  <a:pt x="3224472" y="455368"/>
                </a:lnTo>
                <a:lnTo>
                  <a:pt x="3240597" y="463378"/>
                </a:lnTo>
                <a:lnTo>
                  <a:pt x="3255569" y="474819"/>
                </a:lnTo>
                <a:lnTo>
                  <a:pt x="3270542" y="489693"/>
                </a:lnTo>
                <a:lnTo>
                  <a:pt x="3285515" y="506855"/>
                </a:lnTo>
                <a:lnTo>
                  <a:pt x="3299336" y="524017"/>
                </a:lnTo>
                <a:lnTo>
                  <a:pt x="3314308" y="544612"/>
                </a:lnTo>
                <a:lnTo>
                  <a:pt x="3326978" y="567494"/>
                </a:lnTo>
                <a:lnTo>
                  <a:pt x="3337344" y="589233"/>
                </a:lnTo>
                <a:lnTo>
                  <a:pt x="3345407" y="609828"/>
                </a:lnTo>
                <a:lnTo>
                  <a:pt x="3352316" y="631567"/>
                </a:lnTo>
                <a:lnTo>
                  <a:pt x="3355771" y="651017"/>
                </a:lnTo>
                <a:lnTo>
                  <a:pt x="3356923" y="669324"/>
                </a:lnTo>
                <a:lnTo>
                  <a:pt x="3356923" y="687630"/>
                </a:lnTo>
                <a:lnTo>
                  <a:pt x="3355771" y="703648"/>
                </a:lnTo>
                <a:lnTo>
                  <a:pt x="3350013" y="718522"/>
                </a:lnTo>
                <a:lnTo>
                  <a:pt x="3344255" y="733395"/>
                </a:lnTo>
                <a:lnTo>
                  <a:pt x="3337344" y="747125"/>
                </a:lnTo>
                <a:lnTo>
                  <a:pt x="3329281" y="758567"/>
                </a:lnTo>
                <a:lnTo>
                  <a:pt x="3317763" y="767720"/>
                </a:lnTo>
                <a:lnTo>
                  <a:pt x="3307399" y="778018"/>
                </a:lnTo>
                <a:lnTo>
                  <a:pt x="3293577" y="786026"/>
                </a:lnTo>
                <a:lnTo>
                  <a:pt x="3280907" y="792891"/>
                </a:lnTo>
                <a:lnTo>
                  <a:pt x="3265935" y="797468"/>
                </a:lnTo>
                <a:lnTo>
                  <a:pt x="3250962" y="803189"/>
                </a:lnTo>
                <a:lnTo>
                  <a:pt x="3235990" y="804332"/>
                </a:lnTo>
                <a:lnTo>
                  <a:pt x="3221017" y="806621"/>
                </a:lnTo>
                <a:lnTo>
                  <a:pt x="3204893" y="804332"/>
                </a:lnTo>
                <a:lnTo>
                  <a:pt x="3187616" y="803189"/>
                </a:lnTo>
                <a:lnTo>
                  <a:pt x="3171492" y="799756"/>
                </a:lnTo>
                <a:lnTo>
                  <a:pt x="3154215" y="795179"/>
                </a:lnTo>
                <a:lnTo>
                  <a:pt x="3138091" y="788315"/>
                </a:lnTo>
                <a:lnTo>
                  <a:pt x="3121966" y="778018"/>
                </a:lnTo>
                <a:lnTo>
                  <a:pt x="3106993" y="767720"/>
                </a:lnTo>
                <a:lnTo>
                  <a:pt x="3092020" y="756278"/>
                </a:lnTo>
                <a:lnTo>
                  <a:pt x="3077047" y="741405"/>
                </a:lnTo>
                <a:lnTo>
                  <a:pt x="3063227" y="726531"/>
                </a:lnTo>
                <a:lnTo>
                  <a:pt x="3050557" y="709368"/>
                </a:lnTo>
                <a:lnTo>
                  <a:pt x="3039039" y="688774"/>
                </a:lnTo>
                <a:lnTo>
                  <a:pt x="3028674" y="668180"/>
                </a:lnTo>
                <a:lnTo>
                  <a:pt x="3020612" y="649873"/>
                </a:lnTo>
                <a:lnTo>
                  <a:pt x="3014853" y="631567"/>
                </a:lnTo>
                <a:lnTo>
                  <a:pt x="3012549" y="615549"/>
                </a:lnTo>
                <a:lnTo>
                  <a:pt x="3010246" y="597243"/>
                </a:lnTo>
                <a:lnTo>
                  <a:pt x="3010246" y="580080"/>
                </a:lnTo>
                <a:lnTo>
                  <a:pt x="3012549" y="564062"/>
                </a:lnTo>
                <a:lnTo>
                  <a:pt x="3013701" y="549189"/>
                </a:lnTo>
                <a:lnTo>
                  <a:pt x="3018308" y="534314"/>
                </a:lnTo>
                <a:lnTo>
                  <a:pt x="3024067" y="519440"/>
                </a:lnTo>
                <a:lnTo>
                  <a:pt x="3029826" y="506855"/>
                </a:lnTo>
                <a:lnTo>
                  <a:pt x="3039039" y="494269"/>
                </a:lnTo>
                <a:lnTo>
                  <a:pt x="3048254" y="482828"/>
                </a:lnTo>
                <a:lnTo>
                  <a:pt x="3058620" y="471386"/>
                </a:lnTo>
                <a:lnTo>
                  <a:pt x="3068986" y="463378"/>
                </a:lnTo>
                <a:lnTo>
                  <a:pt x="3080503" y="455368"/>
                </a:lnTo>
                <a:lnTo>
                  <a:pt x="3093172" y="448503"/>
                </a:lnTo>
                <a:lnTo>
                  <a:pt x="3106993" y="441639"/>
                </a:lnTo>
                <a:lnTo>
                  <a:pt x="3119663" y="438206"/>
                </a:lnTo>
                <a:close/>
                <a:moveTo>
                  <a:pt x="4189614" y="0"/>
                </a:moveTo>
                <a:lnTo>
                  <a:pt x="4253703" y="0"/>
                </a:lnTo>
                <a:lnTo>
                  <a:pt x="4317792" y="3433"/>
                </a:lnTo>
                <a:lnTo>
                  <a:pt x="4354065" y="7185"/>
                </a:lnTo>
                <a:lnTo>
                  <a:pt x="4354065" y="1"/>
                </a:lnTo>
                <a:lnTo>
                  <a:pt x="4411215" y="1"/>
                </a:lnTo>
                <a:lnTo>
                  <a:pt x="4478197" y="1"/>
                </a:lnTo>
                <a:lnTo>
                  <a:pt x="5077965" y="1"/>
                </a:lnTo>
                <a:lnTo>
                  <a:pt x="7290223" y="1"/>
                </a:lnTo>
                <a:lnTo>
                  <a:pt x="7725915" y="1"/>
                </a:lnTo>
                <a:lnTo>
                  <a:pt x="7725915" y="6858001"/>
                </a:lnTo>
                <a:lnTo>
                  <a:pt x="7290223" y="6858001"/>
                </a:lnTo>
                <a:lnTo>
                  <a:pt x="4478197" y="6858001"/>
                </a:lnTo>
                <a:lnTo>
                  <a:pt x="4411215" y="6858001"/>
                </a:lnTo>
                <a:lnTo>
                  <a:pt x="4411215" y="6847707"/>
                </a:lnTo>
                <a:lnTo>
                  <a:pt x="4404771" y="6846556"/>
                </a:lnTo>
                <a:lnTo>
                  <a:pt x="4376159" y="6838546"/>
                </a:lnTo>
                <a:lnTo>
                  <a:pt x="4347549" y="6830536"/>
                </a:lnTo>
                <a:lnTo>
                  <a:pt x="4320081" y="6820236"/>
                </a:lnTo>
                <a:lnTo>
                  <a:pt x="4294903" y="6808793"/>
                </a:lnTo>
                <a:lnTo>
                  <a:pt x="4269725" y="6797350"/>
                </a:lnTo>
                <a:lnTo>
                  <a:pt x="4249126" y="6783619"/>
                </a:lnTo>
                <a:lnTo>
                  <a:pt x="4227381" y="6771031"/>
                </a:lnTo>
                <a:lnTo>
                  <a:pt x="4205637" y="6757299"/>
                </a:lnTo>
                <a:lnTo>
                  <a:pt x="4171303" y="6729834"/>
                </a:lnTo>
                <a:lnTo>
                  <a:pt x="4139259" y="6703514"/>
                </a:lnTo>
                <a:lnTo>
                  <a:pt x="4112936" y="6678340"/>
                </a:lnTo>
                <a:lnTo>
                  <a:pt x="4090047" y="6657741"/>
                </a:lnTo>
                <a:lnTo>
                  <a:pt x="4071735" y="6640576"/>
                </a:lnTo>
                <a:lnTo>
                  <a:pt x="4059147" y="6631422"/>
                </a:lnTo>
                <a:lnTo>
                  <a:pt x="4039691" y="6627989"/>
                </a:lnTo>
                <a:lnTo>
                  <a:pt x="4021380" y="6622266"/>
                </a:lnTo>
                <a:lnTo>
                  <a:pt x="4006502" y="6617690"/>
                </a:lnTo>
                <a:lnTo>
                  <a:pt x="3991624" y="6613112"/>
                </a:lnTo>
                <a:lnTo>
                  <a:pt x="3966447" y="6602813"/>
                </a:lnTo>
                <a:lnTo>
                  <a:pt x="3944703" y="6592514"/>
                </a:lnTo>
                <a:lnTo>
                  <a:pt x="3933257" y="6587937"/>
                </a:lnTo>
                <a:lnTo>
                  <a:pt x="3924102" y="6584504"/>
                </a:lnTo>
                <a:lnTo>
                  <a:pt x="3912657" y="6581071"/>
                </a:lnTo>
                <a:lnTo>
                  <a:pt x="3898924" y="6579926"/>
                </a:lnTo>
                <a:lnTo>
                  <a:pt x="3886335" y="6579926"/>
                </a:lnTo>
                <a:lnTo>
                  <a:pt x="3871457" y="6579926"/>
                </a:lnTo>
                <a:lnTo>
                  <a:pt x="3854290" y="6581071"/>
                </a:lnTo>
                <a:lnTo>
                  <a:pt x="3835979" y="6584504"/>
                </a:lnTo>
                <a:lnTo>
                  <a:pt x="3774179" y="6605102"/>
                </a:lnTo>
                <a:lnTo>
                  <a:pt x="3714667" y="6624555"/>
                </a:lnTo>
                <a:lnTo>
                  <a:pt x="3699790" y="6627989"/>
                </a:lnTo>
                <a:lnTo>
                  <a:pt x="3684912" y="6631422"/>
                </a:lnTo>
                <a:lnTo>
                  <a:pt x="3670034" y="6632566"/>
                </a:lnTo>
                <a:lnTo>
                  <a:pt x="3656301" y="6632566"/>
                </a:lnTo>
                <a:lnTo>
                  <a:pt x="3641423" y="6631422"/>
                </a:lnTo>
                <a:lnTo>
                  <a:pt x="3626545" y="6625700"/>
                </a:lnTo>
                <a:lnTo>
                  <a:pt x="3613956" y="6621123"/>
                </a:lnTo>
                <a:lnTo>
                  <a:pt x="3599079" y="6613112"/>
                </a:lnTo>
                <a:lnTo>
                  <a:pt x="3585345" y="6598236"/>
                </a:lnTo>
                <a:lnTo>
                  <a:pt x="3577333" y="6583360"/>
                </a:lnTo>
                <a:lnTo>
                  <a:pt x="3569323" y="6569628"/>
                </a:lnTo>
                <a:lnTo>
                  <a:pt x="3564745" y="6558184"/>
                </a:lnTo>
                <a:lnTo>
                  <a:pt x="3562456" y="6546741"/>
                </a:lnTo>
                <a:lnTo>
                  <a:pt x="3561312" y="6535297"/>
                </a:lnTo>
                <a:lnTo>
                  <a:pt x="3562456" y="6524999"/>
                </a:lnTo>
                <a:lnTo>
                  <a:pt x="3564745" y="6515844"/>
                </a:lnTo>
                <a:lnTo>
                  <a:pt x="3568178" y="6505544"/>
                </a:lnTo>
                <a:lnTo>
                  <a:pt x="3572756" y="6495245"/>
                </a:lnTo>
                <a:lnTo>
                  <a:pt x="3579622" y="6487235"/>
                </a:lnTo>
                <a:lnTo>
                  <a:pt x="3585345" y="6478081"/>
                </a:lnTo>
                <a:lnTo>
                  <a:pt x="3602511" y="6460915"/>
                </a:lnTo>
                <a:lnTo>
                  <a:pt x="3620823" y="6444895"/>
                </a:lnTo>
                <a:lnTo>
                  <a:pt x="3639134" y="6426585"/>
                </a:lnTo>
                <a:lnTo>
                  <a:pt x="3656301" y="6408276"/>
                </a:lnTo>
                <a:lnTo>
                  <a:pt x="3665457" y="6399122"/>
                </a:lnTo>
                <a:lnTo>
                  <a:pt x="3673467" y="6386534"/>
                </a:lnTo>
                <a:lnTo>
                  <a:pt x="3680335" y="6375091"/>
                </a:lnTo>
                <a:lnTo>
                  <a:pt x="3686057" y="6363648"/>
                </a:lnTo>
                <a:lnTo>
                  <a:pt x="3691779" y="6352204"/>
                </a:lnTo>
                <a:lnTo>
                  <a:pt x="3695212" y="6339616"/>
                </a:lnTo>
                <a:lnTo>
                  <a:pt x="3696356" y="6324740"/>
                </a:lnTo>
                <a:lnTo>
                  <a:pt x="3697501" y="6309863"/>
                </a:lnTo>
                <a:lnTo>
                  <a:pt x="3696356" y="6294987"/>
                </a:lnTo>
                <a:lnTo>
                  <a:pt x="3695212" y="6276678"/>
                </a:lnTo>
                <a:lnTo>
                  <a:pt x="3689490" y="6258369"/>
                </a:lnTo>
                <a:lnTo>
                  <a:pt x="3681478" y="6238914"/>
                </a:lnTo>
                <a:lnTo>
                  <a:pt x="3644857" y="6253791"/>
                </a:lnTo>
                <a:lnTo>
                  <a:pt x="3607090" y="6269812"/>
                </a:lnTo>
                <a:lnTo>
                  <a:pt x="3568178" y="6288121"/>
                </a:lnTo>
                <a:lnTo>
                  <a:pt x="3526978" y="6304142"/>
                </a:lnTo>
                <a:lnTo>
                  <a:pt x="3505234" y="6311008"/>
                </a:lnTo>
                <a:lnTo>
                  <a:pt x="3483489" y="6316730"/>
                </a:lnTo>
                <a:lnTo>
                  <a:pt x="3461745" y="6319018"/>
                </a:lnTo>
                <a:lnTo>
                  <a:pt x="3442289" y="6321306"/>
                </a:lnTo>
                <a:lnTo>
                  <a:pt x="3420544" y="6321306"/>
                </a:lnTo>
                <a:lnTo>
                  <a:pt x="3401089" y="6317874"/>
                </a:lnTo>
                <a:lnTo>
                  <a:pt x="3381633" y="6311008"/>
                </a:lnTo>
                <a:lnTo>
                  <a:pt x="3362177" y="6302998"/>
                </a:lnTo>
                <a:lnTo>
                  <a:pt x="3343866" y="6291554"/>
                </a:lnTo>
                <a:lnTo>
                  <a:pt x="3328988" y="6277822"/>
                </a:lnTo>
                <a:lnTo>
                  <a:pt x="3315255" y="6262945"/>
                </a:lnTo>
                <a:lnTo>
                  <a:pt x="3303810" y="6246925"/>
                </a:lnTo>
                <a:lnTo>
                  <a:pt x="3293510" y="6228615"/>
                </a:lnTo>
                <a:lnTo>
                  <a:pt x="3284355" y="6209162"/>
                </a:lnTo>
                <a:lnTo>
                  <a:pt x="3277489" y="6189709"/>
                </a:lnTo>
                <a:lnTo>
                  <a:pt x="3272910" y="6167966"/>
                </a:lnTo>
                <a:lnTo>
                  <a:pt x="3267189" y="6145079"/>
                </a:lnTo>
                <a:lnTo>
                  <a:pt x="3262610" y="6119904"/>
                </a:lnTo>
                <a:lnTo>
                  <a:pt x="3261466" y="6097017"/>
                </a:lnTo>
                <a:lnTo>
                  <a:pt x="3259177" y="6070698"/>
                </a:lnTo>
                <a:lnTo>
                  <a:pt x="3255743" y="6019202"/>
                </a:lnTo>
                <a:lnTo>
                  <a:pt x="3255743" y="5966563"/>
                </a:lnTo>
                <a:lnTo>
                  <a:pt x="3172199" y="5968851"/>
                </a:lnTo>
                <a:lnTo>
                  <a:pt x="3165332" y="5957408"/>
                </a:lnTo>
                <a:lnTo>
                  <a:pt x="3161899" y="5943677"/>
                </a:lnTo>
                <a:lnTo>
                  <a:pt x="3158466" y="5932233"/>
                </a:lnTo>
                <a:lnTo>
                  <a:pt x="3155032" y="5921933"/>
                </a:lnTo>
                <a:lnTo>
                  <a:pt x="3153887" y="5899047"/>
                </a:lnTo>
                <a:lnTo>
                  <a:pt x="3155032" y="5879593"/>
                </a:lnTo>
                <a:lnTo>
                  <a:pt x="3160755" y="5860140"/>
                </a:lnTo>
                <a:lnTo>
                  <a:pt x="3167621" y="5839542"/>
                </a:lnTo>
                <a:lnTo>
                  <a:pt x="3175633" y="5822377"/>
                </a:lnTo>
                <a:lnTo>
                  <a:pt x="3187077" y="5805211"/>
                </a:lnTo>
                <a:lnTo>
                  <a:pt x="3199665" y="5789191"/>
                </a:lnTo>
                <a:lnTo>
                  <a:pt x="3213399" y="5772025"/>
                </a:lnTo>
                <a:lnTo>
                  <a:pt x="3228277" y="5757150"/>
                </a:lnTo>
                <a:lnTo>
                  <a:pt x="3243155" y="5742273"/>
                </a:lnTo>
                <a:lnTo>
                  <a:pt x="3274055" y="5714809"/>
                </a:lnTo>
                <a:lnTo>
                  <a:pt x="3302666" y="5688489"/>
                </a:lnTo>
                <a:lnTo>
                  <a:pt x="3261466" y="5669035"/>
                </a:lnTo>
                <a:lnTo>
                  <a:pt x="3224843" y="5654159"/>
                </a:lnTo>
                <a:lnTo>
                  <a:pt x="3191654" y="5642716"/>
                </a:lnTo>
                <a:lnTo>
                  <a:pt x="3161899" y="5628984"/>
                </a:lnTo>
                <a:lnTo>
                  <a:pt x="3147021" y="5622118"/>
                </a:lnTo>
                <a:lnTo>
                  <a:pt x="3132143" y="5614108"/>
                </a:lnTo>
                <a:lnTo>
                  <a:pt x="3119554" y="5606098"/>
                </a:lnTo>
                <a:lnTo>
                  <a:pt x="3105821" y="5595798"/>
                </a:lnTo>
                <a:lnTo>
                  <a:pt x="3093232" y="5584354"/>
                </a:lnTo>
                <a:lnTo>
                  <a:pt x="3078354" y="5571767"/>
                </a:lnTo>
                <a:lnTo>
                  <a:pt x="3064621" y="5554602"/>
                </a:lnTo>
                <a:lnTo>
                  <a:pt x="3049742" y="5536293"/>
                </a:lnTo>
                <a:lnTo>
                  <a:pt x="3030287" y="5542014"/>
                </a:lnTo>
                <a:lnTo>
                  <a:pt x="3008543" y="5550025"/>
                </a:lnTo>
                <a:lnTo>
                  <a:pt x="2985654" y="5561468"/>
                </a:lnTo>
                <a:lnTo>
                  <a:pt x="2963909" y="5572911"/>
                </a:lnTo>
                <a:lnTo>
                  <a:pt x="2941020" y="5587788"/>
                </a:lnTo>
                <a:lnTo>
                  <a:pt x="2918131" y="5603809"/>
                </a:lnTo>
                <a:lnTo>
                  <a:pt x="2895242" y="5620973"/>
                </a:lnTo>
                <a:lnTo>
                  <a:pt x="2873498" y="5639283"/>
                </a:lnTo>
                <a:lnTo>
                  <a:pt x="2851754" y="5658737"/>
                </a:lnTo>
                <a:lnTo>
                  <a:pt x="2833442" y="5677046"/>
                </a:lnTo>
                <a:lnTo>
                  <a:pt x="2816276" y="5696500"/>
                </a:lnTo>
                <a:lnTo>
                  <a:pt x="2799108" y="5714809"/>
                </a:lnTo>
                <a:lnTo>
                  <a:pt x="2786519" y="5733119"/>
                </a:lnTo>
                <a:lnTo>
                  <a:pt x="2775075" y="5749139"/>
                </a:lnTo>
                <a:lnTo>
                  <a:pt x="2764775" y="5764016"/>
                </a:lnTo>
                <a:lnTo>
                  <a:pt x="2760198" y="5778892"/>
                </a:lnTo>
                <a:lnTo>
                  <a:pt x="2772786" y="5770881"/>
                </a:lnTo>
                <a:lnTo>
                  <a:pt x="2786519" y="5764016"/>
                </a:lnTo>
                <a:lnTo>
                  <a:pt x="2801397" y="5757150"/>
                </a:lnTo>
                <a:lnTo>
                  <a:pt x="2816276" y="5752572"/>
                </a:lnTo>
                <a:lnTo>
                  <a:pt x="2848320" y="5745707"/>
                </a:lnTo>
                <a:lnTo>
                  <a:pt x="2883798" y="5742273"/>
                </a:lnTo>
                <a:lnTo>
                  <a:pt x="2918131" y="5741129"/>
                </a:lnTo>
                <a:lnTo>
                  <a:pt x="2954754" y="5741129"/>
                </a:lnTo>
                <a:lnTo>
                  <a:pt x="2989087" y="5742273"/>
                </a:lnTo>
                <a:lnTo>
                  <a:pt x="3023421" y="5744562"/>
                </a:lnTo>
                <a:lnTo>
                  <a:pt x="3019987" y="5757150"/>
                </a:lnTo>
                <a:lnTo>
                  <a:pt x="3016553" y="5768593"/>
                </a:lnTo>
                <a:lnTo>
                  <a:pt x="3011976" y="5782324"/>
                </a:lnTo>
                <a:lnTo>
                  <a:pt x="3007398" y="5794912"/>
                </a:lnTo>
                <a:lnTo>
                  <a:pt x="2993665" y="5820088"/>
                </a:lnTo>
                <a:lnTo>
                  <a:pt x="2975354" y="5846408"/>
                </a:lnTo>
                <a:lnTo>
                  <a:pt x="2955897" y="5871583"/>
                </a:lnTo>
                <a:lnTo>
                  <a:pt x="2934153" y="5895614"/>
                </a:lnTo>
                <a:lnTo>
                  <a:pt x="2910119" y="5917357"/>
                </a:lnTo>
                <a:lnTo>
                  <a:pt x="2881509" y="5936810"/>
                </a:lnTo>
                <a:lnTo>
                  <a:pt x="2868920" y="5947109"/>
                </a:lnTo>
                <a:lnTo>
                  <a:pt x="2854042" y="5955120"/>
                </a:lnTo>
                <a:lnTo>
                  <a:pt x="2839164" y="5963130"/>
                </a:lnTo>
                <a:lnTo>
                  <a:pt x="2824286" y="5969996"/>
                </a:lnTo>
                <a:lnTo>
                  <a:pt x="2809408" y="5974573"/>
                </a:lnTo>
                <a:lnTo>
                  <a:pt x="2794531" y="5980294"/>
                </a:lnTo>
                <a:lnTo>
                  <a:pt x="2778508" y="5983728"/>
                </a:lnTo>
                <a:lnTo>
                  <a:pt x="2763630" y="5987161"/>
                </a:lnTo>
                <a:lnTo>
                  <a:pt x="2746464" y="5988305"/>
                </a:lnTo>
                <a:lnTo>
                  <a:pt x="2730441" y="5988305"/>
                </a:lnTo>
                <a:lnTo>
                  <a:pt x="2715563" y="5987161"/>
                </a:lnTo>
                <a:lnTo>
                  <a:pt x="2698397" y="5983728"/>
                </a:lnTo>
                <a:lnTo>
                  <a:pt x="2683519" y="5980294"/>
                </a:lnTo>
                <a:lnTo>
                  <a:pt x="2667497" y="5973429"/>
                </a:lnTo>
                <a:lnTo>
                  <a:pt x="2652619" y="5966563"/>
                </a:lnTo>
                <a:lnTo>
                  <a:pt x="2637741" y="5958552"/>
                </a:lnTo>
                <a:lnTo>
                  <a:pt x="2619430" y="5974573"/>
                </a:lnTo>
                <a:lnTo>
                  <a:pt x="2604552" y="5995171"/>
                </a:lnTo>
                <a:lnTo>
                  <a:pt x="2591963" y="6015769"/>
                </a:lnTo>
                <a:lnTo>
                  <a:pt x="2580518" y="6040944"/>
                </a:lnTo>
                <a:lnTo>
                  <a:pt x="2569074" y="6066120"/>
                </a:lnTo>
                <a:lnTo>
                  <a:pt x="2558774" y="6092440"/>
                </a:lnTo>
                <a:lnTo>
                  <a:pt x="2548474" y="6119904"/>
                </a:lnTo>
                <a:lnTo>
                  <a:pt x="2540463" y="6148512"/>
                </a:lnTo>
                <a:lnTo>
                  <a:pt x="2522151" y="6205729"/>
                </a:lnTo>
                <a:lnTo>
                  <a:pt x="2503841" y="6261801"/>
                </a:lnTo>
                <a:lnTo>
                  <a:pt x="2494685" y="6289265"/>
                </a:lnTo>
                <a:lnTo>
                  <a:pt x="2484385" y="6314441"/>
                </a:lnTo>
                <a:lnTo>
                  <a:pt x="2472941" y="6339616"/>
                </a:lnTo>
                <a:lnTo>
                  <a:pt x="2461496" y="6362503"/>
                </a:lnTo>
                <a:lnTo>
                  <a:pt x="2436318" y="6399122"/>
                </a:lnTo>
                <a:lnTo>
                  <a:pt x="2409996" y="6430019"/>
                </a:lnTo>
                <a:lnTo>
                  <a:pt x="2383673" y="6457483"/>
                </a:lnTo>
                <a:lnTo>
                  <a:pt x="2353918" y="6481514"/>
                </a:lnTo>
                <a:lnTo>
                  <a:pt x="2324163" y="6500968"/>
                </a:lnTo>
                <a:lnTo>
                  <a:pt x="2293262" y="6515844"/>
                </a:lnTo>
                <a:lnTo>
                  <a:pt x="2262362" y="6527287"/>
                </a:lnTo>
                <a:lnTo>
                  <a:pt x="2229173" y="6535297"/>
                </a:lnTo>
                <a:lnTo>
                  <a:pt x="2195984" y="6538731"/>
                </a:lnTo>
                <a:lnTo>
                  <a:pt x="2162795" y="6536442"/>
                </a:lnTo>
                <a:lnTo>
                  <a:pt x="2129606" y="6534153"/>
                </a:lnTo>
                <a:lnTo>
                  <a:pt x="2097561" y="6524999"/>
                </a:lnTo>
                <a:lnTo>
                  <a:pt x="2064372" y="6513555"/>
                </a:lnTo>
                <a:lnTo>
                  <a:pt x="2031183" y="6498679"/>
                </a:lnTo>
                <a:lnTo>
                  <a:pt x="2000283" y="6481514"/>
                </a:lnTo>
                <a:lnTo>
                  <a:pt x="1968239" y="6459771"/>
                </a:lnTo>
                <a:lnTo>
                  <a:pt x="1938483" y="6433452"/>
                </a:lnTo>
                <a:lnTo>
                  <a:pt x="1911016" y="6404843"/>
                </a:lnTo>
                <a:lnTo>
                  <a:pt x="1884694" y="6373946"/>
                </a:lnTo>
                <a:lnTo>
                  <a:pt x="1858371" y="6339616"/>
                </a:lnTo>
                <a:lnTo>
                  <a:pt x="1834338" y="6301853"/>
                </a:lnTo>
                <a:lnTo>
                  <a:pt x="1813738" y="6261801"/>
                </a:lnTo>
                <a:lnTo>
                  <a:pt x="1793138" y="6217172"/>
                </a:lnTo>
                <a:lnTo>
                  <a:pt x="1777115" y="6171399"/>
                </a:lnTo>
                <a:lnTo>
                  <a:pt x="1762238" y="6122192"/>
                </a:lnTo>
                <a:lnTo>
                  <a:pt x="1750794" y="6070698"/>
                </a:lnTo>
                <a:lnTo>
                  <a:pt x="1742782" y="6015769"/>
                </a:lnTo>
                <a:lnTo>
                  <a:pt x="1735915" y="5958552"/>
                </a:lnTo>
                <a:lnTo>
                  <a:pt x="1734771" y="5899047"/>
                </a:lnTo>
                <a:lnTo>
                  <a:pt x="1734771" y="5836109"/>
                </a:lnTo>
                <a:lnTo>
                  <a:pt x="1739349" y="5772025"/>
                </a:lnTo>
                <a:lnTo>
                  <a:pt x="1747360" y="5706799"/>
                </a:lnTo>
                <a:lnTo>
                  <a:pt x="1758804" y="5645004"/>
                </a:lnTo>
                <a:lnTo>
                  <a:pt x="1770249" y="5586643"/>
                </a:lnTo>
                <a:lnTo>
                  <a:pt x="1783982" y="5527138"/>
                </a:lnTo>
                <a:lnTo>
                  <a:pt x="1798860" y="5468777"/>
                </a:lnTo>
                <a:lnTo>
                  <a:pt x="1813738" y="5412704"/>
                </a:lnTo>
                <a:lnTo>
                  <a:pt x="1832049" y="5356632"/>
                </a:lnTo>
                <a:lnTo>
                  <a:pt x="1848071" y="5300560"/>
                </a:lnTo>
                <a:lnTo>
                  <a:pt x="1867527" y="5246776"/>
                </a:lnTo>
                <a:lnTo>
                  <a:pt x="1888127" y="5194137"/>
                </a:lnTo>
                <a:lnTo>
                  <a:pt x="1907583" y="5141497"/>
                </a:lnTo>
                <a:lnTo>
                  <a:pt x="1929327" y="5088858"/>
                </a:lnTo>
                <a:lnTo>
                  <a:pt x="1952216" y="5036218"/>
                </a:lnTo>
                <a:lnTo>
                  <a:pt x="1996850" y="4933228"/>
                </a:lnTo>
                <a:lnTo>
                  <a:pt x="2042628" y="4831382"/>
                </a:lnTo>
                <a:lnTo>
                  <a:pt x="2065517" y="4783320"/>
                </a:lnTo>
                <a:lnTo>
                  <a:pt x="2090695" y="4729537"/>
                </a:lnTo>
                <a:lnTo>
                  <a:pt x="2102139" y="4700928"/>
                </a:lnTo>
                <a:lnTo>
                  <a:pt x="2111294" y="4671176"/>
                </a:lnTo>
                <a:lnTo>
                  <a:pt x="2121594" y="4641423"/>
                </a:lnTo>
                <a:lnTo>
                  <a:pt x="2131894" y="4610526"/>
                </a:lnTo>
                <a:lnTo>
                  <a:pt x="2139906" y="4579628"/>
                </a:lnTo>
                <a:lnTo>
                  <a:pt x="2144483" y="4547587"/>
                </a:lnTo>
                <a:lnTo>
                  <a:pt x="2150206" y="4516690"/>
                </a:lnTo>
                <a:lnTo>
                  <a:pt x="2151351" y="4485794"/>
                </a:lnTo>
                <a:lnTo>
                  <a:pt x="2150206" y="4453752"/>
                </a:lnTo>
                <a:lnTo>
                  <a:pt x="2146772" y="4423999"/>
                </a:lnTo>
                <a:lnTo>
                  <a:pt x="2143339" y="4409123"/>
                </a:lnTo>
                <a:lnTo>
                  <a:pt x="2139906" y="4394246"/>
                </a:lnTo>
                <a:lnTo>
                  <a:pt x="2135328" y="4380515"/>
                </a:lnTo>
                <a:lnTo>
                  <a:pt x="2129606" y="4365638"/>
                </a:lnTo>
                <a:lnTo>
                  <a:pt x="2117017" y="4335885"/>
                </a:lnTo>
                <a:lnTo>
                  <a:pt x="2102139" y="4307277"/>
                </a:lnTo>
                <a:lnTo>
                  <a:pt x="2084972" y="4284390"/>
                </a:lnTo>
                <a:lnTo>
                  <a:pt x="2068950" y="4261504"/>
                </a:lnTo>
                <a:lnTo>
                  <a:pt x="2050638" y="4243194"/>
                </a:lnTo>
                <a:lnTo>
                  <a:pt x="2032328" y="4224885"/>
                </a:lnTo>
                <a:lnTo>
                  <a:pt x="2012872" y="4210008"/>
                </a:lnTo>
                <a:lnTo>
                  <a:pt x="1993416" y="4198565"/>
                </a:lnTo>
                <a:lnTo>
                  <a:pt x="1971672" y="4187122"/>
                </a:lnTo>
                <a:lnTo>
                  <a:pt x="1949927" y="4176822"/>
                </a:lnTo>
                <a:lnTo>
                  <a:pt x="1927038" y="4171101"/>
                </a:lnTo>
                <a:lnTo>
                  <a:pt x="1905294" y="4164235"/>
                </a:lnTo>
                <a:lnTo>
                  <a:pt x="1882405" y="4159657"/>
                </a:lnTo>
                <a:lnTo>
                  <a:pt x="1859516" y="4153936"/>
                </a:lnTo>
                <a:lnTo>
                  <a:pt x="1836627" y="4150503"/>
                </a:lnTo>
                <a:lnTo>
                  <a:pt x="1813738" y="4149358"/>
                </a:lnTo>
                <a:lnTo>
                  <a:pt x="1724471" y="4144781"/>
                </a:lnTo>
                <a:lnTo>
                  <a:pt x="1639781" y="4141348"/>
                </a:lnTo>
                <a:lnTo>
                  <a:pt x="1620326" y="4139059"/>
                </a:lnTo>
                <a:lnTo>
                  <a:pt x="1602014" y="4135627"/>
                </a:lnTo>
                <a:lnTo>
                  <a:pt x="1583703" y="4133338"/>
                </a:lnTo>
                <a:lnTo>
                  <a:pt x="1567681" y="4127616"/>
                </a:lnTo>
                <a:lnTo>
                  <a:pt x="1551659" y="4123039"/>
                </a:lnTo>
                <a:lnTo>
                  <a:pt x="1537925" y="4115029"/>
                </a:lnTo>
                <a:lnTo>
                  <a:pt x="1525336" y="4105874"/>
                </a:lnTo>
                <a:lnTo>
                  <a:pt x="1513892" y="4096720"/>
                </a:lnTo>
                <a:lnTo>
                  <a:pt x="1495581" y="4077266"/>
                </a:lnTo>
                <a:lnTo>
                  <a:pt x="1481848" y="4056667"/>
                </a:lnTo>
                <a:lnTo>
                  <a:pt x="1472692" y="4037214"/>
                </a:lnTo>
                <a:lnTo>
                  <a:pt x="1463537" y="4017760"/>
                </a:lnTo>
                <a:lnTo>
                  <a:pt x="1458959" y="3997162"/>
                </a:lnTo>
                <a:lnTo>
                  <a:pt x="1455525" y="3977708"/>
                </a:lnTo>
                <a:lnTo>
                  <a:pt x="1455525" y="3955966"/>
                </a:lnTo>
                <a:lnTo>
                  <a:pt x="1458959" y="3936513"/>
                </a:lnTo>
                <a:lnTo>
                  <a:pt x="1463537" y="3917058"/>
                </a:lnTo>
                <a:lnTo>
                  <a:pt x="1469259" y="3895316"/>
                </a:lnTo>
                <a:lnTo>
                  <a:pt x="1477269" y="3875863"/>
                </a:lnTo>
                <a:lnTo>
                  <a:pt x="1486426" y="3856408"/>
                </a:lnTo>
                <a:lnTo>
                  <a:pt x="1499014" y="3834666"/>
                </a:lnTo>
                <a:lnTo>
                  <a:pt x="1511603" y="3815213"/>
                </a:lnTo>
                <a:lnTo>
                  <a:pt x="1525336" y="3796904"/>
                </a:lnTo>
                <a:lnTo>
                  <a:pt x="1540215" y="3776305"/>
                </a:lnTo>
                <a:lnTo>
                  <a:pt x="1571114" y="3738543"/>
                </a:lnTo>
                <a:lnTo>
                  <a:pt x="1604303" y="3704213"/>
                </a:lnTo>
                <a:lnTo>
                  <a:pt x="1637492" y="3671026"/>
                </a:lnTo>
                <a:lnTo>
                  <a:pt x="1669537" y="3641274"/>
                </a:lnTo>
                <a:lnTo>
                  <a:pt x="1727904" y="3590923"/>
                </a:lnTo>
                <a:lnTo>
                  <a:pt x="1765671" y="3556593"/>
                </a:lnTo>
                <a:lnTo>
                  <a:pt x="1780549" y="3538284"/>
                </a:lnTo>
                <a:lnTo>
                  <a:pt x="1795426" y="3521118"/>
                </a:lnTo>
                <a:lnTo>
                  <a:pt x="1806870" y="3505099"/>
                </a:lnTo>
                <a:lnTo>
                  <a:pt x="1818315" y="3490222"/>
                </a:lnTo>
                <a:lnTo>
                  <a:pt x="1836627" y="3459325"/>
                </a:lnTo>
                <a:lnTo>
                  <a:pt x="1849216" y="3429571"/>
                </a:lnTo>
                <a:lnTo>
                  <a:pt x="1861805" y="3400964"/>
                </a:lnTo>
                <a:lnTo>
                  <a:pt x="1867527" y="3374644"/>
                </a:lnTo>
                <a:lnTo>
                  <a:pt x="1874394" y="3348324"/>
                </a:lnTo>
                <a:lnTo>
                  <a:pt x="1877827" y="3323149"/>
                </a:lnTo>
                <a:lnTo>
                  <a:pt x="1881260" y="3299118"/>
                </a:lnTo>
                <a:lnTo>
                  <a:pt x="1884694" y="3276231"/>
                </a:lnTo>
                <a:lnTo>
                  <a:pt x="1888126" y="3254489"/>
                </a:lnTo>
                <a:lnTo>
                  <a:pt x="1893849" y="3231602"/>
                </a:lnTo>
                <a:lnTo>
                  <a:pt x="1900715" y="3212149"/>
                </a:lnTo>
                <a:lnTo>
                  <a:pt x="1912160" y="3190407"/>
                </a:lnTo>
                <a:lnTo>
                  <a:pt x="1919027" y="3180107"/>
                </a:lnTo>
                <a:lnTo>
                  <a:pt x="1925894" y="3170952"/>
                </a:lnTo>
                <a:lnTo>
                  <a:pt x="1933904" y="3160653"/>
                </a:lnTo>
                <a:lnTo>
                  <a:pt x="1944205" y="3149210"/>
                </a:lnTo>
                <a:lnTo>
                  <a:pt x="1963661" y="3132045"/>
                </a:lnTo>
                <a:lnTo>
                  <a:pt x="1985405" y="3117169"/>
                </a:lnTo>
                <a:lnTo>
                  <a:pt x="2008294" y="3104581"/>
                </a:lnTo>
                <a:lnTo>
                  <a:pt x="2032328" y="3090849"/>
                </a:lnTo>
                <a:lnTo>
                  <a:pt x="2084972" y="3070251"/>
                </a:lnTo>
                <a:lnTo>
                  <a:pt x="2139905" y="3048509"/>
                </a:lnTo>
                <a:lnTo>
                  <a:pt x="2194840" y="3029054"/>
                </a:lnTo>
                <a:lnTo>
                  <a:pt x="2247484" y="3007312"/>
                </a:lnTo>
                <a:lnTo>
                  <a:pt x="2271517" y="2995869"/>
                </a:lnTo>
                <a:lnTo>
                  <a:pt x="2294406" y="2984426"/>
                </a:lnTo>
                <a:lnTo>
                  <a:pt x="2315006" y="2970694"/>
                </a:lnTo>
                <a:lnTo>
                  <a:pt x="2334461" y="2955818"/>
                </a:lnTo>
                <a:lnTo>
                  <a:pt x="2352773" y="2939797"/>
                </a:lnTo>
                <a:lnTo>
                  <a:pt x="2365362" y="2923776"/>
                </a:lnTo>
                <a:lnTo>
                  <a:pt x="2379096" y="2905467"/>
                </a:lnTo>
                <a:lnTo>
                  <a:pt x="2389396" y="2887158"/>
                </a:lnTo>
                <a:lnTo>
                  <a:pt x="2397407" y="2868848"/>
                </a:lnTo>
                <a:lnTo>
                  <a:pt x="2401985" y="2850539"/>
                </a:lnTo>
                <a:lnTo>
                  <a:pt x="2405417" y="2831086"/>
                </a:lnTo>
                <a:lnTo>
                  <a:pt x="2405417" y="2812776"/>
                </a:lnTo>
                <a:lnTo>
                  <a:pt x="2403128" y="2793322"/>
                </a:lnTo>
                <a:lnTo>
                  <a:pt x="2400840" y="2775012"/>
                </a:lnTo>
                <a:lnTo>
                  <a:pt x="2393973" y="2755559"/>
                </a:lnTo>
                <a:lnTo>
                  <a:pt x="2385962" y="2737249"/>
                </a:lnTo>
                <a:lnTo>
                  <a:pt x="2374518" y="2718940"/>
                </a:lnTo>
                <a:lnTo>
                  <a:pt x="2360784" y="2702919"/>
                </a:lnTo>
                <a:lnTo>
                  <a:pt x="2344762" y="2685754"/>
                </a:lnTo>
                <a:lnTo>
                  <a:pt x="2326451" y="2669733"/>
                </a:lnTo>
                <a:lnTo>
                  <a:pt x="2304706" y="2654858"/>
                </a:lnTo>
                <a:lnTo>
                  <a:pt x="2281817" y="2641126"/>
                </a:lnTo>
                <a:lnTo>
                  <a:pt x="2256639" y="2628538"/>
                </a:lnTo>
                <a:lnTo>
                  <a:pt x="2229173" y="2617094"/>
                </a:lnTo>
                <a:lnTo>
                  <a:pt x="2197128" y="2606796"/>
                </a:lnTo>
                <a:lnTo>
                  <a:pt x="2165083" y="2598784"/>
                </a:lnTo>
                <a:lnTo>
                  <a:pt x="2128461" y="2591919"/>
                </a:lnTo>
                <a:lnTo>
                  <a:pt x="2090695" y="2585053"/>
                </a:lnTo>
                <a:lnTo>
                  <a:pt x="2050638" y="2581620"/>
                </a:lnTo>
                <a:lnTo>
                  <a:pt x="2008294" y="2580476"/>
                </a:lnTo>
                <a:lnTo>
                  <a:pt x="1961372" y="2581620"/>
                </a:lnTo>
                <a:lnTo>
                  <a:pt x="1914449" y="2583909"/>
                </a:lnTo>
                <a:lnTo>
                  <a:pt x="1862949" y="2588486"/>
                </a:lnTo>
                <a:lnTo>
                  <a:pt x="1810304" y="2596497"/>
                </a:lnTo>
                <a:lnTo>
                  <a:pt x="1754226" y="2606796"/>
                </a:lnTo>
                <a:lnTo>
                  <a:pt x="1695859" y="2620528"/>
                </a:lnTo>
                <a:lnTo>
                  <a:pt x="1656949" y="2629682"/>
                </a:lnTo>
                <a:lnTo>
                  <a:pt x="1615748" y="2644559"/>
                </a:lnTo>
                <a:lnTo>
                  <a:pt x="1571114" y="2659434"/>
                </a:lnTo>
                <a:lnTo>
                  <a:pt x="1525336" y="2676600"/>
                </a:lnTo>
                <a:lnTo>
                  <a:pt x="1474980" y="2692621"/>
                </a:lnTo>
                <a:lnTo>
                  <a:pt x="1425770" y="2705208"/>
                </a:lnTo>
                <a:lnTo>
                  <a:pt x="1399447" y="2712074"/>
                </a:lnTo>
                <a:lnTo>
                  <a:pt x="1373124" y="2717796"/>
                </a:lnTo>
                <a:lnTo>
                  <a:pt x="1346803" y="2720084"/>
                </a:lnTo>
                <a:lnTo>
                  <a:pt x="1320480" y="2723518"/>
                </a:lnTo>
                <a:lnTo>
                  <a:pt x="1294158" y="2723518"/>
                </a:lnTo>
                <a:lnTo>
                  <a:pt x="1267835" y="2723518"/>
                </a:lnTo>
                <a:lnTo>
                  <a:pt x="1239224" y="2722373"/>
                </a:lnTo>
                <a:lnTo>
                  <a:pt x="1211757" y="2717796"/>
                </a:lnTo>
                <a:lnTo>
                  <a:pt x="1185435" y="2710930"/>
                </a:lnTo>
                <a:lnTo>
                  <a:pt x="1156824" y="2702919"/>
                </a:lnTo>
                <a:lnTo>
                  <a:pt x="1130501" y="2691476"/>
                </a:lnTo>
                <a:lnTo>
                  <a:pt x="1103035" y="2677744"/>
                </a:lnTo>
                <a:lnTo>
                  <a:pt x="1074423" y="2661723"/>
                </a:lnTo>
                <a:lnTo>
                  <a:pt x="1048102" y="2643414"/>
                </a:lnTo>
                <a:lnTo>
                  <a:pt x="1020634" y="2620528"/>
                </a:lnTo>
                <a:lnTo>
                  <a:pt x="994312" y="2595352"/>
                </a:lnTo>
                <a:lnTo>
                  <a:pt x="967990" y="2567888"/>
                </a:lnTo>
                <a:lnTo>
                  <a:pt x="939378" y="2534702"/>
                </a:lnTo>
                <a:lnTo>
                  <a:pt x="913056" y="2498083"/>
                </a:lnTo>
                <a:lnTo>
                  <a:pt x="889023" y="2458032"/>
                </a:lnTo>
                <a:lnTo>
                  <a:pt x="864990" y="2420269"/>
                </a:lnTo>
                <a:lnTo>
                  <a:pt x="846678" y="2381361"/>
                </a:lnTo>
                <a:lnTo>
                  <a:pt x="832944" y="2341310"/>
                </a:lnTo>
                <a:lnTo>
                  <a:pt x="820356" y="2300113"/>
                </a:lnTo>
                <a:lnTo>
                  <a:pt x="811200" y="2258918"/>
                </a:lnTo>
                <a:lnTo>
                  <a:pt x="805478" y="2217721"/>
                </a:lnTo>
                <a:lnTo>
                  <a:pt x="803189" y="2176526"/>
                </a:lnTo>
                <a:lnTo>
                  <a:pt x="803189" y="2134185"/>
                </a:lnTo>
                <a:lnTo>
                  <a:pt x="805478" y="2092989"/>
                </a:lnTo>
                <a:lnTo>
                  <a:pt x="812345" y="2051792"/>
                </a:lnTo>
                <a:lnTo>
                  <a:pt x="820356" y="2010597"/>
                </a:lnTo>
                <a:lnTo>
                  <a:pt x="832944" y="1970545"/>
                </a:lnTo>
                <a:lnTo>
                  <a:pt x="846678" y="1931638"/>
                </a:lnTo>
                <a:lnTo>
                  <a:pt x="863845" y="1891586"/>
                </a:lnTo>
                <a:lnTo>
                  <a:pt x="882156" y="1853822"/>
                </a:lnTo>
                <a:lnTo>
                  <a:pt x="902756" y="1817204"/>
                </a:lnTo>
                <a:lnTo>
                  <a:pt x="927934" y="1781729"/>
                </a:lnTo>
                <a:lnTo>
                  <a:pt x="954257" y="1746256"/>
                </a:lnTo>
                <a:lnTo>
                  <a:pt x="982867" y="1715358"/>
                </a:lnTo>
                <a:lnTo>
                  <a:pt x="1012624" y="1684461"/>
                </a:lnTo>
                <a:lnTo>
                  <a:pt x="1044668" y="1654708"/>
                </a:lnTo>
                <a:lnTo>
                  <a:pt x="1080146" y="1626100"/>
                </a:lnTo>
                <a:lnTo>
                  <a:pt x="1115624" y="1602069"/>
                </a:lnTo>
                <a:lnTo>
                  <a:pt x="1155679" y="1579183"/>
                </a:lnTo>
                <a:lnTo>
                  <a:pt x="1194591" y="1558585"/>
                </a:lnTo>
                <a:lnTo>
                  <a:pt x="1238080" y="1540275"/>
                </a:lnTo>
                <a:lnTo>
                  <a:pt x="1280424" y="1525398"/>
                </a:lnTo>
                <a:lnTo>
                  <a:pt x="1327347" y="1512811"/>
                </a:lnTo>
                <a:lnTo>
                  <a:pt x="1373124" y="1502512"/>
                </a:lnTo>
                <a:lnTo>
                  <a:pt x="1422336" y="1496790"/>
                </a:lnTo>
                <a:lnTo>
                  <a:pt x="1472692" y="1493357"/>
                </a:lnTo>
                <a:lnTo>
                  <a:pt x="1523047" y="1493357"/>
                </a:lnTo>
                <a:lnTo>
                  <a:pt x="1556236" y="1494501"/>
                </a:lnTo>
                <a:lnTo>
                  <a:pt x="1590570" y="1497935"/>
                </a:lnTo>
                <a:lnTo>
                  <a:pt x="1624903" y="1502512"/>
                </a:lnTo>
                <a:lnTo>
                  <a:pt x="1660381" y="1508234"/>
                </a:lnTo>
                <a:lnTo>
                  <a:pt x="1727904" y="1520821"/>
                </a:lnTo>
                <a:lnTo>
                  <a:pt x="1796571" y="1535698"/>
                </a:lnTo>
                <a:lnTo>
                  <a:pt x="1864094" y="1549429"/>
                </a:lnTo>
                <a:lnTo>
                  <a:pt x="1930472" y="1560873"/>
                </a:lnTo>
                <a:lnTo>
                  <a:pt x="1961372" y="1565450"/>
                </a:lnTo>
                <a:lnTo>
                  <a:pt x="1993416" y="1566595"/>
                </a:lnTo>
                <a:lnTo>
                  <a:pt x="2023172" y="1568884"/>
                </a:lnTo>
                <a:lnTo>
                  <a:pt x="2052927" y="1570028"/>
                </a:lnTo>
                <a:lnTo>
                  <a:pt x="2075816" y="1568884"/>
                </a:lnTo>
                <a:lnTo>
                  <a:pt x="2097561" y="1565450"/>
                </a:lnTo>
                <a:lnTo>
                  <a:pt x="2117016" y="1562017"/>
                </a:lnTo>
                <a:lnTo>
                  <a:pt x="2135328" y="1557440"/>
                </a:lnTo>
                <a:lnTo>
                  <a:pt x="2150205" y="1551718"/>
                </a:lnTo>
                <a:lnTo>
                  <a:pt x="2165083" y="1545997"/>
                </a:lnTo>
                <a:lnTo>
                  <a:pt x="2176528" y="1537986"/>
                </a:lnTo>
                <a:lnTo>
                  <a:pt x="2185683" y="1528831"/>
                </a:lnTo>
                <a:lnTo>
                  <a:pt x="2195984" y="1520821"/>
                </a:lnTo>
                <a:lnTo>
                  <a:pt x="2202850" y="1510523"/>
                </a:lnTo>
                <a:lnTo>
                  <a:pt x="2208572" y="1499079"/>
                </a:lnTo>
                <a:lnTo>
                  <a:pt x="2214295" y="1489925"/>
                </a:lnTo>
                <a:lnTo>
                  <a:pt x="2217728" y="1478480"/>
                </a:lnTo>
                <a:lnTo>
                  <a:pt x="2218873" y="1464749"/>
                </a:lnTo>
                <a:lnTo>
                  <a:pt x="2218873" y="1453306"/>
                </a:lnTo>
                <a:lnTo>
                  <a:pt x="2218873" y="1440718"/>
                </a:lnTo>
                <a:lnTo>
                  <a:pt x="2217728" y="1426986"/>
                </a:lnTo>
                <a:lnTo>
                  <a:pt x="2215439" y="1414398"/>
                </a:lnTo>
                <a:lnTo>
                  <a:pt x="2212006" y="1400666"/>
                </a:lnTo>
                <a:lnTo>
                  <a:pt x="2207428" y="1386934"/>
                </a:lnTo>
                <a:lnTo>
                  <a:pt x="2197128" y="1360615"/>
                </a:lnTo>
                <a:lnTo>
                  <a:pt x="2184539" y="1334295"/>
                </a:lnTo>
                <a:lnTo>
                  <a:pt x="2170806" y="1310264"/>
                </a:lnTo>
                <a:lnTo>
                  <a:pt x="2154783" y="1285088"/>
                </a:lnTo>
                <a:lnTo>
                  <a:pt x="2138761" y="1263346"/>
                </a:lnTo>
                <a:lnTo>
                  <a:pt x="2121594" y="1246180"/>
                </a:lnTo>
                <a:lnTo>
                  <a:pt x="2083827" y="1208418"/>
                </a:lnTo>
                <a:lnTo>
                  <a:pt x="2047206" y="1175232"/>
                </a:lnTo>
                <a:lnTo>
                  <a:pt x="2012872" y="1139758"/>
                </a:lnTo>
                <a:lnTo>
                  <a:pt x="1979682" y="1105427"/>
                </a:lnTo>
                <a:lnTo>
                  <a:pt x="1963661" y="1087118"/>
                </a:lnTo>
                <a:lnTo>
                  <a:pt x="1946493" y="1069954"/>
                </a:lnTo>
                <a:lnTo>
                  <a:pt x="1931616" y="1048211"/>
                </a:lnTo>
                <a:lnTo>
                  <a:pt x="1919027" y="1025324"/>
                </a:lnTo>
                <a:lnTo>
                  <a:pt x="1904149" y="1002437"/>
                </a:lnTo>
                <a:lnTo>
                  <a:pt x="1890416" y="974974"/>
                </a:lnTo>
                <a:lnTo>
                  <a:pt x="1878971" y="946365"/>
                </a:lnTo>
                <a:lnTo>
                  <a:pt x="1867527" y="914324"/>
                </a:lnTo>
                <a:lnTo>
                  <a:pt x="1858371" y="883427"/>
                </a:lnTo>
                <a:lnTo>
                  <a:pt x="1851505" y="850241"/>
                </a:lnTo>
                <a:lnTo>
                  <a:pt x="1846927" y="819344"/>
                </a:lnTo>
                <a:lnTo>
                  <a:pt x="1843493" y="787303"/>
                </a:lnTo>
                <a:lnTo>
                  <a:pt x="1843493" y="757550"/>
                </a:lnTo>
                <a:lnTo>
                  <a:pt x="1844638" y="726653"/>
                </a:lnTo>
                <a:lnTo>
                  <a:pt x="1848071" y="696900"/>
                </a:lnTo>
                <a:lnTo>
                  <a:pt x="1852649" y="667147"/>
                </a:lnTo>
                <a:lnTo>
                  <a:pt x="1859516" y="639683"/>
                </a:lnTo>
                <a:lnTo>
                  <a:pt x="1869816" y="611075"/>
                </a:lnTo>
                <a:lnTo>
                  <a:pt x="1878971" y="583611"/>
                </a:lnTo>
                <a:lnTo>
                  <a:pt x="1892705" y="557291"/>
                </a:lnTo>
                <a:lnTo>
                  <a:pt x="1905294" y="532116"/>
                </a:lnTo>
                <a:lnTo>
                  <a:pt x="1922460" y="508085"/>
                </a:lnTo>
                <a:lnTo>
                  <a:pt x="1938483" y="482910"/>
                </a:lnTo>
                <a:lnTo>
                  <a:pt x="1956793" y="461167"/>
                </a:lnTo>
                <a:lnTo>
                  <a:pt x="1976250" y="439425"/>
                </a:lnTo>
                <a:lnTo>
                  <a:pt x="1997994" y="418826"/>
                </a:lnTo>
                <a:lnTo>
                  <a:pt x="2019739" y="400517"/>
                </a:lnTo>
                <a:lnTo>
                  <a:pt x="2042628" y="382207"/>
                </a:lnTo>
                <a:lnTo>
                  <a:pt x="2067806" y="366187"/>
                </a:lnTo>
                <a:lnTo>
                  <a:pt x="2094127" y="351311"/>
                </a:lnTo>
                <a:lnTo>
                  <a:pt x="2120450" y="337579"/>
                </a:lnTo>
                <a:lnTo>
                  <a:pt x="2146772" y="326135"/>
                </a:lnTo>
                <a:lnTo>
                  <a:pt x="2174239" y="315836"/>
                </a:lnTo>
                <a:lnTo>
                  <a:pt x="2203995" y="307826"/>
                </a:lnTo>
                <a:lnTo>
                  <a:pt x="2232606" y="303249"/>
                </a:lnTo>
                <a:lnTo>
                  <a:pt x="2263506" y="298672"/>
                </a:lnTo>
                <a:lnTo>
                  <a:pt x="2293262" y="295239"/>
                </a:lnTo>
                <a:lnTo>
                  <a:pt x="2324162" y="295239"/>
                </a:lnTo>
                <a:lnTo>
                  <a:pt x="2356207" y="296383"/>
                </a:lnTo>
                <a:lnTo>
                  <a:pt x="2387107" y="299816"/>
                </a:lnTo>
                <a:lnTo>
                  <a:pt x="2421440" y="304393"/>
                </a:lnTo>
                <a:lnTo>
                  <a:pt x="2451195" y="313547"/>
                </a:lnTo>
                <a:lnTo>
                  <a:pt x="2480952" y="321558"/>
                </a:lnTo>
                <a:lnTo>
                  <a:pt x="2509562" y="333002"/>
                </a:lnTo>
                <a:lnTo>
                  <a:pt x="2533596" y="344445"/>
                </a:lnTo>
                <a:lnTo>
                  <a:pt x="2558774" y="357033"/>
                </a:lnTo>
                <a:lnTo>
                  <a:pt x="2581663" y="371909"/>
                </a:lnTo>
                <a:lnTo>
                  <a:pt x="2603407" y="386785"/>
                </a:lnTo>
                <a:lnTo>
                  <a:pt x="2622863" y="403951"/>
                </a:lnTo>
                <a:lnTo>
                  <a:pt x="2641175" y="422260"/>
                </a:lnTo>
                <a:lnTo>
                  <a:pt x="2659485" y="441713"/>
                </a:lnTo>
                <a:lnTo>
                  <a:pt x="2677796" y="460023"/>
                </a:lnTo>
                <a:lnTo>
                  <a:pt x="2692674" y="480621"/>
                </a:lnTo>
                <a:lnTo>
                  <a:pt x="2708697" y="501218"/>
                </a:lnTo>
                <a:lnTo>
                  <a:pt x="2722431" y="521817"/>
                </a:lnTo>
                <a:lnTo>
                  <a:pt x="2736163" y="545847"/>
                </a:lnTo>
                <a:lnTo>
                  <a:pt x="2789953" y="636251"/>
                </a:lnTo>
                <a:lnTo>
                  <a:pt x="2842597" y="726653"/>
                </a:lnTo>
                <a:lnTo>
                  <a:pt x="2868920" y="771282"/>
                </a:lnTo>
                <a:lnTo>
                  <a:pt x="2899820" y="812478"/>
                </a:lnTo>
                <a:lnTo>
                  <a:pt x="2916987" y="831932"/>
                </a:lnTo>
                <a:lnTo>
                  <a:pt x="2933008" y="851385"/>
                </a:lnTo>
                <a:lnTo>
                  <a:pt x="2951320" y="869695"/>
                </a:lnTo>
                <a:lnTo>
                  <a:pt x="2969631" y="888004"/>
                </a:lnTo>
                <a:lnTo>
                  <a:pt x="2986798" y="902881"/>
                </a:lnTo>
                <a:lnTo>
                  <a:pt x="3008543" y="917757"/>
                </a:lnTo>
                <a:lnTo>
                  <a:pt x="3030287" y="933777"/>
                </a:lnTo>
                <a:lnTo>
                  <a:pt x="3053176" y="948654"/>
                </a:lnTo>
                <a:lnTo>
                  <a:pt x="3078354" y="962386"/>
                </a:lnTo>
                <a:lnTo>
                  <a:pt x="3104677" y="977262"/>
                </a:lnTo>
                <a:lnTo>
                  <a:pt x="3132143" y="988705"/>
                </a:lnTo>
                <a:lnTo>
                  <a:pt x="3160755" y="999005"/>
                </a:lnTo>
                <a:lnTo>
                  <a:pt x="3190510" y="1008159"/>
                </a:lnTo>
                <a:lnTo>
                  <a:pt x="3220265" y="1015025"/>
                </a:lnTo>
                <a:lnTo>
                  <a:pt x="3251166" y="1018458"/>
                </a:lnTo>
                <a:lnTo>
                  <a:pt x="3282066" y="1019603"/>
                </a:lnTo>
                <a:lnTo>
                  <a:pt x="3296944" y="1019603"/>
                </a:lnTo>
                <a:lnTo>
                  <a:pt x="3314111" y="1018458"/>
                </a:lnTo>
                <a:lnTo>
                  <a:pt x="3328988" y="1016169"/>
                </a:lnTo>
                <a:lnTo>
                  <a:pt x="3345011" y="1013881"/>
                </a:lnTo>
                <a:lnTo>
                  <a:pt x="3359889" y="1010448"/>
                </a:lnTo>
                <a:lnTo>
                  <a:pt x="3375911" y="1004726"/>
                </a:lnTo>
                <a:lnTo>
                  <a:pt x="3390789" y="999005"/>
                </a:lnTo>
                <a:lnTo>
                  <a:pt x="3407955" y="992138"/>
                </a:lnTo>
                <a:lnTo>
                  <a:pt x="3422833" y="984128"/>
                </a:lnTo>
                <a:lnTo>
                  <a:pt x="3437711" y="974974"/>
                </a:lnTo>
                <a:lnTo>
                  <a:pt x="3450299" y="965818"/>
                </a:lnTo>
                <a:lnTo>
                  <a:pt x="3461745" y="955519"/>
                </a:lnTo>
                <a:lnTo>
                  <a:pt x="3473189" y="946365"/>
                </a:lnTo>
                <a:lnTo>
                  <a:pt x="3482345" y="933777"/>
                </a:lnTo>
                <a:lnTo>
                  <a:pt x="3490356" y="924623"/>
                </a:lnTo>
                <a:lnTo>
                  <a:pt x="3497223" y="913179"/>
                </a:lnTo>
                <a:lnTo>
                  <a:pt x="3502945" y="901736"/>
                </a:lnTo>
                <a:lnTo>
                  <a:pt x="3508667" y="888004"/>
                </a:lnTo>
                <a:lnTo>
                  <a:pt x="3512100" y="876561"/>
                </a:lnTo>
                <a:lnTo>
                  <a:pt x="3514389" y="863973"/>
                </a:lnTo>
                <a:lnTo>
                  <a:pt x="3520111" y="835365"/>
                </a:lnTo>
                <a:lnTo>
                  <a:pt x="3521256" y="807901"/>
                </a:lnTo>
                <a:lnTo>
                  <a:pt x="3520111" y="748395"/>
                </a:lnTo>
                <a:lnTo>
                  <a:pt x="3514389" y="684313"/>
                </a:lnTo>
                <a:lnTo>
                  <a:pt x="3513245" y="651126"/>
                </a:lnTo>
                <a:lnTo>
                  <a:pt x="3512100" y="616796"/>
                </a:lnTo>
                <a:lnTo>
                  <a:pt x="3512100" y="581322"/>
                </a:lnTo>
                <a:lnTo>
                  <a:pt x="3513245" y="545847"/>
                </a:lnTo>
                <a:lnTo>
                  <a:pt x="3516678" y="516095"/>
                </a:lnTo>
                <a:lnTo>
                  <a:pt x="3520111" y="484054"/>
                </a:lnTo>
                <a:lnTo>
                  <a:pt x="3526978" y="454301"/>
                </a:lnTo>
                <a:lnTo>
                  <a:pt x="3532700" y="426837"/>
                </a:lnTo>
                <a:lnTo>
                  <a:pt x="3541855" y="398228"/>
                </a:lnTo>
                <a:lnTo>
                  <a:pt x="3549867" y="371909"/>
                </a:lnTo>
                <a:lnTo>
                  <a:pt x="3561312" y="347877"/>
                </a:lnTo>
                <a:lnTo>
                  <a:pt x="3572756" y="322703"/>
                </a:lnTo>
                <a:lnTo>
                  <a:pt x="3584201" y="298672"/>
                </a:lnTo>
                <a:lnTo>
                  <a:pt x="3599078" y="274641"/>
                </a:lnTo>
                <a:lnTo>
                  <a:pt x="3611667" y="254042"/>
                </a:lnTo>
                <a:lnTo>
                  <a:pt x="3628834" y="232300"/>
                </a:lnTo>
                <a:lnTo>
                  <a:pt x="3644856" y="212846"/>
                </a:lnTo>
                <a:lnTo>
                  <a:pt x="3663168" y="192249"/>
                </a:lnTo>
                <a:lnTo>
                  <a:pt x="3681478" y="175083"/>
                </a:lnTo>
                <a:lnTo>
                  <a:pt x="3700935" y="157919"/>
                </a:lnTo>
                <a:lnTo>
                  <a:pt x="3721535" y="141897"/>
                </a:lnTo>
                <a:lnTo>
                  <a:pt x="3742134" y="124733"/>
                </a:lnTo>
                <a:lnTo>
                  <a:pt x="3765023" y="109856"/>
                </a:lnTo>
                <a:lnTo>
                  <a:pt x="3789057" y="97269"/>
                </a:lnTo>
                <a:lnTo>
                  <a:pt x="3813090" y="83536"/>
                </a:lnTo>
                <a:lnTo>
                  <a:pt x="3838269" y="72093"/>
                </a:lnTo>
                <a:lnTo>
                  <a:pt x="3862301" y="60650"/>
                </a:lnTo>
                <a:lnTo>
                  <a:pt x="3889768" y="51495"/>
                </a:lnTo>
                <a:lnTo>
                  <a:pt x="3917235" y="42341"/>
                </a:lnTo>
                <a:lnTo>
                  <a:pt x="3944702" y="34330"/>
                </a:lnTo>
                <a:lnTo>
                  <a:pt x="3973313" y="26320"/>
                </a:lnTo>
                <a:lnTo>
                  <a:pt x="4003069" y="19454"/>
                </a:lnTo>
                <a:lnTo>
                  <a:pt x="4032825" y="14876"/>
                </a:lnTo>
                <a:lnTo>
                  <a:pt x="4063725" y="10299"/>
                </a:lnTo>
                <a:lnTo>
                  <a:pt x="4095769" y="6866"/>
                </a:lnTo>
                <a:lnTo>
                  <a:pt x="4126669" y="34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0CE845-9A53-47E7-A200-97798A352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47948" y="0"/>
            <a:ext cx="6944052" cy="6858000"/>
          </a:xfrm>
          <a:custGeom>
            <a:avLst/>
            <a:gdLst>
              <a:gd name="connsiteX0" fmla="*/ 2956621 w 6944052"/>
              <a:gd name="connsiteY0" fmla="*/ 0 h 6858000"/>
              <a:gd name="connsiteX1" fmla="*/ 6944052 w 6944052"/>
              <a:gd name="connsiteY1" fmla="*/ 0 h 6858000"/>
              <a:gd name="connsiteX2" fmla="*/ 6944052 w 6944052"/>
              <a:gd name="connsiteY2" fmla="*/ 3370069 h 6858000"/>
              <a:gd name="connsiteX3" fmla="*/ 5440335 w 6944052"/>
              <a:gd name="connsiteY3" fmla="*/ 6858000 h 6858000"/>
              <a:gd name="connsiteX4" fmla="*/ 0 w 69440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4052" h="6858000">
                <a:moveTo>
                  <a:pt x="2956621" y="0"/>
                </a:moveTo>
                <a:lnTo>
                  <a:pt x="6944052" y="0"/>
                </a:lnTo>
                <a:lnTo>
                  <a:pt x="6944052" y="3370069"/>
                </a:lnTo>
                <a:lnTo>
                  <a:pt x="544033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13FC-6FCC-4F0A-B530-BDBDFFA2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1354-CD15-4CF9-A9FF-77EAA919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F998-EB30-45AF-9B20-D9A1C653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9ACE-B5C9-4D02-A2DC-EF8D7B08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E50B-3E03-4F5F-92C0-ACB5679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45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21DC-F153-4CD9-B727-E67E53E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3FAF-C18A-460E-BFBB-7FF49453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3AAF-1834-4FE2-9670-E0EB6AEE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D8F8-57F8-4E0F-847C-7E544D5F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9A3F-F47E-45B6-AF7F-1788B7D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439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135B-14F0-4C81-9DBF-47F50E0B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A5DE-EEFE-4B0B-930F-C57A9B666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BB87-2443-4F92-B47C-7AC34AC88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5D66-F696-45F5-9570-8972257C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B53AA-474F-4D39-BE61-DF55B2FB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A32F-67E0-47D1-AFA4-0EDFC72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84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EB8-EB41-4C53-AD7E-B2D25815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735F-0504-4467-B4CC-2F8F9044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7B5B3-B8BA-46C3-80DB-2AC04F48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4527-91A6-4980-8DA5-A379A7470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417CB-3234-41E7-8AF0-370308674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5CBB0-96D8-4664-A82E-81A51803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42198-4BDB-4A7D-9A8E-AF34590F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B0BCD-9977-4F94-B392-D59B5D67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41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0976-9087-40CE-8736-34E6B60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DE975-DBCE-4DA9-A2B5-8340A777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C9F5E-E3D8-4840-8BB8-054D829E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F5B9E-15E8-40F9-9AA9-D9AB97D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9BE17-8234-45C6-B22D-CE37FA4E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33DBE-EB2C-41BA-82E6-FA19FA86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02A45-5284-4A48-BE0E-902C2FAB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600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C426-24D6-40DB-97B7-85831983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2F5F-2FCC-4A14-85FB-496D44D0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E4588-D58F-4DA6-8877-9393EFDD3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1AB9-8113-471D-80D4-6FFB32DD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A8BA-45C0-4968-B3D5-A13EC1B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7B52-D0D4-4C0A-8F60-D3BEAB5A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8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E5AC-7A27-455C-8B87-E4B7A423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892B7-37B5-4B92-9D49-F059041FE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B7948-9ED9-4087-B87D-C9918123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E60E-D263-468A-A2E6-4E4266AE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0F7959-5979-4860-90D9-4BAEAC4595CA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16BD6-E0E0-41EA-B5C7-505D4A1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240E2-6447-40B6-A7CE-F4CEFAE4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EF58EE-C10E-4798-913E-CBF2879BD1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900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70120E-E6A3-4646-93E1-E5CF302BCF8D}"/>
              </a:ext>
            </a:extLst>
          </p:cNvPr>
          <p:cNvSpPr txBox="1"/>
          <p:nvPr userDrawn="1"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>
                    <a:lumMod val="85000"/>
                  </a:schemeClr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accent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6600" b="1" i="0" spc="300" dirty="0">
              <a:solidFill>
                <a:schemeClr val="accent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519BF-A7F9-4029-B3B6-F496330208C8}"/>
              </a:ext>
            </a:extLst>
          </p:cNvPr>
          <p:cNvSpPr txBox="1"/>
          <p:nvPr userDrawn="1"/>
        </p:nvSpPr>
        <p:spPr>
          <a:xfrm rot="16200000">
            <a:off x="10417453" y="3298195"/>
            <a:ext cx="2888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>
                    <a:lumMod val="85000"/>
                  </a:schemeClr>
                </a:solidFill>
                <a:latin typeface="Barlow" panose="00000500000000000000" pitchFamily="2" charset="0"/>
              </a:rPr>
              <a:t>www.yourwebsite.com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AA8BB-A36C-4815-8451-156DF191BFD6}"/>
              </a:ext>
            </a:extLst>
          </p:cNvPr>
          <p:cNvGrpSpPr/>
          <p:nvPr userDrawn="1"/>
        </p:nvGrpSpPr>
        <p:grpSpPr>
          <a:xfrm>
            <a:off x="10633670" y="308561"/>
            <a:ext cx="1092851" cy="178812"/>
            <a:chOff x="10439654" y="436097"/>
            <a:chExt cx="1092851" cy="178812"/>
          </a:xfrm>
        </p:grpSpPr>
        <p:sp>
          <p:nvSpPr>
            <p:cNvPr id="10" name="Freeform 49">
              <a:extLst>
                <a:ext uri="{FF2B5EF4-FFF2-40B4-BE49-F238E27FC236}">
                  <a16:creationId xmlns:a16="http://schemas.microsoft.com/office/drawing/2014/main" id="{894DCBC0-A514-4E5D-926D-AFFD9A60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Barlow" panose="00000500000000000000" pitchFamily="2" charset="0"/>
              </a:endParaRPr>
            </a:p>
          </p:txBody>
        </p: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A72201AB-D1EB-4248-8FE9-A8DDE2189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Barlow" panose="00000500000000000000" pitchFamily="2" charset="0"/>
              </a:endParaRPr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136B1A5-3F9A-4DE3-B6D7-E9C2F430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Barlow" panose="00000500000000000000" pitchFamily="2" charset="0"/>
              </a:endParaRPr>
            </a:p>
          </p:txBody>
        </p:sp>
        <p:sp>
          <p:nvSpPr>
            <p:cNvPr id="13" name="Freeform 86">
              <a:extLst>
                <a:ext uri="{FF2B5EF4-FFF2-40B4-BE49-F238E27FC236}">
                  <a16:creationId xmlns:a16="http://schemas.microsoft.com/office/drawing/2014/main" id="{08FAC252-D625-4F38-9D5F-8DDB2ECD3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B91163-E5B0-44D9-B60C-1928A3876B21}"/>
              </a:ext>
            </a:extLst>
          </p:cNvPr>
          <p:cNvSpPr/>
          <p:nvPr/>
        </p:nvSpPr>
        <p:spPr>
          <a:xfrm>
            <a:off x="2914795" y="2027535"/>
            <a:ext cx="3353608" cy="9768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68300" dist="114300" dir="5400000" sx="88000" sy="88000" algn="t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rlow" panose="00000500000000000000" pitchFamily="2" charset="0"/>
              </a:rPr>
              <a:t>t2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B3B74D-CEF3-4018-9BA9-BEE2928A7F63}"/>
              </a:ext>
            </a:extLst>
          </p:cNvPr>
          <p:cNvSpPr/>
          <p:nvPr/>
        </p:nvSpPr>
        <p:spPr>
          <a:xfrm>
            <a:off x="4133127" y="3200276"/>
            <a:ext cx="5144078" cy="10677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127000" dir="5400000" sx="93000" sy="9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Barlow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F8B4D-EF36-9B45-B440-510C6B88AB23}"/>
              </a:ext>
            </a:extLst>
          </p:cNvPr>
          <p:cNvSpPr txBox="1"/>
          <p:nvPr/>
        </p:nvSpPr>
        <p:spPr>
          <a:xfrm>
            <a:off x="2914795" y="4928856"/>
            <a:ext cx="6362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#t3#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E36A3-3D7C-2243-A4A6-7AA92A3012E3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88291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313FFF-E0A8-9049-BCF0-8BD744FEBFD6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CACBC-7CAF-4695-B2BF-DB70CBBE0EE8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10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A8DB38-B9B7-4D3D-9DB8-40533AC31C1A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0157EBCB-9AB4-4A4D-841D-508BC95F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680A2E7E-64FA-448A-ABFE-9F35FE35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41396BFB-94EE-40FF-82C5-758A099E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AF3FA898-86E5-4CE6-ADCD-84FEFBA0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1779A-B78A-4A5C-8BD9-0C1B5AAB6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ED02CC9-5926-BC4D-8FFA-6BCF90145010}"/>
              </a:ext>
            </a:extLst>
          </p:cNvPr>
          <p:cNvSpPr txBox="1">
            <a:spLocks/>
          </p:cNvSpPr>
          <p:nvPr/>
        </p:nvSpPr>
        <p:spPr>
          <a:xfrm>
            <a:off x="357995" y="813462"/>
            <a:ext cx="4108091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52A6C4-3728-E04B-ABD3-81F16812860A}"/>
              </a:ext>
            </a:extLst>
          </p:cNvPr>
          <p:cNvSpPr txBox="1"/>
          <p:nvPr/>
        </p:nvSpPr>
        <p:spPr>
          <a:xfrm>
            <a:off x="1121525" y="507699"/>
            <a:ext cx="4108091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158D17-AD1D-554E-A75D-1F7977A69B07}"/>
              </a:ext>
            </a:extLst>
          </p:cNvPr>
          <p:cNvGrpSpPr/>
          <p:nvPr/>
        </p:nvGrpSpPr>
        <p:grpSpPr>
          <a:xfrm>
            <a:off x="479916" y="613437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86D5FA-D7ED-F94E-B862-3BFB03D1999D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EDB3FC-ADAD-F84E-A07C-9A61814BBCF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0860C3A-C351-E34A-83E6-B768088A570F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BB57E15-E5A0-2F48-8F4F-9E8CF3F9A301}"/>
              </a:ext>
            </a:extLst>
          </p:cNvPr>
          <p:cNvSpPr/>
          <p:nvPr/>
        </p:nvSpPr>
        <p:spPr>
          <a:xfrm>
            <a:off x="372920" y="1518637"/>
            <a:ext cx="409316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33910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65318C-B8BE-BA49-8474-9F48A09D143B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227F95-322B-4BF1-A515-8DE4662133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87BE8EF-4000-2A4C-B108-2B210C7D7234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D8BDB-BE08-DE44-9D34-77AAD60C704C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AD402D-388B-6042-82A8-E7371131096D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B3E619-5CC7-F041-B107-3618D703B2C2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2EE696-B43F-1A42-900B-A109010DFE9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6A7E85-B863-9342-AFF5-34714E913FF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EACCAE5-4316-8E45-83B2-CD8A8B114FB1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63694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F557-5324-4F5D-BCE1-0BD5EA141C5E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AD77-EA84-42C9-BA7C-C6ED9A3E7643}"/>
              </a:ext>
            </a:extLst>
          </p:cNvPr>
          <p:cNvSpPr txBox="1"/>
          <p:nvPr/>
        </p:nvSpPr>
        <p:spPr>
          <a:xfrm>
            <a:off x="8063771" y="317099"/>
            <a:ext cx="343581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EB1EBD-F10E-4748-BE3E-39D440B858F6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B1BC4-FF2E-4307-9EF5-2FBAF0CBA63F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22B5E5-4119-428E-BC61-C38B1183CCCB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DBBC01-45AF-4881-B47C-38DEFCF1472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CBA0-0BB8-4712-B1EC-2F1CFA2C9C25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D68D27-C683-49EB-898E-D45C8286A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9A97E-AC18-CE43-9E8A-DF16A11AD316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093558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C8C5-2054-4F4D-A8D5-85BBF64B2B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F5CB3D-62E0-7F41-BB55-E74193859271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28895-32FE-7A46-AD97-B0C6A08D0B1B}"/>
              </a:ext>
            </a:extLst>
          </p:cNvPr>
          <p:cNvSpPr txBox="1"/>
          <p:nvPr/>
        </p:nvSpPr>
        <p:spPr>
          <a:xfrm>
            <a:off x="8063770" y="317099"/>
            <a:ext cx="3435820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0E2EA8-D682-EB47-8D59-517027B4B3E2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64A3B-BD63-3F40-9574-0ADDAAC85934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3E115-334E-0047-9625-2472FF1D6887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713D3C-F50C-9344-BB1B-7BF36A7E1F03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ED678-0482-B945-AFEF-539A3BFA76B9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301213-D7C3-8840-9334-6D2E3D677D5D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297129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541EE59-6514-544C-AF8F-8599A5477656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2A264-0472-4CE2-B7F0-DFEDA447DF7E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14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A6612-E116-45C2-809C-609C1B5AC07B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BF76200-01D6-4F0F-BF68-6D41EC39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2680CCA5-B90F-40BD-96E8-7AD0FEC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148B10B6-33CE-479E-906F-33E0F0C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2F5DCF3B-326A-49E8-B627-F9F27F77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9A4B45-A9DF-4008-AFA9-4B9B3311D1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1995A17-37C7-074F-BD7A-7E63F773B228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FC770-226E-1A4B-9A48-16C6236419E9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184AC4-2A61-6F41-B276-D0BCB7527B0A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AF80DA-AEDD-E34D-A0F8-1EBE307E3B05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8DCBD1-06FA-BB4C-8D22-222F1B6B81F9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54D479-F905-1D4A-B9A2-FCFF23277131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B351F-93DA-4846-9E93-D653BCFABA36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71959847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EAB794-00E1-3545-B72B-A47119FBBDAD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CACBC-7CAF-4695-B2BF-DB70CBBE0EE8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15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A8DB38-B9B7-4D3D-9DB8-40533AC31C1A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0157EBCB-9AB4-4A4D-841D-508BC95F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680A2E7E-64FA-448A-ABFE-9F35FE35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41396BFB-94EE-40FF-82C5-758A099E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AF3FA898-86E5-4CE6-ADCD-84FEFBA0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1779A-B78A-4A5C-8BD9-0C1B5AAB6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ED02CC9-5926-BC4D-8FFA-6BCF90145010}"/>
              </a:ext>
            </a:extLst>
          </p:cNvPr>
          <p:cNvSpPr txBox="1">
            <a:spLocks/>
          </p:cNvSpPr>
          <p:nvPr/>
        </p:nvSpPr>
        <p:spPr>
          <a:xfrm>
            <a:off x="357995" y="813462"/>
            <a:ext cx="4108091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52A6C4-3728-E04B-ABD3-81F16812860A}"/>
              </a:ext>
            </a:extLst>
          </p:cNvPr>
          <p:cNvSpPr txBox="1"/>
          <p:nvPr/>
        </p:nvSpPr>
        <p:spPr>
          <a:xfrm>
            <a:off x="1121525" y="507699"/>
            <a:ext cx="4108091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158D17-AD1D-554E-A75D-1F7977A69B07}"/>
              </a:ext>
            </a:extLst>
          </p:cNvPr>
          <p:cNvGrpSpPr/>
          <p:nvPr/>
        </p:nvGrpSpPr>
        <p:grpSpPr>
          <a:xfrm>
            <a:off x="479916" y="613437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86D5FA-D7ED-F94E-B862-3BFB03D1999D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EDB3FC-ADAD-F84E-A07C-9A61814BBCF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0860C3A-C351-E34A-83E6-B768088A570F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BB57E15-E5A0-2F48-8F4F-9E8CF3F9A301}"/>
              </a:ext>
            </a:extLst>
          </p:cNvPr>
          <p:cNvSpPr/>
          <p:nvPr/>
        </p:nvSpPr>
        <p:spPr>
          <a:xfrm>
            <a:off x="372920" y="1518637"/>
            <a:ext cx="409316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748028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A1208F-D917-834B-A521-26B3F8022D7C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227F95-322B-4BF1-A515-8DE4662133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87BE8EF-4000-2A4C-B108-2B210C7D7234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D8BDB-BE08-DE44-9D34-77AAD60C704C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AD402D-388B-6042-82A8-E7371131096D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B3E619-5CC7-F041-B107-3618D703B2C2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2EE696-B43F-1A42-900B-A109010DFE9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6A7E85-B863-9342-AFF5-34714E913FF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EACCAE5-4316-8E45-83B2-CD8A8B114FB1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0609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F557-5324-4F5D-BCE1-0BD5EA141C5E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AD77-EA84-42C9-BA7C-C6ED9A3E7643}"/>
              </a:ext>
            </a:extLst>
          </p:cNvPr>
          <p:cNvSpPr txBox="1"/>
          <p:nvPr/>
        </p:nvSpPr>
        <p:spPr>
          <a:xfrm>
            <a:off x="8063771" y="317099"/>
            <a:ext cx="343581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EB1EBD-F10E-4748-BE3E-39D440B858F6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B1BC4-FF2E-4307-9EF5-2FBAF0CBA63F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22B5E5-4119-428E-BC61-C38B1183CCCB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DBBC01-45AF-4881-B47C-38DEFCF1472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CBA0-0BB8-4712-B1EC-2F1CFA2C9C25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D68D27-C683-49EB-898E-D45C8286A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43339-445B-A44B-BC4E-1D1F2EAA4877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6778602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C8C5-2054-4F4D-A8D5-85BBF64B2B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F5CB3D-62E0-7F41-BB55-E74193859271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28895-32FE-7A46-AD97-B0C6A08D0B1B}"/>
              </a:ext>
            </a:extLst>
          </p:cNvPr>
          <p:cNvSpPr txBox="1"/>
          <p:nvPr/>
        </p:nvSpPr>
        <p:spPr>
          <a:xfrm>
            <a:off x="8063770" y="309308"/>
            <a:ext cx="3435820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0E2EA8-D682-EB47-8D59-517027B4B3E2}"/>
              </a:ext>
            </a:extLst>
          </p:cNvPr>
          <p:cNvGrpSpPr/>
          <p:nvPr/>
        </p:nvGrpSpPr>
        <p:grpSpPr>
          <a:xfrm>
            <a:off x="7422160" y="415046"/>
            <a:ext cx="529340" cy="101600"/>
            <a:chOff x="6029325" y="4838247"/>
            <a:chExt cx="529340" cy="10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64A3B-BD63-3F40-9574-0ADDAAC85934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3E115-334E-0047-9625-2472FF1D6887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713D3C-F50C-9344-BB1B-7BF36A7E1F03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ED678-0482-B945-AFEF-539A3BFA76B9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926945-D070-6749-8D8D-B73F7CD10228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4806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2105B0-102D-B743-B996-4173214433B6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9A91F2-B1A5-4C97-B365-AD2A3C898B84}"/>
              </a:ext>
            </a:extLst>
          </p:cNvPr>
          <p:cNvSpPr/>
          <p:nvPr/>
        </p:nvSpPr>
        <p:spPr>
          <a:xfrm>
            <a:off x="5191354" y="5471883"/>
            <a:ext cx="2725253" cy="98878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2A264-0472-4CE2-B7F0-DFEDA447DF7E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19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A6612-E116-45C2-809C-609C1B5AC07B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BF76200-01D6-4F0F-BF68-6D41EC39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2680CCA5-B90F-40BD-96E8-7AD0FEC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148B10B6-33CE-479E-906F-33E0F0C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2F5DCF3B-326A-49E8-B627-F9F27F77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9A4B45-A9DF-4008-AFA9-4B9B3311D1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1995A17-37C7-074F-BD7A-7E63F773B228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FC770-226E-1A4B-9A48-16C6236419E9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184AC4-2A61-6F41-B276-D0BCB7527B0A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AF80DA-AEDD-E34D-A0F8-1EBE307E3B05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8DCBD1-06FA-BB4C-8D22-222F1B6B81F9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54D479-F905-1D4A-B9A2-FCFF23277131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B351F-93DA-4846-9E93-D653BCFABA36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4839078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F557-5324-4F5D-BCE1-0BD5EA141C5E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AD77-EA84-42C9-BA7C-C6ED9A3E7643}"/>
              </a:ext>
            </a:extLst>
          </p:cNvPr>
          <p:cNvSpPr txBox="1"/>
          <p:nvPr/>
        </p:nvSpPr>
        <p:spPr>
          <a:xfrm>
            <a:off x="8063771" y="317099"/>
            <a:ext cx="343581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EB1EBD-F10E-4748-BE3E-39D440B858F6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B1BC4-FF2E-4307-9EF5-2FBAF0CBA63F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22B5E5-4119-428E-BC61-C38B1183CCCB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DBBC01-45AF-4881-B47C-38DEFCF1472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CBA0-0BB8-4712-B1EC-2F1CFA2C9C25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D68D27-C683-49EB-898E-D45C8286A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6E576-C264-8A4A-9674-1672CA3F1F76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2332705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6B451-E267-4B9C-98AC-66AB6043D9C8}"/>
              </a:ext>
            </a:extLst>
          </p:cNvPr>
          <p:cNvSpPr/>
          <p:nvPr/>
        </p:nvSpPr>
        <p:spPr>
          <a:xfrm>
            <a:off x="4572808" y="3313419"/>
            <a:ext cx="5768395" cy="983143"/>
          </a:xfrm>
          <a:prstGeom prst="rect">
            <a:avLst/>
          </a:prstGeom>
          <a:noFill/>
          <a:ln>
            <a:noFill/>
          </a:ln>
          <a:effectLst>
            <a:outerShdw blurRad="508000" dist="127000" dir="5400000" sx="93000" sy="9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accent1"/>
                </a:solidFill>
                <a:latin typeface="Barlow" panose="00000500000000000000" pitchFamily="2" charset="0"/>
              </a:rPr>
              <a:t>t*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CC44D4-1FAE-4AE9-B0C6-7494084699EC}"/>
              </a:ext>
            </a:extLst>
          </p:cNvPr>
          <p:cNvGrpSpPr/>
          <p:nvPr/>
        </p:nvGrpSpPr>
        <p:grpSpPr>
          <a:xfrm>
            <a:off x="3373599" y="2203181"/>
            <a:ext cx="5465687" cy="2451638"/>
            <a:chOff x="2593297" y="1324571"/>
            <a:chExt cx="5935779" cy="2662499"/>
          </a:xfrm>
        </p:grpSpPr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CB659B45-CB1E-4C25-BCD9-82289D2211F8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3538093" y="2144485"/>
              <a:ext cx="474911" cy="261387"/>
            </a:xfrm>
            <a:custGeom>
              <a:avLst/>
              <a:gdLst>
                <a:gd name="T0" fmla="*/ 26 w 129"/>
                <a:gd name="T1" fmla="*/ 30 h 71"/>
                <a:gd name="T2" fmla="*/ 26 w 129"/>
                <a:gd name="T3" fmla="*/ 30 h 71"/>
                <a:gd name="T4" fmla="*/ 35 w 129"/>
                <a:gd name="T5" fmla="*/ 21 h 71"/>
                <a:gd name="T6" fmla="*/ 35 w 129"/>
                <a:gd name="T7" fmla="*/ 21 h 71"/>
                <a:gd name="T8" fmla="*/ 44 w 129"/>
                <a:gd name="T9" fmla="*/ 15 h 71"/>
                <a:gd name="T10" fmla="*/ 54 w 129"/>
                <a:gd name="T11" fmla="*/ 9 h 71"/>
                <a:gd name="T12" fmla="*/ 64 w 129"/>
                <a:gd name="T13" fmla="*/ 5 h 71"/>
                <a:gd name="T14" fmla="*/ 76 w 129"/>
                <a:gd name="T15" fmla="*/ 2 h 71"/>
                <a:gd name="T16" fmla="*/ 88 w 129"/>
                <a:gd name="T17" fmla="*/ 0 h 71"/>
                <a:gd name="T18" fmla="*/ 99 w 129"/>
                <a:gd name="T19" fmla="*/ 0 h 71"/>
                <a:gd name="T20" fmla="*/ 110 w 129"/>
                <a:gd name="T21" fmla="*/ 3 h 71"/>
                <a:gd name="T22" fmla="*/ 118 w 129"/>
                <a:gd name="T23" fmla="*/ 8 h 71"/>
                <a:gd name="T24" fmla="*/ 118 w 129"/>
                <a:gd name="T25" fmla="*/ 8 h 71"/>
                <a:gd name="T26" fmla="*/ 126 w 129"/>
                <a:gd name="T27" fmla="*/ 14 h 71"/>
                <a:gd name="T28" fmla="*/ 129 w 129"/>
                <a:gd name="T29" fmla="*/ 21 h 71"/>
                <a:gd name="T30" fmla="*/ 129 w 129"/>
                <a:gd name="T31" fmla="*/ 30 h 71"/>
                <a:gd name="T32" fmla="*/ 127 w 129"/>
                <a:gd name="T33" fmla="*/ 39 h 71"/>
                <a:gd name="T34" fmla="*/ 127 w 129"/>
                <a:gd name="T35" fmla="*/ 39 h 71"/>
                <a:gd name="T36" fmla="*/ 123 w 129"/>
                <a:gd name="T37" fmla="*/ 43 h 71"/>
                <a:gd name="T38" fmla="*/ 118 w 129"/>
                <a:gd name="T39" fmla="*/ 49 h 71"/>
                <a:gd name="T40" fmla="*/ 114 w 129"/>
                <a:gd name="T41" fmla="*/ 52 h 71"/>
                <a:gd name="T42" fmla="*/ 108 w 129"/>
                <a:gd name="T43" fmla="*/ 55 h 71"/>
                <a:gd name="T44" fmla="*/ 108 w 129"/>
                <a:gd name="T45" fmla="*/ 55 h 71"/>
                <a:gd name="T46" fmla="*/ 102 w 129"/>
                <a:gd name="T47" fmla="*/ 58 h 71"/>
                <a:gd name="T48" fmla="*/ 95 w 129"/>
                <a:gd name="T49" fmla="*/ 59 h 71"/>
                <a:gd name="T50" fmla="*/ 82 w 129"/>
                <a:gd name="T51" fmla="*/ 59 h 71"/>
                <a:gd name="T52" fmla="*/ 69 w 129"/>
                <a:gd name="T53" fmla="*/ 58 h 71"/>
                <a:gd name="T54" fmla="*/ 54 w 129"/>
                <a:gd name="T55" fmla="*/ 56 h 71"/>
                <a:gd name="T56" fmla="*/ 54 w 129"/>
                <a:gd name="T57" fmla="*/ 56 h 71"/>
                <a:gd name="T58" fmla="*/ 39 w 129"/>
                <a:gd name="T59" fmla="*/ 56 h 71"/>
                <a:gd name="T60" fmla="*/ 25 w 129"/>
                <a:gd name="T61" fmla="*/ 58 h 71"/>
                <a:gd name="T62" fmla="*/ 19 w 129"/>
                <a:gd name="T63" fmla="*/ 59 h 71"/>
                <a:gd name="T64" fmla="*/ 11 w 129"/>
                <a:gd name="T65" fmla="*/ 62 h 71"/>
                <a:gd name="T66" fmla="*/ 6 w 129"/>
                <a:gd name="T67" fmla="*/ 66 h 71"/>
                <a:gd name="T68" fmla="*/ 0 w 129"/>
                <a:gd name="T69" fmla="*/ 71 h 71"/>
                <a:gd name="T70" fmla="*/ 0 w 129"/>
                <a:gd name="T71" fmla="*/ 71 h 71"/>
                <a:gd name="T72" fmla="*/ 1 w 129"/>
                <a:gd name="T73" fmla="*/ 66 h 71"/>
                <a:gd name="T74" fmla="*/ 4 w 129"/>
                <a:gd name="T75" fmla="*/ 62 h 71"/>
                <a:gd name="T76" fmla="*/ 4 w 129"/>
                <a:gd name="T77" fmla="*/ 62 h 71"/>
                <a:gd name="T78" fmla="*/ 11 w 129"/>
                <a:gd name="T79" fmla="*/ 47 h 71"/>
                <a:gd name="T80" fmla="*/ 11 w 129"/>
                <a:gd name="T81" fmla="*/ 47 h 71"/>
                <a:gd name="T82" fmla="*/ 17 w 129"/>
                <a:gd name="T83" fmla="*/ 39 h 71"/>
                <a:gd name="T84" fmla="*/ 26 w 129"/>
                <a:gd name="T85" fmla="*/ 30 h 71"/>
                <a:gd name="T86" fmla="*/ 26 w 129"/>
                <a:gd name="T87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" h="71">
                  <a:moveTo>
                    <a:pt x="26" y="30"/>
                  </a:moveTo>
                  <a:lnTo>
                    <a:pt x="26" y="30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44" y="15"/>
                  </a:lnTo>
                  <a:lnTo>
                    <a:pt x="54" y="9"/>
                  </a:lnTo>
                  <a:lnTo>
                    <a:pt x="64" y="5"/>
                  </a:lnTo>
                  <a:lnTo>
                    <a:pt x="76" y="2"/>
                  </a:lnTo>
                  <a:lnTo>
                    <a:pt x="88" y="0"/>
                  </a:lnTo>
                  <a:lnTo>
                    <a:pt x="99" y="0"/>
                  </a:lnTo>
                  <a:lnTo>
                    <a:pt x="110" y="3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26" y="14"/>
                  </a:lnTo>
                  <a:lnTo>
                    <a:pt x="129" y="21"/>
                  </a:lnTo>
                  <a:lnTo>
                    <a:pt x="129" y="30"/>
                  </a:lnTo>
                  <a:lnTo>
                    <a:pt x="127" y="39"/>
                  </a:lnTo>
                  <a:lnTo>
                    <a:pt x="127" y="39"/>
                  </a:lnTo>
                  <a:lnTo>
                    <a:pt x="123" y="43"/>
                  </a:lnTo>
                  <a:lnTo>
                    <a:pt x="118" y="49"/>
                  </a:lnTo>
                  <a:lnTo>
                    <a:pt x="114" y="52"/>
                  </a:lnTo>
                  <a:lnTo>
                    <a:pt x="108" y="55"/>
                  </a:lnTo>
                  <a:lnTo>
                    <a:pt x="108" y="55"/>
                  </a:lnTo>
                  <a:lnTo>
                    <a:pt x="102" y="58"/>
                  </a:lnTo>
                  <a:lnTo>
                    <a:pt x="95" y="59"/>
                  </a:lnTo>
                  <a:lnTo>
                    <a:pt x="82" y="59"/>
                  </a:lnTo>
                  <a:lnTo>
                    <a:pt x="69" y="58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39" y="56"/>
                  </a:lnTo>
                  <a:lnTo>
                    <a:pt x="25" y="58"/>
                  </a:lnTo>
                  <a:lnTo>
                    <a:pt x="19" y="59"/>
                  </a:lnTo>
                  <a:lnTo>
                    <a:pt x="11" y="62"/>
                  </a:lnTo>
                  <a:lnTo>
                    <a:pt x="6" y="6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7" y="39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569B3BE9-4592-4B12-9AFC-273E067A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320" y="1569355"/>
              <a:ext cx="393918" cy="301882"/>
            </a:xfrm>
            <a:custGeom>
              <a:avLst/>
              <a:gdLst>
                <a:gd name="T0" fmla="*/ 44 w 107"/>
                <a:gd name="T1" fmla="*/ 81 h 82"/>
                <a:gd name="T2" fmla="*/ 44 w 107"/>
                <a:gd name="T3" fmla="*/ 81 h 82"/>
                <a:gd name="T4" fmla="*/ 56 w 107"/>
                <a:gd name="T5" fmla="*/ 78 h 82"/>
                <a:gd name="T6" fmla="*/ 56 w 107"/>
                <a:gd name="T7" fmla="*/ 78 h 82"/>
                <a:gd name="T8" fmla="*/ 65 w 107"/>
                <a:gd name="T9" fmla="*/ 75 h 82"/>
                <a:gd name="T10" fmla="*/ 73 w 107"/>
                <a:gd name="T11" fmla="*/ 70 h 82"/>
                <a:gd name="T12" fmla="*/ 82 w 107"/>
                <a:gd name="T13" fmla="*/ 65 h 82"/>
                <a:gd name="T14" fmla="*/ 91 w 107"/>
                <a:gd name="T15" fmla="*/ 57 h 82"/>
                <a:gd name="T16" fmla="*/ 98 w 107"/>
                <a:gd name="T17" fmla="*/ 48 h 82"/>
                <a:gd name="T18" fmla="*/ 103 w 107"/>
                <a:gd name="T19" fmla="*/ 40 h 82"/>
                <a:gd name="T20" fmla="*/ 107 w 107"/>
                <a:gd name="T21" fmla="*/ 31 h 82"/>
                <a:gd name="T22" fmla="*/ 107 w 107"/>
                <a:gd name="T23" fmla="*/ 22 h 82"/>
                <a:gd name="T24" fmla="*/ 107 w 107"/>
                <a:gd name="T25" fmla="*/ 22 h 82"/>
                <a:gd name="T26" fmla="*/ 107 w 107"/>
                <a:gd name="T27" fmla="*/ 13 h 82"/>
                <a:gd name="T28" fmla="*/ 103 w 107"/>
                <a:gd name="T29" fmla="*/ 7 h 82"/>
                <a:gd name="T30" fmla="*/ 97 w 107"/>
                <a:gd name="T31" fmla="*/ 3 h 82"/>
                <a:gd name="T32" fmla="*/ 88 w 107"/>
                <a:gd name="T33" fmla="*/ 0 h 82"/>
                <a:gd name="T34" fmla="*/ 88 w 107"/>
                <a:gd name="T35" fmla="*/ 0 h 82"/>
                <a:gd name="T36" fmla="*/ 82 w 107"/>
                <a:gd name="T37" fmla="*/ 0 h 82"/>
                <a:gd name="T38" fmla="*/ 78 w 107"/>
                <a:gd name="T39" fmla="*/ 2 h 82"/>
                <a:gd name="T40" fmla="*/ 72 w 107"/>
                <a:gd name="T41" fmla="*/ 3 h 82"/>
                <a:gd name="T42" fmla="*/ 68 w 107"/>
                <a:gd name="T43" fmla="*/ 6 h 82"/>
                <a:gd name="T44" fmla="*/ 68 w 107"/>
                <a:gd name="T45" fmla="*/ 6 h 82"/>
                <a:gd name="T46" fmla="*/ 62 w 107"/>
                <a:gd name="T47" fmla="*/ 9 h 82"/>
                <a:gd name="T48" fmla="*/ 57 w 107"/>
                <a:gd name="T49" fmla="*/ 13 h 82"/>
                <a:gd name="T50" fmla="*/ 50 w 107"/>
                <a:gd name="T51" fmla="*/ 24 h 82"/>
                <a:gd name="T52" fmla="*/ 38 w 107"/>
                <a:gd name="T53" fmla="*/ 47 h 82"/>
                <a:gd name="T54" fmla="*/ 38 w 107"/>
                <a:gd name="T55" fmla="*/ 47 h 82"/>
                <a:gd name="T56" fmla="*/ 32 w 107"/>
                <a:gd name="T57" fmla="*/ 57 h 82"/>
                <a:gd name="T58" fmla="*/ 24 w 107"/>
                <a:gd name="T59" fmla="*/ 67 h 82"/>
                <a:gd name="T60" fmla="*/ 19 w 107"/>
                <a:gd name="T61" fmla="*/ 72 h 82"/>
                <a:gd name="T62" fmla="*/ 13 w 107"/>
                <a:gd name="T63" fmla="*/ 75 h 82"/>
                <a:gd name="T64" fmla="*/ 8 w 107"/>
                <a:gd name="T65" fmla="*/ 78 h 82"/>
                <a:gd name="T66" fmla="*/ 0 w 107"/>
                <a:gd name="T67" fmla="*/ 81 h 82"/>
                <a:gd name="T68" fmla="*/ 0 w 107"/>
                <a:gd name="T69" fmla="*/ 81 h 82"/>
                <a:gd name="T70" fmla="*/ 5 w 107"/>
                <a:gd name="T71" fmla="*/ 81 h 82"/>
                <a:gd name="T72" fmla="*/ 9 w 107"/>
                <a:gd name="T73" fmla="*/ 81 h 82"/>
                <a:gd name="T74" fmla="*/ 9 w 107"/>
                <a:gd name="T75" fmla="*/ 81 h 82"/>
                <a:gd name="T76" fmla="*/ 24 w 107"/>
                <a:gd name="T77" fmla="*/ 82 h 82"/>
                <a:gd name="T78" fmla="*/ 24 w 107"/>
                <a:gd name="T79" fmla="*/ 82 h 82"/>
                <a:gd name="T80" fmla="*/ 34 w 107"/>
                <a:gd name="T81" fmla="*/ 82 h 82"/>
                <a:gd name="T82" fmla="*/ 44 w 107"/>
                <a:gd name="T83" fmla="*/ 81 h 82"/>
                <a:gd name="T84" fmla="*/ 44 w 107"/>
                <a:gd name="T8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82">
                  <a:moveTo>
                    <a:pt x="44" y="81"/>
                  </a:moveTo>
                  <a:lnTo>
                    <a:pt x="44" y="81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65" y="75"/>
                  </a:lnTo>
                  <a:lnTo>
                    <a:pt x="73" y="70"/>
                  </a:lnTo>
                  <a:lnTo>
                    <a:pt x="82" y="65"/>
                  </a:lnTo>
                  <a:lnTo>
                    <a:pt x="91" y="57"/>
                  </a:lnTo>
                  <a:lnTo>
                    <a:pt x="98" y="48"/>
                  </a:lnTo>
                  <a:lnTo>
                    <a:pt x="103" y="40"/>
                  </a:lnTo>
                  <a:lnTo>
                    <a:pt x="107" y="31"/>
                  </a:lnTo>
                  <a:lnTo>
                    <a:pt x="107" y="22"/>
                  </a:lnTo>
                  <a:lnTo>
                    <a:pt x="107" y="22"/>
                  </a:lnTo>
                  <a:lnTo>
                    <a:pt x="107" y="13"/>
                  </a:lnTo>
                  <a:lnTo>
                    <a:pt x="103" y="7"/>
                  </a:lnTo>
                  <a:lnTo>
                    <a:pt x="97" y="3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3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2" y="9"/>
                  </a:lnTo>
                  <a:lnTo>
                    <a:pt x="57" y="13"/>
                  </a:lnTo>
                  <a:lnTo>
                    <a:pt x="50" y="24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32" y="57"/>
                  </a:lnTo>
                  <a:lnTo>
                    <a:pt x="24" y="67"/>
                  </a:lnTo>
                  <a:lnTo>
                    <a:pt x="19" y="72"/>
                  </a:lnTo>
                  <a:lnTo>
                    <a:pt x="13" y="75"/>
                  </a:lnTo>
                  <a:lnTo>
                    <a:pt x="8" y="78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5" y="81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34" y="82"/>
                  </a:lnTo>
                  <a:lnTo>
                    <a:pt x="44" y="81"/>
                  </a:lnTo>
                  <a:lnTo>
                    <a:pt x="44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" name="Freeform 59">
              <a:extLst>
                <a:ext uri="{FF2B5EF4-FFF2-40B4-BE49-F238E27FC236}">
                  <a16:creationId xmlns:a16="http://schemas.microsoft.com/office/drawing/2014/main" id="{219B4105-3585-40FB-94AC-494FB7632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117" y="1324571"/>
              <a:ext cx="511725" cy="850424"/>
            </a:xfrm>
            <a:custGeom>
              <a:avLst/>
              <a:gdLst>
                <a:gd name="T0" fmla="*/ 37 w 139"/>
                <a:gd name="T1" fmla="*/ 226 h 231"/>
                <a:gd name="T2" fmla="*/ 37 w 139"/>
                <a:gd name="T3" fmla="*/ 226 h 231"/>
                <a:gd name="T4" fmla="*/ 26 w 139"/>
                <a:gd name="T5" fmla="*/ 214 h 231"/>
                <a:gd name="T6" fmla="*/ 26 w 139"/>
                <a:gd name="T7" fmla="*/ 214 h 231"/>
                <a:gd name="T8" fmla="*/ 17 w 139"/>
                <a:gd name="T9" fmla="*/ 199 h 231"/>
                <a:gd name="T10" fmla="*/ 10 w 139"/>
                <a:gd name="T11" fmla="*/ 185 h 231"/>
                <a:gd name="T12" fmla="*/ 10 w 139"/>
                <a:gd name="T13" fmla="*/ 185 h 231"/>
                <a:gd name="T14" fmla="*/ 3 w 139"/>
                <a:gd name="T15" fmla="*/ 164 h 231"/>
                <a:gd name="T16" fmla="*/ 0 w 139"/>
                <a:gd name="T17" fmla="*/ 144 h 231"/>
                <a:gd name="T18" fmla="*/ 0 w 139"/>
                <a:gd name="T19" fmla="*/ 122 h 231"/>
                <a:gd name="T20" fmla="*/ 1 w 139"/>
                <a:gd name="T21" fmla="*/ 101 h 231"/>
                <a:gd name="T22" fmla="*/ 7 w 139"/>
                <a:gd name="T23" fmla="*/ 79 h 231"/>
                <a:gd name="T24" fmla="*/ 15 w 139"/>
                <a:gd name="T25" fmla="*/ 60 h 231"/>
                <a:gd name="T26" fmla="*/ 20 w 139"/>
                <a:gd name="T27" fmla="*/ 50 h 231"/>
                <a:gd name="T28" fmla="*/ 26 w 139"/>
                <a:gd name="T29" fmla="*/ 41 h 231"/>
                <a:gd name="T30" fmla="*/ 32 w 139"/>
                <a:gd name="T31" fmla="*/ 34 h 231"/>
                <a:gd name="T32" fmla="*/ 39 w 139"/>
                <a:gd name="T33" fmla="*/ 25 h 231"/>
                <a:gd name="T34" fmla="*/ 39 w 139"/>
                <a:gd name="T35" fmla="*/ 25 h 231"/>
                <a:gd name="T36" fmla="*/ 48 w 139"/>
                <a:gd name="T37" fmla="*/ 18 h 231"/>
                <a:gd name="T38" fmla="*/ 57 w 139"/>
                <a:gd name="T39" fmla="*/ 12 h 231"/>
                <a:gd name="T40" fmla="*/ 66 w 139"/>
                <a:gd name="T41" fmla="*/ 6 h 231"/>
                <a:gd name="T42" fmla="*/ 76 w 139"/>
                <a:gd name="T43" fmla="*/ 3 h 231"/>
                <a:gd name="T44" fmla="*/ 85 w 139"/>
                <a:gd name="T45" fmla="*/ 0 h 231"/>
                <a:gd name="T46" fmla="*/ 95 w 139"/>
                <a:gd name="T47" fmla="*/ 0 h 231"/>
                <a:gd name="T48" fmla="*/ 105 w 139"/>
                <a:gd name="T49" fmla="*/ 2 h 231"/>
                <a:gd name="T50" fmla="*/ 116 w 139"/>
                <a:gd name="T51" fmla="*/ 7 h 231"/>
                <a:gd name="T52" fmla="*/ 116 w 139"/>
                <a:gd name="T53" fmla="*/ 7 h 231"/>
                <a:gd name="T54" fmla="*/ 123 w 139"/>
                <a:gd name="T55" fmla="*/ 13 h 231"/>
                <a:gd name="T56" fmla="*/ 130 w 139"/>
                <a:gd name="T57" fmla="*/ 21 h 231"/>
                <a:gd name="T58" fmla="*/ 135 w 139"/>
                <a:gd name="T59" fmla="*/ 29 h 231"/>
                <a:gd name="T60" fmla="*/ 138 w 139"/>
                <a:gd name="T61" fmla="*/ 40 h 231"/>
                <a:gd name="T62" fmla="*/ 139 w 139"/>
                <a:gd name="T63" fmla="*/ 50 h 231"/>
                <a:gd name="T64" fmla="*/ 139 w 139"/>
                <a:gd name="T65" fmla="*/ 60 h 231"/>
                <a:gd name="T66" fmla="*/ 138 w 139"/>
                <a:gd name="T67" fmla="*/ 69 h 231"/>
                <a:gd name="T68" fmla="*/ 133 w 139"/>
                <a:gd name="T69" fmla="*/ 79 h 231"/>
                <a:gd name="T70" fmla="*/ 133 w 139"/>
                <a:gd name="T71" fmla="*/ 79 h 231"/>
                <a:gd name="T72" fmla="*/ 129 w 139"/>
                <a:gd name="T73" fmla="*/ 85 h 231"/>
                <a:gd name="T74" fmla="*/ 124 w 139"/>
                <a:gd name="T75" fmla="*/ 91 h 231"/>
                <a:gd name="T76" fmla="*/ 113 w 139"/>
                <a:gd name="T77" fmla="*/ 101 h 231"/>
                <a:gd name="T78" fmla="*/ 101 w 139"/>
                <a:gd name="T79" fmla="*/ 110 h 231"/>
                <a:gd name="T80" fmla="*/ 88 w 139"/>
                <a:gd name="T81" fmla="*/ 119 h 231"/>
                <a:gd name="T82" fmla="*/ 88 w 139"/>
                <a:gd name="T83" fmla="*/ 119 h 231"/>
                <a:gd name="T84" fmla="*/ 76 w 139"/>
                <a:gd name="T85" fmla="*/ 129 h 231"/>
                <a:gd name="T86" fmla="*/ 66 w 139"/>
                <a:gd name="T87" fmla="*/ 141 h 231"/>
                <a:gd name="T88" fmla="*/ 57 w 139"/>
                <a:gd name="T89" fmla="*/ 154 h 231"/>
                <a:gd name="T90" fmla="*/ 50 w 139"/>
                <a:gd name="T91" fmla="*/ 168 h 231"/>
                <a:gd name="T92" fmla="*/ 44 w 139"/>
                <a:gd name="T93" fmla="*/ 185 h 231"/>
                <a:gd name="T94" fmla="*/ 41 w 139"/>
                <a:gd name="T95" fmla="*/ 201 h 231"/>
                <a:gd name="T96" fmla="*/ 41 w 139"/>
                <a:gd name="T97" fmla="*/ 215 h 231"/>
                <a:gd name="T98" fmla="*/ 42 w 139"/>
                <a:gd name="T99" fmla="*/ 231 h 231"/>
                <a:gd name="T100" fmla="*/ 42 w 139"/>
                <a:gd name="T101" fmla="*/ 231 h 231"/>
                <a:gd name="T102" fmla="*/ 37 w 139"/>
                <a:gd name="T103" fmla="*/ 226 h 231"/>
                <a:gd name="T104" fmla="*/ 37 w 139"/>
                <a:gd name="T105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231">
                  <a:moveTo>
                    <a:pt x="37" y="226"/>
                  </a:moveTo>
                  <a:lnTo>
                    <a:pt x="37" y="226"/>
                  </a:lnTo>
                  <a:lnTo>
                    <a:pt x="26" y="214"/>
                  </a:lnTo>
                  <a:lnTo>
                    <a:pt x="26" y="214"/>
                  </a:lnTo>
                  <a:lnTo>
                    <a:pt x="17" y="199"/>
                  </a:lnTo>
                  <a:lnTo>
                    <a:pt x="10" y="185"/>
                  </a:lnTo>
                  <a:lnTo>
                    <a:pt x="10" y="185"/>
                  </a:lnTo>
                  <a:lnTo>
                    <a:pt x="3" y="164"/>
                  </a:lnTo>
                  <a:lnTo>
                    <a:pt x="0" y="144"/>
                  </a:lnTo>
                  <a:lnTo>
                    <a:pt x="0" y="122"/>
                  </a:lnTo>
                  <a:lnTo>
                    <a:pt x="1" y="101"/>
                  </a:lnTo>
                  <a:lnTo>
                    <a:pt x="7" y="79"/>
                  </a:lnTo>
                  <a:lnTo>
                    <a:pt x="15" y="60"/>
                  </a:lnTo>
                  <a:lnTo>
                    <a:pt x="20" y="50"/>
                  </a:lnTo>
                  <a:lnTo>
                    <a:pt x="26" y="41"/>
                  </a:lnTo>
                  <a:lnTo>
                    <a:pt x="32" y="34"/>
                  </a:lnTo>
                  <a:lnTo>
                    <a:pt x="39" y="25"/>
                  </a:lnTo>
                  <a:lnTo>
                    <a:pt x="39" y="25"/>
                  </a:lnTo>
                  <a:lnTo>
                    <a:pt x="48" y="18"/>
                  </a:lnTo>
                  <a:lnTo>
                    <a:pt x="57" y="12"/>
                  </a:lnTo>
                  <a:lnTo>
                    <a:pt x="66" y="6"/>
                  </a:lnTo>
                  <a:lnTo>
                    <a:pt x="76" y="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105" y="2"/>
                  </a:lnTo>
                  <a:lnTo>
                    <a:pt x="116" y="7"/>
                  </a:lnTo>
                  <a:lnTo>
                    <a:pt x="116" y="7"/>
                  </a:lnTo>
                  <a:lnTo>
                    <a:pt x="123" y="13"/>
                  </a:lnTo>
                  <a:lnTo>
                    <a:pt x="130" y="21"/>
                  </a:lnTo>
                  <a:lnTo>
                    <a:pt x="135" y="29"/>
                  </a:lnTo>
                  <a:lnTo>
                    <a:pt x="138" y="40"/>
                  </a:lnTo>
                  <a:lnTo>
                    <a:pt x="139" y="50"/>
                  </a:lnTo>
                  <a:lnTo>
                    <a:pt x="139" y="60"/>
                  </a:lnTo>
                  <a:lnTo>
                    <a:pt x="138" y="69"/>
                  </a:lnTo>
                  <a:lnTo>
                    <a:pt x="133" y="79"/>
                  </a:lnTo>
                  <a:lnTo>
                    <a:pt x="133" y="79"/>
                  </a:lnTo>
                  <a:lnTo>
                    <a:pt x="129" y="85"/>
                  </a:lnTo>
                  <a:lnTo>
                    <a:pt x="124" y="91"/>
                  </a:lnTo>
                  <a:lnTo>
                    <a:pt x="113" y="101"/>
                  </a:lnTo>
                  <a:lnTo>
                    <a:pt x="101" y="110"/>
                  </a:lnTo>
                  <a:lnTo>
                    <a:pt x="88" y="119"/>
                  </a:lnTo>
                  <a:lnTo>
                    <a:pt x="88" y="119"/>
                  </a:lnTo>
                  <a:lnTo>
                    <a:pt x="76" y="129"/>
                  </a:lnTo>
                  <a:lnTo>
                    <a:pt x="66" y="141"/>
                  </a:lnTo>
                  <a:lnTo>
                    <a:pt x="57" y="154"/>
                  </a:lnTo>
                  <a:lnTo>
                    <a:pt x="50" y="168"/>
                  </a:lnTo>
                  <a:lnTo>
                    <a:pt x="44" y="185"/>
                  </a:lnTo>
                  <a:lnTo>
                    <a:pt x="41" y="201"/>
                  </a:lnTo>
                  <a:lnTo>
                    <a:pt x="41" y="215"/>
                  </a:lnTo>
                  <a:lnTo>
                    <a:pt x="42" y="231"/>
                  </a:lnTo>
                  <a:lnTo>
                    <a:pt x="42" y="231"/>
                  </a:lnTo>
                  <a:lnTo>
                    <a:pt x="37" y="226"/>
                  </a:lnTo>
                  <a:lnTo>
                    <a:pt x="37" y="22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Freeform 62">
              <a:extLst>
                <a:ext uri="{FF2B5EF4-FFF2-40B4-BE49-F238E27FC236}">
                  <a16:creationId xmlns:a16="http://schemas.microsoft.com/office/drawing/2014/main" id="{D96F8019-EB1E-4CF9-B187-105D0BB08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533" y="1368751"/>
              <a:ext cx="2039543" cy="1089720"/>
            </a:xfrm>
            <a:custGeom>
              <a:avLst/>
              <a:gdLst>
                <a:gd name="T0" fmla="*/ 544 w 554"/>
                <a:gd name="T1" fmla="*/ 14 h 296"/>
                <a:gd name="T2" fmla="*/ 535 w 554"/>
                <a:gd name="T3" fmla="*/ 7 h 296"/>
                <a:gd name="T4" fmla="*/ 525 w 554"/>
                <a:gd name="T5" fmla="*/ 1 h 296"/>
                <a:gd name="T6" fmla="*/ 501 w 554"/>
                <a:gd name="T7" fmla="*/ 1 h 296"/>
                <a:gd name="T8" fmla="*/ 489 w 554"/>
                <a:gd name="T9" fmla="*/ 4 h 296"/>
                <a:gd name="T10" fmla="*/ 475 w 554"/>
                <a:gd name="T11" fmla="*/ 14 h 296"/>
                <a:gd name="T12" fmla="*/ 451 w 554"/>
                <a:gd name="T13" fmla="*/ 42 h 296"/>
                <a:gd name="T14" fmla="*/ 441 w 554"/>
                <a:gd name="T15" fmla="*/ 55 h 296"/>
                <a:gd name="T16" fmla="*/ 418 w 554"/>
                <a:gd name="T17" fmla="*/ 92 h 296"/>
                <a:gd name="T18" fmla="*/ 393 w 554"/>
                <a:gd name="T19" fmla="*/ 130 h 296"/>
                <a:gd name="T20" fmla="*/ 362 w 554"/>
                <a:gd name="T21" fmla="*/ 162 h 296"/>
                <a:gd name="T22" fmla="*/ 345 w 554"/>
                <a:gd name="T23" fmla="*/ 174 h 296"/>
                <a:gd name="T24" fmla="*/ 324 w 554"/>
                <a:gd name="T25" fmla="*/ 181 h 296"/>
                <a:gd name="T26" fmla="*/ 311 w 554"/>
                <a:gd name="T27" fmla="*/ 184 h 296"/>
                <a:gd name="T28" fmla="*/ 270 w 554"/>
                <a:gd name="T29" fmla="*/ 187 h 296"/>
                <a:gd name="T30" fmla="*/ 216 w 554"/>
                <a:gd name="T31" fmla="*/ 181 h 296"/>
                <a:gd name="T32" fmla="*/ 163 w 554"/>
                <a:gd name="T33" fmla="*/ 177 h 296"/>
                <a:gd name="T34" fmla="*/ 122 w 554"/>
                <a:gd name="T35" fmla="*/ 180 h 296"/>
                <a:gd name="T36" fmla="*/ 109 w 554"/>
                <a:gd name="T37" fmla="*/ 183 h 296"/>
                <a:gd name="T38" fmla="*/ 71 w 554"/>
                <a:gd name="T39" fmla="*/ 199 h 296"/>
                <a:gd name="T40" fmla="*/ 37 w 554"/>
                <a:gd name="T41" fmla="*/ 224 h 296"/>
                <a:gd name="T42" fmla="*/ 12 w 554"/>
                <a:gd name="T43" fmla="*/ 256 h 296"/>
                <a:gd name="T44" fmla="*/ 5 w 554"/>
                <a:gd name="T45" fmla="*/ 275 h 296"/>
                <a:gd name="T46" fmla="*/ 0 w 554"/>
                <a:gd name="T47" fmla="*/ 296 h 296"/>
                <a:gd name="T48" fmla="*/ 8 w 554"/>
                <a:gd name="T49" fmla="*/ 276 h 296"/>
                <a:gd name="T50" fmla="*/ 31 w 554"/>
                <a:gd name="T51" fmla="*/ 249 h 296"/>
                <a:gd name="T52" fmla="*/ 62 w 554"/>
                <a:gd name="T53" fmla="*/ 228 h 296"/>
                <a:gd name="T54" fmla="*/ 100 w 554"/>
                <a:gd name="T55" fmla="*/ 215 h 296"/>
                <a:gd name="T56" fmla="*/ 121 w 554"/>
                <a:gd name="T57" fmla="*/ 211 h 296"/>
                <a:gd name="T58" fmla="*/ 167 w 554"/>
                <a:gd name="T59" fmla="*/ 209 h 296"/>
                <a:gd name="T60" fmla="*/ 213 w 554"/>
                <a:gd name="T61" fmla="*/ 215 h 296"/>
                <a:gd name="T62" fmla="*/ 282 w 554"/>
                <a:gd name="T63" fmla="*/ 225 h 296"/>
                <a:gd name="T64" fmla="*/ 305 w 554"/>
                <a:gd name="T65" fmla="*/ 227 h 296"/>
                <a:gd name="T66" fmla="*/ 334 w 554"/>
                <a:gd name="T67" fmla="*/ 224 h 296"/>
                <a:gd name="T68" fmla="*/ 391 w 554"/>
                <a:gd name="T69" fmla="*/ 211 h 296"/>
                <a:gd name="T70" fmla="*/ 443 w 554"/>
                <a:gd name="T71" fmla="*/ 186 h 296"/>
                <a:gd name="T72" fmla="*/ 488 w 554"/>
                <a:gd name="T73" fmla="*/ 151 h 296"/>
                <a:gd name="T74" fmla="*/ 509 w 554"/>
                <a:gd name="T75" fmla="*/ 130 h 296"/>
                <a:gd name="T76" fmla="*/ 529 w 554"/>
                <a:gd name="T77" fmla="*/ 105 h 296"/>
                <a:gd name="T78" fmla="*/ 547 w 554"/>
                <a:gd name="T79" fmla="*/ 74 h 296"/>
                <a:gd name="T80" fmla="*/ 554 w 554"/>
                <a:gd name="T81" fmla="*/ 50 h 296"/>
                <a:gd name="T82" fmla="*/ 554 w 554"/>
                <a:gd name="T83" fmla="*/ 35 h 296"/>
                <a:gd name="T84" fmla="*/ 548 w 554"/>
                <a:gd name="T85" fmla="*/ 20 h 296"/>
                <a:gd name="T86" fmla="*/ 544 w 554"/>
                <a:gd name="T87" fmla="*/ 1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4" h="296">
                  <a:moveTo>
                    <a:pt x="544" y="14"/>
                  </a:moveTo>
                  <a:lnTo>
                    <a:pt x="544" y="14"/>
                  </a:lnTo>
                  <a:lnTo>
                    <a:pt x="535" y="7"/>
                  </a:lnTo>
                  <a:lnTo>
                    <a:pt x="535" y="7"/>
                  </a:lnTo>
                  <a:lnTo>
                    <a:pt x="530" y="4"/>
                  </a:lnTo>
                  <a:lnTo>
                    <a:pt x="525" y="1"/>
                  </a:lnTo>
                  <a:lnTo>
                    <a:pt x="513" y="0"/>
                  </a:lnTo>
                  <a:lnTo>
                    <a:pt x="501" y="1"/>
                  </a:lnTo>
                  <a:lnTo>
                    <a:pt x="489" y="4"/>
                  </a:lnTo>
                  <a:lnTo>
                    <a:pt x="489" y="4"/>
                  </a:lnTo>
                  <a:lnTo>
                    <a:pt x="482" y="9"/>
                  </a:lnTo>
                  <a:lnTo>
                    <a:pt x="475" y="14"/>
                  </a:lnTo>
                  <a:lnTo>
                    <a:pt x="463" y="28"/>
                  </a:lnTo>
                  <a:lnTo>
                    <a:pt x="451" y="42"/>
                  </a:lnTo>
                  <a:lnTo>
                    <a:pt x="441" y="55"/>
                  </a:lnTo>
                  <a:lnTo>
                    <a:pt x="441" y="55"/>
                  </a:lnTo>
                  <a:lnTo>
                    <a:pt x="429" y="73"/>
                  </a:lnTo>
                  <a:lnTo>
                    <a:pt x="418" y="92"/>
                  </a:lnTo>
                  <a:lnTo>
                    <a:pt x="406" y="111"/>
                  </a:lnTo>
                  <a:lnTo>
                    <a:pt x="393" y="130"/>
                  </a:lnTo>
                  <a:lnTo>
                    <a:pt x="378" y="148"/>
                  </a:lnTo>
                  <a:lnTo>
                    <a:pt x="362" y="162"/>
                  </a:lnTo>
                  <a:lnTo>
                    <a:pt x="353" y="168"/>
                  </a:lnTo>
                  <a:lnTo>
                    <a:pt x="345" y="174"/>
                  </a:lnTo>
                  <a:lnTo>
                    <a:pt x="334" y="178"/>
                  </a:lnTo>
                  <a:lnTo>
                    <a:pt x="324" y="181"/>
                  </a:lnTo>
                  <a:lnTo>
                    <a:pt x="324" y="181"/>
                  </a:lnTo>
                  <a:lnTo>
                    <a:pt x="311" y="184"/>
                  </a:lnTo>
                  <a:lnTo>
                    <a:pt x="298" y="186"/>
                  </a:lnTo>
                  <a:lnTo>
                    <a:pt x="270" y="187"/>
                  </a:lnTo>
                  <a:lnTo>
                    <a:pt x="244" y="184"/>
                  </a:lnTo>
                  <a:lnTo>
                    <a:pt x="216" y="181"/>
                  </a:lnTo>
                  <a:lnTo>
                    <a:pt x="189" y="180"/>
                  </a:lnTo>
                  <a:lnTo>
                    <a:pt x="163" y="177"/>
                  </a:lnTo>
                  <a:lnTo>
                    <a:pt x="135" y="178"/>
                  </a:lnTo>
                  <a:lnTo>
                    <a:pt x="122" y="180"/>
                  </a:lnTo>
                  <a:lnTo>
                    <a:pt x="109" y="183"/>
                  </a:lnTo>
                  <a:lnTo>
                    <a:pt x="109" y="183"/>
                  </a:lnTo>
                  <a:lnTo>
                    <a:pt x="90" y="190"/>
                  </a:lnTo>
                  <a:lnTo>
                    <a:pt x="71" y="199"/>
                  </a:lnTo>
                  <a:lnTo>
                    <a:pt x="53" y="211"/>
                  </a:lnTo>
                  <a:lnTo>
                    <a:pt x="37" y="224"/>
                  </a:lnTo>
                  <a:lnTo>
                    <a:pt x="24" y="240"/>
                  </a:lnTo>
                  <a:lnTo>
                    <a:pt x="12" y="256"/>
                  </a:lnTo>
                  <a:lnTo>
                    <a:pt x="8" y="266"/>
                  </a:lnTo>
                  <a:lnTo>
                    <a:pt x="5" y="275"/>
                  </a:lnTo>
                  <a:lnTo>
                    <a:pt x="2" y="285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8" y="276"/>
                  </a:lnTo>
                  <a:lnTo>
                    <a:pt x="18" y="262"/>
                  </a:lnTo>
                  <a:lnTo>
                    <a:pt x="31" y="249"/>
                  </a:lnTo>
                  <a:lnTo>
                    <a:pt x="46" y="237"/>
                  </a:lnTo>
                  <a:lnTo>
                    <a:pt x="62" y="228"/>
                  </a:lnTo>
                  <a:lnTo>
                    <a:pt x="80" y="221"/>
                  </a:lnTo>
                  <a:lnTo>
                    <a:pt x="100" y="215"/>
                  </a:lnTo>
                  <a:lnTo>
                    <a:pt x="121" y="211"/>
                  </a:lnTo>
                  <a:lnTo>
                    <a:pt x="121" y="211"/>
                  </a:lnTo>
                  <a:lnTo>
                    <a:pt x="144" y="209"/>
                  </a:lnTo>
                  <a:lnTo>
                    <a:pt x="167" y="209"/>
                  </a:lnTo>
                  <a:lnTo>
                    <a:pt x="191" y="212"/>
                  </a:lnTo>
                  <a:lnTo>
                    <a:pt x="213" y="215"/>
                  </a:lnTo>
                  <a:lnTo>
                    <a:pt x="258" y="222"/>
                  </a:lnTo>
                  <a:lnTo>
                    <a:pt x="282" y="225"/>
                  </a:lnTo>
                  <a:lnTo>
                    <a:pt x="305" y="227"/>
                  </a:lnTo>
                  <a:lnTo>
                    <a:pt x="305" y="227"/>
                  </a:lnTo>
                  <a:lnTo>
                    <a:pt x="320" y="225"/>
                  </a:lnTo>
                  <a:lnTo>
                    <a:pt x="334" y="224"/>
                  </a:lnTo>
                  <a:lnTo>
                    <a:pt x="364" y="219"/>
                  </a:lnTo>
                  <a:lnTo>
                    <a:pt x="391" y="211"/>
                  </a:lnTo>
                  <a:lnTo>
                    <a:pt x="418" y="199"/>
                  </a:lnTo>
                  <a:lnTo>
                    <a:pt x="443" y="186"/>
                  </a:lnTo>
                  <a:lnTo>
                    <a:pt x="466" y="170"/>
                  </a:lnTo>
                  <a:lnTo>
                    <a:pt x="488" y="151"/>
                  </a:lnTo>
                  <a:lnTo>
                    <a:pt x="509" y="130"/>
                  </a:lnTo>
                  <a:lnTo>
                    <a:pt x="509" y="130"/>
                  </a:lnTo>
                  <a:lnTo>
                    <a:pt x="519" y="118"/>
                  </a:lnTo>
                  <a:lnTo>
                    <a:pt x="529" y="105"/>
                  </a:lnTo>
                  <a:lnTo>
                    <a:pt x="538" y="91"/>
                  </a:lnTo>
                  <a:lnTo>
                    <a:pt x="547" y="74"/>
                  </a:lnTo>
                  <a:lnTo>
                    <a:pt x="552" y="58"/>
                  </a:lnTo>
                  <a:lnTo>
                    <a:pt x="554" y="50"/>
                  </a:lnTo>
                  <a:lnTo>
                    <a:pt x="554" y="42"/>
                  </a:lnTo>
                  <a:lnTo>
                    <a:pt x="554" y="35"/>
                  </a:lnTo>
                  <a:lnTo>
                    <a:pt x="551" y="28"/>
                  </a:lnTo>
                  <a:lnTo>
                    <a:pt x="548" y="20"/>
                  </a:lnTo>
                  <a:lnTo>
                    <a:pt x="544" y="14"/>
                  </a:lnTo>
                  <a:lnTo>
                    <a:pt x="544" y="1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7BFC8631-07D4-42DD-B7C3-EA1A6AC50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304" y="1633818"/>
              <a:ext cx="843059" cy="559586"/>
            </a:xfrm>
            <a:custGeom>
              <a:avLst/>
              <a:gdLst>
                <a:gd name="T0" fmla="*/ 160 w 229"/>
                <a:gd name="T1" fmla="*/ 30 h 152"/>
                <a:gd name="T2" fmla="*/ 160 w 229"/>
                <a:gd name="T3" fmla="*/ 30 h 152"/>
                <a:gd name="T4" fmla="*/ 148 w 229"/>
                <a:gd name="T5" fmla="*/ 21 h 152"/>
                <a:gd name="T6" fmla="*/ 136 w 229"/>
                <a:gd name="T7" fmla="*/ 14 h 152"/>
                <a:gd name="T8" fmla="*/ 123 w 229"/>
                <a:gd name="T9" fmla="*/ 8 h 152"/>
                <a:gd name="T10" fmla="*/ 110 w 229"/>
                <a:gd name="T11" fmla="*/ 4 h 152"/>
                <a:gd name="T12" fmla="*/ 95 w 229"/>
                <a:gd name="T13" fmla="*/ 1 h 152"/>
                <a:gd name="T14" fmla="*/ 81 w 229"/>
                <a:gd name="T15" fmla="*/ 0 h 152"/>
                <a:gd name="T16" fmla="*/ 65 w 229"/>
                <a:gd name="T17" fmla="*/ 0 h 152"/>
                <a:gd name="T18" fmla="*/ 49 w 229"/>
                <a:gd name="T19" fmla="*/ 1 h 152"/>
                <a:gd name="T20" fmla="*/ 49 w 229"/>
                <a:gd name="T21" fmla="*/ 1 h 152"/>
                <a:gd name="T22" fmla="*/ 34 w 229"/>
                <a:gd name="T23" fmla="*/ 5 h 152"/>
                <a:gd name="T24" fmla="*/ 21 w 229"/>
                <a:gd name="T25" fmla="*/ 11 h 152"/>
                <a:gd name="T26" fmla="*/ 13 w 229"/>
                <a:gd name="T27" fmla="*/ 16 h 152"/>
                <a:gd name="T28" fmla="*/ 9 w 229"/>
                <a:gd name="T29" fmla="*/ 21 h 152"/>
                <a:gd name="T30" fmla="*/ 5 w 229"/>
                <a:gd name="T31" fmla="*/ 27 h 152"/>
                <a:gd name="T32" fmla="*/ 2 w 229"/>
                <a:gd name="T33" fmla="*/ 35 h 152"/>
                <a:gd name="T34" fmla="*/ 2 w 229"/>
                <a:gd name="T35" fmla="*/ 35 h 152"/>
                <a:gd name="T36" fmla="*/ 0 w 229"/>
                <a:gd name="T37" fmla="*/ 41 h 152"/>
                <a:gd name="T38" fmla="*/ 0 w 229"/>
                <a:gd name="T39" fmla="*/ 46 h 152"/>
                <a:gd name="T40" fmla="*/ 0 w 229"/>
                <a:gd name="T41" fmla="*/ 52 h 152"/>
                <a:gd name="T42" fmla="*/ 2 w 229"/>
                <a:gd name="T43" fmla="*/ 58 h 152"/>
                <a:gd name="T44" fmla="*/ 8 w 229"/>
                <a:gd name="T45" fmla="*/ 68 h 152"/>
                <a:gd name="T46" fmla="*/ 16 w 229"/>
                <a:gd name="T47" fmla="*/ 79 h 152"/>
                <a:gd name="T48" fmla="*/ 16 w 229"/>
                <a:gd name="T49" fmla="*/ 79 h 152"/>
                <a:gd name="T50" fmla="*/ 25 w 229"/>
                <a:gd name="T51" fmla="*/ 84 h 152"/>
                <a:gd name="T52" fmla="*/ 37 w 229"/>
                <a:gd name="T53" fmla="*/ 89 h 152"/>
                <a:gd name="T54" fmla="*/ 49 w 229"/>
                <a:gd name="T55" fmla="*/ 92 h 152"/>
                <a:gd name="T56" fmla="*/ 62 w 229"/>
                <a:gd name="T57" fmla="*/ 93 h 152"/>
                <a:gd name="T58" fmla="*/ 62 w 229"/>
                <a:gd name="T59" fmla="*/ 93 h 152"/>
                <a:gd name="T60" fmla="*/ 75 w 229"/>
                <a:gd name="T61" fmla="*/ 93 h 152"/>
                <a:gd name="T62" fmla="*/ 88 w 229"/>
                <a:gd name="T63" fmla="*/ 92 h 152"/>
                <a:gd name="T64" fmla="*/ 113 w 229"/>
                <a:gd name="T65" fmla="*/ 89 h 152"/>
                <a:gd name="T66" fmla="*/ 126 w 229"/>
                <a:gd name="T67" fmla="*/ 87 h 152"/>
                <a:gd name="T68" fmla="*/ 139 w 229"/>
                <a:gd name="T69" fmla="*/ 87 h 152"/>
                <a:gd name="T70" fmla="*/ 153 w 229"/>
                <a:gd name="T71" fmla="*/ 89 h 152"/>
                <a:gd name="T72" fmla="*/ 166 w 229"/>
                <a:gd name="T73" fmla="*/ 93 h 152"/>
                <a:gd name="T74" fmla="*/ 166 w 229"/>
                <a:gd name="T75" fmla="*/ 93 h 152"/>
                <a:gd name="T76" fmla="*/ 186 w 229"/>
                <a:gd name="T77" fmla="*/ 103 h 152"/>
                <a:gd name="T78" fmla="*/ 196 w 229"/>
                <a:gd name="T79" fmla="*/ 108 h 152"/>
                <a:gd name="T80" fmla="*/ 205 w 229"/>
                <a:gd name="T81" fmla="*/ 115 h 152"/>
                <a:gd name="T82" fmla="*/ 213 w 229"/>
                <a:gd name="T83" fmla="*/ 123 h 152"/>
                <a:gd name="T84" fmla="*/ 218 w 229"/>
                <a:gd name="T85" fmla="*/ 131 h 152"/>
                <a:gd name="T86" fmla="*/ 224 w 229"/>
                <a:gd name="T87" fmla="*/ 140 h 152"/>
                <a:gd name="T88" fmla="*/ 229 w 229"/>
                <a:gd name="T89" fmla="*/ 152 h 152"/>
                <a:gd name="T90" fmla="*/ 229 w 229"/>
                <a:gd name="T91" fmla="*/ 152 h 152"/>
                <a:gd name="T92" fmla="*/ 224 w 229"/>
                <a:gd name="T93" fmla="*/ 134 h 152"/>
                <a:gd name="T94" fmla="*/ 218 w 229"/>
                <a:gd name="T95" fmla="*/ 118 h 152"/>
                <a:gd name="T96" fmla="*/ 211 w 229"/>
                <a:gd name="T97" fmla="*/ 101 h 152"/>
                <a:gd name="T98" fmla="*/ 202 w 229"/>
                <a:gd name="T99" fmla="*/ 84 h 152"/>
                <a:gd name="T100" fmla="*/ 194 w 229"/>
                <a:gd name="T101" fmla="*/ 70 h 152"/>
                <a:gd name="T102" fmla="*/ 183 w 229"/>
                <a:gd name="T103" fmla="*/ 55 h 152"/>
                <a:gd name="T104" fmla="*/ 172 w 229"/>
                <a:gd name="T105" fmla="*/ 42 h 152"/>
                <a:gd name="T106" fmla="*/ 160 w 229"/>
                <a:gd name="T107" fmla="*/ 30 h 152"/>
                <a:gd name="T108" fmla="*/ 160 w 229"/>
                <a:gd name="T109" fmla="*/ 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9" h="152">
                  <a:moveTo>
                    <a:pt x="160" y="30"/>
                  </a:moveTo>
                  <a:lnTo>
                    <a:pt x="160" y="30"/>
                  </a:lnTo>
                  <a:lnTo>
                    <a:pt x="148" y="21"/>
                  </a:lnTo>
                  <a:lnTo>
                    <a:pt x="136" y="14"/>
                  </a:lnTo>
                  <a:lnTo>
                    <a:pt x="123" y="8"/>
                  </a:lnTo>
                  <a:lnTo>
                    <a:pt x="110" y="4"/>
                  </a:lnTo>
                  <a:lnTo>
                    <a:pt x="95" y="1"/>
                  </a:lnTo>
                  <a:lnTo>
                    <a:pt x="81" y="0"/>
                  </a:lnTo>
                  <a:lnTo>
                    <a:pt x="65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34" y="5"/>
                  </a:lnTo>
                  <a:lnTo>
                    <a:pt x="21" y="11"/>
                  </a:lnTo>
                  <a:lnTo>
                    <a:pt x="13" y="16"/>
                  </a:lnTo>
                  <a:lnTo>
                    <a:pt x="9" y="21"/>
                  </a:lnTo>
                  <a:lnTo>
                    <a:pt x="5" y="27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8" y="68"/>
                  </a:lnTo>
                  <a:lnTo>
                    <a:pt x="16" y="79"/>
                  </a:lnTo>
                  <a:lnTo>
                    <a:pt x="16" y="79"/>
                  </a:lnTo>
                  <a:lnTo>
                    <a:pt x="25" y="84"/>
                  </a:lnTo>
                  <a:lnTo>
                    <a:pt x="37" y="89"/>
                  </a:lnTo>
                  <a:lnTo>
                    <a:pt x="49" y="92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75" y="93"/>
                  </a:lnTo>
                  <a:lnTo>
                    <a:pt x="88" y="92"/>
                  </a:lnTo>
                  <a:lnTo>
                    <a:pt x="113" y="89"/>
                  </a:lnTo>
                  <a:lnTo>
                    <a:pt x="126" y="87"/>
                  </a:lnTo>
                  <a:lnTo>
                    <a:pt x="139" y="87"/>
                  </a:lnTo>
                  <a:lnTo>
                    <a:pt x="153" y="89"/>
                  </a:lnTo>
                  <a:lnTo>
                    <a:pt x="166" y="93"/>
                  </a:lnTo>
                  <a:lnTo>
                    <a:pt x="166" y="93"/>
                  </a:lnTo>
                  <a:lnTo>
                    <a:pt x="186" y="103"/>
                  </a:lnTo>
                  <a:lnTo>
                    <a:pt x="196" y="108"/>
                  </a:lnTo>
                  <a:lnTo>
                    <a:pt x="205" y="115"/>
                  </a:lnTo>
                  <a:lnTo>
                    <a:pt x="213" y="123"/>
                  </a:lnTo>
                  <a:lnTo>
                    <a:pt x="218" y="131"/>
                  </a:lnTo>
                  <a:lnTo>
                    <a:pt x="224" y="140"/>
                  </a:lnTo>
                  <a:lnTo>
                    <a:pt x="229" y="152"/>
                  </a:lnTo>
                  <a:lnTo>
                    <a:pt x="229" y="152"/>
                  </a:lnTo>
                  <a:lnTo>
                    <a:pt x="224" y="134"/>
                  </a:lnTo>
                  <a:lnTo>
                    <a:pt x="218" y="118"/>
                  </a:lnTo>
                  <a:lnTo>
                    <a:pt x="211" y="101"/>
                  </a:lnTo>
                  <a:lnTo>
                    <a:pt x="202" y="84"/>
                  </a:lnTo>
                  <a:lnTo>
                    <a:pt x="194" y="70"/>
                  </a:lnTo>
                  <a:lnTo>
                    <a:pt x="183" y="55"/>
                  </a:lnTo>
                  <a:lnTo>
                    <a:pt x="172" y="42"/>
                  </a:lnTo>
                  <a:lnTo>
                    <a:pt x="160" y="30"/>
                  </a:lnTo>
                  <a:lnTo>
                    <a:pt x="160" y="3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0D927954-72F5-4884-AF6F-CE2A521AABCA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3134721" y="2080583"/>
              <a:ext cx="600081" cy="257704"/>
            </a:xfrm>
            <a:custGeom>
              <a:avLst/>
              <a:gdLst>
                <a:gd name="T0" fmla="*/ 123 w 163"/>
                <a:gd name="T1" fmla="*/ 20 h 70"/>
                <a:gd name="T2" fmla="*/ 123 w 163"/>
                <a:gd name="T3" fmla="*/ 20 h 70"/>
                <a:gd name="T4" fmla="*/ 110 w 163"/>
                <a:gd name="T5" fmla="*/ 13 h 70"/>
                <a:gd name="T6" fmla="*/ 110 w 163"/>
                <a:gd name="T7" fmla="*/ 13 h 70"/>
                <a:gd name="T8" fmla="*/ 98 w 163"/>
                <a:gd name="T9" fmla="*/ 7 h 70"/>
                <a:gd name="T10" fmla="*/ 85 w 163"/>
                <a:gd name="T11" fmla="*/ 3 h 70"/>
                <a:gd name="T12" fmla="*/ 70 w 163"/>
                <a:gd name="T13" fmla="*/ 0 h 70"/>
                <a:gd name="T14" fmla="*/ 57 w 163"/>
                <a:gd name="T15" fmla="*/ 0 h 70"/>
                <a:gd name="T16" fmla="*/ 43 w 163"/>
                <a:gd name="T17" fmla="*/ 0 h 70"/>
                <a:gd name="T18" fmla="*/ 29 w 163"/>
                <a:gd name="T19" fmla="*/ 3 h 70"/>
                <a:gd name="T20" fmla="*/ 18 w 163"/>
                <a:gd name="T21" fmla="*/ 9 h 70"/>
                <a:gd name="T22" fmla="*/ 9 w 163"/>
                <a:gd name="T23" fmla="*/ 16 h 70"/>
                <a:gd name="T24" fmla="*/ 9 w 163"/>
                <a:gd name="T25" fmla="*/ 16 h 70"/>
                <a:gd name="T26" fmla="*/ 4 w 163"/>
                <a:gd name="T27" fmla="*/ 20 h 70"/>
                <a:gd name="T28" fmla="*/ 2 w 163"/>
                <a:gd name="T29" fmla="*/ 25 h 70"/>
                <a:gd name="T30" fmla="*/ 0 w 163"/>
                <a:gd name="T31" fmla="*/ 29 h 70"/>
                <a:gd name="T32" fmla="*/ 0 w 163"/>
                <a:gd name="T33" fmla="*/ 35 h 70"/>
                <a:gd name="T34" fmla="*/ 0 w 163"/>
                <a:gd name="T35" fmla="*/ 39 h 70"/>
                <a:gd name="T36" fmla="*/ 2 w 163"/>
                <a:gd name="T37" fmla="*/ 44 h 70"/>
                <a:gd name="T38" fmla="*/ 3 w 163"/>
                <a:gd name="T39" fmla="*/ 50 h 70"/>
                <a:gd name="T40" fmla="*/ 6 w 163"/>
                <a:gd name="T41" fmla="*/ 54 h 70"/>
                <a:gd name="T42" fmla="*/ 6 w 163"/>
                <a:gd name="T43" fmla="*/ 54 h 70"/>
                <a:gd name="T44" fmla="*/ 12 w 163"/>
                <a:gd name="T45" fmla="*/ 60 h 70"/>
                <a:gd name="T46" fmla="*/ 18 w 163"/>
                <a:gd name="T47" fmla="*/ 64 h 70"/>
                <a:gd name="T48" fmla="*/ 24 w 163"/>
                <a:gd name="T49" fmla="*/ 67 h 70"/>
                <a:gd name="T50" fmla="*/ 31 w 163"/>
                <a:gd name="T51" fmla="*/ 69 h 70"/>
                <a:gd name="T52" fmla="*/ 31 w 163"/>
                <a:gd name="T53" fmla="*/ 69 h 70"/>
                <a:gd name="T54" fmla="*/ 40 w 163"/>
                <a:gd name="T55" fmla="*/ 70 h 70"/>
                <a:gd name="T56" fmla="*/ 47 w 163"/>
                <a:gd name="T57" fmla="*/ 70 h 70"/>
                <a:gd name="T58" fmla="*/ 56 w 163"/>
                <a:gd name="T59" fmla="*/ 70 h 70"/>
                <a:gd name="T60" fmla="*/ 63 w 163"/>
                <a:gd name="T61" fmla="*/ 69 h 70"/>
                <a:gd name="T62" fmla="*/ 79 w 163"/>
                <a:gd name="T63" fmla="*/ 63 h 70"/>
                <a:gd name="T64" fmla="*/ 97 w 163"/>
                <a:gd name="T65" fmla="*/ 57 h 70"/>
                <a:gd name="T66" fmla="*/ 97 w 163"/>
                <a:gd name="T67" fmla="*/ 57 h 70"/>
                <a:gd name="T68" fmla="*/ 113 w 163"/>
                <a:gd name="T69" fmla="*/ 53 h 70"/>
                <a:gd name="T70" fmla="*/ 122 w 163"/>
                <a:gd name="T71" fmla="*/ 53 h 70"/>
                <a:gd name="T72" fmla="*/ 130 w 163"/>
                <a:gd name="T73" fmla="*/ 51 h 70"/>
                <a:gd name="T74" fmla="*/ 138 w 163"/>
                <a:gd name="T75" fmla="*/ 53 h 70"/>
                <a:gd name="T76" fmla="*/ 147 w 163"/>
                <a:gd name="T77" fmla="*/ 54 h 70"/>
                <a:gd name="T78" fmla="*/ 155 w 163"/>
                <a:gd name="T79" fmla="*/ 57 h 70"/>
                <a:gd name="T80" fmla="*/ 163 w 163"/>
                <a:gd name="T81" fmla="*/ 61 h 70"/>
                <a:gd name="T82" fmla="*/ 163 w 163"/>
                <a:gd name="T83" fmla="*/ 61 h 70"/>
                <a:gd name="T84" fmla="*/ 160 w 163"/>
                <a:gd name="T85" fmla="*/ 57 h 70"/>
                <a:gd name="T86" fmla="*/ 155 w 163"/>
                <a:gd name="T87" fmla="*/ 53 h 70"/>
                <a:gd name="T88" fmla="*/ 155 w 163"/>
                <a:gd name="T89" fmla="*/ 53 h 70"/>
                <a:gd name="T90" fmla="*/ 144 w 163"/>
                <a:gd name="T91" fmla="*/ 38 h 70"/>
                <a:gd name="T92" fmla="*/ 144 w 163"/>
                <a:gd name="T93" fmla="*/ 38 h 70"/>
                <a:gd name="T94" fmla="*/ 133 w 163"/>
                <a:gd name="T95" fmla="*/ 29 h 70"/>
                <a:gd name="T96" fmla="*/ 123 w 163"/>
                <a:gd name="T97" fmla="*/ 20 h 70"/>
                <a:gd name="T98" fmla="*/ 123 w 163"/>
                <a:gd name="T99" fmla="*/ 2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3" h="70">
                  <a:moveTo>
                    <a:pt x="123" y="20"/>
                  </a:moveTo>
                  <a:lnTo>
                    <a:pt x="123" y="20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5" y="3"/>
                  </a:lnTo>
                  <a:lnTo>
                    <a:pt x="70" y="0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29" y="3"/>
                  </a:lnTo>
                  <a:lnTo>
                    <a:pt x="18" y="9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3" y="50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18" y="64"/>
                  </a:lnTo>
                  <a:lnTo>
                    <a:pt x="24" y="6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40" y="70"/>
                  </a:lnTo>
                  <a:lnTo>
                    <a:pt x="47" y="70"/>
                  </a:lnTo>
                  <a:lnTo>
                    <a:pt x="56" y="70"/>
                  </a:lnTo>
                  <a:lnTo>
                    <a:pt x="63" y="69"/>
                  </a:lnTo>
                  <a:lnTo>
                    <a:pt x="79" y="63"/>
                  </a:lnTo>
                  <a:lnTo>
                    <a:pt x="97" y="57"/>
                  </a:lnTo>
                  <a:lnTo>
                    <a:pt x="97" y="57"/>
                  </a:lnTo>
                  <a:lnTo>
                    <a:pt x="113" y="53"/>
                  </a:lnTo>
                  <a:lnTo>
                    <a:pt x="122" y="53"/>
                  </a:lnTo>
                  <a:lnTo>
                    <a:pt x="130" y="51"/>
                  </a:lnTo>
                  <a:lnTo>
                    <a:pt x="138" y="53"/>
                  </a:lnTo>
                  <a:lnTo>
                    <a:pt x="147" y="54"/>
                  </a:lnTo>
                  <a:lnTo>
                    <a:pt x="155" y="57"/>
                  </a:lnTo>
                  <a:lnTo>
                    <a:pt x="163" y="61"/>
                  </a:lnTo>
                  <a:lnTo>
                    <a:pt x="163" y="61"/>
                  </a:lnTo>
                  <a:lnTo>
                    <a:pt x="160" y="57"/>
                  </a:lnTo>
                  <a:lnTo>
                    <a:pt x="155" y="53"/>
                  </a:lnTo>
                  <a:lnTo>
                    <a:pt x="155" y="53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33" y="29"/>
                  </a:lnTo>
                  <a:lnTo>
                    <a:pt x="123" y="20"/>
                  </a:lnTo>
                  <a:lnTo>
                    <a:pt x="123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9767A006-E7BB-4032-AC1F-941FE0FA8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97" y="2757454"/>
              <a:ext cx="1233297" cy="1229616"/>
            </a:xfrm>
            <a:custGeom>
              <a:avLst/>
              <a:gdLst>
                <a:gd name="T0" fmla="*/ 319 w 335"/>
                <a:gd name="T1" fmla="*/ 7 h 334"/>
                <a:gd name="T2" fmla="*/ 293 w 335"/>
                <a:gd name="T3" fmla="*/ 1 h 334"/>
                <a:gd name="T4" fmla="*/ 262 w 335"/>
                <a:gd name="T5" fmla="*/ 0 h 334"/>
                <a:gd name="T6" fmla="*/ 231 w 335"/>
                <a:gd name="T7" fmla="*/ 3 h 334"/>
                <a:gd name="T8" fmla="*/ 212 w 335"/>
                <a:gd name="T9" fmla="*/ 7 h 334"/>
                <a:gd name="T10" fmla="*/ 174 w 335"/>
                <a:gd name="T11" fmla="*/ 19 h 334"/>
                <a:gd name="T12" fmla="*/ 139 w 335"/>
                <a:gd name="T13" fmla="*/ 37 h 334"/>
                <a:gd name="T14" fmla="*/ 105 w 335"/>
                <a:gd name="T15" fmla="*/ 59 h 334"/>
                <a:gd name="T16" fmla="*/ 76 w 335"/>
                <a:gd name="T17" fmla="*/ 85 h 334"/>
                <a:gd name="T18" fmla="*/ 49 w 335"/>
                <a:gd name="T19" fmla="*/ 114 h 334"/>
                <a:gd name="T20" fmla="*/ 28 w 335"/>
                <a:gd name="T21" fmla="*/ 148 h 334"/>
                <a:gd name="T22" fmla="*/ 11 w 335"/>
                <a:gd name="T23" fmla="*/ 183 h 334"/>
                <a:gd name="T24" fmla="*/ 6 w 335"/>
                <a:gd name="T25" fmla="*/ 202 h 334"/>
                <a:gd name="T26" fmla="*/ 1 w 335"/>
                <a:gd name="T27" fmla="*/ 225 h 334"/>
                <a:gd name="T28" fmla="*/ 0 w 335"/>
                <a:gd name="T29" fmla="*/ 250 h 334"/>
                <a:gd name="T30" fmla="*/ 6 w 335"/>
                <a:gd name="T31" fmla="*/ 274 h 334"/>
                <a:gd name="T32" fmla="*/ 14 w 335"/>
                <a:gd name="T33" fmla="*/ 294 h 334"/>
                <a:gd name="T34" fmla="*/ 22 w 335"/>
                <a:gd name="T35" fmla="*/ 305 h 334"/>
                <a:gd name="T36" fmla="*/ 39 w 335"/>
                <a:gd name="T37" fmla="*/ 319 h 334"/>
                <a:gd name="T38" fmla="*/ 60 w 335"/>
                <a:gd name="T39" fmla="*/ 329 h 334"/>
                <a:gd name="T40" fmla="*/ 82 w 335"/>
                <a:gd name="T41" fmla="*/ 334 h 334"/>
                <a:gd name="T42" fmla="*/ 93 w 335"/>
                <a:gd name="T43" fmla="*/ 334 h 334"/>
                <a:gd name="T44" fmla="*/ 111 w 335"/>
                <a:gd name="T45" fmla="*/ 329 h 334"/>
                <a:gd name="T46" fmla="*/ 140 w 335"/>
                <a:gd name="T47" fmla="*/ 315 h 334"/>
                <a:gd name="T48" fmla="*/ 162 w 335"/>
                <a:gd name="T49" fmla="*/ 291 h 334"/>
                <a:gd name="T50" fmla="*/ 178 w 335"/>
                <a:gd name="T51" fmla="*/ 262 h 334"/>
                <a:gd name="T52" fmla="*/ 184 w 335"/>
                <a:gd name="T53" fmla="*/ 246 h 334"/>
                <a:gd name="T54" fmla="*/ 199 w 335"/>
                <a:gd name="T55" fmla="*/ 202 h 334"/>
                <a:gd name="T56" fmla="*/ 219 w 335"/>
                <a:gd name="T57" fmla="*/ 133 h 334"/>
                <a:gd name="T58" fmla="*/ 237 w 335"/>
                <a:gd name="T59" fmla="*/ 89 h 334"/>
                <a:gd name="T60" fmla="*/ 247 w 335"/>
                <a:gd name="T61" fmla="*/ 70 h 334"/>
                <a:gd name="T62" fmla="*/ 262 w 335"/>
                <a:gd name="T63" fmla="*/ 51 h 334"/>
                <a:gd name="T64" fmla="*/ 285 w 335"/>
                <a:gd name="T65" fmla="*/ 31 h 334"/>
                <a:gd name="T66" fmla="*/ 312 w 335"/>
                <a:gd name="T67" fmla="*/ 15 h 334"/>
                <a:gd name="T68" fmla="*/ 329 w 335"/>
                <a:gd name="T69" fmla="*/ 10 h 334"/>
                <a:gd name="T70" fmla="*/ 335 w 335"/>
                <a:gd name="T71" fmla="*/ 12 h 334"/>
                <a:gd name="T72" fmla="*/ 319 w 335"/>
                <a:gd name="T73" fmla="*/ 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334">
                  <a:moveTo>
                    <a:pt x="319" y="7"/>
                  </a:moveTo>
                  <a:lnTo>
                    <a:pt x="319" y="7"/>
                  </a:lnTo>
                  <a:lnTo>
                    <a:pt x="293" y="1"/>
                  </a:lnTo>
                  <a:lnTo>
                    <a:pt x="293" y="1"/>
                  </a:lnTo>
                  <a:lnTo>
                    <a:pt x="278" y="0"/>
                  </a:lnTo>
                  <a:lnTo>
                    <a:pt x="262" y="0"/>
                  </a:lnTo>
                  <a:lnTo>
                    <a:pt x="246" y="1"/>
                  </a:lnTo>
                  <a:lnTo>
                    <a:pt x="231" y="3"/>
                  </a:lnTo>
                  <a:lnTo>
                    <a:pt x="231" y="3"/>
                  </a:lnTo>
                  <a:lnTo>
                    <a:pt x="212" y="7"/>
                  </a:lnTo>
                  <a:lnTo>
                    <a:pt x="193" y="12"/>
                  </a:lnTo>
                  <a:lnTo>
                    <a:pt x="174" y="19"/>
                  </a:lnTo>
                  <a:lnTo>
                    <a:pt x="156" y="26"/>
                  </a:lnTo>
                  <a:lnTo>
                    <a:pt x="139" y="37"/>
                  </a:lnTo>
                  <a:lnTo>
                    <a:pt x="121" y="47"/>
                  </a:lnTo>
                  <a:lnTo>
                    <a:pt x="105" y="59"/>
                  </a:lnTo>
                  <a:lnTo>
                    <a:pt x="90" y="70"/>
                  </a:lnTo>
                  <a:lnTo>
                    <a:pt x="76" y="85"/>
                  </a:lnTo>
                  <a:lnTo>
                    <a:pt x="63" y="98"/>
                  </a:lnTo>
                  <a:lnTo>
                    <a:pt x="49" y="114"/>
                  </a:lnTo>
                  <a:lnTo>
                    <a:pt x="38" y="130"/>
                  </a:lnTo>
                  <a:lnTo>
                    <a:pt x="28" y="148"/>
                  </a:lnTo>
                  <a:lnTo>
                    <a:pt x="19" y="165"/>
                  </a:lnTo>
                  <a:lnTo>
                    <a:pt x="11" y="183"/>
                  </a:lnTo>
                  <a:lnTo>
                    <a:pt x="6" y="202"/>
                  </a:lnTo>
                  <a:lnTo>
                    <a:pt x="6" y="202"/>
                  </a:lnTo>
                  <a:lnTo>
                    <a:pt x="3" y="214"/>
                  </a:lnTo>
                  <a:lnTo>
                    <a:pt x="1" y="225"/>
                  </a:lnTo>
                  <a:lnTo>
                    <a:pt x="0" y="239"/>
                  </a:lnTo>
                  <a:lnTo>
                    <a:pt x="0" y="250"/>
                  </a:lnTo>
                  <a:lnTo>
                    <a:pt x="3" y="262"/>
                  </a:lnTo>
                  <a:lnTo>
                    <a:pt x="6" y="274"/>
                  </a:lnTo>
                  <a:lnTo>
                    <a:pt x="8" y="284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22" y="305"/>
                  </a:lnTo>
                  <a:lnTo>
                    <a:pt x="30" y="312"/>
                  </a:lnTo>
                  <a:lnTo>
                    <a:pt x="39" y="319"/>
                  </a:lnTo>
                  <a:lnTo>
                    <a:pt x="49" y="325"/>
                  </a:lnTo>
                  <a:lnTo>
                    <a:pt x="60" y="329"/>
                  </a:lnTo>
                  <a:lnTo>
                    <a:pt x="71" y="332"/>
                  </a:lnTo>
                  <a:lnTo>
                    <a:pt x="82" y="334"/>
                  </a:lnTo>
                  <a:lnTo>
                    <a:pt x="93" y="334"/>
                  </a:lnTo>
                  <a:lnTo>
                    <a:pt x="93" y="334"/>
                  </a:lnTo>
                  <a:lnTo>
                    <a:pt x="102" y="332"/>
                  </a:lnTo>
                  <a:lnTo>
                    <a:pt x="111" y="329"/>
                  </a:lnTo>
                  <a:lnTo>
                    <a:pt x="127" y="324"/>
                  </a:lnTo>
                  <a:lnTo>
                    <a:pt x="140" y="315"/>
                  </a:lnTo>
                  <a:lnTo>
                    <a:pt x="152" y="305"/>
                  </a:lnTo>
                  <a:lnTo>
                    <a:pt x="162" y="291"/>
                  </a:lnTo>
                  <a:lnTo>
                    <a:pt x="171" y="277"/>
                  </a:lnTo>
                  <a:lnTo>
                    <a:pt x="178" y="262"/>
                  </a:lnTo>
                  <a:lnTo>
                    <a:pt x="184" y="246"/>
                  </a:lnTo>
                  <a:lnTo>
                    <a:pt x="184" y="246"/>
                  </a:lnTo>
                  <a:lnTo>
                    <a:pt x="191" y="225"/>
                  </a:lnTo>
                  <a:lnTo>
                    <a:pt x="199" y="202"/>
                  </a:lnTo>
                  <a:lnTo>
                    <a:pt x="212" y="157"/>
                  </a:lnTo>
                  <a:lnTo>
                    <a:pt x="219" y="133"/>
                  </a:lnTo>
                  <a:lnTo>
                    <a:pt x="227" y="111"/>
                  </a:lnTo>
                  <a:lnTo>
                    <a:pt x="237" y="89"/>
                  </a:lnTo>
                  <a:lnTo>
                    <a:pt x="247" y="70"/>
                  </a:lnTo>
                  <a:lnTo>
                    <a:pt x="247" y="70"/>
                  </a:lnTo>
                  <a:lnTo>
                    <a:pt x="253" y="61"/>
                  </a:lnTo>
                  <a:lnTo>
                    <a:pt x="262" y="51"/>
                  </a:lnTo>
                  <a:lnTo>
                    <a:pt x="273" y="41"/>
                  </a:lnTo>
                  <a:lnTo>
                    <a:pt x="285" y="31"/>
                  </a:lnTo>
                  <a:lnTo>
                    <a:pt x="298" y="21"/>
                  </a:lnTo>
                  <a:lnTo>
                    <a:pt x="312" y="15"/>
                  </a:lnTo>
                  <a:lnTo>
                    <a:pt x="323" y="10"/>
                  </a:lnTo>
                  <a:lnTo>
                    <a:pt x="329" y="10"/>
                  </a:lnTo>
                  <a:lnTo>
                    <a:pt x="335" y="12"/>
                  </a:lnTo>
                  <a:lnTo>
                    <a:pt x="335" y="12"/>
                  </a:lnTo>
                  <a:lnTo>
                    <a:pt x="319" y="7"/>
                  </a:lnTo>
                  <a:lnTo>
                    <a:pt x="319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1" name="Freeform 66">
              <a:extLst>
                <a:ext uri="{FF2B5EF4-FFF2-40B4-BE49-F238E27FC236}">
                  <a16:creationId xmlns:a16="http://schemas.microsoft.com/office/drawing/2014/main" id="{5EAFD1E4-663A-4863-83B9-718D6C5A2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861" y="2326719"/>
              <a:ext cx="600081" cy="257704"/>
            </a:xfrm>
            <a:custGeom>
              <a:avLst/>
              <a:gdLst>
                <a:gd name="T0" fmla="*/ 123 w 163"/>
                <a:gd name="T1" fmla="*/ 20 h 70"/>
                <a:gd name="T2" fmla="*/ 123 w 163"/>
                <a:gd name="T3" fmla="*/ 20 h 70"/>
                <a:gd name="T4" fmla="*/ 110 w 163"/>
                <a:gd name="T5" fmla="*/ 13 h 70"/>
                <a:gd name="T6" fmla="*/ 110 w 163"/>
                <a:gd name="T7" fmla="*/ 13 h 70"/>
                <a:gd name="T8" fmla="*/ 98 w 163"/>
                <a:gd name="T9" fmla="*/ 7 h 70"/>
                <a:gd name="T10" fmla="*/ 85 w 163"/>
                <a:gd name="T11" fmla="*/ 3 h 70"/>
                <a:gd name="T12" fmla="*/ 70 w 163"/>
                <a:gd name="T13" fmla="*/ 0 h 70"/>
                <a:gd name="T14" fmla="*/ 57 w 163"/>
                <a:gd name="T15" fmla="*/ 0 h 70"/>
                <a:gd name="T16" fmla="*/ 43 w 163"/>
                <a:gd name="T17" fmla="*/ 0 h 70"/>
                <a:gd name="T18" fmla="*/ 29 w 163"/>
                <a:gd name="T19" fmla="*/ 3 h 70"/>
                <a:gd name="T20" fmla="*/ 18 w 163"/>
                <a:gd name="T21" fmla="*/ 9 h 70"/>
                <a:gd name="T22" fmla="*/ 9 w 163"/>
                <a:gd name="T23" fmla="*/ 16 h 70"/>
                <a:gd name="T24" fmla="*/ 9 w 163"/>
                <a:gd name="T25" fmla="*/ 16 h 70"/>
                <a:gd name="T26" fmla="*/ 4 w 163"/>
                <a:gd name="T27" fmla="*/ 20 h 70"/>
                <a:gd name="T28" fmla="*/ 2 w 163"/>
                <a:gd name="T29" fmla="*/ 25 h 70"/>
                <a:gd name="T30" fmla="*/ 0 w 163"/>
                <a:gd name="T31" fmla="*/ 29 h 70"/>
                <a:gd name="T32" fmla="*/ 0 w 163"/>
                <a:gd name="T33" fmla="*/ 35 h 70"/>
                <a:gd name="T34" fmla="*/ 0 w 163"/>
                <a:gd name="T35" fmla="*/ 39 h 70"/>
                <a:gd name="T36" fmla="*/ 2 w 163"/>
                <a:gd name="T37" fmla="*/ 44 h 70"/>
                <a:gd name="T38" fmla="*/ 3 w 163"/>
                <a:gd name="T39" fmla="*/ 50 h 70"/>
                <a:gd name="T40" fmla="*/ 6 w 163"/>
                <a:gd name="T41" fmla="*/ 54 h 70"/>
                <a:gd name="T42" fmla="*/ 6 w 163"/>
                <a:gd name="T43" fmla="*/ 54 h 70"/>
                <a:gd name="T44" fmla="*/ 12 w 163"/>
                <a:gd name="T45" fmla="*/ 60 h 70"/>
                <a:gd name="T46" fmla="*/ 18 w 163"/>
                <a:gd name="T47" fmla="*/ 64 h 70"/>
                <a:gd name="T48" fmla="*/ 24 w 163"/>
                <a:gd name="T49" fmla="*/ 67 h 70"/>
                <a:gd name="T50" fmla="*/ 31 w 163"/>
                <a:gd name="T51" fmla="*/ 69 h 70"/>
                <a:gd name="T52" fmla="*/ 31 w 163"/>
                <a:gd name="T53" fmla="*/ 69 h 70"/>
                <a:gd name="T54" fmla="*/ 40 w 163"/>
                <a:gd name="T55" fmla="*/ 70 h 70"/>
                <a:gd name="T56" fmla="*/ 47 w 163"/>
                <a:gd name="T57" fmla="*/ 70 h 70"/>
                <a:gd name="T58" fmla="*/ 56 w 163"/>
                <a:gd name="T59" fmla="*/ 70 h 70"/>
                <a:gd name="T60" fmla="*/ 63 w 163"/>
                <a:gd name="T61" fmla="*/ 69 h 70"/>
                <a:gd name="T62" fmla="*/ 79 w 163"/>
                <a:gd name="T63" fmla="*/ 63 h 70"/>
                <a:gd name="T64" fmla="*/ 97 w 163"/>
                <a:gd name="T65" fmla="*/ 57 h 70"/>
                <a:gd name="T66" fmla="*/ 97 w 163"/>
                <a:gd name="T67" fmla="*/ 57 h 70"/>
                <a:gd name="T68" fmla="*/ 113 w 163"/>
                <a:gd name="T69" fmla="*/ 53 h 70"/>
                <a:gd name="T70" fmla="*/ 122 w 163"/>
                <a:gd name="T71" fmla="*/ 53 h 70"/>
                <a:gd name="T72" fmla="*/ 130 w 163"/>
                <a:gd name="T73" fmla="*/ 51 h 70"/>
                <a:gd name="T74" fmla="*/ 138 w 163"/>
                <a:gd name="T75" fmla="*/ 53 h 70"/>
                <a:gd name="T76" fmla="*/ 147 w 163"/>
                <a:gd name="T77" fmla="*/ 54 h 70"/>
                <a:gd name="T78" fmla="*/ 155 w 163"/>
                <a:gd name="T79" fmla="*/ 57 h 70"/>
                <a:gd name="T80" fmla="*/ 163 w 163"/>
                <a:gd name="T81" fmla="*/ 61 h 70"/>
                <a:gd name="T82" fmla="*/ 163 w 163"/>
                <a:gd name="T83" fmla="*/ 61 h 70"/>
                <a:gd name="T84" fmla="*/ 160 w 163"/>
                <a:gd name="T85" fmla="*/ 57 h 70"/>
                <a:gd name="T86" fmla="*/ 155 w 163"/>
                <a:gd name="T87" fmla="*/ 53 h 70"/>
                <a:gd name="T88" fmla="*/ 155 w 163"/>
                <a:gd name="T89" fmla="*/ 53 h 70"/>
                <a:gd name="T90" fmla="*/ 144 w 163"/>
                <a:gd name="T91" fmla="*/ 38 h 70"/>
                <a:gd name="T92" fmla="*/ 144 w 163"/>
                <a:gd name="T93" fmla="*/ 38 h 70"/>
                <a:gd name="T94" fmla="*/ 133 w 163"/>
                <a:gd name="T95" fmla="*/ 29 h 70"/>
                <a:gd name="T96" fmla="*/ 123 w 163"/>
                <a:gd name="T97" fmla="*/ 20 h 70"/>
                <a:gd name="T98" fmla="*/ 123 w 163"/>
                <a:gd name="T99" fmla="*/ 2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3" h="70">
                  <a:moveTo>
                    <a:pt x="123" y="20"/>
                  </a:moveTo>
                  <a:lnTo>
                    <a:pt x="123" y="20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5" y="3"/>
                  </a:lnTo>
                  <a:lnTo>
                    <a:pt x="70" y="0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29" y="3"/>
                  </a:lnTo>
                  <a:lnTo>
                    <a:pt x="18" y="9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3" y="50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2" y="60"/>
                  </a:lnTo>
                  <a:lnTo>
                    <a:pt x="18" y="64"/>
                  </a:lnTo>
                  <a:lnTo>
                    <a:pt x="24" y="6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40" y="70"/>
                  </a:lnTo>
                  <a:lnTo>
                    <a:pt x="47" y="70"/>
                  </a:lnTo>
                  <a:lnTo>
                    <a:pt x="56" y="70"/>
                  </a:lnTo>
                  <a:lnTo>
                    <a:pt x="63" y="69"/>
                  </a:lnTo>
                  <a:lnTo>
                    <a:pt x="79" y="63"/>
                  </a:lnTo>
                  <a:lnTo>
                    <a:pt x="97" y="57"/>
                  </a:lnTo>
                  <a:lnTo>
                    <a:pt x="97" y="57"/>
                  </a:lnTo>
                  <a:lnTo>
                    <a:pt x="113" y="53"/>
                  </a:lnTo>
                  <a:lnTo>
                    <a:pt x="122" y="53"/>
                  </a:lnTo>
                  <a:lnTo>
                    <a:pt x="130" y="51"/>
                  </a:lnTo>
                  <a:lnTo>
                    <a:pt x="138" y="53"/>
                  </a:lnTo>
                  <a:lnTo>
                    <a:pt x="147" y="54"/>
                  </a:lnTo>
                  <a:lnTo>
                    <a:pt x="155" y="57"/>
                  </a:lnTo>
                  <a:lnTo>
                    <a:pt x="163" y="61"/>
                  </a:lnTo>
                  <a:lnTo>
                    <a:pt x="163" y="61"/>
                  </a:lnTo>
                  <a:lnTo>
                    <a:pt x="160" y="57"/>
                  </a:lnTo>
                  <a:lnTo>
                    <a:pt x="155" y="53"/>
                  </a:lnTo>
                  <a:lnTo>
                    <a:pt x="155" y="53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33" y="29"/>
                  </a:lnTo>
                  <a:lnTo>
                    <a:pt x="123" y="20"/>
                  </a:lnTo>
                  <a:lnTo>
                    <a:pt x="123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112012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C8C5-2054-4F4D-A8D5-85BBF64B2B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F5CB3D-62E0-7F41-BB55-E74193859271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28895-32FE-7A46-AD97-B0C6A08D0B1B}"/>
              </a:ext>
            </a:extLst>
          </p:cNvPr>
          <p:cNvSpPr txBox="1"/>
          <p:nvPr/>
        </p:nvSpPr>
        <p:spPr>
          <a:xfrm>
            <a:off x="8063770" y="317099"/>
            <a:ext cx="3435820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0E2EA8-D682-EB47-8D59-517027B4B3E2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64A3B-BD63-3F40-9574-0ADDAAC85934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3E115-334E-0047-9625-2472FF1D6887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713D3C-F50C-9344-BB1B-7BF36A7E1F03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ED678-0482-B945-AFEF-539A3BFA76B9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67E457-7147-BE41-A430-373B8ADB3655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576583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1DF626-A869-E144-B48D-26C350702271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9A91F2-B1A5-4C97-B365-AD2A3C898B84}"/>
              </a:ext>
            </a:extLst>
          </p:cNvPr>
          <p:cNvSpPr/>
          <p:nvPr/>
        </p:nvSpPr>
        <p:spPr>
          <a:xfrm>
            <a:off x="5191354" y="5471883"/>
            <a:ext cx="2725253" cy="98878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2A264-0472-4CE2-B7F0-DFEDA447DF7E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4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A6612-E116-45C2-809C-609C1B5AC07B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BF76200-01D6-4F0F-BF68-6D41EC39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2680CCA5-B90F-40BD-96E8-7AD0FEC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148B10B6-33CE-479E-906F-33E0F0C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2F5DCF3B-326A-49E8-B627-F9F27F77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9A4B45-A9DF-4008-AFA9-4B9B3311D1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1995A17-37C7-074F-BD7A-7E63F773B228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FC770-226E-1A4B-9A48-16C6236419E9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184AC4-2A61-6F41-B276-D0BCB7527B0A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AF80DA-AEDD-E34D-A0F8-1EBE307E3B05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8DCBD1-06FA-BB4C-8D22-222F1B6B81F9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54D479-F905-1D4A-B9A2-FCFF23277131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B351F-93DA-4846-9E93-D653BCFABA36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0134971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826528A-CE60-AC47-ADC6-38C74805D442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CACBC-7CAF-4695-B2BF-DB70CBBE0EE8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5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A8DB38-B9B7-4D3D-9DB8-40533AC31C1A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0157EBCB-9AB4-4A4D-841D-508BC95F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680A2E7E-64FA-448A-ABFE-9F35FE35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41396BFB-94EE-40FF-82C5-758A099E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AF3FA898-86E5-4CE6-ADCD-84FEFBA0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1779A-B78A-4A5C-8BD9-0C1B5AAB6F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ED02CC9-5926-BC4D-8FFA-6BCF90145010}"/>
              </a:ext>
            </a:extLst>
          </p:cNvPr>
          <p:cNvSpPr txBox="1">
            <a:spLocks/>
          </p:cNvSpPr>
          <p:nvPr/>
        </p:nvSpPr>
        <p:spPr>
          <a:xfrm>
            <a:off x="357995" y="813462"/>
            <a:ext cx="4108091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52A6C4-3728-E04B-ABD3-81F16812860A}"/>
              </a:ext>
            </a:extLst>
          </p:cNvPr>
          <p:cNvSpPr txBox="1"/>
          <p:nvPr/>
        </p:nvSpPr>
        <p:spPr>
          <a:xfrm>
            <a:off x="1121525" y="507699"/>
            <a:ext cx="4108091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158D17-AD1D-554E-A75D-1F7977A69B07}"/>
              </a:ext>
            </a:extLst>
          </p:cNvPr>
          <p:cNvGrpSpPr/>
          <p:nvPr/>
        </p:nvGrpSpPr>
        <p:grpSpPr>
          <a:xfrm>
            <a:off x="479916" y="613437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86D5FA-D7ED-F94E-B862-3BFB03D1999D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EDB3FC-ADAD-F84E-A07C-9A61814BBCF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0860C3A-C351-E34A-83E6-B768088A570F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BB57E15-E5A0-2F48-8F4F-9E8CF3F9A301}"/>
              </a:ext>
            </a:extLst>
          </p:cNvPr>
          <p:cNvSpPr/>
          <p:nvPr/>
        </p:nvSpPr>
        <p:spPr>
          <a:xfrm>
            <a:off x="372920" y="1518637"/>
            <a:ext cx="4093166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12923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A6EE95-DB0B-DC4B-8461-2BC6D6B1FD61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227F95-322B-4BF1-A515-8DE4662133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87BE8EF-4000-2A4C-B108-2B210C7D7234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D8BDB-BE08-DE44-9D34-77AAD60C704C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AD402D-388B-6042-82A8-E7371131096D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B3E619-5CC7-F041-B107-3618D703B2C2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2EE696-B43F-1A42-900B-A109010DFE9E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6A7E85-B863-9342-AFF5-34714E913FF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EACCAE5-4316-8E45-83B2-CD8A8B114FB1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468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F557-5324-4F5D-BCE1-0BD5EA141C5E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7636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AD77-EA84-42C9-BA7C-C6ED9A3E7643}"/>
              </a:ext>
            </a:extLst>
          </p:cNvPr>
          <p:cNvSpPr txBox="1"/>
          <p:nvPr/>
        </p:nvSpPr>
        <p:spPr>
          <a:xfrm>
            <a:off x="8063771" y="317099"/>
            <a:ext cx="343581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EB1EBD-F10E-4748-BE3E-39D440B858F6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EB1BC4-FF2E-4307-9EF5-2FBAF0CBA63F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22B5E5-4119-428E-BC61-C38B1183CCCB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DBBC01-45AF-4881-B47C-38DEFCF14726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D4CBA0-0BB8-4712-B1EC-2F1CFA2C9C25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D68D27-C683-49EB-898E-D45C8286A1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26CAB-7AFF-2640-8570-C4D4F0730D00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10508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C8C5-2054-4F4D-A8D5-85BBF64B2B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F5CB3D-62E0-7F41-BB55-E74193859271}"/>
              </a:ext>
            </a:extLst>
          </p:cNvPr>
          <p:cNvSpPr txBox="1">
            <a:spLocks/>
          </p:cNvSpPr>
          <p:nvPr/>
        </p:nvSpPr>
        <p:spPr>
          <a:xfrm>
            <a:off x="7300238" y="622862"/>
            <a:ext cx="4199351" cy="66208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28895-32FE-7A46-AD97-B0C6A08D0B1B}"/>
              </a:ext>
            </a:extLst>
          </p:cNvPr>
          <p:cNvSpPr txBox="1"/>
          <p:nvPr/>
        </p:nvSpPr>
        <p:spPr>
          <a:xfrm>
            <a:off x="8063770" y="317099"/>
            <a:ext cx="3435820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0E2EA8-D682-EB47-8D59-517027B4B3E2}"/>
              </a:ext>
            </a:extLst>
          </p:cNvPr>
          <p:cNvGrpSpPr/>
          <p:nvPr/>
        </p:nvGrpSpPr>
        <p:grpSpPr>
          <a:xfrm>
            <a:off x="7422160" y="422837"/>
            <a:ext cx="529340" cy="101600"/>
            <a:chOff x="6029325" y="4838247"/>
            <a:chExt cx="529340" cy="101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264A3B-BD63-3F40-9574-0ADDAAC85934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3E115-334E-0047-9625-2472FF1D6887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713D3C-F50C-9344-BB1B-7BF36A7E1F03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ED678-0482-B945-AFEF-539A3BFA76B9}"/>
              </a:ext>
            </a:extLst>
          </p:cNvPr>
          <p:cNvSpPr/>
          <p:nvPr/>
        </p:nvSpPr>
        <p:spPr>
          <a:xfrm>
            <a:off x="7315165" y="1386548"/>
            <a:ext cx="4184425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F925C-7CC0-6741-9AAF-E633D5B6DA50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02465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CC924C-A293-0148-BD1B-1E60C839E971}"/>
              </a:ext>
            </a:extLst>
          </p:cNvPr>
          <p:cNvSpPr/>
          <p:nvPr/>
        </p:nvSpPr>
        <p:spPr>
          <a:xfrm>
            <a:off x="11802359" y="2318994"/>
            <a:ext cx="169682" cy="2215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32A264-0472-4CE2-B7F0-DFEDA447DF7E}"/>
              </a:ext>
            </a:extLst>
          </p:cNvPr>
          <p:cNvSpPr txBox="1"/>
          <p:nvPr/>
        </p:nvSpPr>
        <p:spPr>
          <a:xfrm rot="10800000" flipV="1">
            <a:off x="10204112" y="5966276"/>
            <a:ext cx="178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Page</a:t>
            </a:r>
            <a:r>
              <a:rPr lang="id-ID" sz="1800" b="0" i="0" spc="300" dirty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fld id="{260E2A6B-A809-4840-BF14-8648BC0BDF87}" type="slidenum">
              <a:rPr lang="id-ID" sz="3600" b="1" i="0" spc="300" smtClean="0">
                <a:solidFill>
                  <a:schemeClr val="bg1"/>
                </a:solidFill>
                <a:latin typeface="Barlow" panose="000005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9</a:t>
            </a:fld>
            <a:endParaRPr lang="id-ID" sz="6600" b="1" i="0" spc="300" dirty="0">
              <a:solidFill>
                <a:schemeClr val="bg1"/>
              </a:solidFill>
              <a:latin typeface="Barlow" panose="00000500000000000000" pitchFamily="2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5A6612-E116-45C2-809C-609C1B5AC07B}"/>
              </a:ext>
            </a:extLst>
          </p:cNvPr>
          <p:cNvGrpSpPr/>
          <p:nvPr/>
        </p:nvGrpSpPr>
        <p:grpSpPr>
          <a:xfrm>
            <a:off x="10633670" y="308561"/>
            <a:ext cx="1092851" cy="178812"/>
            <a:chOff x="10439654" y="436097"/>
            <a:chExt cx="1092851" cy="178812"/>
          </a:xfrm>
          <a:solidFill>
            <a:schemeClr val="bg1"/>
          </a:solidFill>
        </p:grpSpPr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BF76200-01D6-4F0F-BF68-6D41EC39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1485" y="437201"/>
              <a:ext cx="181020" cy="177708"/>
            </a:xfrm>
            <a:custGeom>
              <a:avLst/>
              <a:gdLst>
                <a:gd name="T0" fmla="*/ 129903 w 479"/>
                <a:gd name="T1" fmla="*/ 0 h 471"/>
                <a:gd name="T2" fmla="*/ 129903 w 479"/>
                <a:gd name="T3" fmla="*/ 0 h 471"/>
                <a:gd name="T4" fmla="*/ 0 w 479"/>
                <a:gd name="T5" fmla="*/ 125352 h 471"/>
                <a:gd name="T6" fmla="*/ 129903 w 479"/>
                <a:gd name="T7" fmla="*/ 255044 h 471"/>
                <a:gd name="T8" fmla="*/ 259806 w 479"/>
                <a:gd name="T9" fmla="*/ 125352 h 471"/>
                <a:gd name="T10" fmla="*/ 129903 w 479"/>
                <a:gd name="T11" fmla="*/ 0 h 471"/>
                <a:gd name="T12" fmla="*/ 96204 w 479"/>
                <a:gd name="T13" fmla="*/ 183415 h 471"/>
                <a:gd name="T14" fmla="*/ 96204 w 479"/>
                <a:gd name="T15" fmla="*/ 183415 h 471"/>
                <a:gd name="T16" fmla="*/ 72289 w 479"/>
                <a:gd name="T17" fmla="*/ 183415 h 471"/>
                <a:gd name="T18" fmla="*/ 72289 w 479"/>
                <a:gd name="T19" fmla="*/ 96591 h 471"/>
                <a:gd name="T20" fmla="*/ 96204 w 479"/>
                <a:gd name="T21" fmla="*/ 96591 h 471"/>
                <a:gd name="T22" fmla="*/ 96204 w 479"/>
                <a:gd name="T23" fmla="*/ 183415 h 471"/>
                <a:gd name="T24" fmla="*/ 86421 w 479"/>
                <a:gd name="T25" fmla="*/ 86824 h 471"/>
                <a:gd name="T26" fmla="*/ 86421 w 479"/>
                <a:gd name="T27" fmla="*/ 86824 h 471"/>
                <a:gd name="T28" fmla="*/ 72289 w 479"/>
                <a:gd name="T29" fmla="*/ 72715 h 471"/>
                <a:gd name="T30" fmla="*/ 86421 w 479"/>
                <a:gd name="T31" fmla="*/ 58063 h 471"/>
                <a:gd name="T32" fmla="*/ 101096 w 479"/>
                <a:gd name="T33" fmla="*/ 72715 h 471"/>
                <a:gd name="T34" fmla="*/ 86421 w 479"/>
                <a:gd name="T35" fmla="*/ 86824 h 471"/>
                <a:gd name="T36" fmla="*/ 192409 w 479"/>
                <a:gd name="T37" fmla="*/ 183415 h 471"/>
                <a:gd name="T38" fmla="*/ 192409 w 479"/>
                <a:gd name="T39" fmla="*/ 183415 h 471"/>
                <a:gd name="T40" fmla="*/ 168494 w 479"/>
                <a:gd name="T41" fmla="*/ 183415 h 471"/>
                <a:gd name="T42" fmla="*/ 168494 w 479"/>
                <a:gd name="T43" fmla="*/ 135119 h 471"/>
                <a:gd name="T44" fmla="*/ 154362 w 479"/>
                <a:gd name="T45" fmla="*/ 115584 h 471"/>
                <a:gd name="T46" fmla="*/ 139143 w 479"/>
                <a:gd name="T47" fmla="*/ 125352 h 471"/>
                <a:gd name="T48" fmla="*/ 139143 w 479"/>
                <a:gd name="T49" fmla="*/ 130235 h 471"/>
                <a:gd name="T50" fmla="*/ 139143 w 479"/>
                <a:gd name="T51" fmla="*/ 183415 h 471"/>
                <a:gd name="T52" fmla="*/ 115228 w 479"/>
                <a:gd name="T53" fmla="*/ 183415 h 471"/>
                <a:gd name="T54" fmla="*/ 115228 w 479"/>
                <a:gd name="T55" fmla="*/ 125352 h 471"/>
                <a:gd name="T56" fmla="*/ 110336 w 479"/>
                <a:gd name="T57" fmla="*/ 96591 h 471"/>
                <a:gd name="T58" fmla="*/ 134251 w 479"/>
                <a:gd name="T59" fmla="*/ 96591 h 471"/>
                <a:gd name="T60" fmla="*/ 134251 w 479"/>
                <a:gd name="T61" fmla="*/ 106359 h 471"/>
                <a:gd name="T62" fmla="*/ 139143 w 479"/>
                <a:gd name="T63" fmla="*/ 106359 h 471"/>
                <a:gd name="T64" fmla="*/ 163058 w 479"/>
                <a:gd name="T65" fmla="*/ 96591 h 471"/>
                <a:gd name="T66" fmla="*/ 192409 w 479"/>
                <a:gd name="T67" fmla="*/ 130235 h 471"/>
                <a:gd name="T68" fmla="*/ 192409 w 479"/>
                <a:gd name="T69" fmla="*/ 183415 h 4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177" y="338"/>
                  </a:moveTo>
                  <a:lnTo>
                    <a:pt x="177" y="338"/>
                  </a:lnTo>
                  <a:cubicBezTo>
                    <a:pt x="133" y="338"/>
                    <a:pt x="133" y="338"/>
                    <a:pt x="133" y="338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77" y="178"/>
                    <a:pt x="177" y="178"/>
                    <a:pt x="177" y="178"/>
                  </a:cubicBezTo>
                  <a:lnTo>
                    <a:pt x="177" y="338"/>
                  </a:lnTo>
                  <a:close/>
                  <a:moveTo>
                    <a:pt x="159" y="160"/>
                  </a:moveTo>
                  <a:lnTo>
                    <a:pt x="159" y="160"/>
                  </a:lnTo>
                  <a:cubicBezTo>
                    <a:pt x="141" y="160"/>
                    <a:pt x="133" y="151"/>
                    <a:pt x="133" y="134"/>
                  </a:cubicBezTo>
                  <a:cubicBezTo>
                    <a:pt x="133" y="125"/>
                    <a:pt x="141" y="107"/>
                    <a:pt x="159" y="107"/>
                  </a:cubicBezTo>
                  <a:cubicBezTo>
                    <a:pt x="168" y="107"/>
                    <a:pt x="177" y="125"/>
                    <a:pt x="186" y="134"/>
                  </a:cubicBezTo>
                  <a:cubicBezTo>
                    <a:pt x="186" y="151"/>
                    <a:pt x="168" y="160"/>
                    <a:pt x="159" y="160"/>
                  </a:cubicBezTo>
                  <a:close/>
                  <a:moveTo>
                    <a:pt x="354" y="338"/>
                  </a:moveTo>
                  <a:lnTo>
                    <a:pt x="354" y="338"/>
                  </a:lnTo>
                  <a:cubicBezTo>
                    <a:pt x="310" y="338"/>
                    <a:pt x="310" y="338"/>
                    <a:pt x="310" y="338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10" y="231"/>
                    <a:pt x="300" y="213"/>
                    <a:pt x="284" y="213"/>
                  </a:cubicBezTo>
                  <a:cubicBezTo>
                    <a:pt x="275" y="213"/>
                    <a:pt x="265" y="222"/>
                    <a:pt x="256" y="231"/>
                  </a:cubicBezTo>
                  <a:lnTo>
                    <a:pt x="256" y="240"/>
                  </a:lnTo>
                  <a:cubicBezTo>
                    <a:pt x="256" y="338"/>
                    <a:pt x="256" y="338"/>
                    <a:pt x="256" y="338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231"/>
                    <a:pt x="212" y="231"/>
                    <a:pt x="212" y="231"/>
                  </a:cubicBezTo>
                  <a:cubicBezTo>
                    <a:pt x="212" y="205"/>
                    <a:pt x="212" y="196"/>
                    <a:pt x="203" y="178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47" y="196"/>
                    <a:pt x="247" y="196"/>
                    <a:pt x="247" y="19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187"/>
                    <a:pt x="275" y="178"/>
                    <a:pt x="300" y="178"/>
                  </a:cubicBezTo>
                  <a:cubicBezTo>
                    <a:pt x="337" y="178"/>
                    <a:pt x="354" y="196"/>
                    <a:pt x="354" y="240"/>
                  </a:cubicBezTo>
                  <a:lnTo>
                    <a:pt x="354" y="33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2680CCA5-B90F-40BD-96E8-7AD0FEC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7909" y="436097"/>
              <a:ext cx="181020" cy="178812"/>
            </a:xfrm>
            <a:custGeom>
              <a:avLst/>
              <a:gdLst>
                <a:gd name="T0" fmla="*/ 115228 w 479"/>
                <a:gd name="T1" fmla="*/ 92277 h 471"/>
                <a:gd name="T2" fmla="*/ 115228 w 479"/>
                <a:gd name="T3" fmla="*/ 92277 h 471"/>
                <a:gd name="T4" fmla="*/ 100553 w 479"/>
                <a:gd name="T5" fmla="*/ 77535 h 471"/>
                <a:gd name="T6" fmla="*/ 96204 w 479"/>
                <a:gd name="T7" fmla="*/ 77535 h 471"/>
                <a:gd name="T8" fmla="*/ 91313 w 479"/>
                <a:gd name="T9" fmla="*/ 87363 h 471"/>
                <a:gd name="T10" fmla="*/ 91313 w 479"/>
                <a:gd name="T11" fmla="*/ 102106 h 471"/>
                <a:gd name="T12" fmla="*/ 105444 w 479"/>
                <a:gd name="T13" fmla="*/ 116302 h 471"/>
                <a:gd name="T14" fmla="*/ 110336 w 479"/>
                <a:gd name="T15" fmla="*/ 116302 h 471"/>
                <a:gd name="T16" fmla="*/ 115228 w 479"/>
                <a:gd name="T17" fmla="*/ 92277 h 471"/>
                <a:gd name="T18" fmla="*/ 129360 w 479"/>
                <a:gd name="T19" fmla="*/ 0 h 471"/>
                <a:gd name="T20" fmla="*/ 129360 w 479"/>
                <a:gd name="T21" fmla="*/ 0 h 471"/>
                <a:gd name="T22" fmla="*/ 0 w 479"/>
                <a:gd name="T23" fmla="*/ 126130 h 471"/>
                <a:gd name="T24" fmla="*/ 129360 w 479"/>
                <a:gd name="T25" fmla="*/ 256629 h 471"/>
                <a:gd name="T26" fmla="*/ 259806 w 479"/>
                <a:gd name="T27" fmla="*/ 126130 h 471"/>
                <a:gd name="T28" fmla="*/ 129360 w 479"/>
                <a:gd name="T29" fmla="*/ 0 h 471"/>
                <a:gd name="T30" fmla="*/ 120120 w 479"/>
                <a:gd name="T31" fmla="*/ 184554 h 471"/>
                <a:gd name="T32" fmla="*/ 120120 w 479"/>
                <a:gd name="T33" fmla="*/ 184554 h 471"/>
                <a:gd name="T34" fmla="*/ 100553 w 479"/>
                <a:gd name="T35" fmla="*/ 188923 h 471"/>
                <a:gd name="T36" fmla="*/ 100553 w 479"/>
                <a:gd name="T37" fmla="*/ 188923 h 471"/>
                <a:gd name="T38" fmla="*/ 100553 w 479"/>
                <a:gd name="T39" fmla="*/ 188923 h 471"/>
                <a:gd name="T40" fmla="*/ 67397 w 479"/>
                <a:gd name="T41" fmla="*/ 164352 h 471"/>
                <a:gd name="T42" fmla="*/ 105444 w 479"/>
                <a:gd name="T43" fmla="*/ 135413 h 471"/>
                <a:gd name="T44" fmla="*/ 105444 w 479"/>
                <a:gd name="T45" fmla="*/ 135413 h 471"/>
                <a:gd name="T46" fmla="*/ 100553 w 479"/>
                <a:gd name="T47" fmla="*/ 126130 h 471"/>
                <a:gd name="T48" fmla="*/ 100553 w 479"/>
                <a:gd name="T49" fmla="*/ 126130 h 471"/>
                <a:gd name="T50" fmla="*/ 86421 w 479"/>
                <a:gd name="T51" fmla="*/ 121216 h 471"/>
                <a:gd name="T52" fmla="*/ 76637 w 479"/>
                <a:gd name="T53" fmla="*/ 97191 h 471"/>
                <a:gd name="T54" fmla="*/ 105444 w 479"/>
                <a:gd name="T55" fmla="*/ 68252 h 471"/>
                <a:gd name="T56" fmla="*/ 139143 w 479"/>
                <a:gd name="T57" fmla="*/ 68252 h 471"/>
                <a:gd name="T58" fmla="*/ 139143 w 479"/>
                <a:gd name="T59" fmla="*/ 68252 h 471"/>
                <a:gd name="T60" fmla="*/ 129360 w 479"/>
                <a:gd name="T61" fmla="*/ 73167 h 471"/>
                <a:gd name="T62" fmla="*/ 120120 w 479"/>
                <a:gd name="T63" fmla="*/ 73167 h 471"/>
                <a:gd name="T64" fmla="*/ 129360 w 479"/>
                <a:gd name="T65" fmla="*/ 97191 h 471"/>
                <a:gd name="T66" fmla="*/ 125011 w 479"/>
                <a:gd name="T67" fmla="*/ 116302 h 471"/>
                <a:gd name="T68" fmla="*/ 115228 w 479"/>
                <a:gd name="T69" fmla="*/ 126130 h 471"/>
                <a:gd name="T70" fmla="*/ 125011 w 479"/>
                <a:gd name="T71" fmla="*/ 131045 h 471"/>
                <a:gd name="T72" fmla="*/ 139143 w 479"/>
                <a:gd name="T73" fmla="*/ 155069 h 471"/>
                <a:gd name="T74" fmla="*/ 120120 w 479"/>
                <a:gd name="T75" fmla="*/ 184554 h 471"/>
                <a:gd name="T76" fmla="*/ 192409 w 479"/>
                <a:gd name="T77" fmla="*/ 126130 h 471"/>
                <a:gd name="T78" fmla="*/ 192409 w 479"/>
                <a:gd name="T79" fmla="*/ 126130 h 471"/>
                <a:gd name="T80" fmla="*/ 168494 w 479"/>
                <a:gd name="T81" fmla="*/ 126130 h 471"/>
                <a:gd name="T82" fmla="*/ 168494 w 479"/>
                <a:gd name="T83" fmla="*/ 150155 h 471"/>
                <a:gd name="T84" fmla="*/ 158167 w 479"/>
                <a:gd name="T85" fmla="*/ 150155 h 471"/>
                <a:gd name="T86" fmla="*/ 158167 w 479"/>
                <a:gd name="T87" fmla="*/ 126130 h 471"/>
                <a:gd name="T88" fmla="*/ 139143 w 479"/>
                <a:gd name="T89" fmla="*/ 126130 h 471"/>
                <a:gd name="T90" fmla="*/ 139143 w 479"/>
                <a:gd name="T91" fmla="*/ 116302 h 471"/>
                <a:gd name="T92" fmla="*/ 158167 w 479"/>
                <a:gd name="T93" fmla="*/ 116302 h 471"/>
                <a:gd name="T94" fmla="*/ 158167 w 479"/>
                <a:gd name="T95" fmla="*/ 92277 h 471"/>
                <a:gd name="T96" fmla="*/ 168494 w 479"/>
                <a:gd name="T97" fmla="*/ 92277 h 471"/>
                <a:gd name="T98" fmla="*/ 168494 w 479"/>
                <a:gd name="T99" fmla="*/ 116302 h 471"/>
                <a:gd name="T100" fmla="*/ 192409 w 479"/>
                <a:gd name="T101" fmla="*/ 116302 h 471"/>
                <a:gd name="T102" fmla="*/ 192409 w 479"/>
                <a:gd name="T103" fmla="*/ 126130 h 471"/>
                <a:gd name="T104" fmla="*/ 105444 w 479"/>
                <a:gd name="T105" fmla="*/ 145241 h 471"/>
                <a:gd name="T106" fmla="*/ 105444 w 479"/>
                <a:gd name="T107" fmla="*/ 145241 h 471"/>
                <a:gd name="T108" fmla="*/ 105444 w 479"/>
                <a:gd name="T109" fmla="*/ 145241 h 471"/>
                <a:gd name="T110" fmla="*/ 86421 w 479"/>
                <a:gd name="T111" fmla="*/ 150155 h 471"/>
                <a:gd name="T112" fmla="*/ 81529 w 479"/>
                <a:gd name="T113" fmla="*/ 164352 h 471"/>
                <a:gd name="T114" fmla="*/ 105444 w 479"/>
                <a:gd name="T115" fmla="*/ 179094 h 471"/>
                <a:gd name="T116" fmla="*/ 125011 w 479"/>
                <a:gd name="T117" fmla="*/ 159984 h 471"/>
                <a:gd name="T118" fmla="*/ 105444 w 479"/>
                <a:gd name="T119" fmla="*/ 145241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148B10B6-33CE-479E-906F-33E0F0C21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333" y="436097"/>
              <a:ext cx="181020" cy="178812"/>
            </a:xfrm>
            <a:custGeom>
              <a:avLst/>
              <a:gdLst>
                <a:gd name="T0" fmla="*/ 130447 w 479"/>
                <a:gd name="T1" fmla="*/ 0 h 471"/>
                <a:gd name="T2" fmla="*/ 130447 w 479"/>
                <a:gd name="T3" fmla="*/ 0 h 471"/>
                <a:gd name="T4" fmla="*/ 0 w 479"/>
                <a:gd name="T5" fmla="*/ 126130 h 471"/>
                <a:gd name="T6" fmla="*/ 130447 w 479"/>
                <a:gd name="T7" fmla="*/ 256629 h 471"/>
                <a:gd name="T8" fmla="*/ 259806 w 479"/>
                <a:gd name="T9" fmla="*/ 126130 h 471"/>
                <a:gd name="T10" fmla="*/ 130447 w 479"/>
                <a:gd name="T11" fmla="*/ 0 h 471"/>
                <a:gd name="T12" fmla="*/ 159254 w 479"/>
                <a:gd name="T13" fmla="*/ 87363 h 471"/>
                <a:gd name="T14" fmla="*/ 159254 w 479"/>
                <a:gd name="T15" fmla="*/ 87363 h 471"/>
                <a:gd name="T16" fmla="*/ 139687 w 479"/>
                <a:gd name="T17" fmla="*/ 87363 h 471"/>
                <a:gd name="T18" fmla="*/ 135339 w 479"/>
                <a:gd name="T19" fmla="*/ 97191 h 471"/>
                <a:gd name="T20" fmla="*/ 135339 w 479"/>
                <a:gd name="T21" fmla="*/ 106474 h 471"/>
                <a:gd name="T22" fmla="*/ 159254 w 479"/>
                <a:gd name="T23" fmla="*/ 106474 h 471"/>
                <a:gd name="T24" fmla="*/ 159254 w 479"/>
                <a:gd name="T25" fmla="*/ 131045 h 471"/>
                <a:gd name="T26" fmla="*/ 135339 w 479"/>
                <a:gd name="T27" fmla="*/ 131045 h 471"/>
                <a:gd name="T28" fmla="*/ 135339 w 479"/>
                <a:gd name="T29" fmla="*/ 188923 h 471"/>
                <a:gd name="T30" fmla="*/ 115772 w 479"/>
                <a:gd name="T31" fmla="*/ 188923 h 471"/>
                <a:gd name="T32" fmla="*/ 115772 w 479"/>
                <a:gd name="T33" fmla="*/ 131045 h 471"/>
                <a:gd name="T34" fmla="*/ 91856 w 479"/>
                <a:gd name="T35" fmla="*/ 131045 h 471"/>
                <a:gd name="T36" fmla="*/ 91856 w 479"/>
                <a:gd name="T37" fmla="*/ 106474 h 471"/>
                <a:gd name="T38" fmla="*/ 115772 w 479"/>
                <a:gd name="T39" fmla="*/ 106474 h 471"/>
                <a:gd name="T40" fmla="*/ 115772 w 479"/>
                <a:gd name="T41" fmla="*/ 97191 h 471"/>
                <a:gd name="T42" fmla="*/ 139687 w 479"/>
                <a:gd name="T43" fmla="*/ 68252 h 471"/>
                <a:gd name="T44" fmla="*/ 159254 w 479"/>
                <a:gd name="T45" fmla="*/ 68252 h 471"/>
                <a:gd name="T46" fmla="*/ 159254 w 479"/>
                <a:gd name="T47" fmla="*/ 8736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2F5DCF3B-326A-49E8-B627-F9F27F77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9654" y="436097"/>
              <a:ext cx="182123" cy="178812"/>
            </a:xfrm>
            <a:custGeom>
              <a:avLst/>
              <a:gdLst>
                <a:gd name="T0" fmla="*/ 130423 w 480"/>
                <a:gd name="T1" fmla="*/ 0 h 471"/>
                <a:gd name="T2" fmla="*/ 130423 w 480"/>
                <a:gd name="T3" fmla="*/ 0 h 471"/>
                <a:gd name="T4" fmla="*/ 0 w 480"/>
                <a:gd name="T5" fmla="*/ 126130 h 471"/>
                <a:gd name="T6" fmla="*/ 130423 w 480"/>
                <a:gd name="T7" fmla="*/ 256629 h 471"/>
                <a:gd name="T8" fmla="*/ 261391 w 480"/>
                <a:gd name="T9" fmla="*/ 126130 h 471"/>
                <a:gd name="T10" fmla="*/ 130423 w 480"/>
                <a:gd name="T11" fmla="*/ 0 h 471"/>
                <a:gd name="T12" fmla="*/ 183902 w 480"/>
                <a:gd name="T13" fmla="*/ 106474 h 471"/>
                <a:gd name="T14" fmla="*/ 183902 w 480"/>
                <a:gd name="T15" fmla="*/ 106474 h 471"/>
                <a:gd name="T16" fmla="*/ 183902 w 480"/>
                <a:gd name="T17" fmla="*/ 106474 h 471"/>
                <a:gd name="T18" fmla="*/ 111323 w 480"/>
                <a:gd name="T19" fmla="*/ 179094 h 471"/>
                <a:gd name="T20" fmla="*/ 72578 w 480"/>
                <a:gd name="T21" fmla="*/ 169266 h 471"/>
                <a:gd name="T22" fmla="*/ 77490 w 480"/>
                <a:gd name="T23" fmla="*/ 169266 h 471"/>
                <a:gd name="T24" fmla="*/ 111323 w 480"/>
                <a:gd name="T25" fmla="*/ 159984 h 471"/>
                <a:gd name="T26" fmla="*/ 87312 w 480"/>
                <a:gd name="T27" fmla="*/ 140327 h 471"/>
                <a:gd name="T28" fmla="*/ 92224 w 480"/>
                <a:gd name="T29" fmla="*/ 140327 h 471"/>
                <a:gd name="T30" fmla="*/ 97135 w 480"/>
                <a:gd name="T31" fmla="*/ 140327 h 471"/>
                <a:gd name="T32" fmla="*/ 77490 w 480"/>
                <a:gd name="T33" fmla="*/ 116302 h 471"/>
                <a:gd name="T34" fmla="*/ 77490 w 480"/>
                <a:gd name="T35" fmla="*/ 116302 h 471"/>
                <a:gd name="T36" fmla="*/ 87312 w 480"/>
                <a:gd name="T37" fmla="*/ 116302 h 471"/>
                <a:gd name="T38" fmla="*/ 77490 w 480"/>
                <a:gd name="T39" fmla="*/ 97191 h 471"/>
                <a:gd name="T40" fmla="*/ 82401 w 480"/>
                <a:gd name="T41" fmla="*/ 82449 h 471"/>
                <a:gd name="T42" fmla="*/ 130423 w 480"/>
                <a:gd name="T43" fmla="*/ 111388 h 471"/>
                <a:gd name="T44" fmla="*/ 130423 w 480"/>
                <a:gd name="T45" fmla="*/ 106474 h 471"/>
                <a:gd name="T46" fmla="*/ 159345 w 480"/>
                <a:gd name="T47" fmla="*/ 77535 h 471"/>
                <a:gd name="T48" fmla="*/ 174079 w 480"/>
                <a:gd name="T49" fmla="*/ 87363 h 471"/>
                <a:gd name="T50" fmla="*/ 193724 w 480"/>
                <a:gd name="T51" fmla="*/ 82449 h 471"/>
                <a:gd name="T52" fmla="*/ 183902 w 480"/>
                <a:gd name="T53" fmla="*/ 97191 h 471"/>
                <a:gd name="T54" fmla="*/ 198636 w 480"/>
                <a:gd name="T55" fmla="*/ 92277 h 471"/>
                <a:gd name="T56" fmla="*/ 183902 w 480"/>
                <a:gd name="T57" fmla="*/ 106474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9A4B45-A9DF-4008-AFA9-4B9B3311D1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1995A17-37C7-074F-BD7A-7E63F773B228}"/>
              </a:ext>
            </a:extLst>
          </p:cNvPr>
          <p:cNvSpPr txBox="1">
            <a:spLocks/>
          </p:cNvSpPr>
          <p:nvPr/>
        </p:nvSpPr>
        <p:spPr>
          <a:xfrm>
            <a:off x="338116" y="793136"/>
            <a:ext cx="5467188" cy="70517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</a:rPr>
              <a:t>t1</a:t>
            </a:r>
            <a:endParaRPr lang="id-ID" b="1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FC770-226E-1A4B-9A48-16C6236419E9}"/>
              </a:ext>
            </a:extLst>
          </p:cNvPr>
          <p:cNvSpPr txBox="1"/>
          <p:nvPr/>
        </p:nvSpPr>
        <p:spPr>
          <a:xfrm>
            <a:off x="1101646" y="487373"/>
            <a:ext cx="4718583" cy="3384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0000500000000000000" pitchFamily="2" charset="0"/>
                <a:ea typeface="Roboto Medium" panose="02000000000000000000" pitchFamily="2" charset="0"/>
                <a:cs typeface="Segoe UI Light" panose="020B0502040204020203" pitchFamily="34" charset="0"/>
              </a:rPr>
              <a:t>t2</a:t>
            </a:r>
            <a:endParaRPr lang="id-ID" sz="1600" b="0" dirty="0">
              <a:solidFill>
                <a:schemeClr val="tx1">
                  <a:lumMod val="85000"/>
                  <a:lumOff val="15000"/>
                </a:schemeClr>
              </a:solidFill>
              <a:latin typeface="Barlow" panose="00000500000000000000" pitchFamily="2" charset="0"/>
              <a:ea typeface="Roboto Medium" panose="02000000000000000000" pitchFamily="2" charset="0"/>
              <a:cs typeface="Segoe UI Light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184AC4-2A61-6F41-B276-D0BCB7527B0A}"/>
              </a:ext>
            </a:extLst>
          </p:cNvPr>
          <p:cNvGrpSpPr/>
          <p:nvPr/>
        </p:nvGrpSpPr>
        <p:grpSpPr>
          <a:xfrm>
            <a:off x="460037" y="593111"/>
            <a:ext cx="529340" cy="101600"/>
            <a:chOff x="6029325" y="4838247"/>
            <a:chExt cx="529340" cy="10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AF80DA-AEDD-E34D-A0F8-1EBE307E3B05}"/>
                </a:ext>
              </a:extLst>
            </p:cNvPr>
            <p:cNvSpPr/>
            <p:nvPr/>
          </p:nvSpPr>
          <p:spPr>
            <a:xfrm>
              <a:off x="6029325" y="4838247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88DCBD1-06FA-BB4C-8D22-222F1B6B81F9}"/>
                </a:ext>
              </a:extLst>
            </p:cNvPr>
            <p:cNvSpPr/>
            <p:nvPr/>
          </p:nvSpPr>
          <p:spPr>
            <a:xfrm>
              <a:off x="6243195" y="4838247"/>
              <a:ext cx="101600" cy="10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54D479-F905-1D4A-B9A2-FCFF23277131}"/>
                </a:ext>
              </a:extLst>
            </p:cNvPr>
            <p:cNvSpPr/>
            <p:nvPr/>
          </p:nvSpPr>
          <p:spPr>
            <a:xfrm>
              <a:off x="6457065" y="4838247"/>
              <a:ext cx="101600" cy="10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B351F-93DA-4846-9E93-D653BCFABA36}"/>
              </a:ext>
            </a:extLst>
          </p:cNvPr>
          <p:cNvSpPr/>
          <p:nvPr/>
        </p:nvSpPr>
        <p:spPr>
          <a:xfrm>
            <a:off x="353041" y="1498311"/>
            <a:ext cx="5467188" cy="34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8639053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6055"/>
      </a:accent1>
      <a:accent2>
        <a:srgbClr val="60D394"/>
      </a:accent2>
      <a:accent3>
        <a:srgbClr val="AAF683"/>
      </a:accent3>
      <a:accent4>
        <a:srgbClr val="FFBA81"/>
      </a:accent4>
      <a:accent5>
        <a:srgbClr val="FFD97D"/>
      </a:accent5>
      <a:accent6>
        <a:srgbClr val="FF9B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111</Words>
  <Application>Microsoft Macintosh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Barlow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affriani</dc:creator>
  <cp:lastModifiedBy>Ilija Kupresanin</cp:lastModifiedBy>
  <cp:revision>23</cp:revision>
  <dcterms:created xsi:type="dcterms:W3CDTF">2021-06-23T02:23:14Z</dcterms:created>
  <dcterms:modified xsi:type="dcterms:W3CDTF">2022-02-27T23:10:07Z</dcterms:modified>
</cp:coreProperties>
</file>