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86" r:id="rId6"/>
    <p:sldId id="267" r:id="rId7"/>
    <p:sldId id="269" r:id="rId8"/>
    <p:sldId id="27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ssy Made Yulian" initials="YMY" lastIdx="1" clrIdx="0">
    <p:extLst>
      <p:ext uri="{19B8F6BF-5375-455C-9EA6-DF929625EA0E}">
        <p15:presenceInfo xmlns:p15="http://schemas.microsoft.com/office/powerpoint/2012/main" userId="238af46a17e978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2500"/>
    <a:srgbClr val="0431F8"/>
    <a:srgbClr val="FFE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47792-B1EA-44BE-A7EF-C9379483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D501-F084-4783-9992-9A226F58D1F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2355B-20D4-4A01-BD0E-32B5ECA7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771AB-489D-49F5-9B1E-C363FCBF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D8FC-1250-44DB-B42E-176E38CCA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91CE87-AF3A-4672-8D85-B09F80459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9529" y="0"/>
            <a:ext cx="6142471" cy="6182720"/>
          </a:xfrm>
          <a:custGeom>
            <a:avLst/>
            <a:gdLst>
              <a:gd name="connsiteX0" fmla="*/ 712043 w 6142471"/>
              <a:gd name="connsiteY0" fmla="*/ 5470677 h 6182720"/>
              <a:gd name="connsiteX1" fmla="*/ 712044 w 6142471"/>
              <a:gd name="connsiteY1" fmla="*/ 5470677 h 6182720"/>
              <a:gd name="connsiteX2" fmla="*/ 712044 w 6142471"/>
              <a:gd name="connsiteY2" fmla="*/ 5470678 h 6182720"/>
              <a:gd name="connsiteX3" fmla="*/ 2744673 w 6142471"/>
              <a:gd name="connsiteY3" fmla="*/ 0 h 6182720"/>
              <a:gd name="connsiteX4" fmla="*/ 6142471 w 6142471"/>
              <a:gd name="connsiteY4" fmla="*/ 0 h 6182720"/>
              <a:gd name="connsiteX5" fmla="*/ 6142471 w 6142471"/>
              <a:gd name="connsiteY5" fmla="*/ 3478298 h 6182720"/>
              <a:gd name="connsiteX6" fmla="*/ 4150092 w 6142471"/>
              <a:gd name="connsiteY6" fmla="*/ 5470677 h 6182720"/>
              <a:gd name="connsiteX7" fmla="*/ 896679 w 6142471"/>
              <a:gd name="connsiteY7" fmla="*/ 5637562 h 6182720"/>
              <a:gd name="connsiteX8" fmla="*/ 712044 w 6142471"/>
              <a:gd name="connsiteY8" fmla="*/ 5470677 h 6182720"/>
              <a:gd name="connsiteX9" fmla="*/ 545159 w 6142471"/>
              <a:gd name="connsiteY9" fmla="*/ 5286042 h 6182720"/>
              <a:gd name="connsiteX10" fmla="*/ 712044 w 6142471"/>
              <a:gd name="connsiteY10" fmla="*/ 2032628 h 618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42471" h="6182720">
                <a:moveTo>
                  <a:pt x="712043" y="5470677"/>
                </a:moveTo>
                <a:lnTo>
                  <a:pt x="712044" y="5470677"/>
                </a:lnTo>
                <a:lnTo>
                  <a:pt x="712044" y="5470678"/>
                </a:lnTo>
                <a:close/>
                <a:moveTo>
                  <a:pt x="2744673" y="0"/>
                </a:moveTo>
                <a:lnTo>
                  <a:pt x="6142471" y="0"/>
                </a:lnTo>
                <a:lnTo>
                  <a:pt x="6142471" y="3478298"/>
                </a:lnTo>
                <a:lnTo>
                  <a:pt x="4150092" y="5470677"/>
                </a:lnTo>
                <a:cubicBezTo>
                  <a:pt x="3260038" y="6360731"/>
                  <a:pt x="1851539" y="6416360"/>
                  <a:pt x="896679" y="5637562"/>
                </a:cubicBezTo>
                <a:lnTo>
                  <a:pt x="712044" y="5470677"/>
                </a:lnTo>
                <a:lnTo>
                  <a:pt x="545159" y="5286042"/>
                </a:lnTo>
                <a:cubicBezTo>
                  <a:pt x="-233639" y="4331182"/>
                  <a:pt x="-178010" y="2922682"/>
                  <a:pt x="712044" y="2032628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7A977E-9E7F-4510-9A88-BA782F716F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3880" y="0"/>
            <a:ext cx="7268121" cy="6858000"/>
          </a:xfrm>
          <a:custGeom>
            <a:avLst/>
            <a:gdLst>
              <a:gd name="connsiteX0" fmla="*/ 0 w 7268121"/>
              <a:gd name="connsiteY0" fmla="*/ 0 h 6858000"/>
              <a:gd name="connsiteX1" fmla="*/ 7268121 w 7268121"/>
              <a:gd name="connsiteY1" fmla="*/ 0 h 6858000"/>
              <a:gd name="connsiteX2" fmla="*/ 7268121 w 7268121"/>
              <a:gd name="connsiteY2" fmla="*/ 6858000 h 6858000"/>
              <a:gd name="connsiteX3" fmla="*/ 788657 w 7268121"/>
              <a:gd name="connsiteY3" fmla="*/ 6858000 h 6858000"/>
              <a:gd name="connsiteX4" fmla="*/ 797382 w 7268121"/>
              <a:gd name="connsiteY4" fmla="*/ 6735118 h 6858000"/>
              <a:gd name="connsiteX5" fmla="*/ 2356248 w 7268121"/>
              <a:gd name="connsiteY5" fmla="*/ 3239305 h 6858000"/>
              <a:gd name="connsiteX6" fmla="*/ 89200 w 7268121"/>
              <a:gd name="connsiteY6" fmla="*/ 77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68121" h="6858000">
                <a:moveTo>
                  <a:pt x="0" y="0"/>
                </a:moveTo>
                <a:lnTo>
                  <a:pt x="7268121" y="0"/>
                </a:lnTo>
                <a:lnTo>
                  <a:pt x="7268121" y="6858000"/>
                </a:lnTo>
                <a:lnTo>
                  <a:pt x="788657" y="6858000"/>
                </a:lnTo>
                <a:lnTo>
                  <a:pt x="797382" y="6735118"/>
                </a:lnTo>
                <a:cubicBezTo>
                  <a:pt x="895097" y="5813025"/>
                  <a:pt x="1613440" y="4634055"/>
                  <a:pt x="2356248" y="3239305"/>
                </a:cubicBezTo>
                <a:cubicBezTo>
                  <a:pt x="3297943" y="1471604"/>
                  <a:pt x="1066282" y="865525"/>
                  <a:pt x="89200" y="77071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17B9D6C8-64B7-43C0-82E4-868545C43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70B1DB1-996F-4EEB-A096-F8F6DAC82C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8320" y="2428853"/>
            <a:ext cx="2648848" cy="2205063"/>
          </a:xfrm>
          <a:custGeom>
            <a:avLst/>
            <a:gdLst>
              <a:gd name="connsiteX0" fmla="*/ 0 w 2648848"/>
              <a:gd name="connsiteY0" fmla="*/ 0 h 2205063"/>
              <a:gd name="connsiteX1" fmla="*/ 2281330 w 2648848"/>
              <a:gd name="connsiteY1" fmla="*/ 0 h 2205063"/>
              <a:gd name="connsiteX2" fmla="*/ 2648848 w 2648848"/>
              <a:gd name="connsiteY2" fmla="*/ 367518 h 2205063"/>
              <a:gd name="connsiteX3" fmla="*/ 2648848 w 2648848"/>
              <a:gd name="connsiteY3" fmla="*/ 2205063 h 2205063"/>
              <a:gd name="connsiteX4" fmla="*/ 0 w 2648848"/>
              <a:gd name="connsiteY4" fmla="*/ 2205063 h 22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848" h="2205063">
                <a:moveTo>
                  <a:pt x="0" y="0"/>
                </a:moveTo>
                <a:lnTo>
                  <a:pt x="2281330" y="0"/>
                </a:lnTo>
                <a:lnTo>
                  <a:pt x="2648848" y="367518"/>
                </a:lnTo>
                <a:lnTo>
                  <a:pt x="2648848" y="2205063"/>
                </a:lnTo>
                <a:lnTo>
                  <a:pt x="0" y="220506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AA06C49-8E18-4707-BB1D-EF2D61A314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57096" y="2428853"/>
            <a:ext cx="2648848" cy="2205063"/>
          </a:xfrm>
          <a:custGeom>
            <a:avLst/>
            <a:gdLst>
              <a:gd name="connsiteX0" fmla="*/ 0 w 2648848"/>
              <a:gd name="connsiteY0" fmla="*/ 0 h 2205063"/>
              <a:gd name="connsiteX1" fmla="*/ 2281330 w 2648848"/>
              <a:gd name="connsiteY1" fmla="*/ 0 h 2205063"/>
              <a:gd name="connsiteX2" fmla="*/ 2648848 w 2648848"/>
              <a:gd name="connsiteY2" fmla="*/ 367518 h 2205063"/>
              <a:gd name="connsiteX3" fmla="*/ 2648848 w 2648848"/>
              <a:gd name="connsiteY3" fmla="*/ 2205063 h 2205063"/>
              <a:gd name="connsiteX4" fmla="*/ 0 w 2648848"/>
              <a:gd name="connsiteY4" fmla="*/ 2205063 h 22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848" h="2205063">
                <a:moveTo>
                  <a:pt x="0" y="0"/>
                </a:moveTo>
                <a:lnTo>
                  <a:pt x="2281330" y="0"/>
                </a:lnTo>
                <a:lnTo>
                  <a:pt x="2648848" y="367518"/>
                </a:lnTo>
                <a:lnTo>
                  <a:pt x="2648848" y="2205063"/>
                </a:lnTo>
                <a:lnTo>
                  <a:pt x="0" y="220506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6394D18-5BE0-4B65-8499-1F7ABB9993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4487" y="2428853"/>
            <a:ext cx="2648848" cy="2205063"/>
          </a:xfrm>
          <a:custGeom>
            <a:avLst/>
            <a:gdLst>
              <a:gd name="connsiteX0" fmla="*/ 0 w 2648848"/>
              <a:gd name="connsiteY0" fmla="*/ 0 h 2205063"/>
              <a:gd name="connsiteX1" fmla="*/ 2281330 w 2648848"/>
              <a:gd name="connsiteY1" fmla="*/ 0 h 2205063"/>
              <a:gd name="connsiteX2" fmla="*/ 2648848 w 2648848"/>
              <a:gd name="connsiteY2" fmla="*/ 367518 h 2205063"/>
              <a:gd name="connsiteX3" fmla="*/ 2648848 w 2648848"/>
              <a:gd name="connsiteY3" fmla="*/ 2205063 h 2205063"/>
              <a:gd name="connsiteX4" fmla="*/ 0 w 2648848"/>
              <a:gd name="connsiteY4" fmla="*/ 2205063 h 22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8848" h="2205063">
                <a:moveTo>
                  <a:pt x="0" y="0"/>
                </a:moveTo>
                <a:lnTo>
                  <a:pt x="2281330" y="0"/>
                </a:lnTo>
                <a:lnTo>
                  <a:pt x="2648848" y="367518"/>
                </a:lnTo>
                <a:lnTo>
                  <a:pt x="2648848" y="2205063"/>
                </a:lnTo>
                <a:lnTo>
                  <a:pt x="0" y="220506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1DC3F74-D9A4-49E9-AC5F-F1E8ADED1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31381" y="603636"/>
            <a:ext cx="2227488" cy="2227488"/>
          </a:xfrm>
          <a:custGeom>
            <a:avLst/>
            <a:gdLst>
              <a:gd name="connsiteX0" fmla="*/ 1113744 w 2227488"/>
              <a:gd name="connsiteY0" fmla="*/ 0 h 2227488"/>
              <a:gd name="connsiteX1" fmla="*/ 2227488 w 2227488"/>
              <a:gd name="connsiteY1" fmla="*/ 1113744 h 2227488"/>
              <a:gd name="connsiteX2" fmla="*/ 1113744 w 2227488"/>
              <a:gd name="connsiteY2" fmla="*/ 2227488 h 2227488"/>
              <a:gd name="connsiteX3" fmla="*/ 0 w 2227488"/>
              <a:gd name="connsiteY3" fmla="*/ 1113744 h 2227488"/>
              <a:gd name="connsiteX4" fmla="*/ 1113744 w 2227488"/>
              <a:gd name="connsiteY4" fmla="*/ 0 h 222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488" h="2227488">
                <a:moveTo>
                  <a:pt x="1113744" y="0"/>
                </a:moveTo>
                <a:cubicBezTo>
                  <a:pt x="1728848" y="0"/>
                  <a:pt x="2227488" y="498640"/>
                  <a:pt x="2227488" y="1113744"/>
                </a:cubicBezTo>
                <a:cubicBezTo>
                  <a:pt x="2227488" y="1728848"/>
                  <a:pt x="1728848" y="2227488"/>
                  <a:pt x="1113744" y="2227488"/>
                </a:cubicBezTo>
                <a:cubicBezTo>
                  <a:pt x="498640" y="2227488"/>
                  <a:pt x="0" y="1728848"/>
                  <a:pt x="0" y="1113744"/>
                </a:cubicBezTo>
                <a:cubicBezTo>
                  <a:pt x="0" y="498640"/>
                  <a:pt x="498640" y="0"/>
                  <a:pt x="111374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8AC36A-A3DF-4B3B-B911-F416798F4F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0712" y="3575436"/>
            <a:ext cx="2227488" cy="2227488"/>
          </a:xfrm>
          <a:custGeom>
            <a:avLst/>
            <a:gdLst>
              <a:gd name="connsiteX0" fmla="*/ 1113744 w 2227488"/>
              <a:gd name="connsiteY0" fmla="*/ 0 h 2227488"/>
              <a:gd name="connsiteX1" fmla="*/ 2227488 w 2227488"/>
              <a:gd name="connsiteY1" fmla="*/ 1113744 h 2227488"/>
              <a:gd name="connsiteX2" fmla="*/ 1113744 w 2227488"/>
              <a:gd name="connsiteY2" fmla="*/ 2227488 h 2227488"/>
              <a:gd name="connsiteX3" fmla="*/ 0 w 2227488"/>
              <a:gd name="connsiteY3" fmla="*/ 1113744 h 2227488"/>
              <a:gd name="connsiteX4" fmla="*/ 1113744 w 2227488"/>
              <a:gd name="connsiteY4" fmla="*/ 0 h 222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488" h="2227488">
                <a:moveTo>
                  <a:pt x="1113744" y="0"/>
                </a:moveTo>
                <a:cubicBezTo>
                  <a:pt x="1728848" y="0"/>
                  <a:pt x="2227488" y="498640"/>
                  <a:pt x="2227488" y="1113744"/>
                </a:cubicBezTo>
                <a:cubicBezTo>
                  <a:pt x="2227488" y="1728848"/>
                  <a:pt x="1728848" y="2227488"/>
                  <a:pt x="1113744" y="2227488"/>
                </a:cubicBezTo>
                <a:cubicBezTo>
                  <a:pt x="498640" y="2227488"/>
                  <a:pt x="0" y="1728848"/>
                  <a:pt x="0" y="1113744"/>
                </a:cubicBezTo>
                <a:cubicBezTo>
                  <a:pt x="0" y="498640"/>
                  <a:pt x="498640" y="0"/>
                  <a:pt x="111374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074EB34-B1F4-4A81-8D7A-1A9391CD40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1381" y="3575436"/>
            <a:ext cx="2227488" cy="2227488"/>
          </a:xfrm>
          <a:custGeom>
            <a:avLst/>
            <a:gdLst>
              <a:gd name="connsiteX0" fmla="*/ 1113744 w 2227488"/>
              <a:gd name="connsiteY0" fmla="*/ 0 h 2227488"/>
              <a:gd name="connsiteX1" fmla="*/ 2227488 w 2227488"/>
              <a:gd name="connsiteY1" fmla="*/ 1113744 h 2227488"/>
              <a:gd name="connsiteX2" fmla="*/ 1113744 w 2227488"/>
              <a:gd name="connsiteY2" fmla="*/ 2227488 h 2227488"/>
              <a:gd name="connsiteX3" fmla="*/ 0 w 2227488"/>
              <a:gd name="connsiteY3" fmla="*/ 1113744 h 2227488"/>
              <a:gd name="connsiteX4" fmla="*/ 1113744 w 2227488"/>
              <a:gd name="connsiteY4" fmla="*/ 0 h 222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488" h="2227488">
                <a:moveTo>
                  <a:pt x="1113744" y="0"/>
                </a:moveTo>
                <a:cubicBezTo>
                  <a:pt x="1728848" y="0"/>
                  <a:pt x="2227488" y="498640"/>
                  <a:pt x="2227488" y="1113744"/>
                </a:cubicBezTo>
                <a:cubicBezTo>
                  <a:pt x="2227488" y="1728848"/>
                  <a:pt x="1728848" y="2227488"/>
                  <a:pt x="1113744" y="2227488"/>
                </a:cubicBezTo>
                <a:cubicBezTo>
                  <a:pt x="498640" y="2227488"/>
                  <a:pt x="0" y="1728848"/>
                  <a:pt x="0" y="1113744"/>
                </a:cubicBezTo>
                <a:cubicBezTo>
                  <a:pt x="0" y="498640"/>
                  <a:pt x="498640" y="0"/>
                  <a:pt x="111374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492AB2-6CF5-4B1A-9B6F-16772B8BF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0712" y="603636"/>
            <a:ext cx="2227488" cy="2227488"/>
          </a:xfrm>
          <a:custGeom>
            <a:avLst/>
            <a:gdLst>
              <a:gd name="connsiteX0" fmla="*/ 1113744 w 2227488"/>
              <a:gd name="connsiteY0" fmla="*/ 0 h 2227488"/>
              <a:gd name="connsiteX1" fmla="*/ 2227488 w 2227488"/>
              <a:gd name="connsiteY1" fmla="*/ 1113744 h 2227488"/>
              <a:gd name="connsiteX2" fmla="*/ 1113744 w 2227488"/>
              <a:gd name="connsiteY2" fmla="*/ 2227488 h 2227488"/>
              <a:gd name="connsiteX3" fmla="*/ 0 w 2227488"/>
              <a:gd name="connsiteY3" fmla="*/ 1113744 h 2227488"/>
              <a:gd name="connsiteX4" fmla="*/ 1113744 w 2227488"/>
              <a:gd name="connsiteY4" fmla="*/ 0 h 222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7488" h="2227488">
                <a:moveTo>
                  <a:pt x="1113744" y="0"/>
                </a:moveTo>
                <a:cubicBezTo>
                  <a:pt x="1728848" y="0"/>
                  <a:pt x="2227488" y="498640"/>
                  <a:pt x="2227488" y="1113744"/>
                </a:cubicBezTo>
                <a:cubicBezTo>
                  <a:pt x="2227488" y="1728848"/>
                  <a:pt x="1728848" y="2227488"/>
                  <a:pt x="1113744" y="2227488"/>
                </a:cubicBezTo>
                <a:cubicBezTo>
                  <a:pt x="498640" y="2227488"/>
                  <a:pt x="0" y="1728848"/>
                  <a:pt x="0" y="1113744"/>
                </a:cubicBezTo>
                <a:cubicBezTo>
                  <a:pt x="0" y="498640"/>
                  <a:pt x="498640" y="0"/>
                  <a:pt x="1113744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F54AE9-CE6F-44AB-A2F5-18723C5D4338}"/>
              </a:ext>
            </a:extLst>
          </p:cNvPr>
          <p:cNvGrpSpPr/>
          <p:nvPr userDrawn="1"/>
        </p:nvGrpSpPr>
        <p:grpSpPr>
          <a:xfrm rot="2700000">
            <a:off x="10910336" y="5531897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40662C-5D74-4392-A76B-3E7833791CEE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D912B0-2A49-43B8-9A75-5DF8CCEF9DB8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C68F67-DCC3-450F-AD8F-A52AAA2DE055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E3B74C-9006-4A39-976C-650026292913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2DCFB8-7808-4D20-879D-C73C3A5042D4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91FD5D5-881B-4488-AAE8-64B47FC63F0F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C7BE67-8EEB-44B8-B847-4AB1F6721154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D46F19-455F-4BB8-8F66-10D66FE043B1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3C074C-2D49-49EF-990C-7DC1642B3820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194523-A502-47CB-BB8F-CBFEEECF1437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FB5F8B-3622-4E41-9EFA-11F1120D85B3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8CE0AC-518D-4FD3-BEE5-B97FDA3E7102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D37CC0-A647-4625-964D-D8696EA3088D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8FC624-C041-4E28-B047-132EC5004EEF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699C05-E896-46BB-BAE9-D0211C14F09F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E17918-AECB-433A-A1A8-8D6CC3CE39DA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98C19D-DFFF-46B1-BF0E-1E86C5E3DC6F}"/>
              </a:ext>
            </a:extLst>
          </p:cNvPr>
          <p:cNvGrpSpPr/>
          <p:nvPr userDrawn="1"/>
        </p:nvGrpSpPr>
        <p:grpSpPr>
          <a:xfrm rot="2700000">
            <a:off x="976672" y="1930157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C10674C-A263-4AEB-8215-36EA05B5D588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5EADC2-4D93-4A04-AB05-D811A4FCF5BC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40D6AF6-5CDC-4DDD-8617-4F862C0AE043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622255-92AD-485A-8E26-3C140D9FB8B0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075E7F-AC3E-439B-B7E9-73283AB169DA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5DAADA-2B84-4B59-82E3-D773D818851D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F8539B-4EE3-4235-ABAB-E18F8C9367FF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34035A-79C6-407F-BF6A-D4CF34AEF3E7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F50067E-6E77-437A-B449-86C15E16E66F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4F8012-B3B5-43D9-918C-E808C009388A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E5050F5-973A-4E9F-A4AE-AAF4B04E7BEF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0DE8F7-72B1-4D23-829E-80697F1CC39D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38E548-53AE-4CCF-A14D-181699349205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C5CE57-AEE2-455D-B971-AD058BDBCBB9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883738-7E60-463B-8B2F-7EFBBE09513D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724FAB-364D-43FA-BB82-4883331257DB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Graphic 3">
            <a:extLst>
              <a:ext uri="{FF2B5EF4-FFF2-40B4-BE49-F238E27FC236}">
                <a16:creationId xmlns:a16="http://schemas.microsoft.com/office/drawing/2014/main" id="{01C2DEFF-14EA-4D06-9948-41E1C1109843}"/>
              </a:ext>
            </a:extLst>
          </p:cNvPr>
          <p:cNvSpPr/>
          <p:nvPr userDrawn="1"/>
        </p:nvSpPr>
        <p:spPr>
          <a:xfrm rot="10800000">
            <a:off x="7838956" y="2409438"/>
            <a:ext cx="3415485" cy="3441788"/>
          </a:xfrm>
          <a:custGeom>
            <a:avLst/>
            <a:gdLst>
              <a:gd name="connsiteX0" fmla="*/ 609419 w 1265797"/>
              <a:gd name="connsiteY0" fmla="*/ 148 h 1275545"/>
              <a:gd name="connsiteX1" fmla="*/ 324622 w 1265797"/>
              <a:gd name="connsiteY1" fmla="*/ 70633 h 1275545"/>
              <a:gd name="connsiteX2" fmla="*/ 240802 w 1265797"/>
              <a:gd name="connsiteY2" fmla="*/ 117306 h 1275545"/>
              <a:gd name="connsiteX3" fmla="*/ 50302 w 1265797"/>
              <a:gd name="connsiteY3" fmla="*/ 348763 h 1275545"/>
              <a:gd name="connsiteX4" fmla="*/ 21727 w 1265797"/>
              <a:gd name="connsiteY4" fmla="*/ 443061 h 1275545"/>
              <a:gd name="connsiteX5" fmla="*/ 500834 w 1265797"/>
              <a:gd name="connsiteY5" fmla="*/ 1271736 h 1275545"/>
              <a:gd name="connsiteX6" fmla="*/ 598942 w 1265797"/>
              <a:gd name="connsiteY6" fmla="*/ 1274593 h 1275545"/>
              <a:gd name="connsiteX7" fmla="*/ 703717 w 1265797"/>
              <a:gd name="connsiteY7" fmla="*/ 1261258 h 1275545"/>
              <a:gd name="connsiteX8" fmla="*/ 1261882 w 1265797"/>
              <a:gd name="connsiteY8" fmla="*/ 719286 h 1275545"/>
              <a:gd name="connsiteX9" fmla="*/ 808492 w 1265797"/>
              <a:gd name="connsiteY9" fmla="*/ 490686 h 1275545"/>
              <a:gd name="connsiteX10" fmla="*/ 609419 w 1265797"/>
              <a:gd name="connsiteY10" fmla="*/ 148 h 127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5797" h="1275545">
                <a:moveTo>
                  <a:pt x="609419" y="148"/>
                </a:moveTo>
                <a:cubicBezTo>
                  <a:pt x="602752" y="148"/>
                  <a:pt x="464639" y="4911"/>
                  <a:pt x="324622" y="70633"/>
                </a:cubicBezTo>
                <a:cubicBezTo>
                  <a:pt x="296999" y="83968"/>
                  <a:pt x="268424" y="99208"/>
                  <a:pt x="240802" y="117306"/>
                </a:cubicBezTo>
                <a:cubicBezTo>
                  <a:pt x="148409" y="177313"/>
                  <a:pt x="87449" y="257323"/>
                  <a:pt x="50302" y="348763"/>
                </a:cubicBezTo>
                <a:cubicBezTo>
                  <a:pt x="37919" y="379243"/>
                  <a:pt x="28394" y="410676"/>
                  <a:pt x="21727" y="443061"/>
                </a:cubicBezTo>
                <a:cubicBezTo>
                  <a:pt x="-65903" y="799296"/>
                  <a:pt x="115072" y="1208871"/>
                  <a:pt x="500834" y="1271736"/>
                </a:cubicBezTo>
                <a:cubicBezTo>
                  <a:pt x="532267" y="1275546"/>
                  <a:pt x="565604" y="1276498"/>
                  <a:pt x="598942" y="1274593"/>
                </a:cubicBezTo>
                <a:cubicBezTo>
                  <a:pt x="632279" y="1272688"/>
                  <a:pt x="667522" y="1268878"/>
                  <a:pt x="703717" y="1261258"/>
                </a:cubicBezTo>
                <a:cubicBezTo>
                  <a:pt x="1138057" y="1168866"/>
                  <a:pt x="1293314" y="871686"/>
                  <a:pt x="1261882" y="719286"/>
                </a:cubicBezTo>
                <a:cubicBezTo>
                  <a:pt x="1230449" y="566886"/>
                  <a:pt x="818017" y="769768"/>
                  <a:pt x="808492" y="490686"/>
                </a:cubicBezTo>
                <a:cubicBezTo>
                  <a:pt x="798967" y="212556"/>
                  <a:pt x="815159" y="-6519"/>
                  <a:pt x="609419" y="148"/>
                </a:cubicBezTo>
                <a:close/>
              </a:path>
            </a:pathLst>
          </a:custGeom>
          <a:solidFill>
            <a:srgbClr val="0431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3">
            <a:extLst>
              <a:ext uri="{FF2B5EF4-FFF2-40B4-BE49-F238E27FC236}">
                <a16:creationId xmlns:a16="http://schemas.microsoft.com/office/drawing/2014/main" id="{E6863DC8-4A18-416E-B0EC-D65988CA4CCE}"/>
              </a:ext>
            </a:extLst>
          </p:cNvPr>
          <p:cNvSpPr/>
          <p:nvPr userDrawn="1"/>
        </p:nvSpPr>
        <p:spPr>
          <a:xfrm rot="10800000">
            <a:off x="2299794" y="2409438"/>
            <a:ext cx="3415485" cy="3441788"/>
          </a:xfrm>
          <a:custGeom>
            <a:avLst/>
            <a:gdLst>
              <a:gd name="connsiteX0" fmla="*/ 609419 w 1265797"/>
              <a:gd name="connsiteY0" fmla="*/ 148 h 1275545"/>
              <a:gd name="connsiteX1" fmla="*/ 324622 w 1265797"/>
              <a:gd name="connsiteY1" fmla="*/ 70633 h 1275545"/>
              <a:gd name="connsiteX2" fmla="*/ 240802 w 1265797"/>
              <a:gd name="connsiteY2" fmla="*/ 117306 h 1275545"/>
              <a:gd name="connsiteX3" fmla="*/ 50302 w 1265797"/>
              <a:gd name="connsiteY3" fmla="*/ 348763 h 1275545"/>
              <a:gd name="connsiteX4" fmla="*/ 21727 w 1265797"/>
              <a:gd name="connsiteY4" fmla="*/ 443061 h 1275545"/>
              <a:gd name="connsiteX5" fmla="*/ 500834 w 1265797"/>
              <a:gd name="connsiteY5" fmla="*/ 1271736 h 1275545"/>
              <a:gd name="connsiteX6" fmla="*/ 598942 w 1265797"/>
              <a:gd name="connsiteY6" fmla="*/ 1274593 h 1275545"/>
              <a:gd name="connsiteX7" fmla="*/ 703717 w 1265797"/>
              <a:gd name="connsiteY7" fmla="*/ 1261258 h 1275545"/>
              <a:gd name="connsiteX8" fmla="*/ 1261882 w 1265797"/>
              <a:gd name="connsiteY8" fmla="*/ 719286 h 1275545"/>
              <a:gd name="connsiteX9" fmla="*/ 808492 w 1265797"/>
              <a:gd name="connsiteY9" fmla="*/ 490686 h 1275545"/>
              <a:gd name="connsiteX10" fmla="*/ 609419 w 1265797"/>
              <a:gd name="connsiteY10" fmla="*/ 148 h 127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5797" h="1275545">
                <a:moveTo>
                  <a:pt x="609419" y="148"/>
                </a:moveTo>
                <a:cubicBezTo>
                  <a:pt x="602752" y="148"/>
                  <a:pt x="464639" y="4911"/>
                  <a:pt x="324622" y="70633"/>
                </a:cubicBezTo>
                <a:cubicBezTo>
                  <a:pt x="296999" y="83968"/>
                  <a:pt x="268424" y="99208"/>
                  <a:pt x="240802" y="117306"/>
                </a:cubicBezTo>
                <a:cubicBezTo>
                  <a:pt x="148409" y="177313"/>
                  <a:pt x="87449" y="257323"/>
                  <a:pt x="50302" y="348763"/>
                </a:cubicBezTo>
                <a:cubicBezTo>
                  <a:pt x="37919" y="379243"/>
                  <a:pt x="28394" y="410676"/>
                  <a:pt x="21727" y="443061"/>
                </a:cubicBezTo>
                <a:cubicBezTo>
                  <a:pt x="-65903" y="799296"/>
                  <a:pt x="115072" y="1208871"/>
                  <a:pt x="500834" y="1271736"/>
                </a:cubicBezTo>
                <a:cubicBezTo>
                  <a:pt x="532267" y="1275546"/>
                  <a:pt x="565604" y="1276498"/>
                  <a:pt x="598942" y="1274593"/>
                </a:cubicBezTo>
                <a:cubicBezTo>
                  <a:pt x="632279" y="1272688"/>
                  <a:pt x="667522" y="1268878"/>
                  <a:pt x="703717" y="1261258"/>
                </a:cubicBezTo>
                <a:cubicBezTo>
                  <a:pt x="1138057" y="1168866"/>
                  <a:pt x="1293314" y="871686"/>
                  <a:pt x="1261882" y="719286"/>
                </a:cubicBezTo>
                <a:cubicBezTo>
                  <a:pt x="1230449" y="566886"/>
                  <a:pt x="818017" y="769768"/>
                  <a:pt x="808492" y="490686"/>
                </a:cubicBezTo>
                <a:cubicBezTo>
                  <a:pt x="798967" y="212556"/>
                  <a:pt x="815159" y="-6519"/>
                  <a:pt x="609419" y="148"/>
                </a:cubicBezTo>
                <a:close/>
              </a:path>
            </a:pathLst>
          </a:custGeom>
          <a:solidFill>
            <a:srgbClr val="0431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1D9C479-610E-4316-9F69-63C2AD680F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6719" y="2409437"/>
            <a:ext cx="3645394" cy="3673468"/>
          </a:xfrm>
          <a:custGeom>
            <a:avLst/>
            <a:gdLst>
              <a:gd name="connsiteX0" fmla="*/ 1755077 w 3645394"/>
              <a:gd name="connsiteY0" fmla="*/ 427 h 3673468"/>
              <a:gd name="connsiteX1" fmla="*/ 2328391 w 3645394"/>
              <a:gd name="connsiteY1" fmla="*/ 1413137 h 3673468"/>
              <a:gd name="connsiteX2" fmla="*/ 3634118 w 3645394"/>
              <a:gd name="connsiteY2" fmla="*/ 2071486 h 3673468"/>
              <a:gd name="connsiteX3" fmla="*/ 2026648 w 3645394"/>
              <a:gd name="connsiteY3" fmla="*/ 3632322 h 3673468"/>
              <a:gd name="connsiteX4" fmla="*/ 1724904 w 3645394"/>
              <a:gd name="connsiteY4" fmla="*/ 3670725 h 3673468"/>
              <a:gd name="connsiteX5" fmla="*/ 1442361 w 3645394"/>
              <a:gd name="connsiteY5" fmla="*/ 3662498 h 3673468"/>
              <a:gd name="connsiteX6" fmla="*/ 62572 w 3645394"/>
              <a:gd name="connsiteY6" fmla="*/ 1275981 h 3673468"/>
              <a:gd name="connsiteX7" fmla="*/ 144866 w 3645394"/>
              <a:gd name="connsiteY7" fmla="*/ 1004410 h 3673468"/>
              <a:gd name="connsiteX8" fmla="*/ 693490 w 3645394"/>
              <a:gd name="connsiteY8" fmla="*/ 337833 h 3673468"/>
              <a:gd name="connsiteX9" fmla="*/ 934885 w 3645394"/>
              <a:gd name="connsiteY9" fmla="*/ 203418 h 3673468"/>
              <a:gd name="connsiteX10" fmla="*/ 1755077 w 3645394"/>
              <a:gd name="connsiteY10" fmla="*/ 427 h 367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45394" h="3673468">
                <a:moveTo>
                  <a:pt x="1755077" y="427"/>
                </a:moveTo>
                <a:cubicBezTo>
                  <a:pt x="2347592" y="-18773"/>
                  <a:pt x="2300960" y="612145"/>
                  <a:pt x="2328391" y="1413137"/>
                </a:cubicBezTo>
                <a:cubicBezTo>
                  <a:pt x="2355823" y="2216870"/>
                  <a:pt x="3543593" y="1632587"/>
                  <a:pt x="3634118" y="2071486"/>
                </a:cubicBezTo>
                <a:cubicBezTo>
                  <a:pt x="3724639" y="2510386"/>
                  <a:pt x="3277511" y="3366240"/>
                  <a:pt x="2026648" y="3632322"/>
                </a:cubicBezTo>
                <a:cubicBezTo>
                  <a:pt x="1922409" y="3654267"/>
                  <a:pt x="1820912" y="3665239"/>
                  <a:pt x="1724904" y="3670725"/>
                </a:cubicBezTo>
                <a:cubicBezTo>
                  <a:pt x="1628894" y="3676212"/>
                  <a:pt x="1532886" y="3673470"/>
                  <a:pt x="1442361" y="3662498"/>
                </a:cubicBezTo>
                <a:cubicBezTo>
                  <a:pt x="331398" y="3481451"/>
                  <a:pt x="-189795" y="2301909"/>
                  <a:pt x="62572" y="1275981"/>
                </a:cubicBezTo>
                <a:cubicBezTo>
                  <a:pt x="81773" y="1182715"/>
                  <a:pt x="109204" y="1092190"/>
                  <a:pt x="144866" y="1004410"/>
                </a:cubicBezTo>
                <a:cubicBezTo>
                  <a:pt x="251846" y="741070"/>
                  <a:pt x="427406" y="510648"/>
                  <a:pt x="693490" y="337833"/>
                </a:cubicBezTo>
                <a:cubicBezTo>
                  <a:pt x="773039" y="285712"/>
                  <a:pt x="855333" y="241822"/>
                  <a:pt x="934885" y="203418"/>
                </a:cubicBezTo>
                <a:cubicBezTo>
                  <a:pt x="1338123" y="14145"/>
                  <a:pt x="1735877" y="427"/>
                  <a:pt x="1755077" y="427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8AB8660-A17D-484C-8D4D-3AB5662669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559" y="2409437"/>
            <a:ext cx="3645394" cy="3673468"/>
          </a:xfrm>
          <a:custGeom>
            <a:avLst/>
            <a:gdLst>
              <a:gd name="connsiteX0" fmla="*/ 1755077 w 3645394"/>
              <a:gd name="connsiteY0" fmla="*/ 427 h 3673468"/>
              <a:gd name="connsiteX1" fmla="*/ 2328391 w 3645394"/>
              <a:gd name="connsiteY1" fmla="*/ 1413137 h 3673468"/>
              <a:gd name="connsiteX2" fmla="*/ 3634118 w 3645394"/>
              <a:gd name="connsiteY2" fmla="*/ 2071486 h 3673468"/>
              <a:gd name="connsiteX3" fmla="*/ 2026648 w 3645394"/>
              <a:gd name="connsiteY3" fmla="*/ 3632322 h 3673468"/>
              <a:gd name="connsiteX4" fmla="*/ 1724904 w 3645394"/>
              <a:gd name="connsiteY4" fmla="*/ 3670725 h 3673468"/>
              <a:gd name="connsiteX5" fmla="*/ 1442361 w 3645394"/>
              <a:gd name="connsiteY5" fmla="*/ 3662498 h 3673468"/>
              <a:gd name="connsiteX6" fmla="*/ 62572 w 3645394"/>
              <a:gd name="connsiteY6" fmla="*/ 1275981 h 3673468"/>
              <a:gd name="connsiteX7" fmla="*/ 144866 w 3645394"/>
              <a:gd name="connsiteY7" fmla="*/ 1004410 h 3673468"/>
              <a:gd name="connsiteX8" fmla="*/ 693490 w 3645394"/>
              <a:gd name="connsiteY8" fmla="*/ 337833 h 3673468"/>
              <a:gd name="connsiteX9" fmla="*/ 934885 w 3645394"/>
              <a:gd name="connsiteY9" fmla="*/ 203418 h 3673468"/>
              <a:gd name="connsiteX10" fmla="*/ 1755077 w 3645394"/>
              <a:gd name="connsiteY10" fmla="*/ 427 h 367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45394" h="3673468">
                <a:moveTo>
                  <a:pt x="1755077" y="427"/>
                </a:moveTo>
                <a:cubicBezTo>
                  <a:pt x="2347592" y="-18773"/>
                  <a:pt x="2300960" y="612145"/>
                  <a:pt x="2328391" y="1413137"/>
                </a:cubicBezTo>
                <a:cubicBezTo>
                  <a:pt x="2355823" y="2216870"/>
                  <a:pt x="3543593" y="1632587"/>
                  <a:pt x="3634118" y="2071486"/>
                </a:cubicBezTo>
                <a:cubicBezTo>
                  <a:pt x="3724639" y="2510386"/>
                  <a:pt x="3277511" y="3366240"/>
                  <a:pt x="2026648" y="3632322"/>
                </a:cubicBezTo>
                <a:cubicBezTo>
                  <a:pt x="1922409" y="3654267"/>
                  <a:pt x="1820912" y="3665239"/>
                  <a:pt x="1724904" y="3670725"/>
                </a:cubicBezTo>
                <a:cubicBezTo>
                  <a:pt x="1628894" y="3676212"/>
                  <a:pt x="1532886" y="3673470"/>
                  <a:pt x="1442361" y="3662498"/>
                </a:cubicBezTo>
                <a:cubicBezTo>
                  <a:pt x="331398" y="3481451"/>
                  <a:pt x="-189795" y="2301909"/>
                  <a:pt x="62572" y="1275981"/>
                </a:cubicBezTo>
                <a:cubicBezTo>
                  <a:pt x="81773" y="1182715"/>
                  <a:pt x="109204" y="1092190"/>
                  <a:pt x="144866" y="1004410"/>
                </a:cubicBezTo>
                <a:cubicBezTo>
                  <a:pt x="251846" y="741070"/>
                  <a:pt x="427406" y="510648"/>
                  <a:pt x="693490" y="337833"/>
                </a:cubicBezTo>
                <a:cubicBezTo>
                  <a:pt x="773039" y="285712"/>
                  <a:pt x="855333" y="241822"/>
                  <a:pt x="934885" y="203418"/>
                </a:cubicBezTo>
                <a:cubicBezTo>
                  <a:pt x="1338123" y="14145"/>
                  <a:pt x="1735877" y="427"/>
                  <a:pt x="1755077" y="427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CE8C467-E688-4061-960A-E27B8ED765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9930" y="873187"/>
            <a:ext cx="5072559" cy="5111624"/>
          </a:xfrm>
          <a:custGeom>
            <a:avLst/>
            <a:gdLst>
              <a:gd name="connsiteX0" fmla="*/ 2871801 w 5072559"/>
              <a:gd name="connsiteY0" fmla="*/ 954 h 5111624"/>
              <a:gd name="connsiteX1" fmla="*/ 3065517 w 5072559"/>
              <a:gd name="connsiteY1" fmla="*/ 15267 h 5111624"/>
              <a:gd name="connsiteX2" fmla="*/ 4985491 w 5072559"/>
              <a:gd name="connsiteY2" fmla="*/ 3336101 h 5111624"/>
              <a:gd name="connsiteX3" fmla="*/ 4870980 w 5072559"/>
              <a:gd name="connsiteY3" fmla="*/ 3713991 h 5111624"/>
              <a:gd name="connsiteX4" fmla="*/ 4107570 w 5072559"/>
              <a:gd name="connsiteY4" fmla="*/ 4641532 h 5111624"/>
              <a:gd name="connsiteX5" fmla="*/ 3771669 w 5072559"/>
              <a:gd name="connsiteY5" fmla="*/ 4828569 h 5111624"/>
              <a:gd name="connsiteX6" fmla="*/ 2630373 w 5072559"/>
              <a:gd name="connsiteY6" fmla="*/ 5111031 h 5111624"/>
              <a:gd name="connsiteX7" fmla="*/ 1832608 w 5072559"/>
              <a:gd name="connsiteY7" fmla="*/ 3145248 h 5111624"/>
              <a:gd name="connsiteX8" fmla="*/ 15692 w 5072559"/>
              <a:gd name="connsiteY8" fmla="*/ 2229156 h 5111624"/>
              <a:gd name="connsiteX9" fmla="*/ 2252483 w 5072559"/>
              <a:gd name="connsiteY9" fmla="*/ 57257 h 5111624"/>
              <a:gd name="connsiteX10" fmla="*/ 2672359 w 5072559"/>
              <a:gd name="connsiteY10" fmla="*/ 3818 h 5111624"/>
              <a:gd name="connsiteX11" fmla="*/ 2871801 w 5072559"/>
              <a:gd name="connsiteY11" fmla="*/ 954 h 511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72559" h="5111624">
                <a:moveTo>
                  <a:pt x="2871801" y="954"/>
                </a:moveTo>
                <a:cubicBezTo>
                  <a:pt x="2937645" y="2862"/>
                  <a:pt x="3002535" y="7633"/>
                  <a:pt x="3065517" y="15267"/>
                </a:cubicBezTo>
                <a:cubicBezTo>
                  <a:pt x="4611421" y="267193"/>
                  <a:pt x="5336660" y="1908524"/>
                  <a:pt x="4985491" y="3336101"/>
                </a:cubicBezTo>
                <a:cubicBezTo>
                  <a:pt x="4958774" y="3465881"/>
                  <a:pt x="4920604" y="3591845"/>
                  <a:pt x="4870980" y="3713991"/>
                </a:cubicBezTo>
                <a:cubicBezTo>
                  <a:pt x="4722117" y="4080428"/>
                  <a:pt x="4477826" y="4401060"/>
                  <a:pt x="4107570" y="4641532"/>
                </a:cubicBezTo>
                <a:cubicBezTo>
                  <a:pt x="3996877" y="4714058"/>
                  <a:pt x="3882366" y="4775131"/>
                  <a:pt x="3771669" y="4828569"/>
                </a:cubicBezTo>
                <a:cubicBezTo>
                  <a:pt x="3210565" y="5091944"/>
                  <a:pt x="2657091" y="5111031"/>
                  <a:pt x="2630373" y="5111031"/>
                </a:cubicBezTo>
                <a:cubicBezTo>
                  <a:pt x="1805891" y="5137748"/>
                  <a:pt x="1870779" y="4259827"/>
                  <a:pt x="1832608" y="3145248"/>
                </a:cubicBezTo>
                <a:cubicBezTo>
                  <a:pt x="1794438" y="2026855"/>
                  <a:pt x="141657" y="2839884"/>
                  <a:pt x="15692" y="2229156"/>
                </a:cubicBezTo>
                <a:cubicBezTo>
                  <a:pt x="-110268" y="1618428"/>
                  <a:pt x="511909" y="427509"/>
                  <a:pt x="2252483" y="57257"/>
                </a:cubicBezTo>
                <a:cubicBezTo>
                  <a:pt x="2397532" y="26721"/>
                  <a:pt x="2538764" y="11452"/>
                  <a:pt x="2672359" y="3818"/>
                </a:cubicBezTo>
                <a:cubicBezTo>
                  <a:pt x="2739158" y="1"/>
                  <a:pt x="2805957" y="-954"/>
                  <a:pt x="2871801" y="954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DA089C-4C8F-4A54-8915-FC752D593993}"/>
              </a:ext>
            </a:extLst>
          </p:cNvPr>
          <p:cNvSpPr/>
          <p:nvPr userDrawn="1"/>
        </p:nvSpPr>
        <p:spPr>
          <a:xfrm>
            <a:off x="0" y="-3"/>
            <a:ext cx="2074126" cy="6858003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9EF1C-7A98-4BCA-BF8B-C8A675B844D3}"/>
              </a:ext>
            </a:extLst>
          </p:cNvPr>
          <p:cNvSpPr/>
          <p:nvPr userDrawn="1"/>
        </p:nvSpPr>
        <p:spPr>
          <a:xfrm>
            <a:off x="2074124" y="-5"/>
            <a:ext cx="10117873" cy="53506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601934-4CCD-9049-9C35-B78099961D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9091" y="814040"/>
            <a:ext cx="4393582" cy="6043961"/>
          </a:xfrm>
          <a:custGeom>
            <a:avLst/>
            <a:gdLst>
              <a:gd name="connsiteX0" fmla="*/ 0 w 4393582"/>
              <a:gd name="connsiteY0" fmla="*/ 0 h 6043961"/>
              <a:gd name="connsiteX1" fmla="*/ 4393582 w 4393582"/>
              <a:gd name="connsiteY1" fmla="*/ 0 h 6043961"/>
              <a:gd name="connsiteX2" fmla="*/ 4393582 w 4393582"/>
              <a:gd name="connsiteY2" fmla="*/ 6043961 h 6043961"/>
              <a:gd name="connsiteX3" fmla="*/ 0 w 4393582"/>
              <a:gd name="connsiteY3" fmla="*/ 6043961 h 604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582" h="6043961">
                <a:moveTo>
                  <a:pt x="0" y="0"/>
                </a:moveTo>
                <a:lnTo>
                  <a:pt x="4393582" y="0"/>
                </a:lnTo>
                <a:lnTo>
                  <a:pt x="4393582" y="6043961"/>
                </a:lnTo>
                <a:lnTo>
                  <a:pt x="0" y="604396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9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9450A7-EC51-4E10-93B2-EB45FD1DAA9B}"/>
              </a:ext>
            </a:extLst>
          </p:cNvPr>
          <p:cNvSpPr/>
          <p:nvPr userDrawn="1"/>
        </p:nvSpPr>
        <p:spPr>
          <a:xfrm>
            <a:off x="10387906" y="1"/>
            <a:ext cx="1804093" cy="6858000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45822D-B146-44A7-8743-5C04A0168BD9}"/>
              </a:ext>
            </a:extLst>
          </p:cNvPr>
          <p:cNvGrpSpPr/>
          <p:nvPr userDrawn="1"/>
        </p:nvGrpSpPr>
        <p:grpSpPr>
          <a:xfrm>
            <a:off x="6409357" y="1887988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59AB29-EC07-4FEE-985B-9CF660196E85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AD778D-1E37-41FA-83ED-6CDF7083BCF9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E6BA77-EE32-47E5-9C58-8365191EF580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8AF12B-5EA9-4053-8F32-2316DBF5EA98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EC4F44-BF89-4CB7-A775-A91ADAC7BBC8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25A7E6-3E19-42FF-B419-DEC92DDF1B81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C0BC42-9822-43C2-BB30-700B68F24AF1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E028B2-B8AC-4F01-A8FC-F9BBC9E79C8C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9D9CF6-23F0-40AD-B46A-D2D3ABB623F0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285767-FA42-41E1-B09C-94F5E426FE6C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317836-2A06-4248-8055-802388BCEA4C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30C7DA2-81C2-4C7A-A5A1-6D8B75954C6B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BA939A-6D14-40AB-8F1C-CFBBB782EE21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61E0AF-81F7-4DD4-B02D-B5C3D48D48CF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59A8FF-1369-482D-9BE7-F85C80380C91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0C6A732-B912-4A56-864C-D75DF39D4D61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9B8D50-388F-CA4B-9E30-1E5B6AAE33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3191" y="816583"/>
            <a:ext cx="6172818" cy="5224834"/>
          </a:xfrm>
          <a:custGeom>
            <a:avLst/>
            <a:gdLst>
              <a:gd name="connsiteX0" fmla="*/ 0 w 6172818"/>
              <a:gd name="connsiteY0" fmla="*/ 1979204 h 5224834"/>
              <a:gd name="connsiteX1" fmla="*/ 1853151 w 6172818"/>
              <a:gd name="connsiteY1" fmla="*/ 1979204 h 5224834"/>
              <a:gd name="connsiteX2" fmla="*/ 1853151 w 6172818"/>
              <a:gd name="connsiteY2" fmla="*/ 3697897 h 5224834"/>
              <a:gd name="connsiteX3" fmla="*/ 4057038 w 6172818"/>
              <a:gd name="connsiteY3" fmla="*/ 3697897 h 5224834"/>
              <a:gd name="connsiteX4" fmla="*/ 4057038 w 6172818"/>
              <a:gd name="connsiteY4" fmla="*/ 5224834 h 5224834"/>
              <a:gd name="connsiteX5" fmla="*/ 0 w 6172818"/>
              <a:gd name="connsiteY5" fmla="*/ 5224834 h 5224834"/>
              <a:gd name="connsiteX6" fmla="*/ 2115780 w 6172818"/>
              <a:gd name="connsiteY6" fmla="*/ 0 h 5224834"/>
              <a:gd name="connsiteX7" fmla="*/ 6172818 w 6172818"/>
              <a:gd name="connsiteY7" fmla="*/ 0 h 5224834"/>
              <a:gd name="connsiteX8" fmla="*/ 6172818 w 6172818"/>
              <a:gd name="connsiteY8" fmla="*/ 3437386 h 5224834"/>
              <a:gd name="connsiteX9" fmla="*/ 2115780 w 6172818"/>
              <a:gd name="connsiteY9" fmla="*/ 3437386 h 522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2818" h="5224834">
                <a:moveTo>
                  <a:pt x="0" y="1979204"/>
                </a:moveTo>
                <a:lnTo>
                  <a:pt x="1853151" y="1979204"/>
                </a:lnTo>
                <a:lnTo>
                  <a:pt x="1853151" y="3697897"/>
                </a:lnTo>
                <a:lnTo>
                  <a:pt x="4057038" y="3697897"/>
                </a:lnTo>
                <a:lnTo>
                  <a:pt x="4057038" y="5224834"/>
                </a:lnTo>
                <a:lnTo>
                  <a:pt x="0" y="5224834"/>
                </a:lnTo>
                <a:close/>
                <a:moveTo>
                  <a:pt x="2115780" y="0"/>
                </a:moveTo>
                <a:lnTo>
                  <a:pt x="6172818" y="0"/>
                </a:lnTo>
                <a:lnTo>
                  <a:pt x="6172818" y="3437386"/>
                </a:lnTo>
                <a:lnTo>
                  <a:pt x="2115780" y="343738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35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D21138-DE13-9143-AE9B-0B3D8FAF6F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83088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F455DB-074E-4BAF-9062-AD8E7D91E0C7}"/>
              </a:ext>
            </a:extLst>
          </p:cNvPr>
          <p:cNvSpPr/>
          <p:nvPr userDrawn="1"/>
        </p:nvSpPr>
        <p:spPr>
          <a:xfrm>
            <a:off x="4346532" y="3282822"/>
            <a:ext cx="2417523" cy="29611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6A46D-96FA-4137-8B1E-F13F72A3DB7D}"/>
              </a:ext>
            </a:extLst>
          </p:cNvPr>
          <p:cNvSpPr/>
          <p:nvPr userDrawn="1"/>
        </p:nvSpPr>
        <p:spPr>
          <a:xfrm>
            <a:off x="6764055" y="3282822"/>
            <a:ext cx="2417523" cy="2961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522E7-37F8-4016-BAA2-0F1EFB045159}"/>
              </a:ext>
            </a:extLst>
          </p:cNvPr>
          <p:cNvSpPr/>
          <p:nvPr userDrawn="1"/>
        </p:nvSpPr>
        <p:spPr>
          <a:xfrm>
            <a:off x="9181578" y="3282822"/>
            <a:ext cx="2417523" cy="2961192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FBA2B1-F06D-4788-9FB2-62B3196791C1}"/>
              </a:ext>
            </a:extLst>
          </p:cNvPr>
          <p:cNvGrpSpPr/>
          <p:nvPr userDrawn="1"/>
        </p:nvGrpSpPr>
        <p:grpSpPr>
          <a:xfrm>
            <a:off x="5303107" y="5915218"/>
            <a:ext cx="504372" cy="504372"/>
            <a:chOff x="964978" y="4136350"/>
            <a:chExt cx="730472" cy="7304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BFC33F-5C6D-4A9E-BE38-BE016847B3D2}"/>
                </a:ext>
              </a:extLst>
            </p:cNvPr>
            <p:cNvSpPr/>
            <p:nvPr/>
          </p:nvSpPr>
          <p:spPr>
            <a:xfrm>
              <a:off x="964978" y="4136350"/>
              <a:ext cx="730472" cy="730472"/>
            </a:xfrm>
            <a:prstGeom prst="rect">
              <a:avLst/>
            </a:prstGeom>
            <a:solidFill>
              <a:srgbClr val="FF2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99D64877-1A4A-4D20-B535-97192760A67B}"/>
                </a:ext>
              </a:extLst>
            </p:cNvPr>
            <p:cNvSpPr/>
            <p:nvPr/>
          </p:nvSpPr>
          <p:spPr>
            <a:xfrm>
              <a:off x="1219263" y="4390635"/>
              <a:ext cx="221902" cy="22190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BFD93A-C38C-4FA7-B646-522F4CD325C7}"/>
              </a:ext>
            </a:extLst>
          </p:cNvPr>
          <p:cNvGrpSpPr/>
          <p:nvPr userDrawn="1"/>
        </p:nvGrpSpPr>
        <p:grpSpPr>
          <a:xfrm>
            <a:off x="7720630" y="5915218"/>
            <a:ext cx="504372" cy="504372"/>
            <a:chOff x="964978" y="4136350"/>
            <a:chExt cx="730472" cy="73047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CAD32B-9653-4BA8-9F8F-A4229D6F67E0}"/>
                </a:ext>
              </a:extLst>
            </p:cNvPr>
            <p:cNvSpPr/>
            <p:nvPr/>
          </p:nvSpPr>
          <p:spPr>
            <a:xfrm>
              <a:off x="964978" y="4136350"/>
              <a:ext cx="730472" cy="730472"/>
            </a:xfrm>
            <a:prstGeom prst="rect">
              <a:avLst/>
            </a:prstGeom>
            <a:solidFill>
              <a:srgbClr val="FF2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Chevron 8">
              <a:extLst>
                <a:ext uri="{FF2B5EF4-FFF2-40B4-BE49-F238E27FC236}">
                  <a16:creationId xmlns:a16="http://schemas.microsoft.com/office/drawing/2014/main" id="{CCAEAB5F-34EC-4B5D-9DC8-083D70AA9DF3}"/>
                </a:ext>
              </a:extLst>
            </p:cNvPr>
            <p:cNvSpPr/>
            <p:nvPr/>
          </p:nvSpPr>
          <p:spPr>
            <a:xfrm>
              <a:off x="1219263" y="4390635"/>
              <a:ext cx="221902" cy="22190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E51AFA-0C79-43CF-B6FA-DE9C04509688}"/>
              </a:ext>
            </a:extLst>
          </p:cNvPr>
          <p:cNvGrpSpPr/>
          <p:nvPr userDrawn="1"/>
        </p:nvGrpSpPr>
        <p:grpSpPr>
          <a:xfrm>
            <a:off x="10138153" y="5915218"/>
            <a:ext cx="504372" cy="504372"/>
            <a:chOff x="964978" y="4136350"/>
            <a:chExt cx="730472" cy="7304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005884-D687-4800-983B-1F6775EB0E5A}"/>
                </a:ext>
              </a:extLst>
            </p:cNvPr>
            <p:cNvSpPr/>
            <p:nvPr/>
          </p:nvSpPr>
          <p:spPr>
            <a:xfrm>
              <a:off x="964978" y="4136350"/>
              <a:ext cx="730472" cy="730472"/>
            </a:xfrm>
            <a:prstGeom prst="rect">
              <a:avLst/>
            </a:prstGeom>
            <a:solidFill>
              <a:srgbClr val="FF2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Chevron 8">
              <a:extLst>
                <a:ext uri="{FF2B5EF4-FFF2-40B4-BE49-F238E27FC236}">
                  <a16:creationId xmlns:a16="http://schemas.microsoft.com/office/drawing/2014/main" id="{A2B6713C-8060-4EA1-BF26-A578C0FED0FB}"/>
                </a:ext>
              </a:extLst>
            </p:cNvPr>
            <p:cNvSpPr/>
            <p:nvPr/>
          </p:nvSpPr>
          <p:spPr>
            <a:xfrm>
              <a:off x="1219263" y="4390635"/>
              <a:ext cx="221902" cy="22190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43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F8E1B97-DAC6-E24B-97DE-50DB2093D0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75394" y="0"/>
            <a:ext cx="461660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78BB03-D8A3-A04B-A5C0-E2E29D845C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4398546"/>
            <a:ext cx="5252219" cy="2459454"/>
          </a:xfrm>
          <a:custGeom>
            <a:avLst/>
            <a:gdLst>
              <a:gd name="connsiteX0" fmla="*/ 0 w 5252219"/>
              <a:gd name="connsiteY0" fmla="*/ 0 h 2459454"/>
              <a:gd name="connsiteX1" fmla="*/ 5252219 w 5252219"/>
              <a:gd name="connsiteY1" fmla="*/ 0 h 2459454"/>
              <a:gd name="connsiteX2" fmla="*/ 5252219 w 5252219"/>
              <a:gd name="connsiteY2" fmla="*/ 2459454 h 2459454"/>
              <a:gd name="connsiteX3" fmla="*/ 0 w 5252219"/>
              <a:gd name="connsiteY3" fmla="*/ 2459454 h 245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2219" h="2459454">
                <a:moveTo>
                  <a:pt x="0" y="0"/>
                </a:moveTo>
                <a:lnTo>
                  <a:pt x="5252219" y="0"/>
                </a:lnTo>
                <a:lnTo>
                  <a:pt x="5252219" y="2459454"/>
                </a:lnTo>
                <a:lnTo>
                  <a:pt x="0" y="245945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6B6A84-B930-4B20-91FE-0ACA2665A6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81F14D7C-2DED-694C-A2BF-4510F6D8F7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37960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D4C31BD4-77F8-EB41-9866-B06B28A3B3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0944" y="-2"/>
            <a:ext cx="2064329" cy="468283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295B34D0-BADA-BE48-96D8-385D243A47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7671" y="1274619"/>
            <a:ext cx="2064329" cy="558338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2121D-E215-4994-A3CB-143C8E79DAB1}"/>
              </a:ext>
            </a:extLst>
          </p:cNvPr>
          <p:cNvSpPr/>
          <p:nvPr userDrawn="1"/>
        </p:nvSpPr>
        <p:spPr>
          <a:xfrm>
            <a:off x="2379603" y="5968377"/>
            <a:ext cx="7748069" cy="889623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7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2C456A-ECA9-644B-B3C8-EBB549017E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65573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6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66F964C-C2B0-9F47-90E6-9759B8B17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73216" y="4807016"/>
            <a:ext cx="3618783" cy="2050985"/>
          </a:xfrm>
          <a:custGeom>
            <a:avLst/>
            <a:gdLst>
              <a:gd name="connsiteX0" fmla="*/ 0 w 3618783"/>
              <a:gd name="connsiteY0" fmla="*/ 0 h 2050985"/>
              <a:gd name="connsiteX1" fmla="*/ 3618783 w 3618783"/>
              <a:gd name="connsiteY1" fmla="*/ 0 h 2050985"/>
              <a:gd name="connsiteX2" fmla="*/ 3618783 w 3618783"/>
              <a:gd name="connsiteY2" fmla="*/ 2050985 h 2050985"/>
              <a:gd name="connsiteX3" fmla="*/ 0 w 3618783"/>
              <a:gd name="connsiteY3" fmla="*/ 2050985 h 20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783" h="2050985">
                <a:moveTo>
                  <a:pt x="0" y="0"/>
                </a:moveTo>
                <a:lnTo>
                  <a:pt x="3618783" y="0"/>
                </a:lnTo>
                <a:lnTo>
                  <a:pt x="3618783" y="2050985"/>
                </a:lnTo>
                <a:lnTo>
                  <a:pt x="0" y="205098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397900F-DC8B-AD4E-A568-D56C76A2A1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8238" y="998330"/>
            <a:ext cx="3455172" cy="3683471"/>
          </a:xfrm>
          <a:custGeom>
            <a:avLst/>
            <a:gdLst>
              <a:gd name="connsiteX0" fmla="*/ 0 w 3455172"/>
              <a:gd name="connsiteY0" fmla="*/ 0 h 3683471"/>
              <a:gd name="connsiteX1" fmla="*/ 3455172 w 3455172"/>
              <a:gd name="connsiteY1" fmla="*/ 0 h 3683471"/>
              <a:gd name="connsiteX2" fmla="*/ 3455172 w 3455172"/>
              <a:gd name="connsiteY2" fmla="*/ 3683471 h 3683471"/>
              <a:gd name="connsiteX3" fmla="*/ 0 w 3455172"/>
              <a:gd name="connsiteY3" fmla="*/ 3683471 h 368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5172" h="3683471">
                <a:moveTo>
                  <a:pt x="0" y="0"/>
                </a:moveTo>
                <a:lnTo>
                  <a:pt x="3455172" y="0"/>
                </a:lnTo>
                <a:lnTo>
                  <a:pt x="3455172" y="3683471"/>
                </a:lnTo>
                <a:lnTo>
                  <a:pt x="0" y="36834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C39396-2355-B84A-B2A9-44DFC596E7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29196" y="16354"/>
            <a:ext cx="2821867" cy="4665446"/>
          </a:xfrm>
          <a:custGeom>
            <a:avLst/>
            <a:gdLst>
              <a:gd name="connsiteX0" fmla="*/ 0 w 2821867"/>
              <a:gd name="connsiteY0" fmla="*/ 0 h 4665446"/>
              <a:gd name="connsiteX1" fmla="*/ 2821867 w 2821867"/>
              <a:gd name="connsiteY1" fmla="*/ 0 h 4665446"/>
              <a:gd name="connsiteX2" fmla="*/ 2821867 w 2821867"/>
              <a:gd name="connsiteY2" fmla="*/ 4665446 h 4665446"/>
              <a:gd name="connsiteX3" fmla="*/ 0 w 2821867"/>
              <a:gd name="connsiteY3" fmla="*/ 4665446 h 466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867" h="4665446">
                <a:moveTo>
                  <a:pt x="0" y="0"/>
                </a:moveTo>
                <a:lnTo>
                  <a:pt x="2821867" y="0"/>
                </a:lnTo>
                <a:lnTo>
                  <a:pt x="2821867" y="4665446"/>
                </a:lnTo>
                <a:lnTo>
                  <a:pt x="0" y="466544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1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351BC1-CBA0-470F-A76D-DB051EF47F29}"/>
              </a:ext>
            </a:extLst>
          </p:cNvPr>
          <p:cNvSpPr/>
          <p:nvPr userDrawn="1"/>
        </p:nvSpPr>
        <p:spPr>
          <a:xfrm>
            <a:off x="0" y="0"/>
            <a:ext cx="2307562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FE0DC-23C5-4724-97D1-C312133A6F30}"/>
              </a:ext>
            </a:extLst>
          </p:cNvPr>
          <p:cNvSpPr/>
          <p:nvPr userDrawn="1"/>
        </p:nvSpPr>
        <p:spPr>
          <a:xfrm>
            <a:off x="5636525" y="3429000"/>
            <a:ext cx="6555474" cy="342900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93C681-C16A-6041-AF7D-79DD36202F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11733" y="1"/>
            <a:ext cx="3357349" cy="3429000"/>
          </a:xfrm>
          <a:custGeom>
            <a:avLst/>
            <a:gdLst>
              <a:gd name="connsiteX0" fmla="*/ 0 w 3357349"/>
              <a:gd name="connsiteY0" fmla="*/ 0 h 3616655"/>
              <a:gd name="connsiteX1" fmla="*/ 3357349 w 3357349"/>
              <a:gd name="connsiteY1" fmla="*/ 0 h 3616655"/>
              <a:gd name="connsiteX2" fmla="*/ 3357349 w 3357349"/>
              <a:gd name="connsiteY2" fmla="*/ 3616655 h 3616655"/>
              <a:gd name="connsiteX3" fmla="*/ 0 w 3357349"/>
              <a:gd name="connsiteY3" fmla="*/ 3616655 h 361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7349" h="3616655">
                <a:moveTo>
                  <a:pt x="0" y="0"/>
                </a:moveTo>
                <a:lnTo>
                  <a:pt x="3357349" y="0"/>
                </a:lnTo>
                <a:lnTo>
                  <a:pt x="3357349" y="3616655"/>
                </a:lnTo>
                <a:lnTo>
                  <a:pt x="0" y="36166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99C65E-14DB-E640-A2E5-674CE3A2C5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845" y="1241949"/>
            <a:ext cx="3357349" cy="3616655"/>
          </a:xfrm>
          <a:custGeom>
            <a:avLst/>
            <a:gdLst>
              <a:gd name="connsiteX0" fmla="*/ 0 w 3357349"/>
              <a:gd name="connsiteY0" fmla="*/ 0 h 3616655"/>
              <a:gd name="connsiteX1" fmla="*/ 3357349 w 3357349"/>
              <a:gd name="connsiteY1" fmla="*/ 0 h 3616655"/>
              <a:gd name="connsiteX2" fmla="*/ 3357349 w 3357349"/>
              <a:gd name="connsiteY2" fmla="*/ 3616655 h 3616655"/>
              <a:gd name="connsiteX3" fmla="*/ 0 w 3357349"/>
              <a:gd name="connsiteY3" fmla="*/ 3616655 h 361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7349" h="3616655">
                <a:moveTo>
                  <a:pt x="0" y="0"/>
                </a:moveTo>
                <a:lnTo>
                  <a:pt x="3357349" y="0"/>
                </a:lnTo>
                <a:lnTo>
                  <a:pt x="3357349" y="3616655"/>
                </a:lnTo>
                <a:lnTo>
                  <a:pt x="0" y="36166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6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8AC62-D7F7-004C-8B5B-33AC56AF78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603009" cy="6858000"/>
          </a:xfrm>
          <a:custGeom>
            <a:avLst/>
            <a:gdLst>
              <a:gd name="connsiteX0" fmla="*/ 0 w 3357349"/>
              <a:gd name="connsiteY0" fmla="*/ 0 h 3616655"/>
              <a:gd name="connsiteX1" fmla="*/ 3357349 w 3357349"/>
              <a:gd name="connsiteY1" fmla="*/ 0 h 3616655"/>
              <a:gd name="connsiteX2" fmla="*/ 3357349 w 3357349"/>
              <a:gd name="connsiteY2" fmla="*/ 3616655 h 3616655"/>
              <a:gd name="connsiteX3" fmla="*/ 0 w 3357349"/>
              <a:gd name="connsiteY3" fmla="*/ 3616655 h 361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7349" h="3616655">
                <a:moveTo>
                  <a:pt x="0" y="0"/>
                </a:moveTo>
                <a:lnTo>
                  <a:pt x="3357349" y="0"/>
                </a:lnTo>
                <a:lnTo>
                  <a:pt x="3357349" y="3616655"/>
                </a:lnTo>
                <a:lnTo>
                  <a:pt x="0" y="36166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37BB8-5589-A74C-BA8F-CF8D273B9F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88991" y="0"/>
            <a:ext cx="3603009" cy="6858000"/>
          </a:xfrm>
          <a:custGeom>
            <a:avLst/>
            <a:gdLst>
              <a:gd name="connsiteX0" fmla="*/ 0 w 3357349"/>
              <a:gd name="connsiteY0" fmla="*/ 0 h 3616655"/>
              <a:gd name="connsiteX1" fmla="*/ 3357349 w 3357349"/>
              <a:gd name="connsiteY1" fmla="*/ 0 h 3616655"/>
              <a:gd name="connsiteX2" fmla="*/ 3357349 w 3357349"/>
              <a:gd name="connsiteY2" fmla="*/ 3616655 h 3616655"/>
              <a:gd name="connsiteX3" fmla="*/ 0 w 3357349"/>
              <a:gd name="connsiteY3" fmla="*/ 3616655 h 361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7349" h="3616655">
                <a:moveTo>
                  <a:pt x="0" y="0"/>
                </a:moveTo>
                <a:lnTo>
                  <a:pt x="3357349" y="0"/>
                </a:lnTo>
                <a:lnTo>
                  <a:pt x="3357349" y="3616655"/>
                </a:lnTo>
                <a:lnTo>
                  <a:pt x="0" y="36166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960EF9-2982-2B4E-B50F-C7D1DB485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022" y="980077"/>
            <a:ext cx="1473958" cy="1473958"/>
          </a:xfrm>
          <a:custGeom>
            <a:avLst/>
            <a:gdLst>
              <a:gd name="connsiteX0" fmla="*/ 736979 w 1473958"/>
              <a:gd name="connsiteY0" fmla="*/ 0 h 1473958"/>
              <a:gd name="connsiteX1" fmla="*/ 1473958 w 1473958"/>
              <a:gd name="connsiteY1" fmla="*/ 736979 h 1473958"/>
              <a:gd name="connsiteX2" fmla="*/ 736979 w 1473958"/>
              <a:gd name="connsiteY2" fmla="*/ 1473958 h 1473958"/>
              <a:gd name="connsiteX3" fmla="*/ 0 w 1473958"/>
              <a:gd name="connsiteY3" fmla="*/ 736979 h 1473958"/>
              <a:gd name="connsiteX4" fmla="*/ 736979 w 1473958"/>
              <a:gd name="connsiteY4" fmla="*/ 0 h 147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958" h="1473958">
                <a:moveTo>
                  <a:pt x="736979" y="0"/>
                </a:moveTo>
                <a:cubicBezTo>
                  <a:pt x="1144001" y="0"/>
                  <a:pt x="1473958" y="329957"/>
                  <a:pt x="1473958" y="736979"/>
                </a:cubicBezTo>
                <a:cubicBezTo>
                  <a:pt x="1473958" y="1144001"/>
                  <a:pt x="1144001" y="1473958"/>
                  <a:pt x="736979" y="1473958"/>
                </a:cubicBezTo>
                <a:cubicBezTo>
                  <a:pt x="329957" y="1473958"/>
                  <a:pt x="0" y="1144001"/>
                  <a:pt x="0" y="736979"/>
                </a:cubicBezTo>
                <a:cubicBezTo>
                  <a:pt x="0" y="329957"/>
                  <a:pt x="329957" y="0"/>
                  <a:pt x="73697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2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E5BEAA-838D-F043-9CCE-94CD0CD556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1900" y="763777"/>
            <a:ext cx="1140698" cy="1140698"/>
          </a:xfrm>
          <a:custGeom>
            <a:avLst/>
            <a:gdLst>
              <a:gd name="connsiteX0" fmla="*/ 570349 w 1140698"/>
              <a:gd name="connsiteY0" fmla="*/ 0 h 1140698"/>
              <a:gd name="connsiteX1" fmla="*/ 1140698 w 1140698"/>
              <a:gd name="connsiteY1" fmla="*/ 570349 h 1140698"/>
              <a:gd name="connsiteX2" fmla="*/ 570349 w 1140698"/>
              <a:gd name="connsiteY2" fmla="*/ 1140698 h 1140698"/>
              <a:gd name="connsiteX3" fmla="*/ 0 w 1140698"/>
              <a:gd name="connsiteY3" fmla="*/ 570349 h 1140698"/>
              <a:gd name="connsiteX4" fmla="*/ 570349 w 1140698"/>
              <a:gd name="connsiteY4" fmla="*/ 0 h 114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698" h="1140698">
                <a:moveTo>
                  <a:pt x="570349" y="0"/>
                </a:moveTo>
                <a:cubicBezTo>
                  <a:pt x="885344" y="0"/>
                  <a:pt x="1140698" y="255354"/>
                  <a:pt x="1140698" y="570349"/>
                </a:cubicBezTo>
                <a:cubicBezTo>
                  <a:pt x="1140698" y="885344"/>
                  <a:pt x="885344" y="1140698"/>
                  <a:pt x="570349" y="1140698"/>
                </a:cubicBezTo>
                <a:cubicBezTo>
                  <a:pt x="255354" y="1140698"/>
                  <a:pt x="0" y="885344"/>
                  <a:pt x="0" y="570349"/>
                </a:cubicBezTo>
                <a:cubicBezTo>
                  <a:pt x="0" y="255354"/>
                  <a:pt x="255354" y="0"/>
                  <a:pt x="57034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2094253-1252-9843-888B-9244EC6D8D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66893" y="763777"/>
            <a:ext cx="1140698" cy="1140698"/>
          </a:xfrm>
          <a:custGeom>
            <a:avLst/>
            <a:gdLst>
              <a:gd name="connsiteX0" fmla="*/ 570349 w 1140698"/>
              <a:gd name="connsiteY0" fmla="*/ 0 h 1140698"/>
              <a:gd name="connsiteX1" fmla="*/ 1140698 w 1140698"/>
              <a:gd name="connsiteY1" fmla="*/ 570349 h 1140698"/>
              <a:gd name="connsiteX2" fmla="*/ 570349 w 1140698"/>
              <a:gd name="connsiteY2" fmla="*/ 1140698 h 1140698"/>
              <a:gd name="connsiteX3" fmla="*/ 0 w 1140698"/>
              <a:gd name="connsiteY3" fmla="*/ 570349 h 1140698"/>
              <a:gd name="connsiteX4" fmla="*/ 570349 w 1140698"/>
              <a:gd name="connsiteY4" fmla="*/ 0 h 114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698" h="1140698">
                <a:moveTo>
                  <a:pt x="570349" y="0"/>
                </a:moveTo>
                <a:cubicBezTo>
                  <a:pt x="885344" y="0"/>
                  <a:pt x="1140698" y="255354"/>
                  <a:pt x="1140698" y="570349"/>
                </a:cubicBezTo>
                <a:cubicBezTo>
                  <a:pt x="1140698" y="885344"/>
                  <a:pt x="885344" y="1140698"/>
                  <a:pt x="570349" y="1140698"/>
                </a:cubicBezTo>
                <a:cubicBezTo>
                  <a:pt x="255354" y="1140698"/>
                  <a:pt x="0" y="885344"/>
                  <a:pt x="0" y="570349"/>
                </a:cubicBezTo>
                <a:cubicBezTo>
                  <a:pt x="0" y="255354"/>
                  <a:pt x="255354" y="0"/>
                  <a:pt x="57034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C7FC44B-B545-4844-AFDE-12256291B5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1900" y="3588863"/>
            <a:ext cx="1140698" cy="1140698"/>
          </a:xfrm>
          <a:custGeom>
            <a:avLst/>
            <a:gdLst>
              <a:gd name="connsiteX0" fmla="*/ 570349 w 1140698"/>
              <a:gd name="connsiteY0" fmla="*/ 0 h 1140698"/>
              <a:gd name="connsiteX1" fmla="*/ 1140698 w 1140698"/>
              <a:gd name="connsiteY1" fmla="*/ 570349 h 1140698"/>
              <a:gd name="connsiteX2" fmla="*/ 570349 w 1140698"/>
              <a:gd name="connsiteY2" fmla="*/ 1140698 h 1140698"/>
              <a:gd name="connsiteX3" fmla="*/ 0 w 1140698"/>
              <a:gd name="connsiteY3" fmla="*/ 570349 h 1140698"/>
              <a:gd name="connsiteX4" fmla="*/ 570349 w 1140698"/>
              <a:gd name="connsiteY4" fmla="*/ 0 h 114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698" h="1140698">
                <a:moveTo>
                  <a:pt x="570349" y="0"/>
                </a:moveTo>
                <a:cubicBezTo>
                  <a:pt x="885344" y="0"/>
                  <a:pt x="1140698" y="255354"/>
                  <a:pt x="1140698" y="570349"/>
                </a:cubicBezTo>
                <a:cubicBezTo>
                  <a:pt x="1140698" y="885344"/>
                  <a:pt x="885344" y="1140698"/>
                  <a:pt x="570349" y="1140698"/>
                </a:cubicBezTo>
                <a:cubicBezTo>
                  <a:pt x="255354" y="1140698"/>
                  <a:pt x="0" y="885344"/>
                  <a:pt x="0" y="570349"/>
                </a:cubicBezTo>
                <a:cubicBezTo>
                  <a:pt x="0" y="255354"/>
                  <a:pt x="255354" y="0"/>
                  <a:pt x="57034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8CA949D-7076-254D-BF59-D3E5691274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66893" y="3588863"/>
            <a:ext cx="1140698" cy="1140698"/>
          </a:xfrm>
          <a:custGeom>
            <a:avLst/>
            <a:gdLst>
              <a:gd name="connsiteX0" fmla="*/ 570349 w 1140698"/>
              <a:gd name="connsiteY0" fmla="*/ 0 h 1140698"/>
              <a:gd name="connsiteX1" fmla="*/ 1140698 w 1140698"/>
              <a:gd name="connsiteY1" fmla="*/ 570349 h 1140698"/>
              <a:gd name="connsiteX2" fmla="*/ 570349 w 1140698"/>
              <a:gd name="connsiteY2" fmla="*/ 1140698 h 1140698"/>
              <a:gd name="connsiteX3" fmla="*/ 0 w 1140698"/>
              <a:gd name="connsiteY3" fmla="*/ 570349 h 1140698"/>
              <a:gd name="connsiteX4" fmla="*/ 570349 w 1140698"/>
              <a:gd name="connsiteY4" fmla="*/ 0 h 114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698" h="1140698">
                <a:moveTo>
                  <a:pt x="570349" y="0"/>
                </a:moveTo>
                <a:cubicBezTo>
                  <a:pt x="885344" y="0"/>
                  <a:pt x="1140698" y="255354"/>
                  <a:pt x="1140698" y="570349"/>
                </a:cubicBezTo>
                <a:cubicBezTo>
                  <a:pt x="1140698" y="885344"/>
                  <a:pt x="885344" y="1140698"/>
                  <a:pt x="570349" y="1140698"/>
                </a:cubicBezTo>
                <a:cubicBezTo>
                  <a:pt x="255354" y="1140698"/>
                  <a:pt x="0" y="885344"/>
                  <a:pt x="0" y="570349"/>
                </a:cubicBezTo>
                <a:cubicBezTo>
                  <a:pt x="0" y="255354"/>
                  <a:pt x="255354" y="0"/>
                  <a:pt x="570349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1FABA-A1D7-40A6-A1A0-87D589EE0A39}"/>
              </a:ext>
            </a:extLst>
          </p:cNvPr>
          <p:cNvSpPr/>
          <p:nvPr userDrawn="1"/>
        </p:nvSpPr>
        <p:spPr>
          <a:xfrm>
            <a:off x="0" y="0"/>
            <a:ext cx="995079" cy="6858003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F1E3E9-8D69-4DDE-90D0-D2081A9071C0}"/>
              </a:ext>
            </a:extLst>
          </p:cNvPr>
          <p:cNvGrpSpPr/>
          <p:nvPr userDrawn="1"/>
        </p:nvGrpSpPr>
        <p:grpSpPr>
          <a:xfrm>
            <a:off x="235358" y="5968112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61DCED-0841-4DC0-ADD1-36D6FBFF0223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1EDEC67-C544-4D5C-B3E4-7F0AFBC421B1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DA9BAC-B59B-4873-BF88-AF5EE4E6C452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809B3-08F6-4949-9D44-E9EAE711A8F2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C5BC9-714A-4FA6-8499-09C818D37658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A76278-25FE-474B-A984-53D0DB60B1B3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D42C58-D23E-4AD2-9210-9D3C451CC5F4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B7CAA9-6FBB-4A19-941F-BAD67B3D141C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5216EB-1AE3-4685-8A96-D7A104EDE275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5359CA3-2098-40FE-B2C6-3D72A3FB7D20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C148091-9BBC-4C1F-BE58-800B73596551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247C3F-B107-4AED-8A02-0161E8873CDC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64C896-C842-4076-889D-ED391F5DEF79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EC9511-2A9A-4B5F-B1E0-39A84866FCD1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9D835C3-0866-4B48-B318-D0B27461E356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718B0B-3036-417A-96C5-EDC7A8FEA4EE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1A645E-5BA1-4DB5-9A0C-62226957F377}"/>
              </a:ext>
            </a:extLst>
          </p:cNvPr>
          <p:cNvGrpSpPr/>
          <p:nvPr userDrawn="1"/>
        </p:nvGrpSpPr>
        <p:grpSpPr>
          <a:xfrm>
            <a:off x="11130529" y="580859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4DCB4E-8DD7-4C13-819A-D130A615184F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A54A98-1306-472A-A627-589FDADAEDBB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9F2B31-6A77-4EC1-BD10-F1DB01553427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79B5298-99D5-47E9-8836-B75756CEA3E1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8CE6CB-5E86-4BD6-8935-E8346DE8053D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3D175A-F59F-4251-9A15-14BC296883A6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E69341-AB60-4343-B946-C0A3C8203E89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315824-4BFF-4DAF-A0E4-CDB7AB59D5FE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A0577F2-211C-404C-B4EB-658392381A15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855872-0186-4E61-BEE3-FACF3F981239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16D00E2-94D1-4496-8869-6E8FDC4A8D07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EDA706B-78A1-4A2D-A875-5D4246A54F37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816C868-86BF-4517-A29B-694B11EB8B11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FECB04-8B38-41C9-9414-77A62592363E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64B281-38D6-400B-9346-6170680BA164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98E561B-37D8-4B0A-9D2E-D42266224A7B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591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9F302D7-F3E4-1A4E-B7B8-5CC9A6668B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04572" y="2382592"/>
            <a:ext cx="3387143" cy="2537138"/>
          </a:xfrm>
          <a:custGeom>
            <a:avLst/>
            <a:gdLst>
              <a:gd name="connsiteX0" fmla="*/ 0 w 3387143"/>
              <a:gd name="connsiteY0" fmla="*/ 0 h 2537138"/>
              <a:gd name="connsiteX1" fmla="*/ 3387143 w 3387143"/>
              <a:gd name="connsiteY1" fmla="*/ 0 h 2537138"/>
              <a:gd name="connsiteX2" fmla="*/ 3387143 w 3387143"/>
              <a:gd name="connsiteY2" fmla="*/ 2537138 h 2537138"/>
              <a:gd name="connsiteX3" fmla="*/ 0 w 3387143"/>
              <a:gd name="connsiteY3" fmla="*/ 2537138 h 253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43" h="2537138">
                <a:moveTo>
                  <a:pt x="0" y="0"/>
                </a:moveTo>
                <a:lnTo>
                  <a:pt x="3387143" y="0"/>
                </a:lnTo>
                <a:lnTo>
                  <a:pt x="3387143" y="2537138"/>
                </a:lnTo>
                <a:lnTo>
                  <a:pt x="0" y="253713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423DB00-6C3B-4A49-BA97-AD4D1D121C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083" y="2382592"/>
            <a:ext cx="3387143" cy="2537138"/>
          </a:xfrm>
          <a:custGeom>
            <a:avLst/>
            <a:gdLst>
              <a:gd name="connsiteX0" fmla="*/ 0 w 3387143"/>
              <a:gd name="connsiteY0" fmla="*/ 0 h 2537138"/>
              <a:gd name="connsiteX1" fmla="*/ 3387143 w 3387143"/>
              <a:gd name="connsiteY1" fmla="*/ 0 h 2537138"/>
              <a:gd name="connsiteX2" fmla="*/ 3387143 w 3387143"/>
              <a:gd name="connsiteY2" fmla="*/ 2537138 h 2537138"/>
              <a:gd name="connsiteX3" fmla="*/ 0 w 3387143"/>
              <a:gd name="connsiteY3" fmla="*/ 2537138 h 253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43" h="2537138">
                <a:moveTo>
                  <a:pt x="0" y="0"/>
                </a:moveTo>
                <a:lnTo>
                  <a:pt x="3387143" y="0"/>
                </a:lnTo>
                <a:lnTo>
                  <a:pt x="3387143" y="2537138"/>
                </a:lnTo>
                <a:lnTo>
                  <a:pt x="0" y="253713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DC268E-4AFF-8742-8D53-EEF33CD39F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064" y="2382592"/>
            <a:ext cx="3387143" cy="2537138"/>
          </a:xfrm>
          <a:custGeom>
            <a:avLst/>
            <a:gdLst>
              <a:gd name="connsiteX0" fmla="*/ 0 w 3387143"/>
              <a:gd name="connsiteY0" fmla="*/ 0 h 2537138"/>
              <a:gd name="connsiteX1" fmla="*/ 3387143 w 3387143"/>
              <a:gd name="connsiteY1" fmla="*/ 0 h 2537138"/>
              <a:gd name="connsiteX2" fmla="*/ 3387143 w 3387143"/>
              <a:gd name="connsiteY2" fmla="*/ 2537138 h 2537138"/>
              <a:gd name="connsiteX3" fmla="*/ 0 w 3387143"/>
              <a:gd name="connsiteY3" fmla="*/ 2537138 h 253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43" h="2537138">
                <a:moveTo>
                  <a:pt x="0" y="0"/>
                </a:moveTo>
                <a:lnTo>
                  <a:pt x="3387143" y="0"/>
                </a:lnTo>
                <a:lnTo>
                  <a:pt x="3387143" y="2537138"/>
                </a:lnTo>
                <a:lnTo>
                  <a:pt x="0" y="253713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0BA0DB1C-ED81-492A-8246-8E4F7381B9FB}"/>
              </a:ext>
            </a:extLst>
          </p:cNvPr>
          <p:cNvSpPr/>
          <p:nvPr userDrawn="1"/>
        </p:nvSpPr>
        <p:spPr>
          <a:xfrm rot="10800000">
            <a:off x="631064" y="801814"/>
            <a:ext cx="1789808" cy="715762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5715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0">
            <a:extLst>
              <a:ext uri="{FF2B5EF4-FFF2-40B4-BE49-F238E27FC236}">
                <a16:creationId xmlns:a16="http://schemas.microsoft.com/office/drawing/2014/main" id="{7B3A3E57-2E0D-475B-A4EB-B911DDE2F818}"/>
              </a:ext>
            </a:extLst>
          </p:cNvPr>
          <p:cNvSpPr/>
          <p:nvPr userDrawn="1"/>
        </p:nvSpPr>
        <p:spPr>
          <a:xfrm rot="10800000" flipH="1">
            <a:off x="9796441" y="801815"/>
            <a:ext cx="1768784" cy="715762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5715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099011-B38A-49AD-A901-1A5B65C79715}"/>
              </a:ext>
            </a:extLst>
          </p:cNvPr>
          <p:cNvGrpSpPr/>
          <p:nvPr userDrawn="1"/>
        </p:nvGrpSpPr>
        <p:grpSpPr>
          <a:xfrm>
            <a:off x="8945525" y="884729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62DAB6-CC46-4F4D-9CD1-296EF3033BED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184702C-319E-40FD-8A49-48EF0ACA630D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36EC8E-52BA-4690-8586-55A2197304EE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AAE4C8-5A23-44B4-BB9D-C913062B43BB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D377F0-E3ED-46EC-9D4E-D9372AEDB6E9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8F0B58-BBAD-4733-9CA1-38DF1931BC8A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A4824C-CE46-4CB9-9B70-32DB7A0F806C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7F28EE-9749-415A-A824-9BE44CE82C8B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492B19-DA8B-452B-8BEA-6541E5A42DC3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82BC9B-1E99-48A0-9C80-757EBC26F52C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BE27AB-9273-47D7-B502-59959AC81E43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6A5FA51-1916-4100-9FD2-5AE03E99FFAE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6FDE85-A16D-4842-A4A8-E63A25FEA060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616F31-F28A-40B5-9A3C-6C347C0BEC55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0009474-CF55-41C0-8F40-44C479B2B4E7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FF419A4-AAAC-409F-A4ED-C5D052B286B4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C8B988-080C-441F-88FC-18AD865D5EA8}"/>
              </a:ext>
            </a:extLst>
          </p:cNvPr>
          <p:cNvGrpSpPr/>
          <p:nvPr userDrawn="1"/>
        </p:nvGrpSpPr>
        <p:grpSpPr>
          <a:xfrm>
            <a:off x="2740827" y="884729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4817D4-8BEA-4D31-AAAC-9BC99CE77F97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64C092-725F-48A8-98F0-E417AC626455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493B63-5558-46F1-A3BA-DB86CCD5DFBC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D63AC94-E521-4417-98B4-9D7FACFC2BC6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46D1AE-C6FF-47DD-AE34-1B1DC2DDF1C1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D77D9C-1F9D-4C90-85D5-440E5F3B0A42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FBCA2A-4F52-4E3C-8AA0-FAB82FC0C7A6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56EB9AE-B86F-4471-848D-8EEA65043BCA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917DFB-E914-4541-BBED-59790E3A2CFE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607B0A6-9ACB-4E3C-999E-AECBC42E2691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9DF1523-3E84-4C77-B973-D39297513C10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071DE00-0E24-451D-8801-27D7C4FF01D4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EB3C9ED-307D-482B-8004-692D082C1229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733E7CB-48B2-425A-B38C-51B04891AE4D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35D52D1-DD08-41B5-8346-9917F6A8F7E8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BDDD0D-D06E-4013-B42B-A9B19929F7E2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330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">
            <a:extLst>
              <a:ext uri="{FF2B5EF4-FFF2-40B4-BE49-F238E27FC236}">
                <a16:creationId xmlns:a16="http://schemas.microsoft.com/office/drawing/2014/main" id="{62127DB1-D63C-4FE7-AFB0-B8313D8EA7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759200"/>
          </a:xfrm>
          <a:custGeom>
            <a:avLst/>
            <a:gdLst>
              <a:gd name="connsiteX0" fmla="*/ 0 w 3387143"/>
              <a:gd name="connsiteY0" fmla="*/ 0 h 2537138"/>
              <a:gd name="connsiteX1" fmla="*/ 3387143 w 3387143"/>
              <a:gd name="connsiteY1" fmla="*/ 0 h 2537138"/>
              <a:gd name="connsiteX2" fmla="*/ 3387143 w 3387143"/>
              <a:gd name="connsiteY2" fmla="*/ 2537138 h 2537138"/>
              <a:gd name="connsiteX3" fmla="*/ 0 w 3387143"/>
              <a:gd name="connsiteY3" fmla="*/ 2537138 h 253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43" h="2537138">
                <a:moveTo>
                  <a:pt x="0" y="0"/>
                </a:moveTo>
                <a:lnTo>
                  <a:pt x="3387143" y="0"/>
                </a:lnTo>
                <a:lnTo>
                  <a:pt x="3387143" y="2537138"/>
                </a:lnTo>
                <a:lnTo>
                  <a:pt x="0" y="253713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5DCD8A2-303C-4F74-8943-FDA241C204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42301" y="1181100"/>
            <a:ext cx="3011927" cy="6718300"/>
          </a:xfrm>
          <a:custGeom>
            <a:avLst/>
            <a:gdLst>
              <a:gd name="connsiteX0" fmla="*/ 400406 w 3011927"/>
              <a:gd name="connsiteY0" fmla="*/ 0 h 6718300"/>
              <a:gd name="connsiteX1" fmla="*/ 2611521 w 3011927"/>
              <a:gd name="connsiteY1" fmla="*/ 0 h 6718300"/>
              <a:gd name="connsiteX2" fmla="*/ 3011927 w 3011927"/>
              <a:gd name="connsiteY2" fmla="*/ 400406 h 6718300"/>
              <a:gd name="connsiteX3" fmla="*/ 3011927 w 3011927"/>
              <a:gd name="connsiteY3" fmla="*/ 6317894 h 6718300"/>
              <a:gd name="connsiteX4" fmla="*/ 2611521 w 3011927"/>
              <a:gd name="connsiteY4" fmla="*/ 6718300 h 6718300"/>
              <a:gd name="connsiteX5" fmla="*/ 400406 w 3011927"/>
              <a:gd name="connsiteY5" fmla="*/ 6718300 h 6718300"/>
              <a:gd name="connsiteX6" fmla="*/ 0 w 3011927"/>
              <a:gd name="connsiteY6" fmla="*/ 6317894 h 6718300"/>
              <a:gd name="connsiteX7" fmla="*/ 0 w 3011927"/>
              <a:gd name="connsiteY7" fmla="*/ 400406 h 6718300"/>
              <a:gd name="connsiteX8" fmla="*/ 400406 w 3011927"/>
              <a:gd name="connsiteY8" fmla="*/ 0 h 671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927" h="6718300">
                <a:moveTo>
                  <a:pt x="400406" y="0"/>
                </a:moveTo>
                <a:lnTo>
                  <a:pt x="2611521" y="0"/>
                </a:lnTo>
                <a:cubicBezTo>
                  <a:pt x="2832659" y="0"/>
                  <a:pt x="3011927" y="179268"/>
                  <a:pt x="3011927" y="400406"/>
                </a:cubicBezTo>
                <a:lnTo>
                  <a:pt x="3011927" y="6317894"/>
                </a:lnTo>
                <a:cubicBezTo>
                  <a:pt x="3011927" y="6539032"/>
                  <a:pt x="2832659" y="6718300"/>
                  <a:pt x="2611521" y="6718300"/>
                </a:cubicBezTo>
                <a:lnTo>
                  <a:pt x="400406" y="6718300"/>
                </a:lnTo>
                <a:cubicBezTo>
                  <a:pt x="179268" y="6718300"/>
                  <a:pt x="0" y="6539032"/>
                  <a:pt x="0" y="6317894"/>
                </a:cubicBezTo>
                <a:lnTo>
                  <a:pt x="0" y="400406"/>
                </a:lnTo>
                <a:cubicBezTo>
                  <a:pt x="0" y="179268"/>
                  <a:pt x="179268" y="0"/>
                  <a:pt x="400406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4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C623D9-777A-466F-91DF-D0FBA608CC17}"/>
              </a:ext>
            </a:extLst>
          </p:cNvPr>
          <p:cNvSpPr/>
          <p:nvPr userDrawn="1"/>
        </p:nvSpPr>
        <p:spPr>
          <a:xfrm>
            <a:off x="0" y="5704718"/>
            <a:ext cx="12192000" cy="115328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30F91-147B-44FE-AEB1-69933A3B68CC}"/>
              </a:ext>
            </a:extLst>
          </p:cNvPr>
          <p:cNvSpPr/>
          <p:nvPr userDrawn="1"/>
        </p:nvSpPr>
        <p:spPr>
          <a:xfrm>
            <a:off x="7974877" y="0"/>
            <a:ext cx="421712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DFAD9-C0FA-4F05-91C2-998752A67E58}"/>
              </a:ext>
            </a:extLst>
          </p:cNvPr>
          <p:cNvSpPr/>
          <p:nvPr userDrawn="1"/>
        </p:nvSpPr>
        <p:spPr>
          <a:xfrm>
            <a:off x="7419749" y="1144060"/>
            <a:ext cx="4127499" cy="4710851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3D55429-C45E-4586-9FE0-41DFE5B66F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10387" y="2621862"/>
            <a:ext cx="4536483" cy="3054826"/>
          </a:xfrm>
          <a:custGeom>
            <a:avLst/>
            <a:gdLst>
              <a:gd name="connsiteX0" fmla="*/ 0 w 4536483"/>
              <a:gd name="connsiteY0" fmla="*/ 0 h 3054826"/>
              <a:gd name="connsiteX1" fmla="*/ 4536483 w 4536483"/>
              <a:gd name="connsiteY1" fmla="*/ 0 h 3054826"/>
              <a:gd name="connsiteX2" fmla="*/ 4536483 w 4536483"/>
              <a:gd name="connsiteY2" fmla="*/ 3054826 h 3054826"/>
              <a:gd name="connsiteX3" fmla="*/ 0 w 4536483"/>
              <a:gd name="connsiteY3" fmla="*/ 3054826 h 305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6483" h="3054826">
                <a:moveTo>
                  <a:pt x="0" y="0"/>
                </a:moveTo>
                <a:lnTo>
                  <a:pt x="4536483" y="0"/>
                </a:lnTo>
                <a:lnTo>
                  <a:pt x="4536483" y="3054826"/>
                </a:lnTo>
                <a:lnTo>
                  <a:pt x="0" y="305482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0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40567E-0E46-47FB-A020-C71787592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43100" y="1410789"/>
            <a:ext cx="4745083" cy="2873828"/>
          </a:xfrm>
          <a:custGeom>
            <a:avLst/>
            <a:gdLst>
              <a:gd name="connsiteX0" fmla="*/ 0 w 4745083"/>
              <a:gd name="connsiteY0" fmla="*/ 0 h 2873828"/>
              <a:gd name="connsiteX1" fmla="*/ 4745083 w 4745083"/>
              <a:gd name="connsiteY1" fmla="*/ 0 h 2873828"/>
              <a:gd name="connsiteX2" fmla="*/ 4745083 w 4745083"/>
              <a:gd name="connsiteY2" fmla="*/ 2873828 h 2873828"/>
              <a:gd name="connsiteX3" fmla="*/ 0 w 4745083"/>
              <a:gd name="connsiteY3" fmla="*/ 2873828 h 28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083" h="2873828">
                <a:moveTo>
                  <a:pt x="0" y="0"/>
                </a:moveTo>
                <a:lnTo>
                  <a:pt x="4745083" y="0"/>
                </a:lnTo>
                <a:lnTo>
                  <a:pt x="4745083" y="2873828"/>
                </a:lnTo>
                <a:lnTo>
                  <a:pt x="0" y="28738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9DA4D-A2C7-4F4C-95F5-36E2AA3B0D07}"/>
              </a:ext>
            </a:extLst>
          </p:cNvPr>
          <p:cNvSpPr/>
          <p:nvPr userDrawn="1"/>
        </p:nvSpPr>
        <p:spPr>
          <a:xfrm>
            <a:off x="0" y="0"/>
            <a:ext cx="995079" cy="6858003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61BA2B-2579-4CC1-A784-B871A8362FE4}"/>
              </a:ext>
            </a:extLst>
          </p:cNvPr>
          <p:cNvGrpSpPr/>
          <p:nvPr userDrawn="1"/>
        </p:nvGrpSpPr>
        <p:grpSpPr>
          <a:xfrm>
            <a:off x="235358" y="5968112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469F06-C9BE-42AA-B521-C26F5E52EA0D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207DED-7E6B-4B94-96C9-87B68AACF794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0D8766-7F12-4433-9127-14CE232BC9E2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6AB730-1FDA-4D1D-BA24-E4F455B35EC2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516241-865F-4561-9C15-F530D2538932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A0E4E0-8EF7-4B4F-90FC-E3FF98C54EE6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C7D97C-D280-4D1E-BE18-DA6E9A13C372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1AF8B7-0686-43DE-8B02-79481530458B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04EABD-2CC6-428D-9A6A-7B49BB2475CF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A2AD2-C9DE-4E5F-A5E6-098F43CD877E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8B1C8F-2B27-42E0-A542-531C046A423E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D267E8-3021-44C4-BB2C-FB6377169DBA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13FDC4-0293-421E-BEB6-977CA8F48C87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7B0F62-1B8E-4806-8843-0BEF41DF9C2B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174C107-DFA2-4B13-9786-BB96AC4BE0F2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A7787-FE56-4C7A-899C-75A92B4E1A23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712F0C-12D9-473F-B6AA-737BE413F639}"/>
              </a:ext>
            </a:extLst>
          </p:cNvPr>
          <p:cNvGrpSpPr/>
          <p:nvPr userDrawn="1"/>
        </p:nvGrpSpPr>
        <p:grpSpPr>
          <a:xfrm>
            <a:off x="11323986" y="339956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85F875-E3C1-4047-8D00-241C1AE53B51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CA42DA-769D-40AB-BC29-8DB348BE78D6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99ADEC-C5C2-4929-8C2F-3835BA8C3D0D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3D0FB46-C10E-4050-9E45-A0EFD5471A14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AFD7E86-43B5-4BD7-85CD-9EEC05199864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024FB3-BC21-4CF6-B8D5-D51F2D623E0E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29B991-1033-4C2E-84F4-9F0E945FFED6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DFDF1EF-E8AD-422B-8B1E-3CDE9A274F61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3A44E1-B4C2-4157-92A1-37D50CFB6D3F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8C3BAB-31A8-431A-B729-020FE4752260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1F0598-5C51-44C8-8A0D-6E90A6B72B97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73BB00-3264-46C7-9012-44BD1CE221A6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3E085F-0DB4-4B3B-B492-DF60AED0FCD9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04EE8-1875-4021-A5C5-50EE87CC79D7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73FB3C4-CBFC-4B81-B8EF-158AC94CCF73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9A8899-BB66-40D3-B2C2-7BFDE5897819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D6AC75-63C4-E045-AD43-DF578D002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4572" y="0"/>
            <a:ext cx="5007429" cy="6858000"/>
          </a:xfrm>
          <a:custGeom>
            <a:avLst/>
            <a:gdLst>
              <a:gd name="connsiteX0" fmla="*/ 0 w 5007429"/>
              <a:gd name="connsiteY0" fmla="*/ 0 h 6858000"/>
              <a:gd name="connsiteX1" fmla="*/ 5007429 w 5007429"/>
              <a:gd name="connsiteY1" fmla="*/ 0 h 6858000"/>
              <a:gd name="connsiteX2" fmla="*/ 5007429 w 5007429"/>
              <a:gd name="connsiteY2" fmla="*/ 6858000 h 6858000"/>
              <a:gd name="connsiteX3" fmla="*/ 0 w 50074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7429" h="6858000">
                <a:moveTo>
                  <a:pt x="0" y="0"/>
                </a:moveTo>
                <a:lnTo>
                  <a:pt x="5007429" y="0"/>
                </a:lnTo>
                <a:lnTo>
                  <a:pt x="5007429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146B8-9087-4182-87EA-9058F328E6E7}"/>
              </a:ext>
            </a:extLst>
          </p:cNvPr>
          <p:cNvSpPr/>
          <p:nvPr userDrawn="1"/>
        </p:nvSpPr>
        <p:spPr>
          <a:xfrm>
            <a:off x="0" y="1983047"/>
            <a:ext cx="7184572" cy="3429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24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92BAEF-8763-4EA9-ACA0-4A6162EF6C34}"/>
              </a:ext>
            </a:extLst>
          </p:cNvPr>
          <p:cNvSpPr/>
          <p:nvPr userDrawn="1"/>
        </p:nvSpPr>
        <p:spPr>
          <a:xfrm>
            <a:off x="0" y="3737465"/>
            <a:ext cx="12192000" cy="312053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25DA77-A548-4874-881E-12B38F62714A}"/>
              </a:ext>
            </a:extLst>
          </p:cNvPr>
          <p:cNvGrpSpPr/>
          <p:nvPr userDrawn="1"/>
        </p:nvGrpSpPr>
        <p:grpSpPr>
          <a:xfrm>
            <a:off x="11047678" y="679951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933E8B-4AE2-47AB-BEC7-35F9E163B56C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AD5120-EE85-452E-B656-5392B488C4F7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EFFEF0-3C8D-44D6-B516-2F40A682A4B7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6E4EA57-2BD5-455A-8D55-507F5C3DFDDD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FAAD77-0806-4B85-B9DF-55A75F199BD0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89CD23-65C9-4CFE-ABBE-95B8CBDD12C2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6174E1-E49E-463E-BE7D-E39EEA35689F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DAFBCB-B562-4825-8A8A-4E4EA5BE09F9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5DBA7A-4406-4785-8640-B93ADECC1677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F84742-F13A-4B29-8838-E01D40CCC9B1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7EFF5F-8055-4B26-8818-C09A6A39FBA9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B4FD7C-D453-413B-9306-ADE54215D4B4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AAF4D2-A490-4348-AB80-9A40C5156334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8A460EB-15AB-4156-835D-D58CBECDC7FB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3577BA-F6E4-45A0-9158-C7BDE58871D5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510417-8802-4508-B1F7-0B7C6BDE7895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AB15086-E98A-4DEC-9977-5F1853FFD93D}"/>
              </a:ext>
            </a:extLst>
          </p:cNvPr>
          <p:cNvSpPr/>
          <p:nvPr userDrawn="1"/>
        </p:nvSpPr>
        <p:spPr>
          <a:xfrm>
            <a:off x="6358315" y="881785"/>
            <a:ext cx="5010114" cy="5010114"/>
          </a:xfrm>
          <a:prstGeom prst="ellipse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57BFCAE-3FFA-4FB8-97E5-E1E61890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95751" y="2760508"/>
            <a:ext cx="1881822" cy="1881822"/>
          </a:xfrm>
          <a:custGeom>
            <a:avLst/>
            <a:gdLst>
              <a:gd name="connsiteX0" fmla="*/ 940911 w 1881822"/>
              <a:gd name="connsiteY0" fmla="*/ 0 h 1881822"/>
              <a:gd name="connsiteX1" fmla="*/ 1881822 w 1881822"/>
              <a:gd name="connsiteY1" fmla="*/ 940911 h 1881822"/>
              <a:gd name="connsiteX2" fmla="*/ 940911 w 1881822"/>
              <a:gd name="connsiteY2" fmla="*/ 1881822 h 1881822"/>
              <a:gd name="connsiteX3" fmla="*/ 0 w 1881822"/>
              <a:gd name="connsiteY3" fmla="*/ 940911 h 1881822"/>
              <a:gd name="connsiteX4" fmla="*/ 940911 w 1881822"/>
              <a:gd name="connsiteY4" fmla="*/ 0 h 188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822" h="1881822">
                <a:moveTo>
                  <a:pt x="940911" y="0"/>
                </a:moveTo>
                <a:cubicBezTo>
                  <a:pt x="1460562" y="0"/>
                  <a:pt x="1881822" y="421260"/>
                  <a:pt x="1881822" y="940911"/>
                </a:cubicBezTo>
                <a:cubicBezTo>
                  <a:pt x="1881822" y="1460562"/>
                  <a:pt x="1460562" y="1881822"/>
                  <a:pt x="940911" y="1881822"/>
                </a:cubicBezTo>
                <a:cubicBezTo>
                  <a:pt x="421260" y="1881822"/>
                  <a:pt x="0" y="1460562"/>
                  <a:pt x="0" y="940911"/>
                </a:cubicBezTo>
                <a:cubicBezTo>
                  <a:pt x="0" y="421260"/>
                  <a:pt x="421260" y="0"/>
                  <a:pt x="94091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4335C7F-E178-4423-B7E2-B05DA010DC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900000">
            <a:off x="7355844" y="3033490"/>
            <a:ext cx="2566622" cy="2808962"/>
          </a:xfrm>
          <a:custGeom>
            <a:avLst/>
            <a:gdLst>
              <a:gd name="connsiteX0" fmla="*/ 0 w 2566622"/>
              <a:gd name="connsiteY0" fmla="*/ 0 h 2808962"/>
              <a:gd name="connsiteX1" fmla="*/ 2566622 w 2566622"/>
              <a:gd name="connsiteY1" fmla="*/ 0 h 2808962"/>
              <a:gd name="connsiteX2" fmla="*/ 2566621 w 2566622"/>
              <a:gd name="connsiteY2" fmla="*/ 2808962 h 2808962"/>
              <a:gd name="connsiteX3" fmla="*/ 0 w 2566622"/>
              <a:gd name="connsiteY3" fmla="*/ 2808962 h 280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6622" h="2808962">
                <a:moveTo>
                  <a:pt x="0" y="0"/>
                </a:moveTo>
                <a:lnTo>
                  <a:pt x="2566622" y="0"/>
                </a:lnTo>
                <a:lnTo>
                  <a:pt x="2566621" y="2808962"/>
                </a:lnTo>
                <a:lnTo>
                  <a:pt x="0" y="280896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BFBD04F-FDEC-4114-87AE-8578E9C75A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75037" y="2760508"/>
            <a:ext cx="1881822" cy="1881822"/>
          </a:xfrm>
          <a:custGeom>
            <a:avLst/>
            <a:gdLst>
              <a:gd name="connsiteX0" fmla="*/ 940911 w 1881822"/>
              <a:gd name="connsiteY0" fmla="*/ 0 h 1881822"/>
              <a:gd name="connsiteX1" fmla="*/ 1881822 w 1881822"/>
              <a:gd name="connsiteY1" fmla="*/ 940911 h 1881822"/>
              <a:gd name="connsiteX2" fmla="*/ 940911 w 1881822"/>
              <a:gd name="connsiteY2" fmla="*/ 1881822 h 1881822"/>
              <a:gd name="connsiteX3" fmla="*/ 0 w 1881822"/>
              <a:gd name="connsiteY3" fmla="*/ 940911 h 1881822"/>
              <a:gd name="connsiteX4" fmla="*/ 940911 w 1881822"/>
              <a:gd name="connsiteY4" fmla="*/ 0 h 188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822" h="1881822">
                <a:moveTo>
                  <a:pt x="940911" y="0"/>
                </a:moveTo>
                <a:cubicBezTo>
                  <a:pt x="1460562" y="0"/>
                  <a:pt x="1881822" y="421260"/>
                  <a:pt x="1881822" y="940911"/>
                </a:cubicBezTo>
                <a:cubicBezTo>
                  <a:pt x="1881822" y="1460562"/>
                  <a:pt x="1460562" y="1881822"/>
                  <a:pt x="940911" y="1881822"/>
                </a:cubicBezTo>
                <a:cubicBezTo>
                  <a:pt x="421260" y="1881822"/>
                  <a:pt x="0" y="1460562"/>
                  <a:pt x="0" y="940911"/>
                </a:cubicBezTo>
                <a:cubicBezTo>
                  <a:pt x="0" y="421260"/>
                  <a:pt x="421260" y="0"/>
                  <a:pt x="940911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30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FB18669-2988-45E6-BBAF-5C31802F04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437089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8AF60-97C0-4494-8F00-6DE81ADF3E62}"/>
              </a:ext>
            </a:extLst>
          </p:cNvPr>
          <p:cNvSpPr/>
          <p:nvPr userDrawn="1"/>
        </p:nvSpPr>
        <p:spPr>
          <a:xfrm>
            <a:off x="9437089" y="0"/>
            <a:ext cx="2754911" cy="6858000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13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25EDB4-13AF-4B48-8C9D-3F4A53731F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0329" y="1799709"/>
            <a:ext cx="6261671" cy="3258582"/>
          </a:xfrm>
          <a:custGeom>
            <a:avLst/>
            <a:gdLst>
              <a:gd name="connsiteX0" fmla="*/ 0 w 6261671"/>
              <a:gd name="connsiteY0" fmla="*/ 0 h 3258582"/>
              <a:gd name="connsiteX1" fmla="*/ 6261671 w 6261671"/>
              <a:gd name="connsiteY1" fmla="*/ 0 h 3258582"/>
              <a:gd name="connsiteX2" fmla="*/ 6261671 w 6261671"/>
              <a:gd name="connsiteY2" fmla="*/ 3258582 h 3258582"/>
              <a:gd name="connsiteX3" fmla="*/ 0 w 6261671"/>
              <a:gd name="connsiteY3" fmla="*/ 3258582 h 325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671" h="3258582">
                <a:moveTo>
                  <a:pt x="0" y="0"/>
                </a:moveTo>
                <a:lnTo>
                  <a:pt x="6261671" y="0"/>
                </a:lnTo>
                <a:lnTo>
                  <a:pt x="6261671" y="3258582"/>
                </a:lnTo>
                <a:lnTo>
                  <a:pt x="0" y="325858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5F2F2-921C-4EC3-B14F-3C811C437789}"/>
              </a:ext>
            </a:extLst>
          </p:cNvPr>
          <p:cNvSpPr/>
          <p:nvPr userDrawn="1"/>
        </p:nvSpPr>
        <p:spPr>
          <a:xfrm>
            <a:off x="8407400" y="0"/>
            <a:ext cx="3784600" cy="685800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371882-D4DF-431A-8DE8-0ADE38F3DC79}"/>
              </a:ext>
            </a:extLst>
          </p:cNvPr>
          <p:cNvGrpSpPr/>
          <p:nvPr userDrawn="1"/>
        </p:nvGrpSpPr>
        <p:grpSpPr>
          <a:xfrm>
            <a:off x="659719" y="747475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C01A0E-335C-42D1-88F6-341D8DC2B089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45BB10-EFAE-4331-A091-F8E76EC3D93B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075C0B-24ED-4D1E-BE06-2ADE4128DC3D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AC94AE-8984-4AC9-96CA-6019387189A8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D35B25-381F-47BD-8F11-3D786ADBEFC4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3286D5-B554-4423-B15A-B760F082FEB8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25E4E3-7530-4245-B346-B9DAEFC744E4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B25E88-827E-4B9A-BCA9-CF977F0CC274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20B310-5B00-43A3-91C8-4A48BF1CBD70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9E9AB7-787D-4F2F-A979-24E0DAAC8FA8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229A28-89E4-421F-9DC0-199A88E65047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9E4253-A751-4790-8284-EE4F4903B7D1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F08AEA-FF6C-410E-A216-A511C1CBD929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56751A-823B-46AC-91F5-018FED6185A5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06603E-60E2-4D42-80A9-59A144F8EE86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A6D73E-84B0-4BA5-9A51-B0505D04CA60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AC3AA4-599F-4558-86C1-258738298C54}"/>
              </a:ext>
            </a:extLst>
          </p:cNvPr>
          <p:cNvGrpSpPr/>
          <p:nvPr userDrawn="1"/>
        </p:nvGrpSpPr>
        <p:grpSpPr>
          <a:xfrm>
            <a:off x="670643" y="4400839"/>
            <a:ext cx="4813711" cy="657452"/>
            <a:chOff x="670643" y="4400839"/>
            <a:chExt cx="4813711" cy="6574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272972-41E4-41EA-A9A5-57C6C593CD5B}"/>
                </a:ext>
              </a:extLst>
            </p:cNvPr>
            <p:cNvSpPr/>
            <p:nvPr/>
          </p:nvSpPr>
          <p:spPr>
            <a:xfrm>
              <a:off x="670644" y="4400839"/>
              <a:ext cx="4813710" cy="657452"/>
            </a:xfrm>
            <a:prstGeom prst="rect">
              <a:avLst/>
            </a:prstGeom>
            <a:solidFill>
              <a:srgbClr val="043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CF296D-1497-4EAC-ADA4-AC8FB76CFC93}"/>
                </a:ext>
              </a:extLst>
            </p:cNvPr>
            <p:cNvCxnSpPr>
              <a:cxnSpLocks/>
            </p:cNvCxnSpPr>
            <p:nvPr/>
          </p:nvCxnSpPr>
          <p:spPr>
            <a:xfrm>
              <a:off x="670643" y="4729565"/>
              <a:ext cx="90706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1F078E-F82E-FC40-B9AC-69F2913A09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93600" cy="6858000"/>
          </a:xfrm>
          <a:custGeom>
            <a:avLst/>
            <a:gdLst>
              <a:gd name="connsiteX0" fmla="*/ 0 w 4793600"/>
              <a:gd name="connsiteY0" fmla="*/ 0 h 6858000"/>
              <a:gd name="connsiteX1" fmla="*/ 4793600 w 4793600"/>
              <a:gd name="connsiteY1" fmla="*/ 0 h 6858000"/>
              <a:gd name="connsiteX2" fmla="*/ 4793600 w 4793600"/>
              <a:gd name="connsiteY2" fmla="*/ 6858000 h 6858000"/>
              <a:gd name="connsiteX3" fmla="*/ 0 w 4793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3600" h="6858000">
                <a:moveTo>
                  <a:pt x="0" y="0"/>
                </a:moveTo>
                <a:lnTo>
                  <a:pt x="4793600" y="0"/>
                </a:lnTo>
                <a:lnTo>
                  <a:pt x="479360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D3462-01F5-4729-9159-2F74159F8D4B}"/>
              </a:ext>
            </a:extLst>
          </p:cNvPr>
          <p:cNvSpPr/>
          <p:nvPr userDrawn="1"/>
        </p:nvSpPr>
        <p:spPr>
          <a:xfrm>
            <a:off x="4793600" y="0"/>
            <a:ext cx="6107762" cy="684558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B854DD-C7C2-41F6-9223-4788A07A67E7}"/>
              </a:ext>
            </a:extLst>
          </p:cNvPr>
          <p:cNvSpPr/>
          <p:nvPr userDrawn="1"/>
        </p:nvSpPr>
        <p:spPr>
          <a:xfrm>
            <a:off x="10901363" y="0"/>
            <a:ext cx="1290637" cy="2917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72574-180F-4175-9450-AAA9BAC1A8CF}"/>
              </a:ext>
            </a:extLst>
          </p:cNvPr>
          <p:cNvSpPr/>
          <p:nvPr userDrawn="1"/>
        </p:nvSpPr>
        <p:spPr>
          <a:xfrm>
            <a:off x="4793599" y="5968377"/>
            <a:ext cx="6107761" cy="889623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7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186899-6AE5-EA4D-A131-36CB8D84F7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8000" y="1629000"/>
            <a:ext cx="3200000" cy="3600000"/>
          </a:xfrm>
          <a:custGeom>
            <a:avLst/>
            <a:gdLst>
              <a:gd name="connsiteX0" fmla="*/ 0 w 3200000"/>
              <a:gd name="connsiteY0" fmla="*/ 0 h 3600000"/>
              <a:gd name="connsiteX1" fmla="*/ 3200000 w 3200000"/>
              <a:gd name="connsiteY1" fmla="*/ 0 h 3600000"/>
              <a:gd name="connsiteX2" fmla="*/ 3200000 w 3200000"/>
              <a:gd name="connsiteY2" fmla="*/ 3600000 h 3600000"/>
              <a:gd name="connsiteX3" fmla="*/ 0 w 3200000"/>
              <a:gd name="connsiteY3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000" h="3600000">
                <a:moveTo>
                  <a:pt x="0" y="0"/>
                </a:moveTo>
                <a:lnTo>
                  <a:pt x="3200000" y="0"/>
                </a:lnTo>
                <a:lnTo>
                  <a:pt x="3200000" y="3600000"/>
                </a:lnTo>
                <a:lnTo>
                  <a:pt x="0" y="3600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97C5B1B-D0F9-864B-9087-F827715E2F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305114"/>
            <a:ext cx="6096000" cy="3552887"/>
          </a:xfrm>
          <a:custGeom>
            <a:avLst/>
            <a:gdLst>
              <a:gd name="connsiteX0" fmla="*/ 0 w 6096000"/>
              <a:gd name="connsiteY0" fmla="*/ 0 h 3552887"/>
              <a:gd name="connsiteX1" fmla="*/ 6096000 w 6096000"/>
              <a:gd name="connsiteY1" fmla="*/ 0 h 3552887"/>
              <a:gd name="connsiteX2" fmla="*/ 6096000 w 6096000"/>
              <a:gd name="connsiteY2" fmla="*/ 3552887 h 3552887"/>
              <a:gd name="connsiteX3" fmla="*/ 0 w 6096000"/>
              <a:gd name="connsiteY3" fmla="*/ 3552887 h 355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552887">
                <a:moveTo>
                  <a:pt x="0" y="0"/>
                </a:moveTo>
                <a:lnTo>
                  <a:pt x="6096000" y="0"/>
                </a:lnTo>
                <a:lnTo>
                  <a:pt x="6096000" y="3552887"/>
                </a:lnTo>
                <a:lnTo>
                  <a:pt x="0" y="355288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3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2D9957-50BD-4FCD-94F3-1BB8FC0AAD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952570"/>
            <a:ext cx="3554361" cy="2905431"/>
          </a:xfrm>
          <a:custGeom>
            <a:avLst/>
            <a:gdLst>
              <a:gd name="connsiteX0" fmla="*/ 0 w 3554361"/>
              <a:gd name="connsiteY0" fmla="*/ 0 h 2905431"/>
              <a:gd name="connsiteX1" fmla="*/ 3554361 w 3554361"/>
              <a:gd name="connsiteY1" fmla="*/ 0 h 2905431"/>
              <a:gd name="connsiteX2" fmla="*/ 3554361 w 3554361"/>
              <a:gd name="connsiteY2" fmla="*/ 2905431 h 2905431"/>
              <a:gd name="connsiteX3" fmla="*/ 0 w 3554361"/>
              <a:gd name="connsiteY3" fmla="*/ 2905431 h 29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361" h="2905431">
                <a:moveTo>
                  <a:pt x="0" y="0"/>
                </a:moveTo>
                <a:lnTo>
                  <a:pt x="3554361" y="0"/>
                </a:lnTo>
                <a:lnTo>
                  <a:pt x="3554361" y="2905431"/>
                </a:lnTo>
                <a:lnTo>
                  <a:pt x="0" y="290543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C58528F6-F7C7-4628-A0CD-87C4DAD50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27058" y="0"/>
            <a:ext cx="4822722" cy="6858000"/>
          </a:xfrm>
          <a:custGeom>
            <a:avLst/>
            <a:gdLst>
              <a:gd name="connsiteX0" fmla="*/ 0 w 4793600"/>
              <a:gd name="connsiteY0" fmla="*/ 0 h 6858000"/>
              <a:gd name="connsiteX1" fmla="*/ 4793600 w 4793600"/>
              <a:gd name="connsiteY1" fmla="*/ 0 h 6858000"/>
              <a:gd name="connsiteX2" fmla="*/ 4793600 w 4793600"/>
              <a:gd name="connsiteY2" fmla="*/ 6858000 h 6858000"/>
              <a:gd name="connsiteX3" fmla="*/ 0 w 47936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3600" h="6858000">
                <a:moveTo>
                  <a:pt x="0" y="0"/>
                </a:moveTo>
                <a:lnTo>
                  <a:pt x="4793600" y="0"/>
                </a:lnTo>
                <a:lnTo>
                  <a:pt x="479360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FC8FF-23F7-4B0E-9041-2347586A3417}"/>
              </a:ext>
            </a:extLst>
          </p:cNvPr>
          <p:cNvSpPr/>
          <p:nvPr userDrawn="1"/>
        </p:nvSpPr>
        <p:spPr>
          <a:xfrm>
            <a:off x="3554361" y="3952569"/>
            <a:ext cx="2772697" cy="2905431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4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B45C472-065E-4613-887D-D698EC499E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76900" y="1"/>
            <a:ext cx="6515100" cy="4644571"/>
          </a:xfrm>
          <a:custGeom>
            <a:avLst/>
            <a:gdLst>
              <a:gd name="connsiteX0" fmla="*/ 0 w 6515100"/>
              <a:gd name="connsiteY0" fmla="*/ 0 h 4644571"/>
              <a:gd name="connsiteX1" fmla="*/ 6515100 w 6515100"/>
              <a:gd name="connsiteY1" fmla="*/ 0 h 4644571"/>
              <a:gd name="connsiteX2" fmla="*/ 6515100 w 6515100"/>
              <a:gd name="connsiteY2" fmla="*/ 4644571 h 4644571"/>
              <a:gd name="connsiteX3" fmla="*/ 0 w 6515100"/>
              <a:gd name="connsiteY3" fmla="*/ 4644571 h 46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100" h="4644571">
                <a:moveTo>
                  <a:pt x="0" y="0"/>
                </a:moveTo>
                <a:lnTo>
                  <a:pt x="6515100" y="0"/>
                </a:lnTo>
                <a:lnTo>
                  <a:pt x="6515100" y="4644571"/>
                </a:lnTo>
                <a:lnTo>
                  <a:pt x="0" y="46445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4B09FB-A44D-4C8F-860F-22685D7D6209}"/>
              </a:ext>
            </a:extLst>
          </p:cNvPr>
          <p:cNvSpPr/>
          <p:nvPr userDrawn="1"/>
        </p:nvSpPr>
        <p:spPr>
          <a:xfrm>
            <a:off x="793885" y="4651374"/>
            <a:ext cx="10156837" cy="1320544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EB0EE-1B65-49BB-A419-DD43FC81B10B}"/>
              </a:ext>
            </a:extLst>
          </p:cNvPr>
          <p:cNvSpPr/>
          <p:nvPr userDrawn="1"/>
        </p:nvSpPr>
        <p:spPr>
          <a:xfrm>
            <a:off x="4262539" y="4645024"/>
            <a:ext cx="6688183" cy="2212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E7E0D5F-183E-4A0A-8801-BA5194367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8928099" cy="4339771"/>
          </a:xfrm>
          <a:custGeom>
            <a:avLst/>
            <a:gdLst>
              <a:gd name="connsiteX0" fmla="*/ 0 w 6515100"/>
              <a:gd name="connsiteY0" fmla="*/ 0 h 4644571"/>
              <a:gd name="connsiteX1" fmla="*/ 6515100 w 6515100"/>
              <a:gd name="connsiteY1" fmla="*/ 0 h 4644571"/>
              <a:gd name="connsiteX2" fmla="*/ 6515100 w 6515100"/>
              <a:gd name="connsiteY2" fmla="*/ 4644571 h 4644571"/>
              <a:gd name="connsiteX3" fmla="*/ 0 w 6515100"/>
              <a:gd name="connsiteY3" fmla="*/ 4644571 h 46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100" h="4644571">
                <a:moveTo>
                  <a:pt x="0" y="0"/>
                </a:moveTo>
                <a:lnTo>
                  <a:pt x="6515100" y="0"/>
                </a:lnTo>
                <a:lnTo>
                  <a:pt x="6515100" y="4644571"/>
                </a:lnTo>
                <a:lnTo>
                  <a:pt x="0" y="46445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A720397-FAD5-4659-B6CB-D7ED9F06BC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28098" y="4339771"/>
            <a:ext cx="3263902" cy="2518229"/>
          </a:xfrm>
          <a:custGeom>
            <a:avLst/>
            <a:gdLst>
              <a:gd name="connsiteX0" fmla="*/ 0 w 6515100"/>
              <a:gd name="connsiteY0" fmla="*/ 0 h 4644571"/>
              <a:gd name="connsiteX1" fmla="*/ 6515100 w 6515100"/>
              <a:gd name="connsiteY1" fmla="*/ 0 h 4644571"/>
              <a:gd name="connsiteX2" fmla="*/ 6515100 w 6515100"/>
              <a:gd name="connsiteY2" fmla="*/ 4644571 h 4644571"/>
              <a:gd name="connsiteX3" fmla="*/ 0 w 6515100"/>
              <a:gd name="connsiteY3" fmla="*/ 4644571 h 46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100" h="4644571">
                <a:moveTo>
                  <a:pt x="0" y="0"/>
                </a:moveTo>
                <a:lnTo>
                  <a:pt x="6515100" y="0"/>
                </a:lnTo>
                <a:lnTo>
                  <a:pt x="6515100" y="4644571"/>
                </a:lnTo>
                <a:lnTo>
                  <a:pt x="0" y="46445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F8C8F8-B762-48CC-8A84-6BE4FFC78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501586"/>
            <a:ext cx="1981200" cy="2356414"/>
          </a:xfrm>
          <a:custGeom>
            <a:avLst/>
            <a:gdLst>
              <a:gd name="connsiteX0" fmla="*/ 0 w 1981200"/>
              <a:gd name="connsiteY0" fmla="*/ 0 h 2356414"/>
              <a:gd name="connsiteX1" fmla="*/ 1981200 w 1981200"/>
              <a:gd name="connsiteY1" fmla="*/ 0 h 2356414"/>
              <a:gd name="connsiteX2" fmla="*/ 1981200 w 1981200"/>
              <a:gd name="connsiteY2" fmla="*/ 2356414 h 2356414"/>
              <a:gd name="connsiteX3" fmla="*/ 0 w 1981200"/>
              <a:gd name="connsiteY3" fmla="*/ 2356414 h 23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200" h="2356414">
                <a:moveTo>
                  <a:pt x="0" y="0"/>
                </a:moveTo>
                <a:lnTo>
                  <a:pt x="1981200" y="0"/>
                </a:lnTo>
                <a:lnTo>
                  <a:pt x="1981200" y="2356414"/>
                </a:lnTo>
                <a:lnTo>
                  <a:pt x="0" y="235641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852390E-E8B2-48FC-9B44-7825A4EA39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1300" y="1"/>
            <a:ext cx="5600700" cy="4501585"/>
          </a:xfrm>
          <a:custGeom>
            <a:avLst/>
            <a:gdLst>
              <a:gd name="connsiteX0" fmla="*/ 0 w 6515100"/>
              <a:gd name="connsiteY0" fmla="*/ 0 h 4644571"/>
              <a:gd name="connsiteX1" fmla="*/ 6515100 w 6515100"/>
              <a:gd name="connsiteY1" fmla="*/ 0 h 4644571"/>
              <a:gd name="connsiteX2" fmla="*/ 6515100 w 6515100"/>
              <a:gd name="connsiteY2" fmla="*/ 4644571 h 4644571"/>
              <a:gd name="connsiteX3" fmla="*/ 0 w 6515100"/>
              <a:gd name="connsiteY3" fmla="*/ 4644571 h 46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100" h="4644571">
                <a:moveTo>
                  <a:pt x="0" y="0"/>
                </a:moveTo>
                <a:lnTo>
                  <a:pt x="6515100" y="0"/>
                </a:lnTo>
                <a:lnTo>
                  <a:pt x="6515100" y="4644571"/>
                </a:lnTo>
                <a:lnTo>
                  <a:pt x="0" y="46445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4247F-9CC5-4262-88B2-5F8E25B120C9}"/>
              </a:ext>
            </a:extLst>
          </p:cNvPr>
          <p:cNvSpPr/>
          <p:nvPr userDrawn="1"/>
        </p:nvSpPr>
        <p:spPr>
          <a:xfrm>
            <a:off x="1981200" y="4501586"/>
            <a:ext cx="4610100" cy="2356414"/>
          </a:xfrm>
          <a:prstGeom prst="rect">
            <a:avLst/>
          </a:prstGeom>
          <a:solidFill>
            <a:srgbClr val="043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5A68B-A286-4640-AA8C-4E7CE004E3E4}"/>
              </a:ext>
            </a:extLst>
          </p:cNvPr>
          <p:cNvSpPr/>
          <p:nvPr userDrawn="1"/>
        </p:nvSpPr>
        <p:spPr>
          <a:xfrm>
            <a:off x="6591300" y="4501586"/>
            <a:ext cx="5600700" cy="23564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C4F27-B300-45B7-AD78-F1E8A4C4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CE32F-5A87-4E14-B706-DAE86AF0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2219-3647-482E-ADC0-0E57009A3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B4D501-F084-4783-9992-9A226F58D1F1}" type="datetimeFigureOut">
              <a:rPr lang="en-US" smtClean="0"/>
              <a:pPr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2898-9298-4137-822C-9D72B1925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6D5B-B5AA-4A0C-B0E6-E59DEE9B3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53D8FC-1250-44DB-B42E-176E38CCA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86" r:id="rId11"/>
    <p:sldLayoutId id="2147483665" r:id="rId12"/>
    <p:sldLayoutId id="2147483685" r:id="rId13"/>
    <p:sldLayoutId id="2147483667" r:id="rId14"/>
    <p:sldLayoutId id="2147483666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06E028-BBF4-1C46-B35E-E66D2227AD01}"/>
              </a:ext>
            </a:extLst>
          </p:cNvPr>
          <p:cNvSpPr/>
          <p:nvPr/>
        </p:nvSpPr>
        <p:spPr>
          <a:xfrm>
            <a:off x="-168965" y="-89452"/>
            <a:ext cx="12513365" cy="70667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523FC-216B-4480-8B1E-810DE854EC87}"/>
              </a:ext>
            </a:extLst>
          </p:cNvPr>
          <p:cNvSpPr txBox="1"/>
          <p:nvPr/>
        </p:nvSpPr>
        <p:spPr>
          <a:xfrm>
            <a:off x="3129046" y="3649630"/>
            <a:ext cx="59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76E43-27F9-40ED-82E2-8348437463CE}"/>
              </a:ext>
            </a:extLst>
          </p:cNvPr>
          <p:cNvSpPr txBox="1"/>
          <p:nvPr/>
        </p:nvSpPr>
        <p:spPr>
          <a:xfrm>
            <a:off x="821634" y="2321003"/>
            <a:ext cx="10548732" cy="13248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8000" b="1" spc="200" dirty="0">
                <a:solidFill>
                  <a:schemeClr val="bg1"/>
                </a:solidFill>
                <a:effectLst>
                  <a:outerShdw blurRad="190500" dist="38100" dir="2700000" algn="tl">
                    <a:srgbClr val="000000">
                      <a:alpha val="40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00FFB-A869-CD44-B53C-367CFFE3A285}"/>
              </a:ext>
            </a:extLst>
          </p:cNvPr>
          <p:cNvSpPr txBox="1"/>
          <p:nvPr/>
        </p:nvSpPr>
        <p:spPr>
          <a:xfrm>
            <a:off x="289766" y="6324841"/>
            <a:ext cx="1108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7146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924B7-013A-554C-9313-E17676F23A87}"/>
              </a:ext>
            </a:extLst>
          </p:cNvPr>
          <p:cNvSpPr txBox="1"/>
          <p:nvPr/>
        </p:nvSpPr>
        <p:spPr>
          <a:xfrm>
            <a:off x="6120283" y="1279173"/>
            <a:ext cx="3491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latin typeface="Poppins SemiBold" pitchFamily="2" charset="77"/>
                <a:cs typeface="Poppins SemiBold" pitchFamily="2" charset="77"/>
              </a:rPr>
              <a:t>t1</a:t>
            </a:r>
          </a:p>
        </p:txBody>
      </p:sp>
      <p:sp>
        <p:nvSpPr>
          <p:cNvPr id="38" name="Rectangle 50">
            <a:extLst>
              <a:ext uri="{FF2B5EF4-FFF2-40B4-BE49-F238E27FC236}">
                <a16:creationId xmlns:a16="http://schemas.microsoft.com/office/drawing/2014/main" id="{034FDE8C-9BC9-4F40-8B92-2BDF268AF093}"/>
              </a:ext>
            </a:extLst>
          </p:cNvPr>
          <p:cNvSpPr/>
          <p:nvPr/>
        </p:nvSpPr>
        <p:spPr>
          <a:xfrm>
            <a:off x="5950917" y="1034128"/>
            <a:ext cx="3661216" cy="1444196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0E4157-ACCC-6E45-BE71-C1C3EF415337}"/>
              </a:ext>
            </a:extLst>
          </p:cNvPr>
          <p:cNvSpPr txBox="1"/>
          <p:nvPr/>
        </p:nvSpPr>
        <p:spPr>
          <a:xfrm>
            <a:off x="5128962" y="2725509"/>
            <a:ext cx="547449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A472D7-DFAE-8348-B583-F7257B70AFA9}"/>
              </a:ext>
            </a:extLst>
          </p:cNvPr>
          <p:cNvSpPr txBox="1"/>
          <p:nvPr/>
        </p:nvSpPr>
        <p:spPr>
          <a:xfrm>
            <a:off x="5926633" y="588532"/>
            <a:ext cx="3685499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E292D3-1688-4C74-BDDD-DAA09CB58B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820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39CA38-7201-4639-9183-C5EE3E66101D}"/>
              </a:ext>
            </a:extLst>
          </p:cNvPr>
          <p:cNvSpPr txBox="1"/>
          <p:nvPr/>
        </p:nvSpPr>
        <p:spPr>
          <a:xfrm>
            <a:off x="960470" y="1133269"/>
            <a:ext cx="449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400C101D-42EC-451C-AE56-E20D0D92ACFD}"/>
              </a:ext>
            </a:extLst>
          </p:cNvPr>
          <p:cNvSpPr/>
          <p:nvPr/>
        </p:nvSpPr>
        <p:spPr>
          <a:xfrm>
            <a:off x="768868" y="913298"/>
            <a:ext cx="4685258" cy="182493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66724-911B-4B34-88F2-532C55C6C3B9}"/>
              </a:ext>
            </a:extLst>
          </p:cNvPr>
          <p:cNvSpPr txBox="1"/>
          <p:nvPr/>
        </p:nvSpPr>
        <p:spPr>
          <a:xfrm>
            <a:off x="236162" y="3071997"/>
            <a:ext cx="556902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8E7BE8-51B5-4B9D-8E52-6DDBA00100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A8A2D-BB53-6745-9EEF-2D3E8B9A58FA}"/>
              </a:ext>
            </a:extLst>
          </p:cNvPr>
          <p:cNvSpPr txBox="1"/>
          <p:nvPr/>
        </p:nvSpPr>
        <p:spPr>
          <a:xfrm>
            <a:off x="960470" y="497313"/>
            <a:ext cx="4493656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45507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5FB43-D077-4090-AE69-44864886F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0540C2-524A-4182-BC58-559653B03554}"/>
              </a:ext>
            </a:extLst>
          </p:cNvPr>
          <p:cNvGrpSpPr/>
          <p:nvPr/>
        </p:nvGrpSpPr>
        <p:grpSpPr>
          <a:xfrm>
            <a:off x="11299154" y="535962"/>
            <a:ext cx="524363" cy="549932"/>
            <a:chOff x="5151080" y="523387"/>
            <a:chExt cx="524363" cy="549932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433CCA-7DD4-424E-94EC-2C8A8A87A2E7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AE1A9E-AFA5-400A-8E7E-23B3FA090F7C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829DF7-4E1E-4C75-ABE8-CCB86805CFC8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2A9A07-71D5-4E32-A19C-210F6D820A5A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091098-3407-481F-85B4-89745FE5A71C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EBD8C2-1CCC-4153-B614-BBC5608FC8E6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33DB35-4F7A-4F39-AFE2-4517BDF1BDAE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1FC2CD-010E-481B-9BFF-3ABF27D645C6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4E4119-FBFB-4D65-9F75-AA6551A99943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E8E75-53E3-42EB-9BAC-09CEF7EE3A30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8ECCCD-7C49-4228-BB00-7EFC85D634AD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58A9615-D491-4703-A5FE-8786F276C7DF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098C08-4943-404C-9169-6D6F586F4BC0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1478D8-021B-4919-953C-79369ED4B083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49C263-3574-41A7-8032-54FC29DBFD1F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880AC8-7A76-47BE-8216-2851EA7F4458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D19ACF-A049-4D79-96A1-9A51869755A5}"/>
              </a:ext>
            </a:extLst>
          </p:cNvPr>
          <p:cNvSpPr txBox="1"/>
          <p:nvPr/>
        </p:nvSpPr>
        <p:spPr>
          <a:xfrm>
            <a:off x="1357429" y="1340409"/>
            <a:ext cx="394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A03E868C-A59E-4210-B5FE-7EED78CC9D9E}"/>
              </a:ext>
            </a:extLst>
          </p:cNvPr>
          <p:cNvSpPr/>
          <p:nvPr/>
        </p:nvSpPr>
        <p:spPr>
          <a:xfrm>
            <a:off x="1099028" y="1085894"/>
            <a:ext cx="4052525" cy="1894024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3BB2ED-A0B7-4C8A-8012-61D4F96BD00F}"/>
              </a:ext>
            </a:extLst>
          </p:cNvPr>
          <p:cNvCxnSpPr>
            <a:cxnSpLocks/>
          </p:cNvCxnSpPr>
          <p:nvPr/>
        </p:nvCxnSpPr>
        <p:spPr>
          <a:xfrm>
            <a:off x="9114334" y="6088583"/>
            <a:ext cx="9070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114674-F980-4931-A0D5-4AFDBFAB8F2F}"/>
              </a:ext>
            </a:extLst>
          </p:cNvPr>
          <p:cNvGrpSpPr/>
          <p:nvPr/>
        </p:nvGrpSpPr>
        <p:grpSpPr>
          <a:xfrm>
            <a:off x="10378100" y="5934694"/>
            <a:ext cx="1445417" cy="307778"/>
            <a:chOff x="1655542" y="6061174"/>
            <a:chExt cx="1445417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18C11B-0B71-44F2-9F7D-7CB7D08A4C43}"/>
                </a:ext>
              </a:extLst>
            </p:cNvPr>
            <p:cNvSpPr txBox="1"/>
            <p:nvPr/>
          </p:nvSpPr>
          <p:spPr>
            <a:xfrm>
              <a:off x="1655542" y="6061175"/>
              <a:ext cx="48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>
                  <a:solidFill>
                    <a:schemeClr val="bg1"/>
                  </a:solidFill>
                  <a:latin typeface="WORK SANS MEDIUM ROMAN" pitchFamily="2" charset="77"/>
                  <a:cs typeface="Poppins SemiBold" pitchFamily="2" charset="77"/>
                </a:rPr>
                <a:t>FB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17C5DE2-50D8-41DD-BE3C-C5C557424AA2}"/>
                </a:ext>
              </a:extLst>
            </p:cNvPr>
            <p:cNvSpPr txBox="1"/>
            <p:nvPr/>
          </p:nvSpPr>
          <p:spPr>
            <a:xfrm>
              <a:off x="2137348" y="6061175"/>
              <a:ext cx="48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>
                  <a:solidFill>
                    <a:schemeClr val="bg1"/>
                  </a:solidFill>
                  <a:latin typeface="WORK SANS MEDIUM ROMAN" pitchFamily="2" charset="77"/>
                  <a:cs typeface="Poppins SemiBold" pitchFamily="2" charset="77"/>
                </a:rPr>
                <a:t>TW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9C6A56F-742B-47F9-9CAD-70E038F5317B}"/>
                </a:ext>
              </a:extLst>
            </p:cNvPr>
            <p:cNvSpPr txBox="1"/>
            <p:nvPr/>
          </p:nvSpPr>
          <p:spPr>
            <a:xfrm>
              <a:off x="2619153" y="6061174"/>
              <a:ext cx="48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>
                  <a:solidFill>
                    <a:schemeClr val="bg1"/>
                  </a:solidFill>
                  <a:latin typeface="WORK SANS MEDIUM ROMAN" pitchFamily="2" charset="77"/>
                  <a:cs typeface="Poppins SemiBold" pitchFamily="2" charset="77"/>
                </a:rPr>
                <a:t>IG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A66D94B-3E10-0649-B761-71A02C7B2CA0}"/>
              </a:ext>
            </a:extLst>
          </p:cNvPr>
          <p:cNvSpPr txBox="1"/>
          <p:nvPr/>
        </p:nvSpPr>
        <p:spPr>
          <a:xfrm>
            <a:off x="1357429" y="693681"/>
            <a:ext cx="3794124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C41D5C-8A53-3E4E-8500-928C310A6E1C}"/>
              </a:ext>
            </a:extLst>
          </p:cNvPr>
          <p:cNvSpPr txBox="1"/>
          <p:nvPr/>
        </p:nvSpPr>
        <p:spPr>
          <a:xfrm>
            <a:off x="312613" y="3131748"/>
            <a:ext cx="5569020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16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35EDAE-8207-4179-BA9C-08BC30F02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6737D7-E2B5-4E48-A3FE-18A0D057A46B}"/>
              </a:ext>
            </a:extLst>
          </p:cNvPr>
          <p:cNvSpPr/>
          <p:nvPr/>
        </p:nvSpPr>
        <p:spPr>
          <a:xfrm>
            <a:off x="1461953" y="310015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38200" dist="698500" dir="8100000" sx="94000" sy="94000" algn="t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11E00-8640-436D-8108-5C8CE41039BA}"/>
              </a:ext>
            </a:extLst>
          </p:cNvPr>
          <p:cNvGrpSpPr/>
          <p:nvPr/>
        </p:nvGrpSpPr>
        <p:grpSpPr>
          <a:xfrm>
            <a:off x="2187222" y="3490031"/>
            <a:ext cx="349463" cy="349461"/>
            <a:chOff x="6386873" y="2514767"/>
            <a:chExt cx="349463" cy="349461"/>
          </a:xfrm>
          <a:solidFill>
            <a:srgbClr val="0431F8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A8B033-A62C-46F0-84E6-16CDFC441A1C}"/>
                </a:ext>
              </a:extLst>
            </p:cNvPr>
            <p:cNvSpPr/>
            <p:nvPr/>
          </p:nvSpPr>
          <p:spPr>
            <a:xfrm>
              <a:off x="6386873" y="2537115"/>
              <a:ext cx="327087" cy="327113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E85C48-5A7D-46C9-9D60-F2F371B1AE2D}"/>
                </a:ext>
              </a:extLst>
            </p:cNvPr>
            <p:cNvSpPr/>
            <p:nvPr/>
          </p:nvSpPr>
          <p:spPr>
            <a:xfrm>
              <a:off x="6445119" y="2595308"/>
              <a:ext cx="210666" cy="210674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85CD8A-29AD-46EC-9310-362BB0F76713}"/>
                </a:ext>
              </a:extLst>
            </p:cNvPr>
            <p:cNvSpPr/>
            <p:nvPr/>
          </p:nvSpPr>
          <p:spPr>
            <a:xfrm>
              <a:off x="6503533" y="2653479"/>
              <a:ext cx="94077" cy="94089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E82415-7DCE-41EE-9926-4B81CE5DA4DD}"/>
                </a:ext>
              </a:extLst>
            </p:cNvPr>
            <p:cNvSpPr/>
            <p:nvPr/>
          </p:nvSpPr>
          <p:spPr>
            <a:xfrm>
              <a:off x="6546092" y="2514767"/>
              <a:ext cx="190244" cy="190242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38E9EB2-E681-104D-A45A-4237E11DCFBB}"/>
              </a:ext>
            </a:extLst>
          </p:cNvPr>
          <p:cNvSpPr txBox="1"/>
          <p:nvPr/>
        </p:nvSpPr>
        <p:spPr>
          <a:xfrm>
            <a:off x="6718414" y="1203143"/>
            <a:ext cx="449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2C61D07D-F0F9-8A4C-8774-0577BE81A89A}"/>
              </a:ext>
            </a:extLst>
          </p:cNvPr>
          <p:cNvSpPr/>
          <p:nvPr/>
        </p:nvSpPr>
        <p:spPr>
          <a:xfrm>
            <a:off x="6526812" y="983172"/>
            <a:ext cx="4685258" cy="182493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B7D24D-3801-4741-A13C-B8874C130B94}"/>
              </a:ext>
            </a:extLst>
          </p:cNvPr>
          <p:cNvSpPr txBox="1"/>
          <p:nvPr/>
        </p:nvSpPr>
        <p:spPr>
          <a:xfrm>
            <a:off x="6211708" y="3100150"/>
            <a:ext cx="551249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4BF6DE-2420-654C-9F9D-4FB8608F0BBD}"/>
              </a:ext>
            </a:extLst>
          </p:cNvPr>
          <p:cNvSpPr txBox="1"/>
          <p:nvPr/>
        </p:nvSpPr>
        <p:spPr>
          <a:xfrm>
            <a:off x="6718414" y="567187"/>
            <a:ext cx="4493656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23040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F39D46-A60C-486F-90B9-ED412CB4D6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9EED5C-A694-E646-AA22-3D38CC876C82}"/>
              </a:ext>
            </a:extLst>
          </p:cNvPr>
          <p:cNvSpPr/>
          <p:nvPr/>
        </p:nvSpPr>
        <p:spPr>
          <a:xfrm>
            <a:off x="8765543" y="4074782"/>
            <a:ext cx="2283788" cy="1739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38200" dist="698500" dir="8100000" sx="94000" sy="94000" algn="t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B1F5BFF-17E4-B14E-9151-7DF6F808798C}"/>
              </a:ext>
            </a:extLst>
          </p:cNvPr>
          <p:cNvCxnSpPr>
            <a:cxnSpLocks/>
          </p:cNvCxnSpPr>
          <p:nvPr/>
        </p:nvCxnSpPr>
        <p:spPr>
          <a:xfrm flipH="1">
            <a:off x="9033773" y="5120198"/>
            <a:ext cx="371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6183D4-1625-F94F-A23D-260F991CAEA3}"/>
              </a:ext>
            </a:extLst>
          </p:cNvPr>
          <p:cNvGrpSpPr/>
          <p:nvPr/>
        </p:nvGrpSpPr>
        <p:grpSpPr>
          <a:xfrm>
            <a:off x="8765543" y="4074782"/>
            <a:ext cx="504372" cy="504372"/>
            <a:chOff x="964978" y="4136350"/>
            <a:chExt cx="730472" cy="73047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59A38B-0E0B-6645-BA2D-E48C0D372B2D}"/>
                </a:ext>
              </a:extLst>
            </p:cNvPr>
            <p:cNvSpPr/>
            <p:nvPr/>
          </p:nvSpPr>
          <p:spPr>
            <a:xfrm>
              <a:off x="964978" y="4136350"/>
              <a:ext cx="730472" cy="730472"/>
            </a:xfrm>
            <a:prstGeom prst="rect">
              <a:avLst/>
            </a:prstGeom>
            <a:solidFill>
              <a:srgbClr val="FF2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row: Chevron 8">
              <a:extLst>
                <a:ext uri="{FF2B5EF4-FFF2-40B4-BE49-F238E27FC236}">
                  <a16:creationId xmlns:a16="http://schemas.microsoft.com/office/drawing/2014/main" id="{66D73A13-F88C-2348-B24B-B0FF70A6946D}"/>
                </a:ext>
              </a:extLst>
            </p:cNvPr>
            <p:cNvSpPr/>
            <p:nvPr/>
          </p:nvSpPr>
          <p:spPr>
            <a:xfrm>
              <a:off x="1219263" y="4390635"/>
              <a:ext cx="221902" cy="22190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3DC6F7C-E985-274E-BCFB-7B354DAC97BD}"/>
              </a:ext>
            </a:extLst>
          </p:cNvPr>
          <p:cNvSpPr txBox="1"/>
          <p:nvPr/>
        </p:nvSpPr>
        <p:spPr>
          <a:xfrm>
            <a:off x="669535" y="1146539"/>
            <a:ext cx="449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B1B42376-1284-FE46-82D7-7CACB5D9DF63}"/>
              </a:ext>
            </a:extLst>
          </p:cNvPr>
          <p:cNvSpPr/>
          <p:nvPr/>
        </p:nvSpPr>
        <p:spPr>
          <a:xfrm>
            <a:off x="477933" y="926568"/>
            <a:ext cx="4685258" cy="182493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AC3098-3F99-F24C-AB48-EBB80452D212}"/>
              </a:ext>
            </a:extLst>
          </p:cNvPr>
          <p:cNvSpPr txBox="1"/>
          <p:nvPr/>
        </p:nvSpPr>
        <p:spPr>
          <a:xfrm>
            <a:off x="578710" y="3031102"/>
            <a:ext cx="4302054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786F33-C672-1042-A055-6DB84C9658EC}"/>
              </a:ext>
            </a:extLst>
          </p:cNvPr>
          <p:cNvSpPr txBox="1"/>
          <p:nvPr/>
        </p:nvSpPr>
        <p:spPr>
          <a:xfrm>
            <a:off x="669535" y="510583"/>
            <a:ext cx="4493656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8431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5464C-C3DE-4B07-969E-612E38C236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828070-7633-4653-8E6B-063AEE4265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87851F-4EF5-46B7-BE8F-7C936E8ED7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30ECD4-BB07-4FDB-8F03-19DA7F063CEF}"/>
              </a:ext>
            </a:extLst>
          </p:cNvPr>
          <p:cNvGrpSpPr/>
          <p:nvPr/>
        </p:nvGrpSpPr>
        <p:grpSpPr>
          <a:xfrm>
            <a:off x="6371446" y="5601059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0472BB-F6B6-43FD-9C4A-61C77970C60E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655363-2C7A-4C1F-9E40-A9F51CDB0CCD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954C90F-3D81-4DC9-9CDA-14B7588B6D41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D107DA-5220-4886-9C99-B114222F4047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F7FFB4-A7E1-427A-B8C6-29E2EE676A85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6E0BED-1940-48E7-A1AA-E78F76EF65BC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8D90B0-CB0A-495B-BCA0-869C4C2FB0DD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9D1FB83-6EF9-44A2-9811-D8E24B98AC10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412D0B-6D19-4646-9CD4-40DA8B4AA084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92F825-8F06-469A-ABCE-50E9777D6942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3FF8F8B-2947-4A37-A05A-2D8DD92BB0B3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9B2D26F-79F7-4CF9-A2AC-C55A4ACFF25D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FFB64C-A8FC-40E1-AE1A-AAADC744F135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FF46D8-94AB-4DFE-BD58-0D2C7AEA6A1D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7A08B9-0134-4138-BF7F-12DD2A2F5839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772225-8C78-4C7F-9171-B1CFA58C5A83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1BB5756-1FED-F049-9596-3D673A422E9E}"/>
              </a:ext>
            </a:extLst>
          </p:cNvPr>
          <p:cNvSpPr/>
          <p:nvPr/>
        </p:nvSpPr>
        <p:spPr>
          <a:xfrm>
            <a:off x="6686491" y="4169650"/>
            <a:ext cx="1733134" cy="1673240"/>
          </a:xfrm>
          <a:prstGeom prst="rect">
            <a:avLst/>
          </a:prstGeom>
          <a:solidFill>
            <a:srgbClr val="0431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aphic 16" descr="Graffiti Spray with solid fill">
            <a:extLst>
              <a:ext uri="{FF2B5EF4-FFF2-40B4-BE49-F238E27FC236}">
                <a16:creationId xmlns:a16="http://schemas.microsoft.com/office/drawing/2014/main" id="{1AE267E9-358B-F24D-9B33-8E596C3FEE4A}"/>
              </a:ext>
            </a:extLst>
          </p:cNvPr>
          <p:cNvGrpSpPr/>
          <p:nvPr/>
        </p:nvGrpSpPr>
        <p:grpSpPr>
          <a:xfrm>
            <a:off x="7238976" y="4692187"/>
            <a:ext cx="628164" cy="628164"/>
            <a:chOff x="5638800" y="2971800"/>
            <a:chExt cx="914400" cy="914400"/>
          </a:xfrm>
          <a:solidFill>
            <a:schemeClr val="bg1"/>
          </a:solidFill>
        </p:grpSpPr>
        <p:sp>
          <p:nvSpPr>
            <p:cNvPr id="15" name="Freeform: Shape 66">
              <a:extLst>
                <a:ext uri="{FF2B5EF4-FFF2-40B4-BE49-F238E27FC236}">
                  <a16:creationId xmlns:a16="http://schemas.microsoft.com/office/drawing/2014/main" id="{EC4E58F3-A5DF-0B41-A050-0F446573BEF7}"/>
                </a:ext>
              </a:extLst>
            </p:cNvPr>
            <p:cNvSpPr/>
            <p:nvPr/>
          </p:nvSpPr>
          <p:spPr>
            <a:xfrm>
              <a:off x="5806706" y="3129143"/>
              <a:ext cx="63636" cy="87449"/>
            </a:xfrm>
            <a:custGeom>
              <a:avLst/>
              <a:gdLst>
                <a:gd name="connsiteX0" fmla="*/ 31823 w 63636"/>
                <a:gd name="connsiteY0" fmla="*/ 87449 h 87449"/>
                <a:gd name="connsiteX1" fmla="*/ 63637 w 63636"/>
                <a:gd name="connsiteY1" fmla="*/ 71533 h 87449"/>
                <a:gd name="connsiteX2" fmla="*/ 63637 w 63636"/>
                <a:gd name="connsiteY2" fmla="*/ 47720 h 87449"/>
                <a:gd name="connsiteX3" fmla="*/ 47730 w 63636"/>
                <a:gd name="connsiteY3" fmla="*/ 31814 h 87449"/>
                <a:gd name="connsiteX4" fmla="*/ 63637 w 63636"/>
                <a:gd name="connsiteY4" fmla="*/ 15907 h 87449"/>
                <a:gd name="connsiteX5" fmla="*/ 63637 w 63636"/>
                <a:gd name="connsiteY5" fmla="*/ 0 h 87449"/>
                <a:gd name="connsiteX6" fmla="*/ 31823 w 63636"/>
                <a:gd name="connsiteY6" fmla="*/ 0 h 87449"/>
                <a:gd name="connsiteX7" fmla="*/ 0 w 63636"/>
                <a:gd name="connsiteY7" fmla="*/ 31814 h 87449"/>
                <a:gd name="connsiteX8" fmla="*/ 0 w 63636"/>
                <a:gd name="connsiteY8" fmla="*/ 71580 h 87449"/>
                <a:gd name="connsiteX9" fmla="*/ 31823 w 63636"/>
                <a:gd name="connsiteY9" fmla="*/ 87449 h 8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36" h="87449">
                  <a:moveTo>
                    <a:pt x="31823" y="87449"/>
                  </a:moveTo>
                  <a:cubicBezTo>
                    <a:pt x="49320" y="87449"/>
                    <a:pt x="63637" y="80286"/>
                    <a:pt x="63637" y="71533"/>
                  </a:cubicBezTo>
                  <a:lnTo>
                    <a:pt x="63637" y="47720"/>
                  </a:lnTo>
                  <a:cubicBezTo>
                    <a:pt x="54852" y="47720"/>
                    <a:pt x="47730" y="40598"/>
                    <a:pt x="47730" y="31814"/>
                  </a:cubicBezTo>
                  <a:cubicBezTo>
                    <a:pt x="47730" y="23029"/>
                    <a:pt x="54852" y="15907"/>
                    <a:pt x="63637" y="15907"/>
                  </a:cubicBezTo>
                  <a:lnTo>
                    <a:pt x="63637" y="0"/>
                  </a:lnTo>
                  <a:lnTo>
                    <a:pt x="31823" y="0"/>
                  </a:lnTo>
                  <a:cubicBezTo>
                    <a:pt x="14273" y="52"/>
                    <a:pt x="57" y="14264"/>
                    <a:pt x="0" y="31814"/>
                  </a:cubicBezTo>
                  <a:lnTo>
                    <a:pt x="0" y="71580"/>
                  </a:lnTo>
                  <a:cubicBezTo>
                    <a:pt x="0" y="80286"/>
                    <a:pt x="14326" y="87449"/>
                    <a:pt x="31823" y="87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67">
              <a:extLst>
                <a:ext uri="{FF2B5EF4-FFF2-40B4-BE49-F238E27FC236}">
                  <a16:creationId xmlns:a16="http://schemas.microsoft.com/office/drawing/2014/main" id="{825A5D65-66C4-104D-945E-CB6D176F334D}"/>
                </a:ext>
              </a:extLst>
            </p:cNvPr>
            <p:cNvSpPr/>
            <p:nvPr/>
          </p:nvSpPr>
          <p:spPr>
            <a:xfrm>
              <a:off x="5695359" y="3234880"/>
              <a:ext cx="286340" cy="172602"/>
            </a:xfrm>
            <a:custGeom>
              <a:avLst/>
              <a:gdLst>
                <a:gd name="connsiteX0" fmla="*/ 256908 w 286340"/>
                <a:gd name="connsiteY0" fmla="*/ 70790 h 172602"/>
                <a:gd name="connsiteX1" fmla="*/ 188509 w 286340"/>
                <a:gd name="connsiteY1" fmla="*/ 0 h 172602"/>
                <a:gd name="connsiteX2" fmla="*/ 143170 w 286340"/>
                <a:gd name="connsiteY2" fmla="*/ 13526 h 172602"/>
                <a:gd name="connsiteX3" fmla="*/ 97831 w 286340"/>
                <a:gd name="connsiteY3" fmla="*/ 0 h 172602"/>
                <a:gd name="connsiteX4" fmla="*/ 29423 w 286340"/>
                <a:gd name="connsiteY4" fmla="*/ 70790 h 172602"/>
                <a:gd name="connsiteX5" fmla="*/ 0 w 286340"/>
                <a:gd name="connsiteY5" fmla="*/ 108976 h 172602"/>
                <a:gd name="connsiteX6" fmla="*/ 143170 w 286340"/>
                <a:gd name="connsiteY6" fmla="*/ 172603 h 172602"/>
                <a:gd name="connsiteX7" fmla="*/ 286341 w 286340"/>
                <a:gd name="connsiteY7" fmla="*/ 108976 h 172602"/>
                <a:gd name="connsiteX8" fmla="*/ 256908 w 286340"/>
                <a:gd name="connsiteY8" fmla="*/ 70790 h 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40" h="172602">
                  <a:moveTo>
                    <a:pt x="256908" y="70790"/>
                  </a:moveTo>
                  <a:cubicBezTo>
                    <a:pt x="246257" y="37901"/>
                    <a:pt x="221012" y="11775"/>
                    <a:pt x="188509" y="0"/>
                  </a:cubicBezTo>
                  <a:cubicBezTo>
                    <a:pt x="175311" y="9406"/>
                    <a:pt x="159365" y="14164"/>
                    <a:pt x="143170" y="13526"/>
                  </a:cubicBezTo>
                  <a:cubicBezTo>
                    <a:pt x="126976" y="14166"/>
                    <a:pt x="111028" y="9408"/>
                    <a:pt x="97831" y="0"/>
                  </a:cubicBezTo>
                  <a:cubicBezTo>
                    <a:pt x="65173" y="11539"/>
                    <a:pt x="39837" y="37756"/>
                    <a:pt x="29423" y="70790"/>
                  </a:cubicBezTo>
                  <a:cubicBezTo>
                    <a:pt x="11135" y="81134"/>
                    <a:pt x="0" y="94659"/>
                    <a:pt x="0" y="108976"/>
                  </a:cubicBezTo>
                  <a:cubicBezTo>
                    <a:pt x="0" y="143970"/>
                    <a:pt x="64427" y="172603"/>
                    <a:pt x="143170" y="172603"/>
                  </a:cubicBezTo>
                  <a:cubicBezTo>
                    <a:pt x="221913" y="172603"/>
                    <a:pt x="286341" y="143970"/>
                    <a:pt x="286341" y="108976"/>
                  </a:cubicBezTo>
                  <a:cubicBezTo>
                    <a:pt x="286341" y="94659"/>
                    <a:pt x="275206" y="81134"/>
                    <a:pt x="256908" y="70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68">
              <a:extLst>
                <a:ext uri="{FF2B5EF4-FFF2-40B4-BE49-F238E27FC236}">
                  <a16:creationId xmlns:a16="http://schemas.microsoft.com/office/drawing/2014/main" id="{109F3765-2B93-2348-8942-3D291776080C}"/>
                </a:ext>
              </a:extLst>
            </p:cNvPr>
            <p:cNvSpPr/>
            <p:nvPr/>
          </p:nvSpPr>
          <p:spPr>
            <a:xfrm>
              <a:off x="5695359" y="3401120"/>
              <a:ext cx="286340" cy="427929"/>
            </a:xfrm>
            <a:custGeom>
              <a:avLst/>
              <a:gdLst>
                <a:gd name="connsiteX0" fmla="*/ 143170 w 286340"/>
                <a:gd name="connsiteY0" fmla="*/ 38186 h 427929"/>
                <a:gd name="connsiteX1" fmla="*/ 29423 w 286340"/>
                <a:gd name="connsiteY1" fmla="*/ 16707 h 427929"/>
                <a:gd name="connsiteX2" fmla="*/ 0 w 286340"/>
                <a:gd name="connsiteY2" fmla="*/ 0 h 427929"/>
                <a:gd name="connsiteX3" fmla="*/ 0 w 286340"/>
                <a:gd name="connsiteY3" fmla="*/ 364293 h 427929"/>
                <a:gd name="connsiteX4" fmla="*/ 143170 w 286340"/>
                <a:gd name="connsiteY4" fmla="*/ 427930 h 427929"/>
                <a:gd name="connsiteX5" fmla="*/ 286341 w 286340"/>
                <a:gd name="connsiteY5" fmla="*/ 364293 h 427929"/>
                <a:gd name="connsiteX6" fmla="*/ 286341 w 286340"/>
                <a:gd name="connsiteY6" fmla="*/ 0 h 427929"/>
                <a:gd name="connsiteX7" fmla="*/ 256908 w 286340"/>
                <a:gd name="connsiteY7" fmla="*/ 16707 h 427929"/>
                <a:gd name="connsiteX8" fmla="*/ 143170 w 286340"/>
                <a:gd name="connsiteY8" fmla="*/ 38186 h 42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40" h="427929">
                  <a:moveTo>
                    <a:pt x="143170" y="38186"/>
                  </a:moveTo>
                  <a:cubicBezTo>
                    <a:pt x="104204" y="38665"/>
                    <a:pt x="65532" y="31363"/>
                    <a:pt x="29423" y="16707"/>
                  </a:cubicBezTo>
                  <a:cubicBezTo>
                    <a:pt x="19147" y="12006"/>
                    <a:pt x="9302" y="6416"/>
                    <a:pt x="0" y="0"/>
                  </a:cubicBezTo>
                  <a:lnTo>
                    <a:pt x="0" y="364293"/>
                  </a:lnTo>
                  <a:cubicBezTo>
                    <a:pt x="0" y="399298"/>
                    <a:pt x="64408" y="427930"/>
                    <a:pt x="143170" y="427930"/>
                  </a:cubicBezTo>
                  <a:cubicBezTo>
                    <a:pt x="221933" y="427930"/>
                    <a:pt x="286341" y="399298"/>
                    <a:pt x="286341" y="364293"/>
                  </a:cubicBezTo>
                  <a:lnTo>
                    <a:pt x="286341" y="0"/>
                  </a:lnTo>
                  <a:cubicBezTo>
                    <a:pt x="277037" y="6418"/>
                    <a:pt x="267189" y="12008"/>
                    <a:pt x="256908" y="16707"/>
                  </a:cubicBezTo>
                  <a:cubicBezTo>
                    <a:pt x="220803" y="31364"/>
                    <a:pt x="182134" y="38666"/>
                    <a:pt x="143170" y="3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69">
              <a:extLst>
                <a:ext uri="{FF2B5EF4-FFF2-40B4-BE49-F238E27FC236}">
                  <a16:creationId xmlns:a16="http://schemas.microsoft.com/office/drawing/2014/main" id="{57D72CA9-6656-F646-9777-5105C7E7A8A2}"/>
                </a:ext>
              </a:extLst>
            </p:cNvPr>
            <p:cNvSpPr/>
            <p:nvPr/>
          </p:nvSpPr>
          <p:spPr>
            <a:xfrm>
              <a:off x="6076950" y="3310137"/>
              <a:ext cx="419100" cy="466725"/>
            </a:xfrm>
            <a:custGeom>
              <a:avLst/>
              <a:gdLst>
                <a:gd name="connsiteX0" fmla="*/ 419100 w 419100"/>
                <a:gd name="connsiteY0" fmla="*/ 38100 h 466725"/>
                <a:gd name="connsiteX1" fmla="*/ 419100 w 419100"/>
                <a:gd name="connsiteY1" fmla="*/ 0 h 466725"/>
                <a:gd name="connsiteX2" fmla="*/ 200025 w 419100"/>
                <a:gd name="connsiteY2" fmla="*/ 0 h 466725"/>
                <a:gd name="connsiteX3" fmla="*/ 200025 w 419100"/>
                <a:gd name="connsiteY3" fmla="*/ 38100 h 466725"/>
                <a:gd name="connsiteX4" fmla="*/ 247650 w 419100"/>
                <a:gd name="connsiteY4" fmla="*/ 38100 h 466725"/>
                <a:gd name="connsiteX5" fmla="*/ 247650 w 419100"/>
                <a:gd name="connsiteY5" fmla="*/ 142875 h 466725"/>
                <a:gd name="connsiteX6" fmla="*/ 0 w 419100"/>
                <a:gd name="connsiteY6" fmla="*/ 142875 h 466725"/>
                <a:gd name="connsiteX7" fmla="*/ 0 w 419100"/>
                <a:gd name="connsiteY7" fmla="*/ 180975 h 466725"/>
                <a:gd name="connsiteX8" fmla="*/ 66675 w 419100"/>
                <a:gd name="connsiteY8" fmla="*/ 180975 h 466725"/>
                <a:gd name="connsiteX9" fmla="*/ 66675 w 419100"/>
                <a:gd name="connsiteY9" fmla="*/ 285750 h 466725"/>
                <a:gd name="connsiteX10" fmla="*/ 0 w 419100"/>
                <a:gd name="connsiteY10" fmla="*/ 285750 h 466725"/>
                <a:gd name="connsiteX11" fmla="*/ 0 w 419100"/>
                <a:gd name="connsiteY11" fmla="*/ 323850 h 466725"/>
                <a:gd name="connsiteX12" fmla="*/ 152400 w 419100"/>
                <a:gd name="connsiteY12" fmla="*/ 323850 h 466725"/>
                <a:gd name="connsiteX13" fmla="*/ 152400 w 419100"/>
                <a:gd name="connsiteY13" fmla="*/ 428625 h 466725"/>
                <a:gd name="connsiteX14" fmla="*/ 0 w 419100"/>
                <a:gd name="connsiteY14" fmla="*/ 428625 h 466725"/>
                <a:gd name="connsiteX15" fmla="*/ 0 w 419100"/>
                <a:gd name="connsiteY15" fmla="*/ 466725 h 466725"/>
                <a:gd name="connsiteX16" fmla="*/ 419100 w 419100"/>
                <a:gd name="connsiteY16" fmla="*/ 466725 h 466725"/>
                <a:gd name="connsiteX17" fmla="*/ 419100 w 419100"/>
                <a:gd name="connsiteY17" fmla="*/ 428625 h 466725"/>
                <a:gd name="connsiteX18" fmla="*/ 190500 w 419100"/>
                <a:gd name="connsiteY18" fmla="*/ 428625 h 466725"/>
                <a:gd name="connsiteX19" fmla="*/ 190500 w 419100"/>
                <a:gd name="connsiteY19" fmla="*/ 323850 h 466725"/>
                <a:gd name="connsiteX20" fmla="*/ 419100 w 419100"/>
                <a:gd name="connsiteY20" fmla="*/ 323850 h 466725"/>
                <a:gd name="connsiteX21" fmla="*/ 419100 w 419100"/>
                <a:gd name="connsiteY21" fmla="*/ 285750 h 466725"/>
                <a:gd name="connsiteX22" fmla="*/ 352425 w 419100"/>
                <a:gd name="connsiteY22" fmla="*/ 285750 h 466725"/>
                <a:gd name="connsiteX23" fmla="*/ 352425 w 419100"/>
                <a:gd name="connsiteY23" fmla="*/ 180975 h 466725"/>
                <a:gd name="connsiteX24" fmla="*/ 419100 w 419100"/>
                <a:gd name="connsiteY24" fmla="*/ 180975 h 466725"/>
                <a:gd name="connsiteX25" fmla="*/ 419100 w 419100"/>
                <a:gd name="connsiteY25" fmla="*/ 142875 h 466725"/>
                <a:gd name="connsiteX26" fmla="*/ 285750 w 419100"/>
                <a:gd name="connsiteY26" fmla="*/ 142875 h 466725"/>
                <a:gd name="connsiteX27" fmla="*/ 285750 w 419100"/>
                <a:gd name="connsiteY27" fmla="*/ 38100 h 466725"/>
                <a:gd name="connsiteX28" fmla="*/ 314325 w 419100"/>
                <a:gd name="connsiteY28" fmla="*/ 285750 h 466725"/>
                <a:gd name="connsiteX29" fmla="*/ 104775 w 419100"/>
                <a:gd name="connsiteY29" fmla="*/ 285750 h 466725"/>
                <a:gd name="connsiteX30" fmla="*/ 104775 w 419100"/>
                <a:gd name="connsiteY30" fmla="*/ 180975 h 466725"/>
                <a:gd name="connsiteX31" fmla="*/ 314325 w 419100"/>
                <a:gd name="connsiteY31" fmla="*/ 18097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19100" h="466725">
                  <a:moveTo>
                    <a:pt x="419100" y="38100"/>
                  </a:moveTo>
                  <a:lnTo>
                    <a:pt x="419100" y="0"/>
                  </a:lnTo>
                  <a:lnTo>
                    <a:pt x="200025" y="0"/>
                  </a:lnTo>
                  <a:lnTo>
                    <a:pt x="200025" y="38100"/>
                  </a:lnTo>
                  <a:lnTo>
                    <a:pt x="247650" y="38100"/>
                  </a:lnTo>
                  <a:lnTo>
                    <a:pt x="247650" y="142875"/>
                  </a:lnTo>
                  <a:lnTo>
                    <a:pt x="0" y="142875"/>
                  </a:lnTo>
                  <a:lnTo>
                    <a:pt x="0" y="180975"/>
                  </a:lnTo>
                  <a:lnTo>
                    <a:pt x="66675" y="180975"/>
                  </a:lnTo>
                  <a:lnTo>
                    <a:pt x="66675" y="285750"/>
                  </a:lnTo>
                  <a:lnTo>
                    <a:pt x="0" y="285750"/>
                  </a:lnTo>
                  <a:lnTo>
                    <a:pt x="0" y="323850"/>
                  </a:lnTo>
                  <a:lnTo>
                    <a:pt x="152400" y="323850"/>
                  </a:lnTo>
                  <a:lnTo>
                    <a:pt x="152400" y="428625"/>
                  </a:lnTo>
                  <a:lnTo>
                    <a:pt x="0" y="428625"/>
                  </a:lnTo>
                  <a:lnTo>
                    <a:pt x="0" y="466725"/>
                  </a:lnTo>
                  <a:lnTo>
                    <a:pt x="419100" y="466725"/>
                  </a:lnTo>
                  <a:lnTo>
                    <a:pt x="419100" y="428625"/>
                  </a:lnTo>
                  <a:lnTo>
                    <a:pt x="190500" y="428625"/>
                  </a:lnTo>
                  <a:lnTo>
                    <a:pt x="190500" y="323850"/>
                  </a:lnTo>
                  <a:lnTo>
                    <a:pt x="419100" y="323850"/>
                  </a:lnTo>
                  <a:lnTo>
                    <a:pt x="419100" y="285750"/>
                  </a:lnTo>
                  <a:lnTo>
                    <a:pt x="352425" y="285750"/>
                  </a:lnTo>
                  <a:lnTo>
                    <a:pt x="352425" y="180975"/>
                  </a:lnTo>
                  <a:lnTo>
                    <a:pt x="419100" y="180975"/>
                  </a:lnTo>
                  <a:lnTo>
                    <a:pt x="419100" y="142875"/>
                  </a:lnTo>
                  <a:lnTo>
                    <a:pt x="285750" y="142875"/>
                  </a:lnTo>
                  <a:lnTo>
                    <a:pt x="285750" y="38100"/>
                  </a:lnTo>
                  <a:close/>
                  <a:moveTo>
                    <a:pt x="314325" y="285750"/>
                  </a:moveTo>
                  <a:lnTo>
                    <a:pt x="104775" y="285750"/>
                  </a:lnTo>
                  <a:lnTo>
                    <a:pt x="104775" y="180975"/>
                  </a:lnTo>
                  <a:lnTo>
                    <a:pt x="314325" y="180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70">
              <a:extLst>
                <a:ext uri="{FF2B5EF4-FFF2-40B4-BE49-F238E27FC236}">
                  <a16:creationId xmlns:a16="http://schemas.microsoft.com/office/drawing/2014/main" id="{CFDF3774-62CB-3F4A-8CD5-01FEE38CAE3E}"/>
                </a:ext>
              </a:extLst>
            </p:cNvPr>
            <p:cNvSpPr/>
            <p:nvPr/>
          </p:nvSpPr>
          <p:spPr>
            <a:xfrm>
              <a:off x="5980490" y="3150746"/>
              <a:ext cx="184375" cy="28575"/>
            </a:xfrm>
            <a:custGeom>
              <a:avLst/>
              <a:gdLst>
                <a:gd name="connsiteX0" fmla="*/ 184375 w 184375"/>
                <a:gd name="connsiteY0" fmla="*/ 14288 h 28575"/>
                <a:gd name="connsiteX1" fmla="*/ 170088 w 184375"/>
                <a:gd name="connsiteY1" fmla="*/ 0 h 28575"/>
                <a:gd name="connsiteX2" fmla="*/ 14288 w 184375"/>
                <a:gd name="connsiteY2" fmla="*/ 0 h 28575"/>
                <a:gd name="connsiteX3" fmla="*/ 0 w 184375"/>
                <a:gd name="connsiteY3" fmla="*/ 14288 h 28575"/>
                <a:gd name="connsiteX4" fmla="*/ 14288 w 184375"/>
                <a:gd name="connsiteY4" fmla="*/ 28575 h 28575"/>
                <a:gd name="connsiteX5" fmla="*/ 170088 w 184375"/>
                <a:gd name="connsiteY5" fmla="*/ 28575 h 28575"/>
                <a:gd name="connsiteX6" fmla="*/ 184375 w 184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375" h="28575">
                  <a:moveTo>
                    <a:pt x="184375" y="14288"/>
                  </a:moveTo>
                  <a:cubicBezTo>
                    <a:pt x="184375" y="6397"/>
                    <a:pt x="177978" y="0"/>
                    <a:pt x="170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0088" y="28575"/>
                  </a:lnTo>
                  <a:cubicBezTo>
                    <a:pt x="177978" y="28575"/>
                    <a:pt x="184375" y="22178"/>
                    <a:pt x="184375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71">
              <a:extLst>
                <a:ext uri="{FF2B5EF4-FFF2-40B4-BE49-F238E27FC236}">
                  <a16:creationId xmlns:a16="http://schemas.microsoft.com/office/drawing/2014/main" id="{76439515-2913-7E4A-9B3B-011F0C93A532}"/>
                </a:ext>
              </a:extLst>
            </p:cNvPr>
            <p:cNvSpPr/>
            <p:nvPr/>
          </p:nvSpPr>
          <p:spPr>
            <a:xfrm>
              <a:off x="6196879" y="3150746"/>
              <a:ext cx="37233" cy="28575"/>
            </a:xfrm>
            <a:custGeom>
              <a:avLst/>
              <a:gdLst>
                <a:gd name="connsiteX0" fmla="*/ 14288 w 37233"/>
                <a:gd name="connsiteY0" fmla="*/ 28575 h 28575"/>
                <a:gd name="connsiteX1" fmla="*/ 22946 w 37233"/>
                <a:gd name="connsiteY1" fmla="*/ 28575 h 28575"/>
                <a:gd name="connsiteX2" fmla="*/ 37233 w 37233"/>
                <a:gd name="connsiteY2" fmla="*/ 14288 h 28575"/>
                <a:gd name="connsiteX3" fmla="*/ 22946 w 37233"/>
                <a:gd name="connsiteY3" fmla="*/ 0 h 28575"/>
                <a:gd name="connsiteX4" fmla="*/ 14288 w 37233"/>
                <a:gd name="connsiteY4" fmla="*/ 0 h 28575"/>
                <a:gd name="connsiteX5" fmla="*/ 0 w 37233"/>
                <a:gd name="connsiteY5" fmla="*/ 14288 h 28575"/>
                <a:gd name="connsiteX6" fmla="*/ 14288 w 37233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33" h="28575">
                  <a:moveTo>
                    <a:pt x="14288" y="28575"/>
                  </a:moveTo>
                  <a:lnTo>
                    <a:pt x="22946" y="28575"/>
                  </a:lnTo>
                  <a:cubicBezTo>
                    <a:pt x="30836" y="28575"/>
                    <a:pt x="37233" y="22178"/>
                    <a:pt x="37233" y="14288"/>
                  </a:cubicBezTo>
                  <a:cubicBezTo>
                    <a:pt x="37233" y="6397"/>
                    <a:pt x="30836" y="0"/>
                    <a:pt x="22946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72">
              <a:extLst>
                <a:ext uri="{FF2B5EF4-FFF2-40B4-BE49-F238E27FC236}">
                  <a16:creationId xmlns:a16="http://schemas.microsoft.com/office/drawing/2014/main" id="{60AEBE8B-3E8F-F14B-AB6B-9BBDA3CBDE8B}"/>
                </a:ext>
              </a:extLst>
            </p:cNvPr>
            <p:cNvSpPr/>
            <p:nvPr/>
          </p:nvSpPr>
          <p:spPr>
            <a:xfrm>
              <a:off x="5922282" y="3176663"/>
              <a:ext cx="170750" cy="92400"/>
            </a:xfrm>
            <a:custGeom>
              <a:avLst/>
              <a:gdLst>
                <a:gd name="connsiteX0" fmla="*/ 169498 w 170750"/>
                <a:gd name="connsiteY0" fmla="*/ 83963 h 92400"/>
                <a:gd name="connsiteX1" fmla="*/ 162302 w 170750"/>
                <a:gd name="connsiteY1" fmla="*/ 65082 h 92400"/>
                <a:gd name="connsiteX2" fmla="*/ 162287 w 170750"/>
                <a:gd name="connsiteY2" fmla="*/ 65075 h 92400"/>
                <a:gd name="connsiteX3" fmla="*/ 20146 w 170750"/>
                <a:gd name="connsiteY3" fmla="*/ 1257 h 92400"/>
                <a:gd name="connsiteX4" fmla="*/ 1257 w 170750"/>
                <a:gd name="connsiteY4" fmla="*/ 8439 h 92400"/>
                <a:gd name="connsiteX5" fmla="*/ 8439 w 170750"/>
                <a:gd name="connsiteY5" fmla="*/ 27327 h 92400"/>
                <a:gd name="connsiteX6" fmla="*/ 150581 w 170750"/>
                <a:gd name="connsiteY6" fmla="*/ 91145 h 92400"/>
                <a:gd name="connsiteX7" fmla="*/ 169466 w 170750"/>
                <a:gd name="connsiteY7" fmla="*/ 83960 h 92400"/>
                <a:gd name="connsiteX8" fmla="*/ 169469 w 170750"/>
                <a:gd name="connsiteY8" fmla="*/ 83953 h 9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750" h="92400">
                  <a:moveTo>
                    <a:pt x="169498" y="83963"/>
                  </a:moveTo>
                  <a:cubicBezTo>
                    <a:pt x="172725" y="76762"/>
                    <a:pt x="169503" y="68309"/>
                    <a:pt x="162302" y="65082"/>
                  </a:cubicBezTo>
                  <a:cubicBezTo>
                    <a:pt x="162298" y="65080"/>
                    <a:pt x="162292" y="65077"/>
                    <a:pt x="162287" y="65075"/>
                  </a:cubicBezTo>
                  <a:lnTo>
                    <a:pt x="20146" y="1257"/>
                  </a:lnTo>
                  <a:cubicBezTo>
                    <a:pt x="12947" y="-1975"/>
                    <a:pt x="4490" y="1240"/>
                    <a:pt x="1257" y="8439"/>
                  </a:cubicBezTo>
                  <a:cubicBezTo>
                    <a:pt x="-1975" y="15638"/>
                    <a:pt x="1240" y="24095"/>
                    <a:pt x="8439" y="27327"/>
                  </a:cubicBezTo>
                  <a:lnTo>
                    <a:pt x="150581" y="91145"/>
                  </a:lnTo>
                  <a:cubicBezTo>
                    <a:pt x="157780" y="94376"/>
                    <a:pt x="166235" y="91159"/>
                    <a:pt x="169466" y="83960"/>
                  </a:cubicBezTo>
                  <a:cubicBezTo>
                    <a:pt x="169467" y="83958"/>
                    <a:pt x="169468" y="83955"/>
                    <a:pt x="169469" y="8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73">
              <a:extLst>
                <a:ext uri="{FF2B5EF4-FFF2-40B4-BE49-F238E27FC236}">
                  <a16:creationId xmlns:a16="http://schemas.microsoft.com/office/drawing/2014/main" id="{AF6DEFF3-FF25-E648-B5ED-2FB2C46CC6BD}"/>
                </a:ext>
              </a:extLst>
            </p:cNvPr>
            <p:cNvSpPr/>
            <p:nvPr/>
          </p:nvSpPr>
          <p:spPr>
            <a:xfrm>
              <a:off x="6119859" y="3265351"/>
              <a:ext cx="36357" cy="32070"/>
            </a:xfrm>
            <a:custGeom>
              <a:avLst/>
              <a:gdLst>
                <a:gd name="connsiteX0" fmla="*/ 20013 w 36357"/>
                <a:gd name="connsiteY0" fmla="*/ 1200 h 32070"/>
                <a:gd name="connsiteX1" fmla="*/ 1199 w 36357"/>
                <a:gd name="connsiteY1" fmla="*/ 8569 h 32070"/>
                <a:gd name="connsiteX2" fmla="*/ 8316 w 36357"/>
                <a:gd name="connsiteY2" fmla="*/ 27270 h 32070"/>
                <a:gd name="connsiteX3" fmla="*/ 16212 w 36357"/>
                <a:gd name="connsiteY3" fmla="*/ 30813 h 32070"/>
                <a:gd name="connsiteX4" fmla="*/ 35100 w 36357"/>
                <a:gd name="connsiteY4" fmla="*/ 23631 h 32070"/>
                <a:gd name="connsiteX5" fmla="*/ 27919 w 36357"/>
                <a:gd name="connsiteY5" fmla="*/ 4743 h 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57" h="32070">
                  <a:moveTo>
                    <a:pt x="20013" y="1200"/>
                  </a:moveTo>
                  <a:cubicBezTo>
                    <a:pt x="12782" y="-1961"/>
                    <a:pt x="4359" y="1339"/>
                    <a:pt x="1199" y="8569"/>
                  </a:cubicBezTo>
                  <a:cubicBezTo>
                    <a:pt x="-1918" y="15700"/>
                    <a:pt x="1247" y="24015"/>
                    <a:pt x="8316" y="27270"/>
                  </a:cubicBezTo>
                  <a:lnTo>
                    <a:pt x="16212" y="30813"/>
                  </a:lnTo>
                  <a:cubicBezTo>
                    <a:pt x="23411" y="34046"/>
                    <a:pt x="31868" y="30830"/>
                    <a:pt x="35100" y="23631"/>
                  </a:cubicBezTo>
                  <a:cubicBezTo>
                    <a:pt x="38333" y="16432"/>
                    <a:pt x="35117" y="7976"/>
                    <a:pt x="27919" y="4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74">
              <a:extLst>
                <a:ext uri="{FF2B5EF4-FFF2-40B4-BE49-F238E27FC236}">
                  <a16:creationId xmlns:a16="http://schemas.microsoft.com/office/drawing/2014/main" id="{5F57BC3E-6B7E-F94B-A17D-506E4D423B3B}"/>
                </a:ext>
              </a:extLst>
            </p:cNvPr>
            <p:cNvSpPr/>
            <p:nvPr/>
          </p:nvSpPr>
          <p:spPr>
            <a:xfrm>
              <a:off x="5921042" y="3087670"/>
              <a:ext cx="116289" cy="65685"/>
            </a:xfrm>
            <a:custGeom>
              <a:avLst/>
              <a:gdLst>
                <a:gd name="connsiteX0" fmla="*/ 14318 w 116289"/>
                <a:gd name="connsiteY0" fmla="*/ 65686 h 65685"/>
                <a:gd name="connsiteX1" fmla="*/ 19881 w 116289"/>
                <a:gd name="connsiteY1" fmla="*/ 64552 h 65685"/>
                <a:gd name="connsiteX2" fmla="*/ 107568 w 116289"/>
                <a:gd name="connsiteY2" fmla="*/ 27452 h 65685"/>
                <a:gd name="connsiteX3" fmla="*/ 115155 w 116289"/>
                <a:gd name="connsiteY3" fmla="*/ 8722 h 65685"/>
                <a:gd name="connsiteX4" fmla="*/ 96424 w 116289"/>
                <a:gd name="connsiteY4" fmla="*/ 1135 h 65685"/>
                <a:gd name="connsiteX5" fmla="*/ 8736 w 116289"/>
                <a:gd name="connsiteY5" fmla="*/ 38235 h 65685"/>
                <a:gd name="connsiteX6" fmla="*/ 1128 w 116289"/>
                <a:gd name="connsiteY6" fmla="*/ 56953 h 65685"/>
                <a:gd name="connsiteX7" fmla="*/ 14318 w 116289"/>
                <a:gd name="connsiteY7" fmla="*/ 65686 h 6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289" h="65685">
                  <a:moveTo>
                    <a:pt x="14318" y="65686"/>
                  </a:moveTo>
                  <a:cubicBezTo>
                    <a:pt x="16230" y="65684"/>
                    <a:pt x="18121" y="65298"/>
                    <a:pt x="19881" y="64552"/>
                  </a:cubicBezTo>
                  <a:lnTo>
                    <a:pt x="107568" y="27452"/>
                  </a:lnTo>
                  <a:cubicBezTo>
                    <a:pt x="114835" y="24375"/>
                    <a:pt x="118232" y="15989"/>
                    <a:pt x="115155" y="8722"/>
                  </a:cubicBezTo>
                  <a:cubicBezTo>
                    <a:pt x="112077" y="1454"/>
                    <a:pt x="103691" y="-1943"/>
                    <a:pt x="96424" y="1135"/>
                  </a:cubicBezTo>
                  <a:lnTo>
                    <a:pt x="8736" y="38235"/>
                  </a:lnTo>
                  <a:cubicBezTo>
                    <a:pt x="1466" y="41303"/>
                    <a:pt x="-1940" y="49683"/>
                    <a:pt x="1128" y="56953"/>
                  </a:cubicBezTo>
                  <a:cubicBezTo>
                    <a:pt x="3364" y="62255"/>
                    <a:pt x="8564" y="65696"/>
                    <a:pt x="14318" y="6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75">
              <a:extLst>
                <a:ext uri="{FF2B5EF4-FFF2-40B4-BE49-F238E27FC236}">
                  <a16:creationId xmlns:a16="http://schemas.microsoft.com/office/drawing/2014/main" id="{3E3B20D2-59D0-904B-A591-BA2480BA7B65}"/>
                </a:ext>
              </a:extLst>
            </p:cNvPr>
            <p:cNvSpPr/>
            <p:nvPr/>
          </p:nvSpPr>
          <p:spPr>
            <a:xfrm>
              <a:off x="6064536" y="3060685"/>
              <a:ext cx="36574" cy="31967"/>
            </a:xfrm>
            <a:custGeom>
              <a:avLst/>
              <a:gdLst>
                <a:gd name="connsiteX0" fmla="*/ 14318 w 36574"/>
                <a:gd name="connsiteY0" fmla="*/ 31967 h 31967"/>
                <a:gd name="connsiteX1" fmla="*/ 19881 w 36574"/>
                <a:gd name="connsiteY1" fmla="*/ 30824 h 31967"/>
                <a:gd name="connsiteX2" fmla="*/ 27853 w 36574"/>
                <a:gd name="connsiteY2" fmla="*/ 27452 h 31967"/>
                <a:gd name="connsiteX3" fmla="*/ 35440 w 36574"/>
                <a:gd name="connsiteY3" fmla="*/ 8722 h 31967"/>
                <a:gd name="connsiteX4" fmla="*/ 16709 w 36574"/>
                <a:gd name="connsiteY4" fmla="*/ 1135 h 31967"/>
                <a:gd name="connsiteX5" fmla="*/ 8736 w 36574"/>
                <a:gd name="connsiteY5" fmla="*/ 4516 h 31967"/>
                <a:gd name="connsiteX6" fmla="*/ 1128 w 36574"/>
                <a:gd name="connsiteY6" fmla="*/ 23235 h 31967"/>
                <a:gd name="connsiteX7" fmla="*/ 14318 w 36574"/>
                <a:gd name="connsiteY7" fmla="*/ 31967 h 3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4" h="31967">
                  <a:moveTo>
                    <a:pt x="14318" y="31967"/>
                  </a:moveTo>
                  <a:cubicBezTo>
                    <a:pt x="16231" y="31965"/>
                    <a:pt x="18122" y="31577"/>
                    <a:pt x="19881" y="30824"/>
                  </a:cubicBezTo>
                  <a:lnTo>
                    <a:pt x="27853" y="27452"/>
                  </a:lnTo>
                  <a:cubicBezTo>
                    <a:pt x="35121" y="24375"/>
                    <a:pt x="38517" y="15989"/>
                    <a:pt x="35440" y="8722"/>
                  </a:cubicBezTo>
                  <a:cubicBezTo>
                    <a:pt x="32362" y="1454"/>
                    <a:pt x="23976" y="-1943"/>
                    <a:pt x="16709" y="1135"/>
                  </a:cubicBezTo>
                  <a:lnTo>
                    <a:pt x="8736" y="4516"/>
                  </a:lnTo>
                  <a:cubicBezTo>
                    <a:pt x="1466" y="7584"/>
                    <a:pt x="-1940" y="15964"/>
                    <a:pt x="1128" y="23235"/>
                  </a:cubicBezTo>
                  <a:cubicBezTo>
                    <a:pt x="3364" y="28536"/>
                    <a:pt x="8564" y="31978"/>
                    <a:pt x="14318" y="31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76">
              <a:extLst>
                <a:ext uri="{FF2B5EF4-FFF2-40B4-BE49-F238E27FC236}">
                  <a16:creationId xmlns:a16="http://schemas.microsoft.com/office/drawing/2014/main" id="{BBDEC926-959D-054E-982B-DD6282000A3D}"/>
                </a:ext>
              </a:extLst>
            </p:cNvPr>
            <p:cNvSpPr/>
            <p:nvPr/>
          </p:nvSpPr>
          <p:spPr>
            <a:xfrm>
              <a:off x="6128386" y="3033552"/>
              <a:ext cx="36901" cy="32107"/>
            </a:xfrm>
            <a:custGeom>
              <a:avLst/>
              <a:gdLst>
                <a:gd name="connsiteX0" fmla="*/ 14286 w 36901"/>
                <a:gd name="connsiteY0" fmla="*/ 32107 h 32107"/>
                <a:gd name="connsiteX1" fmla="*/ 19840 w 36901"/>
                <a:gd name="connsiteY1" fmla="*/ 30974 h 32107"/>
                <a:gd name="connsiteX2" fmla="*/ 27802 w 36901"/>
                <a:gd name="connsiteY2" fmla="*/ 27602 h 32107"/>
                <a:gd name="connsiteX3" fmla="*/ 35921 w 36901"/>
                <a:gd name="connsiteY3" fmla="*/ 9099 h 32107"/>
                <a:gd name="connsiteX4" fmla="*/ 17418 w 36901"/>
                <a:gd name="connsiteY4" fmla="*/ 981 h 32107"/>
                <a:gd name="connsiteX5" fmla="*/ 16677 w 36901"/>
                <a:gd name="connsiteY5" fmla="*/ 1294 h 32107"/>
                <a:gd name="connsiteX6" fmla="*/ 8714 w 36901"/>
                <a:gd name="connsiteY6" fmla="*/ 4666 h 32107"/>
                <a:gd name="connsiteX7" fmla="*/ 1137 w 36901"/>
                <a:gd name="connsiteY7" fmla="*/ 23397 h 32107"/>
                <a:gd name="connsiteX8" fmla="*/ 14286 w 36901"/>
                <a:gd name="connsiteY8" fmla="*/ 32107 h 3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01" h="32107">
                  <a:moveTo>
                    <a:pt x="14286" y="32107"/>
                  </a:moveTo>
                  <a:cubicBezTo>
                    <a:pt x="16195" y="32107"/>
                    <a:pt x="18083" y="31721"/>
                    <a:pt x="19840" y="30974"/>
                  </a:cubicBezTo>
                  <a:lnTo>
                    <a:pt x="27802" y="27602"/>
                  </a:lnTo>
                  <a:cubicBezTo>
                    <a:pt x="35154" y="24734"/>
                    <a:pt x="38789" y="16450"/>
                    <a:pt x="35921" y="9099"/>
                  </a:cubicBezTo>
                  <a:cubicBezTo>
                    <a:pt x="33054" y="1748"/>
                    <a:pt x="24770" y="-1887"/>
                    <a:pt x="17418" y="981"/>
                  </a:cubicBezTo>
                  <a:cubicBezTo>
                    <a:pt x="17169" y="1078"/>
                    <a:pt x="16921" y="1183"/>
                    <a:pt x="16677" y="1294"/>
                  </a:cubicBezTo>
                  <a:lnTo>
                    <a:pt x="8714" y="4666"/>
                  </a:lnTo>
                  <a:cubicBezTo>
                    <a:pt x="1450" y="7746"/>
                    <a:pt x="-1943" y="16132"/>
                    <a:pt x="1137" y="23397"/>
                  </a:cubicBezTo>
                  <a:cubicBezTo>
                    <a:pt x="3376" y="28676"/>
                    <a:pt x="8552" y="32105"/>
                    <a:pt x="14286" y="3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93218E-4E5C-4E4F-906A-BF50E1144BCB}"/>
              </a:ext>
            </a:extLst>
          </p:cNvPr>
          <p:cNvSpPr txBox="1"/>
          <p:nvPr/>
        </p:nvSpPr>
        <p:spPr>
          <a:xfrm>
            <a:off x="363601" y="1141658"/>
            <a:ext cx="449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5869B64D-B2AF-A146-8087-CEE0B6F072C2}"/>
              </a:ext>
            </a:extLst>
          </p:cNvPr>
          <p:cNvSpPr/>
          <p:nvPr/>
        </p:nvSpPr>
        <p:spPr>
          <a:xfrm>
            <a:off x="171999" y="921687"/>
            <a:ext cx="4685258" cy="182493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7A78B6-3EE8-5849-82E9-4C7B9C04A11C}"/>
              </a:ext>
            </a:extLst>
          </p:cNvPr>
          <p:cNvSpPr txBox="1"/>
          <p:nvPr/>
        </p:nvSpPr>
        <p:spPr>
          <a:xfrm>
            <a:off x="272776" y="3026221"/>
            <a:ext cx="4302054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DA10A6-1A2D-5145-9C46-A673A889F4B0}"/>
              </a:ext>
            </a:extLst>
          </p:cNvPr>
          <p:cNvSpPr txBox="1"/>
          <p:nvPr/>
        </p:nvSpPr>
        <p:spPr>
          <a:xfrm>
            <a:off x="363601" y="505702"/>
            <a:ext cx="4493656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1657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A61E4-8564-4296-9F3A-486DDF1CA7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A5F56-1169-CF48-82F9-FA6F6B253FE0}"/>
              </a:ext>
            </a:extLst>
          </p:cNvPr>
          <p:cNvSpPr/>
          <p:nvPr/>
        </p:nvSpPr>
        <p:spPr>
          <a:xfrm>
            <a:off x="637903" y="1695203"/>
            <a:ext cx="7627323" cy="45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51758-48E0-614D-B535-2E8805C8418D}"/>
              </a:ext>
            </a:extLst>
          </p:cNvPr>
          <p:cNvSpPr txBox="1"/>
          <p:nvPr/>
        </p:nvSpPr>
        <p:spPr>
          <a:xfrm>
            <a:off x="4032244" y="2250793"/>
            <a:ext cx="3743057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AB9DB7-0E50-6240-A54A-C3FF96D01B79}"/>
              </a:ext>
            </a:extLst>
          </p:cNvPr>
          <p:cNvSpPr/>
          <p:nvPr/>
        </p:nvSpPr>
        <p:spPr>
          <a:xfrm>
            <a:off x="806187" y="1856126"/>
            <a:ext cx="2904909" cy="318044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B79BE8-A13E-3341-AFD7-0F12C77B8721}"/>
              </a:ext>
            </a:extLst>
          </p:cNvPr>
          <p:cNvGrpSpPr/>
          <p:nvPr/>
        </p:nvGrpSpPr>
        <p:grpSpPr>
          <a:xfrm>
            <a:off x="806187" y="658548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E51F7E-9477-6D4F-9E8B-9BB4AA187803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6EE29DB-1A15-8B4A-9250-44CDDCFD81CD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A2A9AC-7B8E-F547-8EEA-A2B07C9D5D1B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73A9A22-5C50-3B45-A17F-3598647E4399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CE285F-E0AA-6945-9F14-94A1CA7BA6A6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4055B45-5542-5548-B3A5-567D8A472B3F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CBD4D4-EF1D-A047-8046-43FB1592CD59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A0D9524-A0D4-EE4D-B175-1338C5394A57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1B5D715-84F6-AF45-9A1E-51D90E719D47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83C6BB-7F18-9746-9EDF-E76C13367EF1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C2B5B2-762A-8147-8F1D-3098920A20CA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FCB528-E4A4-BA43-B792-A9F1909CA946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4067C7-3927-C449-917A-96DD8A847332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D75A240-70E0-B844-99E4-AFE55AF82520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FD34F9C-9D39-F14B-9B9A-9EB3AECD8C33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F19079-0870-D649-991B-008CD1ABC305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65F2C0-D2B8-C546-A634-F10B126E7E30}"/>
              </a:ext>
            </a:extLst>
          </p:cNvPr>
          <p:cNvSpPr txBox="1"/>
          <p:nvPr/>
        </p:nvSpPr>
        <p:spPr>
          <a:xfrm>
            <a:off x="1207784" y="2274838"/>
            <a:ext cx="2503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oppins SemiBold" pitchFamily="2" charset="77"/>
                <a:cs typeface="Poppins SemiBold" pitchFamily="2" charset="77"/>
              </a:rPr>
              <a:t>t1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43040C-8D47-442A-B958-9F78B1678CE1}"/>
              </a:ext>
            </a:extLst>
          </p:cNvPr>
          <p:cNvSpPr txBox="1"/>
          <p:nvPr/>
        </p:nvSpPr>
        <p:spPr>
          <a:xfrm>
            <a:off x="1597284" y="807385"/>
            <a:ext cx="5373967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6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924B7-013A-554C-9313-E17676F23A87}"/>
              </a:ext>
            </a:extLst>
          </p:cNvPr>
          <p:cNvSpPr txBox="1"/>
          <p:nvPr/>
        </p:nvSpPr>
        <p:spPr>
          <a:xfrm>
            <a:off x="6120283" y="1279173"/>
            <a:ext cx="3491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latin typeface="Poppins SemiBold" pitchFamily="2" charset="77"/>
                <a:cs typeface="Poppins SemiBold" pitchFamily="2" charset="77"/>
              </a:rPr>
              <a:t>t1</a:t>
            </a:r>
          </a:p>
        </p:txBody>
      </p:sp>
      <p:sp>
        <p:nvSpPr>
          <p:cNvPr id="38" name="Rectangle 50">
            <a:extLst>
              <a:ext uri="{FF2B5EF4-FFF2-40B4-BE49-F238E27FC236}">
                <a16:creationId xmlns:a16="http://schemas.microsoft.com/office/drawing/2014/main" id="{034FDE8C-9BC9-4F40-8B92-2BDF268AF093}"/>
              </a:ext>
            </a:extLst>
          </p:cNvPr>
          <p:cNvSpPr/>
          <p:nvPr/>
        </p:nvSpPr>
        <p:spPr>
          <a:xfrm>
            <a:off x="5950917" y="1034128"/>
            <a:ext cx="3661216" cy="1444196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0E4157-ACCC-6E45-BE71-C1C3EF415337}"/>
              </a:ext>
            </a:extLst>
          </p:cNvPr>
          <p:cNvSpPr txBox="1"/>
          <p:nvPr/>
        </p:nvSpPr>
        <p:spPr>
          <a:xfrm>
            <a:off x="5128962" y="2725509"/>
            <a:ext cx="547449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A472D7-DFAE-8348-B583-F7257B70AFA9}"/>
              </a:ext>
            </a:extLst>
          </p:cNvPr>
          <p:cNvSpPr txBox="1"/>
          <p:nvPr/>
        </p:nvSpPr>
        <p:spPr>
          <a:xfrm>
            <a:off x="5926633" y="588532"/>
            <a:ext cx="3685499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E292D3-1688-4C74-BDDD-DAA09CB58B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674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39CA38-7201-4639-9183-C5EE3E66101D}"/>
              </a:ext>
            </a:extLst>
          </p:cNvPr>
          <p:cNvSpPr txBox="1"/>
          <p:nvPr/>
        </p:nvSpPr>
        <p:spPr>
          <a:xfrm>
            <a:off x="960470" y="1133269"/>
            <a:ext cx="449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400C101D-42EC-451C-AE56-E20D0D92ACFD}"/>
              </a:ext>
            </a:extLst>
          </p:cNvPr>
          <p:cNvSpPr/>
          <p:nvPr/>
        </p:nvSpPr>
        <p:spPr>
          <a:xfrm>
            <a:off x="768868" y="913298"/>
            <a:ext cx="4685258" cy="182493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66724-911B-4B34-88F2-532C55C6C3B9}"/>
              </a:ext>
            </a:extLst>
          </p:cNvPr>
          <p:cNvSpPr txBox="1"/>
          <p:nvPr/>
        </p:nvSpPr>
        <p:spPr>
          <a:xfrm>
            <a:off x="869645" y="3017832"/>
            <a:ext cx="4302054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8E7BE8-51B5-4B9D-8E52-6DDBA00100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A8A2D-BB53-6745-9EEF-2D3E8B9A58FA}"/>
              </a:ext>
            </a:extLst>
          </p:cNvPr>
          <p:cNvSpPr txBox="1"/>
          <p:nvPr/>
        </p:nvSpPr>
        <p:spPr>
          <a:xfrm>
            <a:off x="960470" y="497313"/>
            <a:ext cx="4493656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39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5FB43-D077-4090-AE69-44864886F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0540C2-524A-4182-BC58-559653B03554}"/>
              </a:ext>
            </a:extLst>
          </p:cNvPr>
          <p:cNvGrpSpPr/>
          <p:nvPr/>
        </p:nvGrpSpPr>
        <p:grpSpPr>
          <a:xfrm>
            <a:off x="11299154" y="535962"/>
            <a:ext cx="524363" cy="549932"/>
            <a:chOff x="5151080" y="523387"/>
            <a:chExt cx="524363" cy="549932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433CCA-7DD4-424E-94EC-2C8A8A87A2E7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AE1A9E-AFA5-400A-8E7E-23B3FA090F7C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829DF7-4E1E-4C75-ABE8-CCB86805CFC8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2A9A07-71D5-4E32-A19C-210F6D820A5A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091098-3407-481F-85B4-89745FE5A71C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EBD8C2-1CCC-4153-B614-BBC5608FC8E6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33DB35-4F7A-4F39-AFE2-4517BDF1BDAE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1FC2CD-010E-481B-9BFF-3ABF27D645C6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4E4119-FBFB-4D65-9F75-AA6551A99943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E8E75-53E3-42EB-9BAC-09CEF7EE3A30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8ECCCD-7C49-4228-BB00-7EFC85D634AD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58A9615-D491-4703-A5FE-8786F276C7DF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098C08-4943-404C-9169-6D6F586F4BC0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1478D8-021B-4919-953C-79369ED4B083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49C263-3574-41A7-8032-54FC29DBFD1F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880AC8-7A76-47BE-8216-2851EA7F4458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D19ACF-A049-4D79-96A1-9A51869755A5}"/>
              </a:ext>
            </a:extLst>
          </p:cNvPr>
          <p:cNvSpPr txBox="1"/>
          <p:nvPr/>
        </p:nvSpPr>
        <p:spPr>
          <a:xfrm>
            <a:off x="1357429" y="1340409"/>
            <a:ext cx="394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A03E868C-A59E-4210-B5FE-7EED78CC9D9E}"/>
              </a:ext>
            </a:extLst>
          </p:cNvPr>
          <p:cNvSpPr/>
          <p:nvPr/>
        </p:nvSpPr>
        <p:spPr>
          <a:xfrm>
            <a:off x="1099028" y="1085894"/>
            <a:ext cx="4052525" cy="1894024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7DEEA-D287-4D31-805B-AB58FCC9971F}"/>
              </a:ext>
            </a:extLst>
          </p:cNvPr>
          <p:cNvSpPr txBox="1"/>
          <p:nvPr/>
        </p:nvSpPr>
        <p:spPr>
          <a:xfrm>
            <a:off x="1021678" y="3122353"/>
            <a:ext cx="4206287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3BB2ED-A0B7-4C8A-8012-61D4F96BD00F}"/>
              </a:ext>
            </a:extLst>
          </p:cNvPr>
          <p:cNvCxnSpPr>
            <a:cxnSpLocks/>
          </p:cNvCxnSpPr>
          <p:nvPr/>
        </p:nvCxnSpPr>
        <p:spPr>
          <a:xfrm>
            <a:off x="9114334" y="6088583"/>
            <a:ext cx="9070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114674-F980-4931-A0D5-4AFDBFAB8F2F}"/>
              </a:ext>
            </a:extLst>
          </p:cNvPr>
          <p:cNvGrpSpPr/>
          <p:nvPr/>
        </p:nvGrpSpPr>
        <p:grpSpPr>
          <a:xfrm>
            <a:off x="10378100" y="5934694"/>
            <a:ext cx="1445417" cy="307778"/>
            <a:chOff x="1655542" y="6061174"/>
            <a:chExt cx="1445417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18C11B-0B71-44F2-9F7D-7CB7D08A4C43}"/>
                </a:ext>
              </a:extLst>
            </p:cNvPr>
            <p:cNvSpPr txBox="1"/>
            <p:nvPr/>
          </p:nvSpPr>
          <p:spPr>
            <a:xfrm>
              <a:off x="1655542" y="6061175"/>
              <a:ext cx="48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>
                  <a:solidFill>
                    <a:schemeClr val="bg1"/>
                  </a:solidFill>
                  <a:latin typeface="WORK SANS MEDIUM ROMAN" pitchFamily="2" charset="77"/>
                  <a:cs typeface="Poppins SemiBold" pitchFamily="2" charset="77"/>
                </a:rPr>
                <a:t>FB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17C5DE2-50D8-41DD-BE3C-C5C557424AA2}"/>
                </a:ext>
              </a:extLst>
            </p:cNvPr>
            <p:cNvSpPr txBox="1"/>
            <p:nvPr/>
          </p:nvSpPr>
          <p:spPr>
            <a:xfrm>
              <a:off x="2137348" y="6061175"/>
              <a:ext cx="48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>
                  <a:solidFill>
                    <a:schemeClr val="bg1"/>
                  </a:solidFill>
                  <a:latin typeface="WORK SANS MEDIUM ROMAN" pitchFamily="2" charset="77"/>
                  <a:cs typeface="Poppins SemiBold" pitchFamily="2" charset="77"/>
                </a:rPr>
                <a:t>TW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9C6A56F-742B-47F9-9CAD-70E038F5317B}"/>
                </a:ext>
              </a:extLst>
            </p:cNvPr>
            <p:cNvSpPr txBox="1"/>
            <p:nvPr/>
          </p:nvSpPr>
          <p:spPr>
            <a:xfrm>
              <a:off x="2619153" y="6061174"/>
              <a:ext cx="48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>
                  <a:solidFill>
                    <a:schemeClr val="bg1"/>
                  </a:solidFill>
                  <a:latin typeface="WORK SANS MEDIUM ROMAN" pitchFamily="2" charset="77"/>
                  <a:cs typeface="Poppins SemiBold" pitchFamily="2" charset="77"/>
                </a:rPr>
                <a:t>IG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A66D94B-3E10-0649-B761-71A02C7B2CA0}"/>
              </a:ext>
            </a:extLst>
          </p:cNvPr>
          <p:cNvSpPr txBox="1"/>
          <p:nvPr/>
        </p:nvSpPr>
        <p:spPr>
          <a:xfrm>
            <a:off x="1357429" y="693681"/>
            <a:ext cx="3794124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9595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A61E4-8564-4296-9F3A-486DDF1CA7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A5F56-1169-CF48-82F9-FA6F6B253FE0}"/>
              </a:ext>
            </a:extLst>
          </p:cNvPr>
          <p:cNvSpPr/>
          <p:nvPr/>
        </p:nvSpPr>
        <p:spPr>
          <a:xfrm>
            <a:off x="637903" y="1695203"/>
            <a:ext cx="7627323" cy="45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51758-48E0-614D-B535-2E8805C8418D}"/>
              </a:ext>
            </a:extLst>
          </p:cNvPr>
          <p:cNvSpPr txBox="1"/>
          <p:nvPr/>
        </p:nvSpPr>
        <p:spPr>
          <a:xfrm>
            <a:off x="4032244" y="2250793"/>
            <a:ext cx="3743057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AB9DB7-0E50-6240-A54A-C3FF96D01B79}"/>
              </a:ext>
            </a:extLst>
          </p:cNvPr>
          <p:cNvSpPr/>
          <p:nvPr/>
        </p:nvSpPr>
        <p:spPr>
          <a:xfrm>
            <a:off x="806187" y="1856126"/>
            <a:ext cx="2904909" cy="318044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B79BE8-A13E-3341-AFD7-0F12C77B8721}"/>
              </a:ext>
            </a:extLst>
          </p:cNvPr>
          <p:cNvGrpSpPr/>
          <p:nvPr/>
        </p:nvGrpSpPr>
        <p:grpSpPr>
          <a:xfrm>
            <a:off x="806187" y="658548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E51F7E-9477-6D4F-9E8B-9BB4AA187803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6EE29DB-1A15-8B4A-9250-44CDDCFD81CD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A2A9AC-7B8E-F547-8EEA-A2B07C9D5D1B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73A9A22-5C50-3B45-A17F-3598647E4399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CE285F-E0AA-6945-9F14-94A1CA7BA6A6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4055B45-5542-5548-B3A5-567D8A472B3F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CBD4D4-EF1D-A047-8046-43FB1592CD59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A0D9524-A0D4-EE4D-B175-1338C5394A57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1B5D715-84F6-AF45-9A1E-51D90E719D47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83C6BB-7F18-9746-9EDF-E76C13367EF1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C2B5B2-762A-8147-8F1D-3098920A20CA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FCB528-E4A4-BA43-B792-A9F1909CA946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4067C7-3927-C449-917A-96DD8A847332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D75A240-70E0-B844-99E4-AFE55AF82520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FD34F9C-9D39-F14B-9B9A-9EB3AECD8C33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F19079-0870-D649-991B-008CD1ABC305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65F2C0-D2B8-C546-A634-F10B126E7E30}"/>
              </a:ext>
            </a:extLst>
          </p:cNvPr>
          <p:cNvSpPr txBox="1"/>
          <p:nvPr/>
        </p:nvSpPr>
        <p:spPr>
          <a:xfrm>
            <a:off x="1207784" y="2274838"/>
            <a:ext cx="2503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oppins SemiBold" pitchFamily="2" charset="77"/>
                <a:cs typeface="Poppins SemiBold" pitchFamily="2" charset="77"/>
              </a:rPr>
              <a:t>t1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43040C-8D47-442A-B958-9F78B1678CE1}"/>
              </a:ext>
            </a:extLst>
          </p:cNvPr>
          <p:cNvSpPr txBox="1"/>
          <p:nvPr/>
        </p:nvSpPr>
        <p:spPr>
          <a:xfrm>
            <a:off x="1597284" y="807385"/>
            <a:ext cx="5373967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0">
            <a:extLst>
              <a:ext uri="{FF2B5EF4-FFF2-40B4-BE49-F238E27FC236}">
                <a16:creationId xmlns:a16="http://schemas.microsoft.com/office/drawing/2014/main" id="{AC1D2560-A335-4279-8C36-217683B6A4C4}"/>
              </a:ext>
            </a:extLst>
          </p:cNvPr>
          <p:cNvSpPr/>
          <p:nvPr/>
        </p:nvSpPr>
        <p:spPr>
          <a:xfrm>
            <a:off x="708743" y="1859482"/>
            <a:ext cx="4772853" cy="2383609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3ACB2-BF58-4303-9B2B-BA8B904ECB61}"/>
              </a:ext>
            </a:extLst>
          </p:cNvPr>
          <p:cNvSpPr txBox="1"/>
          <p:nvPr/>
        </p:nvSpPr>
        <p:spPr>
          <a:xfrm>
            <a:off x="1035915" y="2081790"/>
            <a:ext cx="4371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latin typeface="Poppins SemiBold" pitchFamily="2" charset="77"/>
                <a:cs typeface="Poppins SemiBold" pitchFamily="2" charset="77"/>
              </a:rPr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8505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924B7-013A-554C-9313-E17676F23A87}"/>
              </a:ext>
            </a:extLst>
          </p:cNvPr>
          <p:cNvSpPr txBox="1"/>
          <p:nvPr/>
        </p:nvSpPr>
        <p:spPr>
          <a:xfrm>
            <a:off x="6120283" y="1279173"/>
            <a:ext cx="3491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latin typeface="Poppins SemiBold" pitchFamily="2" charset="77"/>
                <a:cs typeface="Poppins SemiBold" pitchFamily="2" charset="77"/>
              </a:rPr>
              <a:t>t1</a:t>
            </a:r>
          </a:p>
        </p:txBody>
      </p:sp>
      <p:sp>
        <p:nvSpPr>
          <p:cNvPr id="38" name="Rectangle 50">
            <a:extLst>
              <a:ext uri="{FF2B5EF4-FFF2-40B4-BE49-F238E27FC236}">
                <a16:creationId xmlns:a16="http://schemas.microsoft.com/office/drawing/2014/main" id="{034FDE8C-9BC9-4F40-8B92-2BDF268AF093}"/>
              </a:ext>
            </a:extLst>
          </p:cNvPr>
          <p:cNvSpPr/>
          <p:nvPr/>
        </p:nvSpPr>
        <p:spPr>
          <a:xfrm>
            <a:off x="5950917" y="1034128"/>
            <a:ext cx="3661216" cy="1444196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0E4157-ACCC-6E45-BE71-C1C3EF415337}"/>
              </a:ext>
            </a:extLst>
          </p:cNvPr>
          <p:cNvSpPr txBox="1"/>
          <p:nvPr/>
        </p:nvSpPr>
        <p:spPr>
          <a:xfrm>
            <a:off x="5128962" y="2725509"/>
            <a:ext cx="5474492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A472D7-DFAE-8348-B583-F7257B70AFA9}"/>
              </a:ext>
            </a:extLst>
          </p:cNvPr>
          <p:cNvSpPr txBox="1"/>
          <p:nvPr/>
        </p:nvSpPr>
        <p:spPr>
          <a:xfrm>
            <a:off x="5926633" y="588532"/>
            <a:ext cx="3685499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E292D3-1688-4C74-BDDD-DAA09CB58B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03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39CA38-7201-4639-9183-C5EE3E66101D}"/>
              </a:ext>
            </a:extLst>
          </p:cNvPr>
          <p:cNvSpPr txBox="1"/>
          <p:nvPr/>
        </p:nvSpPr>
        <p:spPr>
          <a:xfrm>
            <a:off x="960470" y="1133269"/>
            <a:ext cx="449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400C101D-42EC-451C-AE56-E20D0D92ACFD}"/>
              </a:ext>
            </a:extLst>
          </p:cNvPr>
          <p:cNvSpPr/>
          <p:nvPr/>
        </p:nvSpPr>
        <p:spPr>
          <a:xfrm>
            <a:off x="768868" y="913298"/>
            <a:ext cx="4685258" cy="182493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66724-911B-4B34-88F2-532C55C6C3B9}"/>
              </a:ext>
            </a:extLst>
          </p:cNvPr>
          <p:cNvSpPr txBox="1"/>
          <p:nvPr/>
        </p:nvSpPr>
        <p:spPr>
          <a:xfrm>
            <a:off x="869645" y="3017832"/>
            <a:ext cx="4302054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8E7BE8-51B5-4B9D-8E52-6DDBA00100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A8A2D-BB53-6745-9EEF-2D3E8B9A58FA}"/>
              </a:ext>
            </a:extLst>
          </p:cNvPr>
          <p:cNvSpPr txBox="1"/>
          <p:nvPr/>
        </p:nvSpPr>
        <p:spPr>
          <a:xfrm>
            <a:off x="960470" y="497313"/>
            <a:ext cx="4493656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9553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5FB43-D077-4090-AE69-44864886F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0540C2-524A-4182-BC58-559653B03554}"/>
              </a:ext>
            </a:extLst>
          </p:cNvPr>
          <p:cNvGrpSpPr/>
          <p:nvPr/>
        </p:nvGrpSpPr>
        <p:grpSpPr>
          <a:xfrm>
            <a:off x="11299154" y="535962"/>
            <a:ext cx="524363" cy="549932"/>
            <a:chOff x="5151080" y="523387"/>
            <a:chExt cx="524363" cy="549932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433CCA-7DD4-424E-94EC-2C8A8A87A2E7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AE1A9E-AFA5-400A-8E7E-23B3FA090F7C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829DF7-4E1E-4C75-ABE8-CCB86805CFC8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2A9A07-71D5-4E32-A19C-210F6D820A5A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091098-3407-481F-85B4-89745FE5A71C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EBD8C2-1CCC-4153-B614-BBC5608FC8E6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33DB35-4F7A-4F39-AFE2-4517BDF1BDAE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1FC2CD-010E-481B-9BFF-3ABF27D645C6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4E4119-FBFB-4D65-9F75-AA6551A99943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E8E75-53E3-42EB-9BAC-09CEF7EE3A30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8ECCCD-7C49-4228-BB00-7EFC85D634AD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58A9615-D491-4703-A5FE-8786F276C7DF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098C08-4943-404C-9169-6D6F586F4BC0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1478D8-021B-4919-953C-79369ED4B083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49C263-3574-41A7-8032-54FC29DBFD1F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880AC8-7A76-47BE-8216-2851EA7F4458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D19ACF-A049-4D79-96A1-9A51869755A5}"/>
              </a:ext>
            </a:extLst>
          </p:cNvPr>
          <p:cNvSpPr txBox="1"/>
          <p:nvPr/>
        </p:nvSpPr>
        <p:spPr>
          <a:xfrm>
            <a:off x="1357429" y="1340409"/>
            <a:ext cx="394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A03E868C-A59E-4210-B5FE-7EED78CC9D9E}"/>
              </a:ext>
            </a:extLst>
          </p:cNvPr>
          <p:cNvSpPr/>
          <p:nvPr/>
        </p:nvSpPr>
        <p:spPr>
          <a:xfrm>
            <a:off x="1099028" y="1085894"/>
            <a:ext cx="4052525" cy="1894024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7DEEA-D287-4D31-805B-AB58FCC9971F}"/>
              </a:ext>
            </a:extLst>
          </p:cNvPr>
          <p:cNvSpPr txBox="1"/>
          <p:nvPr/>
        </p:nvSpPr>
        <p:spPr>
          <a:xfrm>
            <a:off x="1021678" y="3122353"/>
            <a:ext cx="4206287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3BB2ED-A0B7-4C8A-8012-61D4F96BD00F}"/>
              </a:ext>
            </a:extLst>
          </p:cNvPr>
          <p:cNvCxnSpPr>
            <a:cxnSpLocks/>
          </p:cNvCxnSpPr>
          <p:nvPr/>
        </p:nvCxnSpPr>
        <p:spPr>
          <a:xfrm>
            <a:off x="9114334" y="6088583"/>
            <a:ext cx="9070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114674-F980-4931-A0D5-4AFDBFAB8F2F}"/>
              </a:ext>
            </a:extLst>
          </p:cNvPr>
          <p:cNvGrpSpPr/>
          <p:nvPr/>
        </p:nvGrpSpPr>
        <p:grpSpPr>
          <a:xfrm>
            <a:off x="10378100" y="5934694"/>
            <a:ext cx="1445417" cy="307778"/>
            <a:chOff x="1655542" y="6061174"/>
            <a:chExt cx="1445417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18C11B-0B71-44F2-9F7D-7CB7D08A4C43}"/>
                </a:ext>
              </a:extLst>
            </p:cNvPr>
            <p:cNvSpPr txBox="1"/>
            <p:nvPr/>
          </p:nvSpPr>
          <p:spPr>
            <a:xfrm>
              <a:off x="1655542" y="6061175"/>
              <a:ext cx="48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>
                  <a:solidFill>
                    <a:schemeClr val="bg1"/>
                  </a:solidFill>
                  <a:latin typeface="WORK SANS MEDIUM ROMAN" pitchFamily="2" charset="77"/>
                  <a:cs typeface="Poppins SemiBold" pitchFamily="2" charset="77"/>
                </a:rPr>
                <a:t>FB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17C5DE2-50D8-41DD-BE3C-C5C557424AA2}"/>
                </a:ext>
              </a:extLst>
            </p:cNvPr>
            <p:cNvSpPr txBox="1"/>
            <p:nvPr/>
          </p:nvSpPr>
          <p:spPr>
            <a:xfrm>
              <a:off x="2137348" y="6061175"/>
              <a:ext cx="48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>
                  <a:solidFill>
                    <a:schemeClr val="bg1"/>
                  </a:solidFill>
                  <a:latin typeface="WORK SANS MEDIUM ROMAN" pitchFamily="2" charset="77"/>
                  <a:cs typeface="Poppins SemiBold" pitchFamily="2" charset="77"/>
                </a:rPr>
                <a:t>TW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9C6A56F-742B-47F9-9CAD-70E038F5317B}"/>
                </a:ext>
              </a:extLst>
            </p:cNvPr>
            <p:cNvSpPr txBox="1"/>
            <p:nvPr/>
          </p:nvSpPr>
          <p:spPr>
            <a:xfrm>
              <a:off x="2619153" y="6061174"/>
              <a:ext cx="48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>
                  <a:solidFill>
                    <a:schemeClr val="bg1"/>
                  </a:solidFill>
                  <a:latin typeface="WORK SANS MEDIUM ROMAN" pitchFamily="2" charset="77"/>
                  <a:cs typeface="Poppins SemiBold" pitchFamily="2" charset="77"/>
                </a:rPr>
                <a:t>IG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A66D94B-3E10-0649-B761-71A02C7B2CA0}"/>
              </a:ext>
            </a:extLst>
          </p:cNvPr>
          <p:cNvSpPr txBox="1"/>
          <p:nvPr/>
        </p:nvSpPr>
        <p:spPr>
          <a:xfrm>
            <a:off x="1357429" y="693681"/>
            <a:ext cx="3794124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8487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35EDAE-8207-4179-BA9C-08BC30F02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6737D7-E2B5-4E48-A3FE-18A0D057A46B}"/>
              </a:ext>
            </a:extLst>
          </p:cNvPr>
          <p:cNvSpPr/>
          <p:nvPr/>
        </p:nvSpPr>
        <p:spPr>
          <a:xfrm>
            <a:off x="1461953" y="310015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838200" dist="698500" dir="8100000" sx="94000" sy="94000" algn="t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11E00-8640-436D-8108-5C8CE41039BA}"/>
              </a:ext>
            </a:extLst>
          </p:cNvPr>
          <p:cNvGrpSpPr/>
          <p:nvPr/>
        </p:nvGrpSpPr>
        <p:grpSpPr>
          <a:xfrm>
            <a:off x="2187222" y="3490031"/>
            <a:ext cx="349463" cy="349461"/>
            <a:chOff x="6386873" y="2514767"/>
            <a:chExt cx="349463" cy="349461"/>
          </a:xfrm>
          <a:solidFill>
            <a:srgbClr val="0431F8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8A8B033-A62C-46F0-84E6-16CDFC441A1C}"/>
                </a:ext>
              </a:extLst>
            </p:cNvPr>
            <p:cNvSpPr/>
            <p:nvPr/>
          </p:nvSpPr>
          <p:spPr>
            <a:xfrm>
              <a:off x="6386873" y="2537115"/>
              <a:ext cx="327087" cy="327113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E85C48-5A7D-46C9-9D60-F2F371B1AE2D}"/>
                </a:ext>
              </a:extLst>
            </p:cNvPr>
            <p:cNvSpPr/>
            <p:nvPr/>
          </p:nvSpPr>
          <p:spPr>
            <a:xfrm>
              <a:off x="6445119" y="2595308"/>
              <a:ext cx="210666" cy="210674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85CD8A-29AD-46EC-9310-362BB0F76713}"/>
                </a:ext>
              </a:extLst>
            </p:cNvPr>
            <p:cNvSpPr/>
            <p:nvPr/>
          </p:nvSpPr>
          <p:spPr>
            <a:xfrm>
              <a:off x="6503533" y="2653479"/>
              <a:ext cx="94077" cy="94089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E82415-7DCE-41EE-9926-4B81CE5DA4DD}"/>
                </a:ext>
              </a:extLst>
            </p:cNvPr>
            <p:cNvSpPr/>
            <p:nvPr/>
          </p:nvSpPr>
          <p:spPr>
            <a:xfrm>
              <a:off x="6546092" y="2514767"/>
              <a:ext cx="190244" cy="190242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38E9EB2-E681-104D-A45A-4237E11DCFBB}"/>
              </a:ext>
            </a:extLst>
          </p:cNvPr>
          <p:cNvSpPr txBox="1"/>
          <p:nvPr/>
        </p:nvSpPr>
        <p:spPr>
          <a:xfrm>
            <a:off x="6718414" y="1203143"/>
            <a:ext cx="449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2C61D07D-F0F9-8A4C-8774-0577BE81A89A}"/>
              </a:ext>
            </a:extLst>
          </p:cNvPr>
          <p:cNvSpPr/>
          <p:nvPr/>
        </p:nvSpPr>
        <p:spPr>
          <a:xfrm>
            <a:off x="6526812" y="983172"/>
            <a:ext cx="4685258" cy="182493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B7D24D-3801-4741-A13C-B8874C130B94}"/>
              </a:ext>
            </a:extLst>
          </p:cNvPr>
          <p:cNvSpPr txBox="1"/>
          <p:nvPr/>
        </p:nvSpPr>
        <p:spPr>
          <a:xfrm>
            <a:off x="6627589" y="3087706"/>
            <a:ext cx="4302054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4BF6DE-2420-654C-9F9D-4FB8608F0BBD}"/>
              </a:ext>
            </a:extLst>
          </p:cNvPr>
          <p:cNvSpPr txBox="1"/>
          <p:nvPr/>
        </p:nvSpPr>
        <p:spPr>
          <a:xfrm>
            <a:off x="6718414" y="567187"/>
            <a:ext cx="4493656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0944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F39D46-A60C-486F-90B9-ED412CB4D6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9EED5C-A694-E646-AA22-3D38CC876C82}"/>
              </a:ext>
            </a:extLst>
          </p:cNvPr>
          <p:cNvSpPr/>
          <p:nvPr/>
        </p:nvSpPr>
        <p:spPr>
          <a:xfrm>
            <a:off x="8765543" y="4074782"/>
            <a:ext cx="2283788" cy="1739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38200" dist="698500" dir="8100000" sx="94000" sy="94000" algn="t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B1F5BFF-17E4-B14E-9151-7DF6F808798C}"/>
              </a:ext>
            </a:extLst>
          </p:cNvPr>
          <p:cNvCxnSpPr>
            <a:cxnSpLocks/>
          </p:cNvCxnSpPr>
          <p:nvPr/>
        </p:nvCxnSpPr>
        <p:spPr>
          <a:xfrm flipH="1">
            <a:off x="9033773" y="5120198"/>
            <a:ext cx="371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6183D4-1625-F94F-A23D-260F991CAEA3}"/>
              </a:ext>
            </a:extLst>
          </p:cNvPr>
          <p:cNvGrpSpPr/>
          <p:nvPr/>
        </p:nvGrpSpPr>
        <p:grpSpPr>
          <a:xfrm>
            <a:off x="8765543" y="4074782"/>
            <a:ext cx="504372" cy="504372"/>
            <a:chOff x="964978" y="4136350"/>
            <a:chExt cx="730472" cy="73047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59A38B-0E0B-6645-BA2D-E48C0D372B2D}"/>
                </a:ext>
              </a:extLst>
            </p:cNvPr>
            <p:cNvSpPr/>
            <p:nvPr/>
          </p:nvSpPr>
          <p:spPr>
            <a:xfrm>
              <a:off x="964978" y="4136350"/>
              <a:ext cx="730472" cy="730472"/>
            </a:xfrm>
            <a:prstGeom prst="rect">
              <a:avLst/>
            </a:prstGeom>
            <a:solidFill>
              <a:srgbClr val="FF2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row: Chevron 8">
              <a:extLst>
                <a:ext uri="{FF2B5EF4-FFF2-40B4-BE49-F238E27FC236}">
                  <a16:creationId xmlns:a16="http://schemas.microsoft.com/office/drawing/2014/main" id="{66D73A13-F88C-2348-B24B-B0FF70A6946D}"/>
                </a:ext>
              </a:extLst>
            </p:cNvPr>
            <p:cNvSpPr/>
            <p:nvPr/>
          </p:nvSpPr>
          <p:spPr>
            <a:xfrm>
              <a:off x="1219263" y="4390635"/>
              <a:ext cx="221902" cy="22190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3DC6F7C-E985-274E-BCFB-7B354DAC97BD}"/>
              </a:ext>
            </a:extLst>
          </p:cNvPr>
          <p:cNvSpPr txBox="1"/>
          <p:nvPr/>
        </p:nvSpPr>
        <p:spPr>
          <a:xfrm>
            <a:off x="669535" y="1146539"/>
            <a:ext cx="449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B1B42376-1284-FE46-82D7-7CACB5D9DF63}"/>
              </a:ext>
            </a:extLst>
          </p:cNvPr>
          <p:cNvSpPr/>
          <p:nvPr/>
        </p:nvSpPr>
        <p:spPr>
          <a:xfrm>
            <a:off x="477933" y="926568"/>
            <a:ext cx="4685258" cy="182493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AC3098-3F99-F24C-AB48-EBB80452D212}"/>
              </a:ext>
            </a:extLst>
          </p:cNvPr>
          <p:cNvSpPr txBox="1"/>
          <p:nvPr/>
        </p:nvSpPr>
        <p:spPr>
          <a:xfrm>
            <a:off x="578710" y="3031102"/>
            <a:ext cx="4302054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786F33-C672-1042-A055-6DB84C9658EC}"/>
              </a:ext>
            </a:extLst>
          </p:cNvPr>
          <p:cNvSpPr txBox="1"/>
          <p:nvPr/>
        </p:nvSpPr>
        <p:spPr>
          <a:xfrm>
            <a:off x="669535" y="510583"/>
            <a:ext cx="4493656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6693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5464C-C3DE-4B07-969E-612E38C236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828070-7633-4653-8E6B-063AEE4265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87851F-4EF5-46B7-BE8F-7C936E8ED7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30ECD4-BB07-4FDB-8F03-19DA7F063CEF}"/>
              </a:ext>
            </a:extLst>
          </p:cNvPr>
          <p:cNvGrpSpPr/>
          <p:nvPr/>
        </p:nvGrpSpPr>
        <p:grpSpPr>
          <a:xfrm>
            <a:off x="6371446" y="5601059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0472BB-F6B6-43FD-9C4A-61C77970C60E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655363-2C7A-4C1F-9E40-A9F51CDB0CCD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954C90F-3D81-4DC9-9CDA-14B7588B6D41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D107DA-5220-4886-9C99-B114222F4047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F7FFB4-A7E1-427A-B8C6-29E2EE676A85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6E0BED-1940-48E7-A1AA-E78F76EF65BC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8D90B0-CB0A-495B-BCA0-869C4C2FB0DD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9D1FB83-6EF9-44A2-9811-D8E24B98AC10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412D0B-6D19-4646-9CD4-40DA8B4AA084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92F825-8F06-469A-ABCE-50E9777D6942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3FF8F8B-2947-4A37-A05A-2D8DD92BB0B3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9B2D26F-79F7-4CF9-A2AC-C55A4ACFF25D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FFB64C-A8FC-40E1-AE1A-AAADC744F135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FF46D8-94AB-4DFE-BD58-0D2C7AEA6A1D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7A08B9-0134-4138-BF7F-12DD2A2F5839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772225-8C78-4C7F-9171-B1CFA58C5A83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1BB5756-1FED-F049-9596-3D673A422E9E}"/>
              </a:ext>
            </a:extLst>
          </p:cNvPr>
          <p:cNvSpPr/>
          <p:nvPr/>
        </p:nvSpPr>
        <p:spPr>
          <a:xfrm>
            <a:off x="6686491" y="4169650"/>
            <a:ext cx="1733134" cy="1673240"/>
          </a:xfrm>
          <a:prstGeom prst="rect">
            <a:avLst/>
          </a:prstGeom>
          <a:solidFill>
            <a:srgbClr val="0431F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aphic 16" descr="Graffiti Spray with solid fill">
            <a:extLst>
              <a:ext uri="{FF2B5EF4-FFF2-40B4-BE49-F238E27FC236}">
                <a16:creationId xmlns:a16="http://schemas.microsoft.com/office/drawing/2014/main" id="{1AE267E9-358B-F24D-9B33-8E596C3FEE4A}"/>
              </a:ext>
            </a:extLst>
          </p:cNvPr>
          <p:cNvGrpSpPr/>
          <p:nvPr/>
        </p:nvGrpSpPr>
        <p:grpSpPr>
          <a:xfrm>
            <a:off x="7238976" y="4692187"/>
            <a:ext cx="628164" cy="628164"/>
            <a:chOff x="5638800" y="2971800"/>
            <a:chExt cx="914400" cy="914400"/>
          </a:xfrm>
          <a:solidFill>
            <a:schemeClr val="bg1"/>
          </a:solidFill>
        </p:grpSpPr>
        <p:sp>
          <p:nvSpPr>
            <p:cNvPr id="15" name="Freeform: Shape 66">
              <a:extLst>
                <a:ext uri="{FF2B5EF4-FFF2-40B4-BE49-F238E27FC236}">
                  <a16:creationId xmlns:a16="http://schemas.microsoft.com/office/drawing/2014/main" id="{EC4E58F3-A5DF-0B41-A050-0F446573BEF7}"/>
                </a:ext>
              </a:extLst>
            </p:cNvPr>
            <p:cNvSpPr/>
            <p:nvPr/>
          </p:nvSpPr>
          <p:spPr>
            <a:xfrm>
              <a:off x="5806706" y="3129143"/>
              <a:ext cx="63636" cy="87449"/>
            </a:xfrm>
            <a:custGeom>
              <a:avLst/>
              <a:gdLst>
                <a:gd name="connsiteX0" fmla="*/ 31823 w 63636"/>
                <a:gd name="connsiteY0" fmla="*/ 87449 h 87449"/>
                <a:gd name="connsiteX1" fmla="*/ 63637 w 63636"/>
                <a:gd name="connsiteY1" fmla="*/ 71533 h 87449"/>
                <a:gd name="connsiteX2" fmla="*/ 63637 w 63636"/>
                <a:gd name="connsiteY2" fmla="*/ 47720 h 87449"/>
                <a:gd name="connsiteX3" fmla="*/ 47730 w 63636"/>
                <a:gd name="connsiteY3" fmla="*/ 31814 h 87449"/>
                <a:gd name="connsiteX4" fmla="*/ 63637 w 63636"/>
                <a:gd name="connsiteY4" fmla="*/ 15907 h 87449"/>
                <a:gd name="connsiteX5" fmla="*/ 63637 w 63636"/>
                <a:gd name="connsiteY5" fmla="*/ 0 h 87449"/>
                <a:gd name="connsiteX6" fmla="*/ 31823 w 63636"/>
                <a:gd name="connsiteY6" fmla="*/ 0 h 87449"/>
                <a:gd name="connsiteX7" fmla="*/ 0 w 63636"/>
                <a:gd name="connsiteY7" fmla="*/ 31814 h 87449"/>
                <a:gd name="connsiteX8" fmla="*/ 0 w 63636"/>
                <a:gd name="connsiteY8" fmla="*/ 71580 h 87449"/>
                <a:gd name="connsiteX9" fmla="*/ 31823 w 63636"/>
                <a:gd name="connsiteY9" fmla="*/ 87449 h 8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36" h="87449">
                  <a:moveTo>
                    <a:pt x="31823" y="87449"/>
                  </a:moveTo>
                  <a:cubicBezTo>
                    <a:pt x="49320" y="87449"/>
                    <a:pt x="63637" y="80286"/>
                    <a:pt x="63637" y="71533"/>
                  </a:cubicBezTo>
                  <a:lnTo>
                    <a:pt x="63637" y="47720"/>
                  </a:lnTo>
                  <a:cubicBezTo>
                    <a:pt x="54852" y="47720"/>
                    <a:pt x="47730" y="40598"/>
                    <a:pt x="47730" y="31814"/>
                  </a:cubicBezTo>
                  <a:cubicBezTo>
                    <a:pt x="47730" y="23029"/>
                    <a:pt x="54852" y="15907"/>
                    <a:pt x="63637" y="15907"/>
                  </a:cubicBezTo>
                  <a:lnTo>
                    <a:pt x="63637" y="0"/>
                  </a:lnTo>
                  <a:lnTo>
                    <a:pt x="31823" y="0"/>
                  </a:lnTo>
                  <a:cubicBezTo>
                    <a:pt x="14273" y="52"/>
                    <a:pt x="57" y="14264"/>
                    <a:pt x="0" y="31814"/>
                  </a:cubicBezTo>
                  <a:lnTo>
                    <a:pt x="0" y="71580"/>
                  </a:lnTo>
                  <a:cubicBezTo>
                    <a:pt x="0" y="80286"/>
                    <a:pt x="14326" y="87449"/>
                    <a:pt x="31823" y="87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67">
              <a:extLst>
                <a:ext uri="{FF2B5EF4-FFF2-40B4-BE49-F238E27FC236}">
                  <a16:creationId xmlns:a16="http://schemas.microsoft.com/office/drawing/2014/main" id="{825A5D65-66C4-104D-945E-CB6D176F334D}"/>
                </a:ext>
              </a:extLst>
            </p:cNvPr>
            <p:cNvSpPr/>
            <p:nvPr/>
          </p:nvSpPr>
          <p:spPr>
            <a:xfrm>
              <a:off x="5695359" y="3234880"/>
              <a:ext cx="286340" cy="172602"/>
            </a:xfrm>
            <a:custGeom>
              <a:avLst/>
              <a:gdLst>
                <a:gd name="connsiteX0" fmla="*/ 256908 w 286340"/>
                <a:gd name="connsiteY0" fmla="*/ 70790 h 172602"/>
                <a:gd name="connsiteX1" fmla="*/ 188509 w 286340"/>
                <a:gd name="connsiteY1" fmla="*/ 0 h 172602"/>
                <a:gd name="connsiteX2" fmla="*/ 143170 w 286340"/>
                <a:gd name="connsiteY2" fmla="*/ 13526 h 172602"/>
                <a:gd name="connsiteX3" fmla="*/ 97831 w 286340"/>
                <a:gd name="connsiteY3" fmla="*/ 0 h 172602"/>
                <a:gd name="connsiteX4" fmla="*/ 29423 w 286340"/>
                <a:gd name="connsiteY4" fmla="*/ 70790 h 172602"/>
                <a:gd name="connsiteX5" fmla="*/ 0 w 286340"/>
                <a:gd name="connsiteY5" fmla="*/ 108976 h 172602"/>
                <a:gd name="connsiteX6" fmla="*/ 143170 w 286340"/>
                <a:gd name="connsiteY6" fmla="*/ 172603 h 172602"/>
                <a:gd name="connsiteX7" fmla="*/ 286341 w 286340"/>
                <a:gd name="connsiteY7" fmla="*/ 108976 h 172602"/>
                <a:gd name="connsiteX8" fmla="*/ 256908 w 286340"/>
                <a:gd name="connsiteY8" fmla="*/ 70790 h 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40" h="172602">
                  <a:moveTo>
                    <a:pt x="256908" y="70790"/>
                  </a:moveTo>
                  <a:cubicBezTo>
                    <a:pt x="246257" y="37901"/>
                    <a:pt x="221012" y="11775"/>
                    <a:pt x="188509" y="0"/>
                  </a:cubicBezTo>
                  <a:cubicBezTo>
                    <a:pt x="175311" y="9406"/>
                    <a:pt x="159365" y="14164"/>
                    <a:pt x="143170" y="13526"/>
                  </a:cubicBezTo>
                  <a:cubicBezTo>
                    <a:pt x="126976" y="14166"/>
                    <a:pt x="111028" y="9408"/>
                    <a:pt x="97831" y="0"/>
                  </a:cubicBezTo>
                  <a:cubicBezTo>
                    <a:pt x="65173" y="11539"/>
                    <a:pt x="39837" y="37756"/>
                    <a:pt x="29423" y="70790"/>
                  </a:cubicBezTo>
                  <a:cubicBezTo>
                    <a:pt x="11135" y="81134"/>
                    <a:pt x="0" y="94659"/>
                    <a:pt x="0" y="108976"/>
                  </a:cubicBezTo>
                  <a:cubicBezTo>
                    <a:pt x="0" y="143970"/>
                    <a:pt x="64427" y="172603"/>
                    <a:pt x="143170" y="172603"/>
                  </a:cubicBezTo>
                  <a:cubicBezTo>
                    <a:pt x="221913" y="172603"/>
                    <a:pt x="286341" y="143970"/>
                    <a:pt x="286341" y="108976"/>
                  </a:cubicBezTo>
                  <a:cubicBezTo>
                    <a:pt x="286341" y="94659"/>
                    <a:pt x="275206" y="81134"/>
                    <a:pt x="256908" y="707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68">
              <a:extLst>
                <a:ext uri="{FF2B5EF4-FFF2-40B4-BE49-F238E27FC236}">
                  <a16:creationId xmlns:a16="http://schemas.microsoft.com/office/drawing/2014/main" id="{109F3765-2B93-2348-8942-3D291776080C}"/>
                </a:ext>
              </a:extLst>
            </p:cNvPr>
            <p:cNvSpPr/>
            <p:nvPr/>
          </p:nvSpPr>
          <p:spPr>
            <a:xfrm>
              <a:off x="5695359" y="3401120"/>
              <a:ext cx="286340" cy="427929"/>
            </a:xfrm>
            <a:custGeom>
              <a:avLst/>
              <a:gdLst>
                <a:gd name="connsiteX0" fmla="*/ 143170 w 286340"/>
                <a:gd name="connsiteY0" fmla="*/ 38186 h 427929"/>
                <a:gd name="connsiteX1" fmla="*/ 29423 w 286340"/>
                <a:gd name="connsiteY1" fmla="*/ 16707 h 427929"/>
                <a:gd name="connsiteX2" fmla="*/ 0 w 286340"/>
                <a:gd name="connsiteY2" fmla="*/ 0 h 427929"/>
                <a:gd name="connsiteX3" fmla="*/ 0 w 286340"/>
                <a:gd name="connsiteY3" fmla="*/ 364293 h 427929"/>
                <a:gd name="connsiteX4" fmla="*/ 143170 w 286340"/>
                <a:gd name="connsiteY4" fmla="*/ 427930 h 427929"/>
                <a:gd name="connsiteX5" fmla="*/ 286341 w 286340"/>
                <a:gd name="connsiteY5" fmla="*/ 364293 h 427929"/>
                <a:gd name="connsiteX6" fmla="*/ 286341 w 286340"/>
                <a:gd name="connsiteY6" fmla="*/ 0 h 427929"/>
                <a:gd name="connsiteX7" fmla="*/ 256908 w 286340"/>
                <a:gd name="connsiteY7" fmla="*/ 16707 h 427929"/>
                <a:gd name="connsiteX8" fmla="*/ 143170 w 286340"/>
                <a:gd name="connsiteY8" fmla="*/ 38186 h 42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340" h="427929">
                  <a:moveTo>
                    <a:pt x="143170" y="38186"/>
                  </a:moveTo>
                  <a:cubicBezTo>
                    <a:pt x="104204" y="38665"/>
                    <a:pt x="65532" y="31363"/>
                    <a:pt x="29423" y="16707"/>
                  </a:cubicBezTo>
                  <a:cubicBezTo>
                    <a:pt x="19147" y="12006"/>
                    <a:pt x="9302" y="6416"/>
                    <a:pt x="0" y="0"/>
                  </a:cubicBezTo>
                  <a:lnTo>
                    <a:pt x="0" y="364293"/>
                  </a:lnTo>
                  <a:cubicBezTo>
                    <a:pt x="0" y="399298"/>
                    <a:pt x="64408" y="427930"/>
                    <a:pt x="143170" y="427930"/>
                  </a:cubicBezTo>
                  <a:cubicBezTo>
                    <a:pt x="221933" y="427930"/>
                    <a:pt x="286341" y="399298"/>
                    <a:pt x="286341" y="364293"/>
                  </a:cubicBezTo>
                  <a:lnTo>
                    <a:pt x="286341" y="0"/>
                  </a:lnTo>
                  <a:cubicBezTo>
                    <a:pt x="277037" y="6418"/>
                    <a:pt x="267189" y="12008"/>
                    <a:pt x="256908" y="16707"/>
                  </a:cubicBezTo>
                  <a:cubicBezTo>
                    <a:pt x="220803" y="31364"/>
                    <a:pt x="182134" y="38666"/>
                    <a:pt x="143170" y="3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69">
              <a:extLst>
                <a:ext uri="{FF2B5EF4-FFF2-40B4-BE49-F238E27FC236}">
                  <a16:creationId xmlns:a16="http://schemas.microsoft.com/office/drawing/2014/main" id="{57D72CA9-6656-F646-9777-5105C7E7A8A2}"/>
                </a:ext>
              </a:extLst>
            </p:cNvPr>
            <p:cNvSpPr/>
            <p:nvPr/>
          </p:nvSpPr>
          <p:spPr>
            <a:xfrm>
              <a:off x="6076950" y="3310137"/>
              <a:ext cx="419100" cy="466725"/>
            </a:xfrm>
            <a:custGeom>
              <a:avLst/>
              <a:gdLst>
                <a:gd name="connsiteX0" fmla="*/ 419100 w 419100"/>
                <a:gd name="connsiteY0" fmla="*/ 38100 h 466725"/>
                <a:gd name="connsiteX1" fmla="*/ 419100 w 419100"/>
                <a:gd name="connsiteY1" fmla="*/ 0 h 466725"/>
                <a:gd name="connsiteX2" fmla="*/ 200025 w 419100"/>
                <a:gd name="connsiteY2" fmla="*/ 0 h 466725"/>
                <a:gd name="connsiteX3" fmla="*/ 200025 w 419100"/>
                <a:gd name="connsiteY3" fmla="*/ 38100 h 466725"/>
                <a:gd name="connsiteX4" fmla="*/ 247650 w 419100"/>
                <a:gd name="connsiteY4" fmla="*/ 38100 h 466725"/>
                <a:gd name="connsiteX5" fmla="*/ 247650 w 419100"/>
                <a:gd name="connsiteY5" fmla="*/ 142875 h 466725"/>
                <a:gd name="connsiteX6" fmla="*/ 0 w 419100"/>
                <a:gd name="connsiteY6" fmla="*/ 142875 h 466725"/>
                <a:gd name="connsiteX7" fmla="*/ 0 w 419100"/>
                <a:gd name="connsiteY7" fmla="*/ 180975 h 466725"/>
                <a:gd name="connsiteX8" fmla="*/ 66675 w 419100"/>
                <a:gd name="connsiteY8" fmla="*/ 180975 h 466725"/>
                <a:gd name="connsiteX9" fmla="*/ 66675 w 419100"/>
                <a:gd name="connsiteY9" fmla="*/ 285750 h 466725"/>
                <a:gd name="connsiteX10" fmla="*/ 0 w 419100"/>
                <a:gd name="connsiteY10" fmla="*/ 285750 h 466725"/>
                <a:gd name="connsiteX11" fmla="*/ 0 w 419100"/>
                <a:gd name="connsiteY11" fmla="*/ 323850 h 466725"/>
                <a:gd name="connsiteX12" fmla="*/ 152400 w 419100"/>
                <a:gd name="connsiteY12" fmla="*/ 323850 h 466725"/>
                <a:gd name="connsiteX13" fmla="*/ 152400 w 419100"/>
                <a:gd name="connsiteY13" fmla="*/ 428625 h 466725"/>
                <a:gd name="connsiteX14" fmla="*/ 0 w 419100"/>
                <a:gd name="connsiteY14" fmla="*/ 428625 h 466725"/>
                <a:gd name="connsiteX15" fmla="*/ 0 w 419100"/>
                <a:gd name="connsiteY15" fmla="*/ 466725 h 466725"/>
                <a:gd name="connsiteX16" fmla="*/ 419100 w 419100"/>
                <a:gd name="connsiteY16" fmla="*/ 466725 h 466725"/>
                <a:gd name="connsiteX17" fmla="*/ 419100 w 419100"/>
                <a:gd name="connsiteY17" fmla="*/ 428625 h 466725"/>
                <a:gd name="connsiteX18" fmla="*/ 190500 w 419100"/>
                <a:gd name="connsiteY18" fmla="*/ 428625 h 466725"/>
                <a:gd name="connsiteX19" fmla="*/ 190500 w 419100"/>
                <a:gd name="connsiteY19" fmla="*/ 323850 h 466725"/>
                <a:gd name="connsiteX20" fmla="*/ 419100 w 419100"/>
                <a:gd name="connsiteY20" fmla="*/ 323850 h 466725"/>
                <a:gd name="connsiteX21" fmla="*/ 419100 w 419100"/>
                <a:gd name="connsiteY21" fmla="*/ 285750 h 466725"/>
                <a:gd name="connsiteX22" fmla="*/ 352425 w 419100"/>
                <a:gd name="connsiteY22" fmla="*/ 285750 h 466725"/>
                <a:gd name="connsiteX23" fmla="*/ 352425 w 419100"/>
                <a:gd name="connsiteY23" fmla="*/ 180975 h 466725"/>
                <a:gd name="connsiteX24" fmla="*/ 419100 w 419100"/>
                <a:gd name="connsiteY24" fmla="*/ 180975 h 466725"/>
                <a:gd name="connsiteX25" fmla="*/ 419100 w 419100"/>
                <a:gd name="connsiteY25" fmla="*/ 142875 h 466725"/>
                <a:gd name="connsiteX26" fmla="*/ 285750 w 419100"/>
                <a:gd name="connsiteY26" fmla="*/ 142875 h 466725"/>
                <a:gd name="connsiteX27" fmla="*/ 285750 w 419100"/>
                <a:gd name="connsiteY27" fmla="*/ 38100 h 466725"/>
                <a:gd name="connsiteX28" fmla="*/ 314325 w 419100"/>
                <a:gd name="connsiteY28" fmla="*/ 285750 h 466725"/>
                <a:gd name="connsiteX29" fmla="*/ 104775 w 419100"/>
                <a:gd name="connsiteY29" fmla="*/ 285750 h 466725"/>
                <a:gd name="connsiteX30" fmla="*/ 104775 w 419100"/>
                <a:gd name="connsiteY30" fmla="*/ 180975 h 466725"/>
                <a:gd name="connsiteX31" fmla="*/ 314325 w 419100"/>
                <a:gd name="connsiteY31" fmla="*/ 18097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19100" h="466725">
                  <a:moveTo>
                    <a:pt x="419100" y="38100"/>
                  </a:moveTo>
                  <a:lnTo>
                    <a:pt x="419100" y="0"/>
                  </a:lnTo>
                  <a:lnTo>
                    <a:pt x="200025" y="0"/>
                  </a:lnTo>
                  <a:lnTo>
                    <a:pt x="200025" y="38100"/>
                  </a:lnTo>
                  <a:lnTo>
                    <a:pt x="247650" y="38100"/>
                  </a:lnTo>
                  <a:lnTo>
                    <a:pt x="247650" y="142875"/>
                  </a:lnTo>
                  <a:lnTo>
                    <a:pt x="0" y="142875"/>
                  </a:lnTo>
                  <a:lnTo>
                    <a:pt x="0" y="180975"/>
                  </a:lnTo>
                  <a:lnTo>
                    <a:pt x="66675" y="180975"/>
                  </a:lnTo>
                  <a:lnTo>
                    <a:pt x="66675" y="285750"/>
                  </a:lnTo>
                  <a:lnTo>
                    <a:pt x="0" y="285750"/>
                  </a:lnTo>
                  <a:lnTo>
                    <a:pt x="0" y="323850"/>
                  </a:lnTo>
                  <a:lnTo>
                    <a:pt x="152400" y="323850"/>
                  </a:lnTo>
                  <a:lnTo>
                    <a:pt x="152400" y="428625"/>
                  </a:lnTo>
                  <a:lnTo>
                    <a:pt x="0" y="428625"/>
                  </a:lnTo>
                  <a:lnTo>
                    <a:pt x="0" y="466725"/>
                  </a:lnTo>
                  <a:lnTo>
                    <a:pt x="419100" y="466725"/>
                  </a:lnTo>
                  <a:lnTo>
                    <a:pt x="419100" y="428625"/>
                  </a:lnTo>
                  <a:lnTo>
                    <a:pt x="190500" y="428625"/>
                  </a:lnTo>
                  <a:lnTo>
                    <a:pt x="190500" y="323850"/>
                  </a:lnTo>
                  <a:lnTo>
                    <a:pt x="419100" y="323850"/>
                  </a:lnTo>
                  <a:lnTo>
                    <a:pt x="419100" y="285750"/>
                  </a:lnTo>
                  <a:lnTo>
                    <a:pt x="352425" y="285750"/>
                  </a:lnTo>
                  <a:lnTo>
                    <a:pt x="352425" y="180975"/>
                  </a:lnTo>
                  <a:lnTo>
                    <a:pt x="419100" y="180975"/>
                  </a:lnTo>
                  <a:lnTo>
                    <a:pt x="419100" y="142875"/>
                  </a:lnTo>
                  <a:lnTo>
                    <a:pt x="285750" y="142875"/>
                  </a:lnTo>
                  <a:lnTo>
                    <a:pt x="285750" y="38100"/>
                  </a:lnTo>
                  <a:close/>
                  <a:moveTo>
                    <a:pt x="314325" y="285750"/>
                  </a:moveTo>
                  <a:lnTo>
                    <a:pt x="104775" y="285750"/>
                  </a:lnTo>
                  <a:lnTo>
                    <a:pt x="104775" y="180975"/>
                  </a:lnTo>
                  <a:lnTo>
                    <a:pt x="314325" y="180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70">
              <a:extLst>
                <a:ext uri="{FF2B5EF4-FFF2-40B4-BE49-F238E27FC236}">
                  <a16:creationId xmlns:a16="http://schemas.microsoft.com/office/drawing/2014/main" id="{CFDF3774-62CB-3F4A-8CD5-01FEE38CAE3E}"/>
                </a:ext>
              </a:extLst>
            </p:cNvPr>
            <p:cNvSpPr/>
            <p:nvPr/>
          </p:nvSpPr>
          <p:spPr>
            <a:xfrm>
              <a:off x="5980490" y="3150746"/>
              <a:ext cx="184375" cy="28575"/>
            </a:xfrm>
            <a:custGeom>
              <a:avLst/>
              <a:gdLst>
                <a:gd name="connsiteX0" fmla="*/ 184375 w 184375"/>
                <a:gd name="connsiteY0" fmla="*/ 14288 h 28575"/>
                <a:gd name="connsiteX1" fmla="*/ 170088 w 184375"/>
                <a:gd name="connsiteY1" fmla="*/ 0 h 28575"/>
                <a:gd name="connsiteX2" fmla="*/ 14288 w 184375"/>
                <a:gd name="connsiteY2" fmla="*/ 0 h 28575"/>
                <a:gd name="connsiteX3" fmla="*/ 0 w 184375"/>
                <a:gd name="connsiteY3" fmla="*/ 14288 h 28575"/>
                <a:gd name="connsiteX4" fmla="*/ 14288 w 184375"/>
                <a:gd name="connsiteY4" fmla="*/ 28575 h 28575"/>
                <a:gd name="connsiteX5" fmla="*/ 170088 w 184375"/>
                <a:gd name="connsiteY5" fmla="*/ 28575 h 28575"/>
                <a:gd name="connsiteX6" fmla="*/ 184375 w 184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375" h="28575">
                  <a:moveTo>
                    <a:pt x="184375" y="14288"/>
                  </a:moveTo>
                  <a:cubicBezTo>
                    <a:pt x="184375" y="6397"/>
                    <a:pt x="177978" y="0"/>
                    <a:pt x="170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0088" y="28575"/>
                  </a:lnTo>
                  <a:cubicBezTo>
                    <a:pt x="177978" y="28575"/>
                    <a:pt x="184375" y="22178"/>
                    <a:pt x="184375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71">
              <a:extLst>
                <a:ext uri="{FF2B5EF4-FFF2-40B4-BE49-F238E27FC236}">
                  <a16:creationId xmlns:a16="http://schemas.microsoft.com/office/drawing/2014/main" id="{76439515-2913-7E4A-9B3B-011F0C93A532}"/>
                </a:ext>
              </a:extLst>
            </p:cNvPr>
            <p:cNvSpPr/>
            <p:nvPr/>
          </p:nvSpPr>
          <p:spPr>
            <a:xfrm>
              <a:off x="6196879" y="3150746"/>
              <a:ext cx="37233" cy="28575"/>
            </a:xfrm>
            <a:custGeom>
              <a:avLst/>
              <a:gdLst>
                <a:gd name="connsiteX0" fmla="*/ 14288 w 37233"/>
                <a:gd name="connsiteY0" fmla="*/ 28575 h 28575"/>
                <a:gd name="connsiteX1" fmla="*/ 22946 w 37233"/>
                <a:gd name="connsiteY1" fmla="*/ 28575 h 28575"/>
                <a:gd name="connsiteX2" fmla="*/ 37233 w 37233"/>
                <a:gd name="connsiteY2" fmla="*/ 14288 h 28575"/>
                <a:gd name="connsiteX3" fmla="*/ 22946 w 37233"/>
                <a:gd name="connsiteY3" fmla="*/ 0 h 28575"/>
                <a:gd name="connsiteX4" fmla="*/ 14288 w 37233"/>
                <a:gd name="connsiteY4" fmla="*/ 0 h 28575"/>
                <a:gd name="connsiteX5" fmla="*/ 0 w 37233"/>
                <a:gd name="connsiteY5" fmla="*/ 14288 h 28575"/>
                <a:gd name="connsiteX6" fmla="*/ 14288 w 37233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33" h="28575">
                  <a:moveTo>
                    <a:pt x="14288" y="28575"/>
                  </a:moveTo>
                  <a:lnTo>
                    <a:pt x="22946" y="28575"/>
                  </a:lnTo>
                  <a:cubicBezTo>
                    <a:pt x="30836" y="28575"/>
                    <a:pt x="37233" y="22178"/>
                    <a:pt x="37233" y="14288"/>
                  </a:cubicBezTo>
                  <a:cubicBezTo>
                    <a:pt x="37233" y="6397"/>
                    <a:pt x="30836" y="0"/>
                    <a:pt x="22946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72">
              <a:extLst>
                <a:ext uri="{FF2B5EF4-FFF2-40B4-BE49-F238E27FC236}">
                  <a16:creationId xmlns:a16="http://schemas.microsoft.com/office/drawing/2014/main" id="{60AEBE8B-3E8F-F14B-AB6B-9BBDA3CBDE8B}"/>
                </a:ext>
              </a:extLst>
            </p:cNvPr>
            <p:cNvSpPr/>
            <p:nvPr/>
          </p:nvSpPr>
          <p:spPr>
            <a:xfrm>
              <a:off x="5922282" y="3176663"/>
              <a:ext cx="170750" cy="92400"/>
            </a:xfrm>
            <a:custGeom>
              <a:avLst/>
              <a:gdLst>
                <a:gd name="connsiteX0" fmla="*/ 169498 w 170750"/>
                <a:gd name="connsiteY0" fmla="*/ 83963 h 92400"/>
                <a:gd name="connsiteX1" fmla="*/ 162302 w 170750"/>
                <a:gd name="connsiteY1" fmla="*/ 65082 h 92400"/>
                <a:gd name="connsiteX2" fmla="*/ 162287 w 170750"/>
                <a:gd name="connsiteY2" fmla="*/ 65075 h 92400"/>
                <a:gd name="connsiteX3" fmla="*/ 20146 w 170750"/>
                <a:gd name="connsiteY3" fmla="*/ 1257 h 92400"/>
                <a:gd name="connsiteX4" fmla="*/ 1257 w 170750"/>
                <a:gd name="connsiteY4" fmla="*/ 8439 h 92400"/>
                <a:gd name="connsiteX5" fmla="*/ 8439 w 170750"/>
                <a:gd name="connsiteY5" fmla="*/ 27327 h 92400"/>
                <a:gd name="connsiteX6" fmla="*/ 150581 w 170750"/>
                <a:gd name="connsiteY6" fmla="*/ 91145 h 92400"/>
                <a:gd name="connsiteX7" fmla="*/ 169466 w 170750"/>
                <a:gd name="connsiteY7" fmla="*/ 83960 h 92400"/>
                <a:gd name="connsiteX8" fmla="*/ 169469 w 170750"/>
                <a:gd name="connsiteY8" fmla="*/ 83953 h 9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750" h="92400">
                  <a:moveTo>
                    <a:pt x="169498" y="83963"/>
                  </a:moveTo>
                  <a:cubicBezTo>
                    <a:pt x="172725" y="76762"/>
                    <a:pt x="169503" y="68309"/>
                    <a:pt x="162302" y="65082"/>
                  </a:cubicBezTo>
                  <a:cubicBezTo>
                    <a:pt x="162298" y="65080"/>
                    <a:pt x="162292" y="65077"/>
                    <a:pt x="162287" y="65075"/>
                  </a:cubicBezTo>
                  <a:lnTo>
                    <a:pt x="20146" y="1257"/>
                  </a:lnTo>
                  <a:cubicBezTo>
                    <a:pt x="12947" y="-1975"/>
                    <a:pt x="4490" y="1240"/>
                    <a:pt x="1257" y="8439"/>
                  </a:cubicBezTo>
                  <a:cubicBezTo>
                    <a:pt x="-1975" y="15638"/>
                    <a:pt x="1240" y="24095"/>
                    <a:pt x="8439" y="27327"/>
                  </a:cubicBezTo>
                  <a:lnTo>
                    <a:pt x="150581" y="91145"/>
                  </a:lnTo>
                  <a:cubicBezTo>
                    <a:pt x="157780" y="94376"/>
                    <a:pt x="166235" y="91159"/>
                    <a:pt x="169466" y="83960"/>
                  </a:cubicBezTo>
                  <a:cubicBezTo>
                    <a:pt x="169467" y="83958"/>
                    <a:pt x="169468" y="83955"/>
                    <a:pt x="169469" y="8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73">
              <a:extLst>
                <a:ext uri="{FF2B5EF4-FFF2-40B4-BE49-F238E27FC236}">
                  <a16:creationId xmlns:a16="http://schemas.microsoft.com/office/drawing/2014/main" id="{AF6DEFF3-FF25-E648-B5ED-2FB2C46CC6BD}"/>
                </a:ext>
              </a:extLst>
            </p:cNvPr>
            <p:cNvSpPr/>
            <p:nvPr/>
          </p:nvSpPr>
          <p:spPr>
            <a:xfrm>
              <a:off x="6119859" y="3265351"/>
              <a:ext cx="36357" cy="32070"/>
            </a:xfrm>
            <a:custGeom>
              <a:avLst/>
              <a:gdLst>
                <a:gd name="connsiteX0" fmla="*/ 20013 w 36357"/>
                <a:gd name="connsiteY0" fmla="*/ 1200 h 32070"/>
                <a:gd name="connsiteX1" fmla="*/ 1199 w 36357"/>
                <a:gd name="connsiteY1" fmla="*/ 8569 h 32070"/>
                <a:gd name="connsiteX2" fmla="*/ 8316 w 36357"/>
                <a:gd name="connsiteY2" fmla="*/ 27270 h 32070"/>
                <a:gd name="connsiteX3" fmla="*/ 16212 w 36357"/>
                <a:gd name="connsiteY3" fmla="*/ 30813 h 32070"/>
                <a:gd name="connsiteX4" fmla="*/ 35100 w 36357"/>
                <a:gd name="connsiteY4" fmla="*/ 23631 h 32070"/>
                <a:gd name="connsiteX5" fmla="*/ 27919 w 36357"/>
                <a:gd name="connsiteY5" fmla="*/ 4743 h 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57" h="32070">
                  <a:moveTo>
                    <a:pt x="20013" y="1200"/>
                  </a:moveTo>
                  <a:cubicBezTo>
                    <a:pt x="12782" y="-1961"/>
                    <a:pt x="4359" y="1339"/>
                    <a:pt x="1199" y="8569"/>
                  </a:cubicBezTo>
                  <a:cubicBezTo>
                    <a:pt x="-1918" y="15700"/>
                    <a:pt x="1247" y="24015"/>
                    <a:pt x="8316" y="27270"/>
                  </a:cubicBezTo>
                  <a:lnTo>
                    <a:pt x="16212" y="30813"/>
                  </a:lnTo>
                  <a:cubicBezTo>
                    <a:pt x="23411" y="34046"/>
                    <a:pt x="31868" y="30830"/>
                    <a:pt x="35100" y="23631"/>
                  </a:cubicBezTo>
                  <a:cubicBezTo>
                    <a:pt x="38333" y="16432"/>
                    <a:pt x="35117" y="7976"/>
                    <a:pt x="27919" y="4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74">
              <a:extLst>
                <a:ext uri="{FF2B5EF4-FFF2-40B4-BE49-F238E27FC236}">
                  <a16:creationId xmlns:a16="http://schemas.microsoft.com/office/drawing/2014/main" id="{5F57BC3E-6B7E-F94B-A17D-506E4D423B3B}"/>
                </a:ext>
              </a:extLst>
            </p:cNvPr>
            <p:cNvSpPr/>
            <p:nvPr/>
          </p:nvSpPr>
          <p:spPr>
            <a:xfrm>
              <a:off x="5921042" y="3087670"/>
              <a:ext cx="116289" cy="65685"/>
            </a:xfrm>
            <a:custGeom>
              <a:avLst/>
              <a:gdLst>
                <a:gd name="connsiteX0" fmla="*/ 14318 w 116289"/>
                <a:gd name="connsiteY0" fmla="*/ 65686 h 65685"/>
                <a:gd name="connsiteX1" fmla="*/ 19881 w 116289"/>
                <a:gd name="connsiteY1" fmla="*/ 64552 h 65685"/>
                <a:gd name="connsiteX2" fmla="*/ 107568 w 116289"/>
                <a:gd name="connsiteY2" fmla="*/ 27452 h 65685"/>
                <a:gd name="connsiteX3" fmla="*/ 115155 w 116289"/>
                <a:gd name="connsiteY3" fmla="*/ 8722 h 65685"/>
                <a:gd name="connsiteX4" fmla="*/ 96424 w 116289"/>
                <a:gd name="connsiteY4" fmla="*/ 1135 h 65685"/>
                <a:gd name="connsiteX5" fmla="*/ 8736 w 116289"/>
                <a:gd name="connsiteY5" fmla="*/ 38235 h 65685"/>
                <a:gd name="connsiteX6" fmla="*/ 1128 w 116289"/>
                <a:gd name="connsiteY6" fmla="*/ 56953 h 65685"/>
                <a:gd name="connsiteX7" fmla="*/ 14318 w 116289"/>
                <a:gd name="connsiteY7" fmla="*/ 65686 h 6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289" h="65685">
                  <a:moveTo>
                    <a:pt x="14318" y="65686"/>
                  </a:moveTo>
                  <a:cubicBezTo>
                    <a:pt x="16230" y="65684"/>
                    <a:pt x="18121" y="65298"/>
                    <a:pt x="19881" y="64552"/>
                  </a:cubicBezTo>
                  <a:lnTo>
                    <a:pt x="107568" y="27452"/>
                  </a:lnTo>
                  <a:cubicBezTo>
                    <a:pt x="114835" y="24375"/>
                    <a:pt x="118232" y="15989"/>
                    <a:pt x="115155" y="8722"/>
                  </a:cubicBezTo>
                  <a:cubicBezTo>
                    <a:pt x="112077" y="1454"/>
                    <a:pt x="103691" y="-1943"/>
                    <a:pt x="96424" y="1135"/>
                  </a:cubicBezTo>
                  <a:lnTo>
                    <a:pt x="8736" y="38235"/>
                  </a:lnTo>
                  <a:cubicBezTo>
                    <a:pt x="1466" y="41303"/>
                    <a:pt x="-1940" y="49683"/>
                    <a:pt x="1128" y="56953"/>
                  </a:cubicBezTo>
                  <a:cubicBezTo>
                    <a:pt x="3364" y="62255"/>
                    <a:pt x="8564" y="65696"/>
                    <a:pt x="14318" y="6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75">
              <a:extLst>
                <a:ext uri="{FF2B5EF4-FFF2-40B4-BE49-F238E27FC236}">
                  <a16:creationId xmlns:a16="http://schemas.microsoft.com/office/drawing/2014/main" id="{3E3B20D2-59D0-904B-A591-BA2480BA7B65}"/>
                </a:ext>
              </a:extLst>
            </p:cNvPr>
            <p:cNvSpPr/>
            <p:nvPr/>
          </p:nvSpPr>
          <p:spPr>
            <a:xfrm>
              <a:off x="6064536" y="3060685"/>
              <a:ext cx="36574" cy="31967"/>
            </a:xfrm>
            <a:custGeom>
              <a:avLst/>
              <a:gdLst>
                <a:gd name="connsiteX0" fmla="*/ 14318 w 36574"/>
                <a:gd name="connsiteY0" fmla="*/ 31967 h 31967"/>
                <a:gd name="connsiteX1" fmla="*/ 19881 w 36574"/>
                <a:gd name="connsiteY1" fmla="*/ 30824 h 31967"/>
                <a:gd name="connsiteX2" fmla="*/ 27853 w 36574"/>
                <a:gd name="connsiteY2" fmla="*/ 27452 h 31967"/>
                <a:gd name="connsiteX3" fmla="*/ 35440 w 36574"/>
                <a:gd name="connsiteY3" fmla="*/ 8722 h 31967"/>
                <a:gd name="connsiteX4" fmla="*/ 16709 w 36574"/>
                <a:gd name="connsiteY4" fmla="*/ 1135 h 31967"/>
                <a:gd name="connsiteX5" fmla="*/ 8736 w 36574"/>
                <a:gd name="connsiteY5" fmla="*/ 4516 h 31967"/>
                <a:gd name="connsiteX6" fmla="*/ 1128 w 36574"/>
                <a:gd name="connsiteY6" fmla="*/ 23235 h 31967"/>
                <a:gd name="connsiteX7" fmla="*/ 14318 w 36574"/>
                <a:gd name="connsiteY7" fmla="*/ 31967 h 3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4" h="31967">
                  <a:moveTo>
                    <a:pt x="14318" y="31967"/>
                  </a:moveTo>
                  <a:cubicBezTo>
                    <a:pt x="16231" y="31965"/>
                    <a:pt x="18122" y="31577"/>
                    <a:pt x="19881" y="30824"/>
                  </a:cubicBezTo>
                  <a:lnTo>
                    <a:pt x="27853" y="27452"/>
                  </a:lnTo>
                  <a:cubicBezTo>
                    <a:pt x="35121" y="24375"/>
                    <a:pt x="38517" y="15989"/>
                    <a:pt x="35440" y="8722"/>
                  </a:cubicBezTo>
                  <a:cubicBezTo>
                    <a:pt x="32362" y="1454"/>
                    <a:pt x="23976" y="-1943"/>
                    <a:pt x="16709" y="1135"/>
                  </a:cubicBezTo>
                  <a:lnTo>
                    <a:pt x="8736" y="4516"/>
                  </a:lnTo>
                  <a:cubicBezTo>
                    <a:pt x="1466" y="7584"/>
                    <a:pt x="-1940" y="15964"/>
                    <a:pt x="1128" y="23235"/>
                  </a:cubicBezTo>
                  <a:cubicBezTo>
                    <a:pt x="3364" y="28536"/>
                    <a:pt x="8564" y="31978"/>
                    <a:pt x="14318" y="31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76">
              <a:extLst>
                <a:ext uri="{FF2B5EF4-FFF2-40B4-BE49-F238E27FC236}">
                  <a16:creationId xmlns:a16="http://schemas.microsoft.com/office/drawing/2014/main" id="{BBDEC926-959D-054E-982B-DD6282000A3D}"/>
                </a:ext>
              </a:extLst>
            </p:cNvPr>
            <p:cNvSpPr/>
            <p:nvPr/>
          </p:nvSpPr>
          <p:spPr>
            <a:xfrm>
              <a:off x="6128386" y="3033552"/>
              <a:ext cx="36901" cy="32107"/>
            </a:xfrm>
            <a:custGeom>
              <a:avLst/>
              <a:gdLst>
                <a:gd name="connsiteX0" fmla="*/ 14286 w 36901"/>
                <a:gd name="connsiteY0" fmla="*/ 32107 h 32107"/>
                <a:gd name="connsiteX1" fmla="*/ 19840 w 36901"/>
                <a:gd name="connsiteY1" fmla="*/ 30974 h 32107"/>
                <a:gd name="connsiteX2" fmla="*/ 27802 w 36901"/>
                <a:gd name="connsiteY2" fmla="*/ 27602 h 32107"/>
                <a:gd name="connsiteX3" fmla="*/ 35921 w 36901"/>
                <a:gd name="connsiteY3" fmla="*/ 9099 h 32107"/>
                <a:gd name="connsiteX4" fmla="*/ 17418 w 36901"/>
                <a:gd name="connsiteY4" fmla="*/ 981 h 32107"/>
                <a:gd name="connsiteX5" fmla="*/ 16677 w 36901"/>
                <a:gd name="connsiteY5" fmla="*/ 1294 h 32107"/>
                <a:gd name="connsiteX6" fmla="*/ 8714 w 36901"/>
                <a:gd name="connsiteY6" fmla="*/ 4666 h 32107"/>
                <a:gd name="connsiteX7" fmla="*/ 1137 w 36901"/>
                <a:gd name="connsiteY7" fmla="*/ 23397 h 32107"/>
                <a:gd name="connsiteX8" fmla="*/ 14286 w 36901"/>
                <a:gd name="connsiteY8" fmla="*/ 32107 h 32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01" h="32107">
                  <a:moveTo>
                    <a:pt x="14286" y="32107"/>
                  </a:moveTo>
                  <a:cubicBezTo>
                    <a:pt x="16195" y="32107"/>
                    <a:pt x="18083" y="31721"/>
                    <a:pt x="19840" y="30974"/>
                  </a:cubicBezTo>
                  <a:lnTo>
                    <a:pt x="27802" y="27602"/>
                  </a:lnTo>
                  <a:cubicBezTo>
                    <a:pt x="35154" y="24734"/>
                    <a:pt x="38789" y="16450"/>
                    <a:pt x="35921" y="9099"/>
                  </a:cubicBezTo>
                  <a:cubicBezTo>
                    <a:pt x="33054" y="1748"/>
                    <a:pt x="24770" y="-1887"/>
                    <a:pt x="17418" y="981"/>
                  </a:cubicBezTo>
                  <a:cubicBezTo>
                    <a:pt x="17169" y="1078"/>
                    <a:pt x="16921" y="1183"/>
                    <a:pt x="16677" y="1294"/>
                  </a:cubicBezTo>
                  <a:lnTo>
                    <a:pt x="8714" y="4666"/>
                  </a:lnTo>
                  <a:cubicBezTo>
                    <a:pt x="1450" y="7746"/>
                    <a:pt x="-1943" y="16132"/>
                    <a:pt x="1137" y="23397"/>
                  </a:cubicBezTo>
                  <a:cubicBezTo>
                    <a:pt x="3376" y="28676"/>
                    <a:pt x="8552" y="32105"/>
                    <a:pt x="14286" y="32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93218E-4E5C-4E4F-906A-BF50E1144BCB}"/>
              </a:ext>
            </a:extLst>
          </p:cNvPr>
          <p:cNvSpPr txBox="1"/>
          <p:nvPr/>
        </p:nvSpPr>
        <p:spPr>
          <a:xfrm>
            <a:off x="363601" y="1141658"/>
            <a:ext cx="449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oppins SemiBold" pitchFamily="2" charset="77"/>
                <a:cs typeface="Poppins SemiBold" pitchFamily="2" charset="77"/>
              </a:rPr>
              <a:t>t1</a:t>
            </a:r>
            <a:endParaRPr lang="en-ID" sz="3200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5869B64D-B2AF-A146-8087-CEE0B6F072C2}"/>
              </a:ext>
            </a:extLst>
          </p:cNvPr>
          <p:cNvSpPr/>
          <p:nvPr/>
        </p:nvSpPr>
        <p:spPr>
          <a:xfrm>
            <a:off x="171999" y="921687"/>
            <a:ext cx="4685258" cy="182493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7A78B6-3EE8-5849-82E9-4C7B9C04A11C}"/>
              </a:ext>
            </a:extLst>
          </p:cNvPr>
          <p:cNvSpPr txBox="1"/>
          <p:nvPr/>
        </p:nvSpPr>
        <p:spPr>
          <a:xfrm>
            <a:off x="272776" y="3026221"/>
            <a:ext cx="4302054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DA10A6-1A2D-5145-9C46-A673A889F4B0}"/>
              </a:ext>
            </a:extLst>
          </p:cNvPr>
          <p:cNvSpPr txBox="1"/>
          <p:nvPr/>
        </p:nvSpPr>
        <p:spPr>
          <a:xfrm>
            <a:off x="363601" y="505702"/>
            <a:ext cx="4493656" cy="3060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1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Medium" pitchFamily="2" charset="77"/>
                <a:cs typeface="Poppins Medium" pitchFamily="2" charset="77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6424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A61E4-8564-4296-9F3A-486DDF1CA7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A5F56-1169-CF48-82F9-FA6F6B253FE0}"/>
              </a:ext>
            </a:extLst>
          </p:cNvPr>
          <p:cNvSpPr/>
          <p:nvPr/>
        </p:nvSpPr>
        <p:spPr>
          <a:xfrm>
            <a:off x="637903" y="1695203"/>
            <a:ext cx="7627323" cy="45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51758-48E0-614D-B535-2E8805C8418D}"/>
              </a:ext>
            </a:extLst>
          </p:cNvPr>
          <p:cNvSpPr txBox="1"/>
          <p:nvPr/>
        </p:nvSpPr>
        <p:spPr>
          <a:xfrm>
            <a:off x="4032244" y="2250793"/>
            <a:ext cx="3743057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#t3#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AB9DB7-0E50-6240-A54A-C3FF96D01B79}"/>
              </a:ext>
            </a:extLst>
          </p:cNvPr>
          <p:cNvSpPr/>
          <p:nvPr/>
        </p:nvSpPr>
        <p:spPr>
          <a:xfrm>
            <a:off x="806187" y="1856126"/>
            <a:ext cx="2904909" cy="3180447"/>
          </a:xfrm>
          <a:custGeom>
            <a:avLst/>
            <a:gdLst>
              <a:gd name="connsiteX0" fmla="*/ 0 w 7627323"/>
              <a:gd name="connsiteY0" fmla="*/ 0 h 3467595"/>
              <a:gd name="connsiteX1" fmla="*/ 7627323 w 7627323"/>
              <a:gd name="connsiteY1" fmla="*/ 0 h 3467595"/>
              <a:gd name="connsiteX2" fmla="*/ 7627323 w 7627323"/>
              <a:gd name="connsiteY2" fmla="*/ 3467595 h 3467595"/>
              <a:gd name="connsiteX3" fmla="*/ 0 w 7627323"/>
              <a:gd name="connsiteY3" fmla="*/ 3467595 h 3467595"/>
              <a:gd name="connsiteX4" fmla="*/ 0 w 7627323"/>
              <a:gd name="connsiteY4" fmla="*/ 0 h 3467595"/>
              <a:gd name="connsiteX0" fmla="*/ 7627323 w 7718763"/>
              <a:gd name="connsiteY0" fmla="*/ 3467595 h 3559035"/>
              <a:gd name="connsiteX1" fmla="*/ 0 w 7718763"/>
              <a:gd name="connsiteY1" fmla="*/ 3467595 h 3559035"/>
              <a:gd name="connsiteX2" fmla="*/ 0 w 7718763"/>
              <a:gd name="connsiteY2" fmla="*/ 0 h 3559035"/>
              <a:gd name="connsiteX3" fmla="*/ 7627323 w 7718763"/>
              <a:gd name="connsiteY3" fmla="*/ 0 h 3559035"/>
              <a:gd name="connsiteX4" fmla="*/ 7718763 w 7718763"/>
              <a:gd name="connsiteY4" fmla="*/ 3559035 h 3559035"/>
              <a:gd name="connsiteX0" fmla="*/ 7627323 w 7627323"/>
              <a:gd name="connsiteY0" fmla="*/ 3467595 h 3467595"/>
              <a:gd name="connsiteX1" fmla="*/ 0 w 7627323"/>
              <a:gd name="connsiteY1" fmla="*/ 3467595 h 3467595"/>
              <a:gd name="connsiteX2" fmla="*/ 0 w 7627323"/>
              <a:gd name="connsiteY2" fmla="*/ 0 h 3467595"/>
              <a:gd name="connsiteX3" fmla="*/ 7627323 w 7627323"/>
              <a:gd name="connsiteY3" fmla="*/ 0 h 346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7323" h="3467595">
                <a:moveTo>
                  <a:pt x="7627323" y="3467595"/>
                </a:moveTo>
                <a:lnTo>
                  <a:pt x="0" y="3467595"/>
                </a:lnTo>
                <a:lnTo>
                  <a:pt x="0" y="0"/>
                </a:lnTo>
                <a:lnTo>
                  <a:pt x="7627323" y="0"/>
                </a:lnTo>
              </a:path>
            </a:pathLst>
          </a:custGeom>
          <a:noFill/>
          <a:ln w="76200">
            <a:solidFill>
              <a:srgbClr val="FFE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B79BE8-A13E-3341-AFD7-0F12C77B8721}"/>
              </a:ext>
            </a:extLst>
          </p:cNvPr>
          <p:cNvGrpSpPr/>
          <p:nvPr/>
        </p:nvGrpSpPr>
        <p:grpSpPr>
          <a:xfrm>
            <a:off x="806187" y="658548"/>
            <a:ext cx="524363" cy="549932"/>
            <a:chOff x="5151080" y="523387"/>
            <a:chExt cx="524363" cy="549932"/>
          </a:xfrm>
          <a:solidFill>
            <a:schemeClr val="bg2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E51F7E-9477-6D4F-9E8B-9BB4AA187803}"/>
                </a:ext>
              </a:extLst>
            </p:cNvPr>
            <p:cNvSpPr/>
            <p:nvPr/>
          </p:nvSpPr>
          <p:spPr>
            <a:xfrm>
              <a:off x="5151080" y="52338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6EE29DB-1A15-8B4A-9250-44CDDCFD81CD}"/>
                </a:ext>
              </a:extLst>
            </p:cNvPr>
            <p:cNvSpPr/>
            <p:nvPr/>
          </p:nvSpPr>
          <p:spPr>
            <a:xfrm>
              <a:off x="5299247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A2A9AC-7B8E-F547-8EEA-A2B07C9D5D1B}"/>
                </a:ext>
              </a:extLst>
            </p:cNvPr>
            <p:cNvSpPr/>
            <p:nvPr/>
          </p:nvSpPr>
          <p:spPr>
            <a:xfrm>
              <a:off x="5447414" y="526562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73A9A22-5C50-3B45-A17F-3598647E4399}"/>
                </a:ext>
              </a:extLst>
            </p:cNvPr>
            <p:cNvSpPr/>
            <p:nvPr/>
          </p:nvSpPr>
          <p:spPr>
            <a:xfrm>
              <a:off x="5595580" y="529737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CE285F-E0AA-6945-9F14-94A1CA7BA6A6}"/>
                </a:ext>
              </a:extLst>
            </p:cNvPr>
            <p:cNvSpPr/>
            <p:nvPr/>
          </p:nvSpPr>
          <p:spPr>
            <a:xfrm>
              <a:off x="5151080" y="67796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4055B45-5542-5548-B3A5-567D8A472B3F}"/>
                </a:ext>
              </a:extLst>
            </p:cNvPr>
            <p:cNvSpPr/>
            <p:nvPr/>
          </p:nvSpPr>
          <p:spPr>
            <a:xfrm>
              <a:off x="5299247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CBD4D4-EF1D-A047-8046-43FB1592CD59}"/>
                </a:ext>
              </a:extLst>
            </p:cNvPr>
            <p:cNvSpPr/>
            <p:nvPr/>
          </p:nvSpPr>
          <p:spPr>
            <a:xfrm>
              <a:off x="5447414" y="681135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A0D9524-A0D4-EE4D-B175-1338C5394A57}"/>
                </a:ext>
              </a:extLst>
            </p:cNvPr>
            <p:cNvSpPr/>
            <p:nvPr/>
          </p:nvSpPr>
          <p:spPr>
            <a:xfrm>
              <a:off x="5595580" y="684310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1B5D715-84F6-AF45-9A1E-51D90E719D47}"/>
                </a:ext>
              </a:extLst>
            </p:cNvPr>
            <p:cNvSpPr/>
            <p:nvPr/>
          </p:nvSpPr>
          <p:spPr>
            <a:xfrm>
              <a:off x="5151080" y="83253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83C6BB-7F18-9746-9EDF-E76C13367EF1}"/>
                </a:ext>
              </a:extLst>
            </p:cNvPr>
            <p:cNvSpPr/>
            <p:nvPr/>
          </p:nvSpPr>
          <p:spPr>
            <a:xfrm>
              <a:off x="5299247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C2B5B2-762A-8147-8F1D-3098920A20CA}"/>
                </a:ext>
              </a:extLst>
            </p:cNvPr>
            <p:cNvSpPr/>
            <p:nvPr/>
          </p:nvSpPr>
          <p:spPr>
            <a:xfrm>
              <a:off x="5447414" y="835708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FCB528-E4A4-BA43-B792-A9F1909CA946}"/>
                </a:ext>
              </a:extLst>
            </p:cNvPr>
            <p:cNvSpPr/>
            <p:nvPr/>
          </p:nvSpPr>
          <p:spPr>
            <a:xfrm>
              <a:off x="5595580" y="838883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4067C7-3927-C449-917A-96DD8A847332}"/>
                </a:ext>
              </a:extLst>
            </p:cNvPr>
            <p:cNvSpPr/>
            <p:nvPr/>
          </p:nvSpPr>
          <p:spPr>
            <a:xfrm>
              <a:off x="5151080" y="98710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D75A240-70E0-B844-99E4-AFE55AF82520}"/>
                </a:ext>
              </a:extLst>
            </p:cNvPr>
            <p:cNvSpPr/>
            <p:nvPr/>
          </p:nvSpPr>
          <p:spPr>
            <a:xfrm>
              <a:off x="5299247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FD34F9C-9D39-F14B-9B9A-9EB3AECD8C33}"/>
                </a:ext>
              </a:extLst>
            </p:cNvPr>
            <p:cNvSpPr/>
            <p:nvPr/>
          </p:nvSpPr>
          <p:spPr>
            <a:xfrm>
              <a:off x="5447414" y="990281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F19079-0870-D649-991B-008CD1ABC305}"/>
                </a:ext>
              </a:extLst>
            </p:cNvPr>
            <p:cNvSpPr/>
            <p:nvPr/>
          </p:nvSpPr>
          <p:spPr>
            <a:xfrm>
              <a:off x="5595580" y="993456"/>
              <a:ext cx="79863" cy="798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65F2C0-D2B8-C546-A634-F10B126E7E30}"/>
              </a:ext>
            </a:extLst>
          </p:cNvPr>
          <p:cNvSpPr txBox="1"/>
          <p:nvPr/>
        </p:nvSpPr>
        <p:spPr>
          <a:xfrm>
            <a:off x="1207784" y="2274838"/>
            <a:ext cx="2503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Poppins SemiBold" pitchFamily="2" charset="77"/>
                <a:cs typeface="Poppins SemiBold" pitchFamily="2" charset="77"/>
              </a:rPr>
              <a:t>t1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43040C-8D47-442A-B958-9F78B1678CE1}"/>
              </a:ext>
            </a:extLst>
          </p:cNvPr>
          <p:cNvSpPr txBox="1"/>
          <p:nvPr/>
        </p:nvSpPr>
        <p:spPr>
          <a:xfrm>
            <a:off x="1597284" y="807385"/>
            <a:ext cx="5373967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  <a:endParaRPr lang="en-ID"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6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b" anchorCtr="0">
        <a:spAutoFit/>
      </a:bodyPr>
      <a:lstStyle>
        <a:defPPr algn="l">
          <a:defRPr sz="1400" spc="100" dirty="0" smtClean="0">
            <a:solidFill>
              <a:schemeClr val="tx1">
                <a:lumMod val="65000"/>
                <a:lumOff val="35000"/>
              </a:schemeClr>
            </a:solidFill>
            <a:latin typeface="Poppins Medium" pitchFamily="2" charset="77"/>
            <a:cs typeface="Poppins Medium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106</Words>
  <Application>Microsoft Macintosh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Poppins</vt:lpstr>
      <vt:lpstr>Poppins Light</vt:lpstr>
      <vt:lpstr>Poppins Medium</vt:lpstr>
      <vt:lpstr>Poppins SemiBold</vt:lpstr>
      <vt:lpstr>WORK SANS MEDIUM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Yossy Made Yulian</dc:creator>
  <cp:lastModifiedBy>Ilija Kupresanin</cp:lastModifiedBy>
  <cp:revision>572</cp:revision>
  <dcterms:created xsi:type="dcterms:W3CDTF">2020-11-25T08:11:56Z</dcterms:created>
  <dcterms:modified xsi:type="dcterms:W3CDTF">2022-02-27T23:11:18Z</dcterms:modified>
</cp:coreProperties>
</file>