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85" r:id="rId2"/>
    <p:sldId id="259" r:id="rId3"/>
    <p:sldId id="260" r:id="rId4"/>
    <p:sldId id="263" r:id="rId5"/>
    <p:sldId id="257" r:id="rId6"/>
    <p:sldId id="258" r:id="rId7"/>
    <p:sldId id="261" r:id="rId8"/>
    <p:sldId id="262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5" r:id="rId17"/>
    <p:sldId id="286" r:id="rId18"/>
    <p:sldId id="287" r:id="rId19"/>
    <p:sldId id="256" r:id="rId20"/>
    <p:sldId id="28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5403742"/>
              <a:gd name="connsiteY0" fmla="*/ 0 h 6858000"/>
              <a:gd name="connsiteX1" fmla="*/ 5403742 w 5403742"/>
              <a:gd name="connsiteY1" fmla="*/ 0 h 6858000"/>
              <a:gd name="connsiteX2" fmla="*/ 5403742 w 5403742"/>
              <a:gd name="connsiteY2" fmla="*/ 6858000 h 6858000"/>
              <a:gd name="connsiteX3" fmla="*/ 0 w 54037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3742" h="6858000">
                <a:moveTo>
                  <a:pt x="0" y="0"/>
                </a:moveTo>
                <a:lnTo>
                  <a:pt x="5403742" y="0"/>
                </a:lnTo>
                <a:lnTo>
                  <a:pt x="540374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238" y="0"/>
            <a:ext cx="3306691" cy="5143500"/>
          </a:xfrm>
          <a:custGeom>
            <a:avLst/>
            <a:gdLst>
              <a:gd name="connsiteX0" fmla="*/ 0 w 4408921"/>
              <a:gd name="connsiteY0" fmla="*/ 0 h 6858000"/>
              <a:gd name="connsiteX1" fmla="*/ 4408921 w 4408921"/>
              <a:gd name="connsiteY1" fmla="*/ 0 h 6858000"/>
              <a:gd name="connsiteX2" fmla="*/ 4408921 w 4408921"/>
              <a:gd name="connsiteY2" fmla="*/ 6858000 h 6858000"/>
              <a:gd name="connsiteX3" fmla="*/ 0 w 44089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8921" h="6858000">
                <a:moveTo>
                  <a:pt x="0" y="0"/>
                </a:moveTo>
                <a:lnTo>
                  <a:pt x="4408921" y="0"/>
                </a:lnTo>
                <a:lnTo>
                  <a:pt x="44089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3253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449590" y="918448"/>
            <a:ext cx="1786180" cy="3275463"/>
          </a:xfrm>
          <a:custGeom>
            <a:avLst/>
            <a:gdLst>
              <a:gd name="connsiteX0" fmla="*/ 0 w 2381573"/>
              <a:gd name="connsiteY0" fmla="*/ 0 h 4367284"/>
              <a:gd name="connsiteX1" fmla="*/ 2381573 w 2381573"/>
              <a:gd name="connsiteY1" fmla="*/ 0 h 4367284"/>
              <a:gd name="connsiteX2" fmla="*/ 2381573 w 2381573"/>
              <a:gd name="connsiteY2" fmla="*/ 4367284 h 4367284"/>
              <a:gd name="connsiteX3" fmla="*/ 0 w 2381573"/>
              <a:gd name="connsiteY3" fmla="*/ 4367284 h 436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573" h="4367284">
                <a:moveTo>
                  <a:pt x="0" y="0"/>
                </a:moveTo>
                <a:lnTo>
                  <a:pt x="2381573" y="0"/>
                </a:lnTo>
                <a:lnTo>
                  <a:pt x="2381573" y="4367284"/>
                </a:lnTo>
                <a:lnTo>
                  <a:pt x="0" y="436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357820" y="918448"/>
            <a:ext cx="1786180" cy="3275463"/>
          </a:xfrm>
          <a:custGeom>
            <a:avLst/>
            <a:gdLst>
              <a:gd name="connsiteX0" fmla="*/ 0 w 2381573"/>
              <a:gd name="connsiteY0" fmla="*/ 0 h 4367284"/>
              <a:gd name="connsiteX1" fmla="*/ 2381573 w 2381573"/>
              <a:gd name="connsiteY1" fmla="*/ 0 h 4367284"/>
              <a:gd name="connsiteX2" fmla="*/ 2381573 w 2381573"/>
              <a:gd name="connsiteY2" fmla="*/ 4367284 h 4367284"/>
              <a:gd name="connsiteX3" fmla="*/ 0 w 2381573"/>
              <a:gd name="connsiteY3" fmla="*/ 4367284 h 436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573" h="4367284">
                <a:moveTo>
                  <a:pt x="0" y="0"/>
                </a:moveTo>
                <a:lnTo>
                  <a:pt x="2381573" y="0"/>
                </a:lnTo>
                <a:lnTo>
                  <a:pt x="2381573" y="4367284"/>
                </a:lnTo>
                <a:lnTo>
                  <a:pt x="0" y="436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1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58719" cy="4393770"/>
          </a:xfrm>
          <a:custGeom>
            <a:avLst/>
            <a:gdLst>
              <a:gd name="connsiteX0" fmla="*/ 0 w 6478292"/>
              <a:gd name="connsiteY0" fmla="*/ 0 h 5858360"/>
              <a:gd name="connsiteX1" fmla="*/ 5821979 w 6478292"/>
              <a:gd name="connsiteY1" fmla="*/ 0 h 5858360"/>
              <a:gd name="connsiteX2" fmla="*/ 5839074 w 6478292"/>
              <a:gd name="connsiteY2" fmla="*/ 22861 h 5858360"/>
              <a:gd name="connsiteX3" fmla="*/ 6478292 w 6478292"/>
              <a:gd name="connsiteY3" fmla="*/ 2115519 h 5858360"/>
              <a:gd name="connsiteX4" fmla="*/ 2735451 w 6478292"/>
              <a:gd name="connsiteY4" fmla="*/ 5858360 h 5858360"/>
              <a:gd name="connsiteX5" fmla="*/ 88863 w 6478292"/>
              <a:gd name="connsiteY5" fmla="*/ 4762108 h 5858360"/>
              <a:gd name="connsiteX6" fmla="*/ 0 w 6478292"/>
              <a:gd name="connsiteY6" fmla="*/ 4664334 h 585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8292" h="5858360">
                <a:moveTo>
                  <a:pt x="0" y="0"/>
                </a:moveTo>
                <a:lnTo>
                  <a:pt x="5821979" y="0"/>
                </a:lnTo>
                <a:lnTo>
                  <a:pt x="5839074" y="22861"/>
                </a:lnTo>
                <a:cubicBezTo>
                  <a:pt x="6242643" y="620222"/>
                  <a:pt x="6478292" y="1340351"/>
                  <a:pt x="6478292" y="2115519"/>
                </a:cubicBezTo>
                <a:cubicBezTo>
                  <a:pt x="6478292" y="4182633"/>
                  <a:pt x="4802565" y="5858360"/>
                  <a:pt x="2735451" y="5858360"/>
                </a:cubicBezTo>
                <a:cubicBezTo>
                  <a:pt x="1701894" y="5858360"/>
                  <a:pt x="766184" y="5439428"/>
                  <a:pt x="88863" y="4762108"/>
                </a:cubicBezTo>
                <a:lnTo>
                  <a:pt x="0" y="46643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538484"/>
            <a:ext cx="9144000" cy="2605016"/>
          </a:xfrm>
          <a:custGeom>
            <a:avLst/>
            <a:gdLst>
              <a:gd name="connsiteX0" fmla="*/ 0 w 12192000"/>
              <a:gd name="connsiteY0" fmla="*/ 0 h 3473355"/>
              <a:gd name="connsiteX1" fmla="*/ 12192000 w 12192000"/>
              <a:gd name="connsiteY1" fmla="*/ 0 h 3473355"/>
              <a:gd name="connsiteX2" fmla="*/ 12192000 w 12192000"/>
              <a:gd name="connsiteY2" fmla="*/ 3473355 h 3473355"/>
              <a:gd name="connsiteX3" fmla="*/ 0 w 12192000"/>
              <a:gd name="connsiteY3" fmla="*/ 3473355 h 34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73355">
                <a:moveTo>
                  <a:pt x="0" y="0"/>
                </a:moveTo>
                <a:lnTo>
                  <a:pt x="12192000" y="0"/>
                </a:lnTo>
                <a:lnTo>
                  <a:pt x="12192000" y="3473355"/>
                </a:lnTo>
                <a:lnTo>
                  <a:pt x="0" y="34733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62071" y="941696"/>
            <a:ext cx="3418764" cy="3275463"/>
          </a:xfrm>
          <a:custGeom>
            <a:avLst/>
            <a:gdLst>
              <a:gd name="connsiteX0" fmla="*/ 0 w 4558352"/>
              <a:gd name="connsiteY0" fmla="*/ 0 h 4367284"/>
              <a:gd name="connsiteX1" fmla="*/ 4558352 w 4558352"/>
              <a:gd name="connsiteY1" fmla="*/ 0 h 4367284"/>
              <a:gd name="connsiteX2" fmla="*/ 4558352 w 4558352"/>
              <a:gd name="connsiteY2" fmla="*/ 4367284 h 4367284"/>
              <a:gd name="connsiteX3" fmla="*/ 0 w 4558352"/>
              <a:gd name="connsiteY3" fmla="*/ 4367284 h 436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8352" h="4367284">
                <a:moveTo>
                  <a:pt x="0" y="0"/>
                </a:moveTo>
                <a:lnTo>
                  <a:pt x="4558352" y="0"/>
                </a:lnTo>
                <a:lnTo>
                  <a:pt x="4558352" y="4367284"/>
                </a:lnTo>
                <a:lnTo>
                  <a:pt x="0" y="436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5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48279" y="0"/>
            <a:ext cx="4495721" cy="3657223"/>
          </a:xfrm>
          <a:custGeom>
            <a:avLst/>
            <a:gdLst>
              <a:gd name="connsiteX0" fmla="*/ 0 w 5994295"/>
              <a:gd name="connsiteY0" fmla="*/ 0 h 4876297"/>
              <a:gd name="connsiteX1" fmla="*/ 5994295 w 5994295"/>
              <a:gd name="connsiteY1" fmla="*/ 0 h 4876297"/>
              <a:gd name="connsiteX2" fmla="*/ 5994295 w 5994295"/>
              <a:gd name="connsiteY2" fmla="*/ 4876297 h 4876297"/>
              <a:gd name="connsiteX3" fmla="*/ 0 w 5994295"/>
              <a:gd name="connsiteY3" fmla="*/ 4876297 h 487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4295" h="4876297">
                <a:moveTo>
                  <a:pt x="0" y="0"/>
                </a:moveTo>
                <a:lnTo>
                  <a:pt x="5994295" y="0"/>
                </a:lnTo>
                <a:lnTo>
                  <a:pt x="5994295" y="4876297"/>
                </a:lnTo>
                <a:lnTo>
                  <a:pt x="0" y="4876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7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46122" y="0"/>
            <a:ext cx="3303190" cy="4191529"/>
          </a:xfrm>
          <a:custGeom>
            <a:avLst/>
            <a:gdLst>
              <a:gd name="connsiteX0" fmla="*/ 0 w 4404253"/>
              <a:gd name="connsiteY0" fmla="*/ 0 h 5588705"/>
              <a:gd name="connsiteX1" fmla="*/ 4404253 w 4404253"/>
              <a:gd name="connsiteY1" fmla="*/ 0 h 5588705"/>
              <a:gd name="connsiteX2" fmla="*/ 4404253 w 4404253"/>
              <a:gd name="connsiteY2" fmla="*/ 4854648 h 5588705"/>
              <a:gd name="connsiteX3" fmla="*/ 3670196 w 4404253"/>
              <a:gd name="connsiteY3" fmla="*/ 5588705 h 5588705"/>
              <a:gd name="connsiteX4" fmla="*/ 734057 w 4404253"/>
              <a:gd name="connsiteY4" fmla="*/ 5588705 h 5588705"/>
              <a:gd name="connsiteX5" fmla="*/ 0 w 4404253"/>
              <a:gd name="connsiteY5" fmla="*/ 4854648 h 558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4253" h="5588705">
                <a:moveTo>
                  <a:pt x="0" y="0"/>
                </a:moveTo>
                <a:lnTo>
                  <a:pt x="4404253" y="0"/>
                </a:lnTo>
                <a:lnTo>
                  <a:pt x="4404253" y="4854648"/>
                </a:lnTo>
                <a:cubicBezTo>
                  <a:pt x="4404253" y="5260056"/>
                  <a:pt x="4075604" y="5588705"/>
                  <a:pt x="3670196" y="5588705"/>
                </a:cubicBezTo>
                <a:lnTo>
                  <a:pt x="734057" y="5588705"/>
                </a:lnTo>
                <a:cubicBezTo>
                  <a:pt x="328649" y="5588705"/>
                  <a:pt x="0" y="5260056"/>
                  <a:pt x="0" y="485464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3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14621" y="0"/>
            <a:ext cx="4529379" cy="5143500"/>
          </a:xfrm>
          <a:custGeom>
            <a:avLst/>
            <a:gdLst>
              <a:gd name="connsiteX0" fmla="*/ 0 w 6039172"/>
              <a:gd name="connsiteY0" fmla="*/ 0 h 6858000"/>
              <a:gd name="connsiteX1" fmla="*/ 6039172 w 6039172"/>
              <a:gd name="connsiteY1" fmla="*/ 0 h 6858000"/>
              <a:gd name="connsiteX2" fmla="*/ 6039172 w 6039172"/>
              <a:gd name="connsiteY2" fmla="*/ 6858000 h 6858000"/>
              <a:gd name="connsiteX3" fmla="*/ 0 w 60391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9172" h="6858000">
                <a:moveTo>
                  <a:pt x="0" y="0"/>
                </a:moveTo>
                <a:lnTo>
                  <a:pt x="6039172" y="0"/>
                </a:lnTo>
                <a:lnTo>
                  <a:pt x="603917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5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45057" y="912462"/>
            <a:ext cx="4506134" cy="3657223"/>
          </a:xfrm>
          <a:custGeom>
            <a:avLst/>
            <a:gdLst>
              <a:gd name="connsiteX0" fmla="*/ 4059317 w 6008179"/>
              <a:gd name="connsiteY0" fmla="*/ 0 h 4876297"/>
              <a:gd name="connsiteX1" fmla="*/ 6008179 w 6008179"/>
              <a:gd name="connsiteY1" fmla="*/ 0 h 4876297"/>
              <a:gd name="connsiteX2" fmla="*/ 6008179 w 6008179"/>
              <a:gd name="connsiteY2" fmla="*/ 4876297 h 4876297"/>
              <a:gd name="connsiteX3" fmla="*/ 4059317 w 6008179"/>
              <a:gd name="connsiteY3" fmla="*/ 4876297 h 4876297"/>
              <a:gd name="connsiteX4" fmla="*/ 2029658 w 6008179"/>
              <a:gd name="connsiteY4" fmla="*/ 0 h 4876297"/>
              <a:gd name="connsiteX5" fmla="*/ 3978521 w 6008179"/>
              <a:gd name="connsiteY5" fmla="*/ 0 h 4876297"/>
              <a:gd name="connsiteX6" fmla="*/ 3978521 w 6008179"/>
              <a:gd name="connsiteY6" fmla="*/ 4876297 h 4876297"/>
              <a:gd name="connsiteX7" fmla="*/ 2029658 w 6008179"/>
              <a:gd name="connsiteY7" fmla="*/ 4876297 h 4876297"/>
              <a:gd name="connsiteX8" fmla="*/ 0 w 6008179"/>
              <a:gd name="connsiteY8" fmla="*/ 0 h 4876297"/>
              <a:gd name="connsiteX9" fmla="*/ 1948863 w 6008179"/>
              <a:gd name="connsiteY9" fmla="*/ 0 h 4876297"/>
              <a:gd name="connsiteX10" fmla="*/ 1948863 w 6008179"/>
              <a:gd name="connsiteY10" fmla="*/ 4876297 h 4876297"/>
              <a:gd name="connsiteX11" fmla="*/ 0 w 6008179"/>
              <a:gd name="connsiteY11" fmla="*/ 4876297 h 487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08179" h="4876297">
                <a:moveTo>
                  <a:pt x="4059317" y="0"/>
                </a:moveTo>
                <a:lnTo>
                  <a:pt x="6008179" y="0"/>
                </a:lnTo>
                <a:lnTo>
                  <a:pt x="6008179" y="4876297"/>
                </a:lnTo>
                <a:lnTo>
                  <a:pt x="4059317" y="4876297"/>
                </a:lnTo>
                <a:close/>
                <a:moveTo>
                  <a:pt x="2029658" y="0"/>
                </a:moveTo>
                <a:lnTo>
                  <a:pt x="3978521" y="0"/>
                </a:lnTo>
                <a:lnTo>
                  <a:pt x="3978521" y="4876297"/>
                </a:lnTo>
                <a:lnTo>
                  <a:pt x="2029658" y="4876297"/>
                </a:lnTo>
                <a:close/>
                <a:moveTo>
                  <a:pt x="0" y="0"/>
                </a:moveTo>
                <a:lnTo>
                  <a:pt x="1948863" y="0"/>
                </a:lnTo>
                <a:lnTo>
                  <a:pt x="1948863" y="4876297"/>
                </a:lnTo>
                <a:lnTo>
                  <a:pt x="0" y="4876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7166" y="0"/>
            <a:ext cx="3859078" cy="5143500"/>
          </a:xfrm>
          <a:custGeom>
            <a:avLst/>
            <a:gdLst>
              <a:gd name="connsiteX0" fmla="*/ 0 w 5145437"/>
              <a:gd name="connsiteY0" fmla="*/ 0 h 6858000"/>
              <a:gd name="connsiteX1" fmla="*/ 5145437 w 5145437"/>
              <a:gd name="connsiteY1" fmla="*/ 0 h 6858000"/>
              <a:gd name="connsiteX2" fmla="*/ 5145437 w 5145437"/>
              <a:gd name="connsiteY2" fmla="*/ 6858000 h 6858000"/>
              <a:gd name="connsiteX3" fmla="*/ 0 w 51454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437" h="6858000">
                <a:moveTo>
                  <a:pt x="0" y="0"/>
                </a:moveTo>
                <a:lnTo>
                  <a:pt x="5145437" y="0"/>
                </a:lnTo>
                <a:lnTo>
                  <a:pt x="514543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5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98742" y="1976034"/>
            <a:ext cx="5645258" cy="3167466"/>
          </a:xfrm>
          <a:custGeom>
            <a:avLst/>
            <a:gdLst>
              <a:gd name="connsiteX0" fmla="*/ 703895 w 7527010"/>
              <a:gd name="connsiteY0" fmla="*/ 0 h 4223288"/>
              <a:gd name="connsiteX1" fmla="*/ 7527010 w 7527010"/>
              <a:gd name="connsiteY1" fmla="*/ 0 h 4223288"/>
              <a:gd name="connsiteX2" fmla="*/ 7527010 w 7527010"/>
              <a:gd name="connsiteY2" fmla="*/ 4223288 h 4223288"/>
              <a:gd name="connsiteX3" fmla="*/ 0 w 7527010"/>
              <a:gd name="connsiteY3" fmla="*/ 4223288 h 4223288"/>
              <a:gd name="connsiteX4" fmla="*/ 0 w 7527010"/>
              <a:gd name="connsiteY4" fmla="*/ 703895 h 4223288"/>
              <a:gd name="connsiteX5" fmla="*/ 703895 w 7527010"/>
              <a:gd name="connsiteY5" fmla="*/ 0 h 422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7010" h="4223288">
                <a:moveTo>
                  <a:pt x="703895" y="0"/>
                </a:moveTo>
                <a:lnTo>
                  <a:pt x="7527010" y="0"/>
                </a:lnTo>
                <a:lnTo>
                  <a:pt x="7527010" y="4223288"/>
                </a:lnTo>
                <a:lnTo>
                  <a:pt x="0" y="4223288"/>
                </a:lnTo>
                <a:lnTo>
                  <a:pt x="0" y="703895"/>
                </a:lnTo>
                <a:cubicBezTo>
                  <a:pt x="0" y="315145"/>
                  <a:pt x="315145" y="0"/>
                  <a:pt x="7038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67167" y="0"/>
            <a:ext cx="1929539" cy="5143500"/>
          </a:xfrm>
          <a:custGeom>
            <a:avLst/>
            <a:gdLst>
              <a:gd name="connsiteX0" fmla="*/ 0 w 2572719"/>
              <a:gd name="connsiteY0" fmla="*/ 0 h 6858000"/>
              <a:gd name="connsiteX1" fmla="*/ 2572719 w 2572719"/>
              <a:gd name="connsiteY1" fmla="*/ 0 h 6858000"/>
              <a:gd name="connsiteX2" fmla="*/ 2572719 w 2572719"/>
              <a:gd name="connsiteY2" fmla="*/ 6858000 h 6858000"/>
              <a:gd name="connsiteX3" fmla="*/ 0 w 257271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2719" h="6858000">
                <a:moveTo>
                  <a:pt x="0" y="0"/>
                </a:moveTo>
                <a:lnTo>
                  <a:pt x="2572719" y="0"/>
                </a:lnTo>
                <a:lnTo>
                  <a:pt x="257271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11006" y="0"/>
            <a:ext cx="1929539" cy="5143500"/>
          </a:xfrm>
          <a:custGeom>
            <a:avLst/>
            <a:gdLst>
              <a:gd name="connsiteX0" fmla="*/ 0 w 2572719"/>
              <a:gd name="connsiteY0" fmla="*/ 0 h 6858000"/>
              <a:gd name="connsiteX1" fmla="*/ 2572719 w 2572719"/>
              <a:gd name="connsiteY1" fmla="*/ 0 h 6858000"/>
              <a:gd name="connsiteX2" fmla="*/ 2572719 w 2572719"/>
              <a:gd name="connsiteY2" fmla="*/ 6858000 h 6858000"/>
              <a:gd name="connsiteX3" fmla="*/ 0 w 257271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2719" h="6858000">
                <a:moveTo>
                  <a:pt x="0" y="0"/>
                </a:moveTo>
                <a:lnTo>
                  <a:pt x="2572719" y="0"/>
                </a:lnTo>
                <a:lnTo>
                  <a:pt x="257271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5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47275" y="627680"/>
            <a:ext cx="3986940" cy="3986940"/>
          </a:xfrm>
          <a:custGeom>
            <a:avLst/>
            <a:gdLst>
              <a:gd name="connsiteX0" fmla="*/ 2657960 w 5315920"/>
              <a:gd name="connsiteY0" fmla="*/ 0 h 5315920"/>
              <a:gd name="connsiteX1" fmla="*/ 5315920 w 5315920"/>
              <a:gd name="connsiteY1" fmla="*/ 2657960 h 5315920"/>
              <a:gd name="connsiteX2" fmla="*/ 2657960 w 5315920"/>
              <a:gd name="connsiteY2" fmla="*/ 5315920 h 5315920"/>
              <a:gd name="connsiteX3" fmla="*/ 0 w 5315920"/>
              <a:gd name="connsiteY3" fmla="*/ 2657960 h 5315920"/>
              <a:gd name="connsiteX4" fmla="*/ 2657960 w 5315920"/>
              <a:gd name="connsiteY4" fmla="*/ 0 h 531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5920" h="5315920">
                <a:moveTo>
                  <a:pt x="2657960" y="0"/>
                </a:moveTo>
                <a:cubicBezTo>
                  <a:pt x="4125911" y="0"/>
                  <a:pt x="5315920" y="1190009"/>
                  <a:pt x="5315920" y="2657960"/>
                </a:cubicBezTo>
                <a:cubicBezTo>
                  <a:pt x="5315920" y="4125911"/>
                  <a:pt x="4125911" y="5315920"/>
                  <a:pt x="2657960" y="5315920"/>
                </a:cubicBezTo>
                <a:cubicBezTo>
                  <a:pt x="1190009" y="5315920"/>
                  <a:pt x="0" y="4125911"/>
                  <a:pt x="0" y="2657960"/>
                </a:cubicBezTo>
                <a:cubicBezTo>
                  <a:pt x="0" y="1190009"/>
                  <a:pt x="1190009" y="0"/>
                  <a:pt x="26579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8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62071" y="0"/>
            <a:ext cx="2548295" cy="4184543"/>
          </a:xfrm>
          <a:custGeom>
            <a:avLst/>
            <a:gdLst>
              <a:gd name="connsiteX0" fmla="*/ 0 w 3397727"/>
              <a:gd name="connsiteY0" fmla="*/ 0 h 5579390"/>
              <a:gd name="connsiteX1" fmla="*/ 3397727 w 3397727"/>
              <a:gd name="connsiteY1" fmla="*/ 0 h 5579390"/>
              <a:gd name="connsiteX2" fmla="*/ 3397727 w 3397727"/>
              <a:gd name="connsiteY2" fmla="*/ 5579390 h 5579390"/>
              <a:gd name="connsiteX3" fmla="*/ 0 w 3397727"/>
              <a:gd name="connsiteY3" fmla="*/ 5579390 h 557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7727" h="5579390">
                <a:moveTo>
                  <a:pt x="0" y="0"/>
                </a:moveTo>
                <a:lnTo>
                  <a:pt x="3397727" y="0"/>
                </a:lnTo>
                <a:lnTo>
                  <a:pt x="3397727" y="5579390"/>
                </a:lnTo>
                <a:lnTo>
                  <a:pt x="0" y="55793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022169"/>
            <a:ext cx="9144000" cy="2132954"/>
          </a:xfrm>
          <a:custGeom>
            <a:avLst/>
            <a:gdLst>
              <a:gd name="connsiteX0" fmla="*/ 473999 w 12192000"/>
              <a:gd name="connsiteY0" fmla="*/ 0 h 2843939"/>
              <a:gd name="connsiteX1" fmla="*/ 11718001 w 12192000"/>
              <a:gd name="connsiteY1" fmla="*/ 0 h 2843939"/>
              <a:gd name="connsiteX2" fmla="*/ 12192000 w 12192000"/>
              <a:gd name="connsiteY2" fmla="*/ 473999 h 2843939"/>
              <a:gd name="connsiteX3" fmla="*/ 12192000 w 12192000"/>
              <a:gd name="connsiteY3" fmla="*/ 2843939 h 2843939"/>
              <a:gd name="connsiteX4" fmla="*/ 0 w 12192000"/>
              <a:gd name="connsiteY4" fmla="*/ 2843939 h 2843939"/>
              <a:gd name="connsiteX5" fmla="*/ 0 w 12192000"/>
              <a:gd name="connsiteY5" fmla="*/ 473999 h 2843939"/>
              <a:gd name="connsiteX6" fmla="*/ 473999 w 12192000"/>
              <a:gd name="connsiteY6" fmla="*/ 0 h 284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43939">
                <a:moveTo>
                  <a:pt x="473999" y="0"/>
                </a:moveTo>
                <a:lnTo>
                  <a:pt x="11718001" y="0"/>
                </a:lnTo>
                <a:cubicBezTo>
                  <a:pt x="11979783" y="0"/>
                  <a:pt x="12192000" y="212217"/>
                  <a:pt x="12192000" y="473999"/>
                </a:cubicBezTo>
                <a:lnTo>
                  <a:pt x="12192000" y="2843939"/>
                </a:lnTo>
                <a:lnTo>
                  <a:pt x="0" y="2843939"/>
                </a:lnTo>
                <a:lnTo>
                  <a:pt x="0" y="473999"/>
                </a:lnTo>
                <a:cubicBezTo>
                  <a:pt x="0" y="212217"/>
                  <a:pt x="212217" y="0"/>
                  <a:pt x="473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209227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813661" y="441701"/>
            <a:ext cx="3706759" cy="2353805"/>
          </a:xfrm>
          <a:custGeom>
            <a:avLst/>
            <a:gdLst>
              <a:gd name="connsiteX0" fmla="*/ 0 w 4942345"/>
              <a:gd name="connsiteY0" fmla="*/ 0 h 3138407"/>
              <a:gd name="connsiteX1" fmla="*/ 4942345 w 4942345"/>
              <a:gd name="connsiteY1" fmla="*/ 0 h 3138407"/>
              <a:gd name="connsiteX2" fmla="*/ 4942345 w 4942345"/>
              <a:gd name="connsiteY2" fmla="*/ 3138407 h 3138407"/>
              <a:gd name="connsiteX3" fmla="*/ 0 w 4942345"/>
              <a:gd name="connsiteY3" fmla="*/ 3138407 h 313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345" h="3138407">
                <a:moveTo>
                  <a:pt x="0" y="0"/>
                </a:moveTo>
                <a:lnTo>
                  <a:pt x="4942345" y="0"/>
                </a:lnTo>
                <a:lnTo>
                  <a:pt x="4942345" y="3138407"/>
                </a:lnTo>
                <a:lnTo>
                  <a:pt x="0" y="31384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97198" y="441700"/>
            <a:ext cx="3706759" cy="2353805"/>
          </a:xfrm>
          <a:custGeom>
            <a:avLst/>
            <a:gdLst>
              <a:gd name="connsiteX0" fmla="*/ 0 w 4942345"/>
              <a:gd name="connsiteY0" fmla="*/ 0 h 3138407"/>
              <a:gd name="connsiteX1" fmla="*/ 4942345 w 4942345"/>
              <a:gd name="connsiteY1" fmla="*/ 0 h 3138407"/>
              <a:gd name="connsiteX2" fmla="*/ 4942345 w 4942345"/>
              <a:gd name="connsiteY2" fmla="*/ 3138407 h 3138407"/>
              <a:gd name="connsiteX3" fmla="*/ 0 w 4942345"/>
              <a:gd name="connsiteY3" fmla="*/ 3138407 h 313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345" h="3138407">
                <a:moveTo>
                  <a:pt x="0" y="0"/>
                </a:moveTo>
                <a:lnTo>
                  <a:pt x="4942345" y="0"/>
                </a:lnTo>
                <a:lnTo>
                  <a:pt x="4942345" y="3138407"/>
                </a:lnTo>
                <a:lnTo>
                  <a:pt x="0" y="31384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80931" y="0"/>
            <a:ext cx="4763069" cy="4176215"/>
          </a:xfrm>
          <a:custGeom>
            <a:avLst/>
            <a:gdLst>
              <a:gd name="connsiteX0" fmla="*/ 0 w 6350758"/>
              <a:gd name="connsiteY0" fmla="*/ 0 h 5568287"/>
              <a:gd name="connsiteX1" fmla="*/ 6350758 w 6350758"/>
              <a:gd name="connsiteY1" fmla="*/ 0 h 5568287"/>
              <a:gd name="connsiteX2" fmla="*/ 6350758 w 6350758"/>
              <a:gd name="connsiteY2" fmla="*/ 5568287 h 5568287"/>
              <a:gd name="connsiteX3" fmla="*/ 928066 w 6350758"/>
              <a:gd name="connsiteY3" fmla="*/ 5568287 h 5568287"/>
              <a:gd name="connsiteX4" fmla="*/ 0 w 6350758"/>
              <a:gd name="connsiteY4" fmla="*/ 4640221 h 55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758" h="5568287">
                <a:moveTo>
                  <a:pt x="0" y="0"/>
                </a:moveTo>
                <a:lnTo>
                  <a:pt x="6350758" y="0"/>
                </a:lnTo>
                <a:lnTo>
                  <a:pt x="6350758" y="5568287"/>
                </a:lnTo>
                <a:lnTo>
                  <a:pt x="928066" y="5568287"/>
                </a:lnTo>
                <a:cubicBezTo>
                  <a:pt x="415509" y="5568287"/>
                  <a:pt x="0" y="5152778"/>
                  <a:pt x="0" y="46402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67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6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4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1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2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E0AEA-EE20-40A8-8806-31B6D7CFC567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DFAD-9500-4B86-ABE6-0BBCC7C1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0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2" r:id="rId21"/>
    <p:sldLayoutId id="2147483713" r:id="rId22"/>
    <p:sldLayoutId id="2147483714" r:id="rId23"/>
    <p:sldLayoutId id="2147483716" r:id="rId24"/>
    <p:sldLayoutId id="2147483717" r:id="rId25"/>
    <p:sldLayoutId id="2147483718" r:id="rId26"/>
    <p:sldLayoutId id="2147483722" r:id="rId27"/>
    <p:sldLayoutId id="2147483723" r:id="rId28"/>
    <p:sldLayoutId id="2147483727" r:id="rId29"/>
    <p:sldLayoutId id="2147483684" r:id="rId30"/>
    <p:sldLayoutId id="2147483685" r:id="rId31"/>
    <p:sldLayoutId id="2147483677" r:id="rId32"/>
    <p:sldLayoutId id="2147483687" r:id="rId3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1" y="1"/>
            <a:ext cx="3170120" cy="2759012"/>
          </a:xfrm>
          <a:custGeom>
            <a:avLst/>
            <a:gdLst>
              <a:gd name="connsiteX0" fmla="*/ 2769257 w 4226827"/>
              <a:gd name="connsiteY0" fmla="*/ 0 h 3678683"/>
              <a:gd name="connsiteX1" fmla="*/ 4163041 w 4226827"/>
              <a:gd name="connsiteY1" fmla="*/ 0 h 3678683"/>
              <a:gd name="connsiteX2" fmla="*/ 4164737 w 4226827"/>
              <a:gd name="connsiteY2" fmla="*/ 6595 h 3678683"/>
              <a:gd name="connsiteX3" fmla="*/ 4226827 w 4226827"/>
              <a:gd name="connsiteY3" fmla="*/ 622519 h 3678683"/>
              <a:gd name="connsiteX4" fmla="*/ 1170663 w 4226827"/>
              <a:gd name="connsiteY4" fmla="*/ 3678683 h 3678683"/>
              <a:gd name="connsiteX5" fmla="*/ 261853 w 4226827"/>
              <a:gd name="connsiteY5" fmla="*/ 3541284 h 3678683"/>
              <a:gd name="connsiteX6" fmla="*/ 0 w 4226827"/>
              <a:gd name="connsiteY6" fmla="*/ 3445445 h 3678683"/>
              <a:gd name="connsiteX7" fmla="*/ 0 w 4226827"/>
              <a:gd name="connsiteY7" fmla="*/ 1875791 h 3678683"/>
              <a:gd name="connsiteX8" fmla="*/ 78638 w 4226827"/>
              <a:gd name="connsiteY8" fmla="*/ 1947262 h 3678683"/>
              <a:gd name="connsiteX9" fmla="*/ 1170663 w 4226827"/>
              <a:gd name="connsiteY9" fmla="*/ 2339289 h 3678683"/>
              <a:gd name="connsiteX10" fmla="*/ 2887433 w 4226827"/>
              <a:gd name="connsiteY10" fmla="*/ 622519 h 3678683"/>
              <a:gd name="connsiteX11" fmla="*/ 2810251 w 4226827"/>
              <a:gd name="connsiteY11" fmla="*/ 112004 h 36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827" h="3678683">
                <a:moveTo>
                  <a:pt x="2769257" y="0"/>
                </a:moveTo>
                <a:lnTo>
                  <a:pt x="4163041" y="0"/>
                </a:lnTo>
                <a:lnTo>
                  <a:pt x="4164737" y="6595"/>
                </a:lnTo>
                <a:cubicBezTo>
                  <a:pt x="4205448" y="205544"/>
                  <a:pt x="4226827" y="411535"/>
                  <a:pt x="4226827" y="622519"/>
                </a:cubicBezTo>
                <a:cubicBezTo>
                  <a:pt x="4226827" y="2310392"/>
                  <a:pt x="2858536" y="3678683"/>
                  <a:pt x="1170663" y="3678683"/>
                </a:cubicBezTo>
                <a:cubicBezTo>
                  <a:pt x="854187" y="3678683"/>
                  <a:pt x="548946" y="3630579"/>
                  <a:pt x="261853" y="3541284"/>
                </a:cubicBezTo>
                <a:lnTo>
                  <a:pt x="0" y="3445445"/>
                </a:lnTo>
                <a:lnTo>
                  <a:pt x="0" y="1875791"/>
                </a:lnTo>
                <a:lnTo>
                  <a:pt x="78638" y="1947262"/>
                </a:lnTo>
                <a:cubicBezTo>
                  <a:pt x="375397" y="2192170"/>
                  <a:pt x="755849" y="2339289"/>
                  <a:pt x="1170663" y="2339289"/>
                </a:cubicBezTo>
                <a:cubicBezTo>
                  <a:pt x="2118809" y="2339289"/>
                  <a:pt x="2887433" y="1570665"/>
                  <a:pt x="2887433" y="622519"/>
                </a:cubicBezTo>
                <a:cubicBezTo>
                  <a:pt x="2887433" y="444742"/>
                  <a:pt x="2860411" y="273276"/>
                  <a:pt x="2810251" y="11200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4">
                  <a:alpha val="21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ectangle 13"/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" name="Rectangle 2"/>
          <p:cNvSpPr/>
          <p:nvPr/>
        </p:nvSpPr>
        <p:spPr>
          <a:xfrm>
            <a:off x="865751" y="2241911"/>
            <a:ext cx="740025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</a:t>
            </a:r>
            <a:endParaRPr lang="en-US" sz="60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877998" y="1926151"/>
            <a:ext cx="7400251" cy="340542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t2</a:t>
            </a:r>
            <a:endParaRPr lang="en-US" sz="12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C4D0B0-C08C-4A17-876E-5C9629FAEE3F}"/>
              </a:ext>
            </a:extLst>
          </p:cNvPr>
          <p:cNvSpPr/>
          <p:nvPr/>
        </p:nvSpPr>
        <p:spPr>
          <a:xfrm>
            <a:off x="152494" y="4096618"/>
            <a:ext cx="8113508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  <a:latin typeface="Open Sans" panose="020B0606030504020204" pitchFamily="34" charset="0"/>
              </a:rPr>
              <a:t>#t3#</a:t>
            </a:r>
            <a:endParaRPr lang="en-US" sz="825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BBB083-BA35-49A4-B595-F218E780C300}"/>
              </a:ext>
            </a:extLst>
          </p:cNvPr>
          <p:cNvSpPr/>
          <p:nvPr/>
        </p:nvSpPr>
        <p:spPr>
          <a:xfrm>
            <a:off x="152494" y="4510307"/>
            <a:ext cx="973305" cy="349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 spc="225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r>
              <a:rPr lang="en-US" sz="900" b="1" spc="225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0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048829" y="796554"/>
            <a:ext cx="3692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5048829" y="500608"/>
            <a:ext cx="3692929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4"/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accent4"/>
              </a:solidFill>
              <a:latin typeface="DauphinPlai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924031" y="1404604"/>
            <a:ext cx="2817727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8741759" y="30392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DCDB2-5559-9D47-9F7F-3CA3E61BC6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61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8DBF7-9B27-9A48-BC0B-FDCCC6EA1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8986" y="2183218"/>
            <a:ext cx="5295014" cy="2960281"/>
          </a:xfrm>
        </p:spPr>
      </p:sp>
      <p:grpSp>
        <p:nvGrpSpPr>
          <p:cNvPr id="17" name="Group 16"/>
          <p:cNvGrpSpPr/>
          <p:nvPr/>
        </p:nvGrpSpPr>
        <p:grpSpPr>
          <a:xfrm>
            <a:off x="3434234" y="3381060"/>
            <a:ext cx="829504" cy="826525"/>
            <a:chOff x="5328833" y="4210371"/>
            <a:chExt cx="1428428" cy="1428428"/>
          </a:xfrm>
        </p:grpSpPr>
        <p:grpSp>
          <p:nvGrpSpPr>
            <p:cNvPr id="18" name="Group 17"/>
            <p:cNvGrpSpPr/>
            <p:nvPr/>
          </p:nvGrpSpPr>
          <p:grpSpPr>
            <a:xfrm>
              <a:off x="5328833" y="4210371"/>
              <a:ext cx="1428428" cy="1428428"/>
              <a:chOff x="5328833" y="4210371"/>
              <a:chExt cx="1428428" cy="1428428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5328833" y="4210371"/>
                <a:ext cx="1428428" cy="14284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458632" y="4321396"/>
                <a:ext cx="1168830" cy="116883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19" name="Freeform 79"/>
            <p:cNvSpPr>
              <a:spLocks noEditPoints="1"/>
            </p:cNvSpPr>
            <p:nvPr/>
          </p:nvSpPr>
          <p:spPr bwMode="auto">
            <a:xfrm>
              <a:off x="5810887" y="4681910"/>
              <a:ext cx="420690" cy="477819"/>
            </a:xfrm>
            <a:custGeom>
              <a:avLst/>
              <a:gdLst>
                <a:gd name="T0" fmla="*/ 219355 w 102"/>
                <a:gd name="T1" fmla="*/ 274473 h 116"/>
                <a:gd name="T2" fmla="*/ 206749 w 102"/>
                <a:gd name="T3" fmla="*/ 274473 h 116"/>
                <a:gd name="T4" fmla="*/ 257175 w 102"/>
                <a:gd name="T5" fmla="*/ 183822 h 116"/>
                <a:gd name="T6" fmla="*/ 173971 w 102"/>
                <a:gd name="T7" fmla="*/ 78061 h 116"/>
                <a:gd name="T8" fmla="*/ 194142 w 102"/>
                <a:gd name="T9" fmla="*/ 37772 h 116"/>
                <a:gd name="T10" fmla="*/ 191621 w 102"/>
                <a:gd name="T11" fmla="*/ 25181 h 116"/>
                <a:gd name="T12" fmla="*/ 141194 w 102"/>
                <a:gd name="T13" fmla="*/ 2518 h 116"/>
                <a:gd name="T14" fmla="*/ 133630 w 102"/>
                <a:gd name="T15" fmla="*/ 0 h 116"/>
                <a:gd name="T16" fmla="*/ 128588 w 102"/>
                <a:gd name="T17" fmla="*/ 5036 h 116"/>
                <a:gd name="T18" fmla="*/ 70597 w 102"/>
                <a:gd name="T19" fmla="*/ 115833 h 116"/>
                <a:gd name="T20" fmla="*/ 78161 w 102"/>
                <a:gd name="T21" fmla="*/ 143532 h 116"/>
                <a:gd name="T22" fmla="*/ 70597 w 102"/>
                <a:gd name="T23" fmla="*/ 158641 h 116"/>
                <a:gd name="T24" fmla="*/ 103374 w 102"/>
                <a:gd name="T25" fmla="*/ 173749 h 116"/>
                <a:gd name="T26" fmla="*/ 110938 w 102"/>
                <a:gd name="T27" fmla="*/ 158641 h 116"/>
                <a:gd name="T28" fmla="*/ 110938 w 102"/>
                <a:gd name="T29" fmla="*/ 158641 h 116"/>
                <a:gd name="T30" fmla="*/ 136151 w 102"/>
                <a:gd name="T31" fmla="*/ 148568 h 116"/>
                <a:gd name="T32" fmla="*/ 156322 w 102"/>
                <a:gd name="T33" fmla="*/ 110797 h 116"/>
                <a:gd name="T34" fmla="*/ 219355 w 102"/>
                <a:gd name="T35" fmla="*/ 183822 h 116"/>
                <a:gd name="T36" fmla="*/ 146237 w 102"/>
                <a:gd name="T37" fmla="*/ 256847 h 116"/>
                <a:gd name="T38" fmla="*/ 93289 w 102"/>
                <a:gd name="T39" fmla="*/ 239220 h 116"/>
                <a:gd name="T40" fmla="*/ 93289 w 102"/>
                <a:gd name="T41" fmla="*/ 229147 h 116"/>
                <a:gd name="T42" fmla="*/ 100853 w 102"/>
                <a:gd name="T43" fmla="*/ 219075 h 116"/>
                <a:gd name="T44" fmla="*/ 146237 w 102"/>
                <a:gd name="T45" fmla="*/ 219075 h 116"/>
                <a:gd name="T46" fmla="*/ 146237 w 102"/>
                <a:gd name="T47" fmla="*/ 201448 h 116"/>
                <a:gd name="T48" fmla="*/ 75640 w 102"/>
                <a:gd name="T49" fmla="*/ 201448 h 116"/>
                <a:gd name="T50" fmla="*/ 40341 w 102"/>
                <a:gd name="T51" fmla="*/ 201448 h 116"/>
                <a:gd name="T52" fmla="*/ 0 w 102"/>
                <a:gd name="T53" fmla="*/ 201448 h 116"/>
                <a:gd name="T54" fmla="*/ 0 w 102"/>
                <a:gd name="T55" fmla="*/ 219075 h 116"/>
                <a:gd name="T56" fmla="*/ 42863 w 102"/>
                <a:gd name="T57" fmla="*/ 219075 h 116"/>
                <a:gd name="T58" fmla="*/ 45384 w 102"/>
                <a:gd name="T59" fmla="*/ 219075 h 116"/>
                <a:gd name="T60" fmla="*/ 55469 w 102"/>
                <a:gd name="T61" fmla="*/ 229147 h 116"/>
                <a:gd name="T62" fmla="*/ 55469 w 102"/>
                <a:gd name="T63" fmla="*/ 239220 h 116"/>
                <a:gd name="T64" fmla="*/ 55469 w 102"/>
                <a:gd name="T65" fmla="*/ 274473 h 116"/>
                <a:gd name="T66" fmla="*/ 20171 w 102"/>
                <a:gd name="T67" fmla="*/ 292100 h 116"/>
                <a:gd name="T68" fmla="*/ 257175 w 102"/>
                <a:gd name="T69" fmla="*/ 292100 h 116"/>
                <a:gd name="T70" fmla="*/ 219355 w 102"/>
                <a:gd name="T71" fmla="*/ 274473 h 116"/>
                <a:gd name="T72" fmla="*/ 156322 w 102"/>
                <a:gd name="T73" fmla="*/ 25181 h 116"/>
                <a:gd name="T74" fmla="*/ 151279 w 102"/>
                <a:gd name="T75" fmla="*/ 30217 h 116"/>
                <a:gd name="T76" fmla="*/ 108417 w 102"/>
                <a:gd name="T77" fmla="*/ 110797 h 116"/>
                <a:gd name="T78" fmla="*/ 93289 w 102"/>
                <a:gd name="T79" fmla="*/ 103242 h 116"/>
                <a:gd name="T80" fmla="*/ 93289 w 102"/>
                <a:gd name="T81" fmla="*/ 98206 h 116"/>
                <a:gd name="T82" fmla="*/ 133630 w 102"/>
                <a:gd name="T83" fmla="*/ 25181 h 116"/>
                <a:gd name="T84" fmla="*/ 138673 w 102"/>
                <a:gd name="T85" fmla="*/ 20145 h 116"/>
                <a:gd name="T86" fmla="*/ 146237 w 102"/>
                <a:gd name="T87" fmla="*/ 20145 h 116"/>
                <a:gd name="T88" fmla="*/ 156322 w 102"/>
                <a:gd name="T89" fmla="*/ 25181 h 116"/>
                <a:gd name="T90" fmla="*/ 156322 w 102"/>
                <a:gd name="T91" fmla="*/ 25181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2" h="116">
                  <a:moveTo>
                    <a:pt x="87" y="109"/>
                  </a:moveTo>
                  <a:cubicBezTo>
                    <a:pt x="82" y="109"/>
                    <a:pt x="82" y="109"/>
                    <a:pt x="82" y="109"/>
                  </a:cubicBezTo>
                  <a:cubicBezTo>
                    <a:pt x="94" y="101"/>
                    <a:pt x="102" y="88"/>
                    <a:pt x="102" y="73"/>
                  </a:cubicBezTo>
                  <a:cubicBezTo>
                    <a:pt x="102" y="52"/>
                    <a:pt x="88" y="35"/>
                    <a:pt x="69" y="3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3"/>
                    <a:pt x="77" y="11"/>
                    <a:pt x="76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50"/>
                    <a:pt x="28" y="55"/>
                    <a:pt x="31" y="5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8" y="65"/>
                    <a:pt x="52" y="63"/>
                    <a:pt x="54" y="59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76" y="46"/>
                    <a:pt x="87" y="58"/>
                    <a:pt x="87" y="73"/>
                  </a:cubicBezTo>
                  <a:cubicBezTo>
                    <a:pt x="87" y="89"/>
                    <a:pt x="74" y="102"/>
                    <a:pt x="58" y="102"/>
                  </a:cubicBezTo>
                  <a:cubicBezTo>
                    <a:pt x="51" y="102"/>
                    <a:pt x="42" y="99"/>
                    <a:pt x="37" y="95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89"/>
                    <a:pt x="38" y="87"/>
                    <a:pt x="40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87"/>
                    <a:pt x="22" y="89"/>
                    <a:pt x="22" y="91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4" y="109"/>
                    <a:pt x="8" y="108"/>
                    <a:pt x="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08"/>
                    <a:pt x="95" y="109"/>
                    <a:pt x="87" y="109"/>
                  </a:cubicBezTo>
                  <a:close/>
                  <a:moveTo>
                    <a:pt x="62" y="10"/>
                  </a:moveTo>
                  <a:cubicBezTo>
                    <a:pt x="61" y="10"/>
                    <a:pt x="60" y="11"/>
                    <a:pt x="60" y="1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6" y="7"/>
                    <a:pt x="57" y="7"/>
                    <a:pt x="58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 sz="1013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BAF80EF-82C1-5241-84CE-962245C7778E}"/>
              </a:ext>
            </a:extLst>
          </p:cNvPr>
          <p:cNvSpPr/>
          <p:nvPr/>
        </p:nvSpPr>
        <p:spPr>
          <a:xfrm>
            <a:off x="3940929" y="666126"/>
            <a:ext cx="490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332FDE-012F-DB44-81B0-D3A2AEF2C148}"/>
              </a:ext>
            </a:extLst>
          </p:cNvPr>
          <p:cNvSpPr/>
          <p:nvPr/>
        </p:nvSpPr>
        <p:spPr>
          <a:xfrm>
            <a:off x="3940928" y="367005"/>
            <a:ext cx="4903681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4"/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accent4"/>
              </a:solidFill>
              <a:latin typeface="DauphinPlai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749F94-4021-B741-8A30-0CB17140F00D}"/>
              </a:ext>
            </a:extLst>
          </p:cNvPr>
          <p:cNvSpPr/>
          <p:nvPr/>
        </p:nvSpPr>
        <p:spPr>
          <a:xfrm>
            <a:off x="160377" y="1070640"/>
            <a:ext cx="3141857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9929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67CE752-915F-CF4C-8F5B-A64687115CE3}"/>
              </a:ext>
            </a:extLst>
          </p:cNvPr>
          <p:cNvSpPr/>
          <p:nvPr/>
        </p:nvSpPr>
        <p:spPr>
          <a:xfrm>
            <a:off x="0" y="2112336"/>
            <a:ext cx="9144000" cy="303697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Rectangle 8"/>
          <p:cNvSpPr/>
          <p:nvPr/>
        </p:nvSpPr>
        <p:spPr>
          <a:xfrm>
            <a:off x="5170515" y="1049201"/>
            <a:ext cx="3571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5170515" y="734626"/>
            <a:ext cx="3571244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4D0B0-C08C-4A17-876E-5C9629FAEE3F}"/>
              </a:ext>
            </a:extLst>
          </p:cNvPr>
          <p:cNvSpPr/>
          <p:nvPr/>
        </p:nvSpPr>
        <p:spPr>
          <a:xfrm>
            <a:off x="5170515" y="2164286"/>
            <a:ext cx="3844076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8741759" y="30392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B6DAE-2798-4847-AB0A-3E659BDB6D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42461" y="0"/>
            <a:ext cx="1929539" cy="5143500"/>
          </a:xfrm>
        </p:spPr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41CD49B-06D0-C548-8347-EC6363E982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622" y="0"/>
            <a:ext cx="1929539" cy="5143500"/>
          </a:xfrm>
        </p:spPr>
      </p:sp>
    </p:spTree>
    <p:extLst>
      <p:ext uri="{BB962C8B-B14F-4D97-AF65-F5344CB8AC3E}">
        <p14:creationId xmlns:p14="http://schemas.microsoft.com/office/powerpoint/2010/main" val="28147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A6BBCF-DE57-6F4D-843F-CBA2112CD569}"/>
              </a:ext>
            </a:extLst>
          </p:cNvPr>
          <p:cNvSpPr/>
          <p:nvPr/>
        </p:nvSpPr>
        <p:spPr>
          <a:xfrm>
            <a:off x="6266356" y="0"/>
            <a:ext cx="2877644" cy="514931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409875-3780-BE43-8430-9AD1ACE41331}"/>
              </a:ext>
            </a:extLst>
          </p:cNvPr>
          <p:cNvSpPr/>
          <p:nvPr/>
        </p:nvSpPr>
        <p:spPr>
          <a:xfrm>
            <a:off x="4245049" y="528880"/>
            <a:ext cx="4181606" cy="41796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2FC4FC-2815-8949-B779-B29648BC4069}"/>
              </a:ext>
            </a:extLst>
          </p:cNvPr>
          <p:cNvSpPr/>
          <p:nvPr/>
        </p:nvSpPr>
        <p:spPr>
          <a:xfrm>
            <a:off x="299391" y="965992"/>
            <a:ext cx="3552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599C2-80A3-D846-9A53-86E59FA5747B}"/>
              </a:ext>
            </a:extLst>
          </p:cNvPr>
          <p:cNvSpPr/>
          <p:nvPr/>
        </p:nvSpPr>
        <p:spPr>
          <a:xfrm>
            <a:off x="299390" y="666871"/>
            <a:ext cx="3552986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CF4FF-5244-5046-9EB4-984FECBAA116}"/>
              </a:ext>
            </a:extLst>
          </p:cNvPr>
          <p:cNvSpPr/>
          <p:nvPr/>
        </p:nvSpPr>
        <p:spPr>
          <a:xfrm>
            <a:off x="299390" y="1427657"/>
            <a:ext cx="3552987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7CB5165-532D-2542-B2A8-B38F977C2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3" name="Group 2"/>
          <p:cNvGrpSpPr/>
          <p:nvPr/>
        </p:nvGrpSpPr>
        <p:grpSpPr>
          <a:xfrm>
            <a:off x="7449842" y="3546048"/>
            <a:ext cx="884372" cy="884372"/>
            <a:chOff x="5328833" y="4210371"/>
            <a:chExt cx="1428428" cy="1428428"/>
          </a:xfrm>
        </p:grpSpPr>
        <p:grpSp>
          <p:nvGrpSpPr>
            <p:cNvPr id="4" name="Group 3"/>
            <p:cNvGrpSpPr/>
            <p:nvPr/>
          </p:nvGrpSpPr>
          <p:grpSpPr>
            <a:xfrm>
              <a:off x="5328833" y="4210371"/>
              <a:ext cx="1428428" cy="1428428"/>
              <a:chOff x="5328833" y="4210371"/>
              <a:chExt cx="1428428" cy="142842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328833" y="4210371"/>
                <a:ext cx="1428428" cy="14284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458632" y="4321396"/>
                <a:ext cx="1168830" cy="116883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5810887" y="4681910"/>
              <a:ext cx="420690" cy="477819"/>
            </a:xfrm>
            <a:custGeom>
              <a:avLst/>
              <a:gdLst>
                <a:gd name="T0" fmla="*/ 219355 w 102"/>
                <a:gd name="T1" fmla="*/ 274473 h 116"/>
                <a:gd name="T2" fmla="*/ 206749 w 102"/>
                <a:gd name="T3" fmla="*/ 274473 h 116"/>
                <a:gd name="T4" fmla="*/ 257175 w 102"/>
                <a:gd name="T5" fmla="*/ 183822 h 116"/>
                <a:gd name="T6" fmla="*/ 173971 w 102"/>
                <a:gd name="T7" fmla="*/ 78061 h 116"/>
                <a:gd name="T8" fmla="*/ 194142 w 102"/>
                <a:gd name="T9" fmla="*/ 37772 h 116"/>
                <a:gd name="T10" fmla="*/ 191621 w 102"/>
                <a:gd name="T11" fmla="*/ 25181 h 116"/>
                <a:gd name="T12" fmla="*/ 141194 w 102"/>
                <a:gd name="T13" fmla="*/ 2518 h 116"/>
                <a:gd name="T14" fmla="*/ 133630 w 102"/>
                <a:gd name="T15" fmla="*/ 0 h 116"/>
                <a:gd name="T16" fmla="*/ 128588 w 102"/>
                <a:gd name="T17" fmla="*/ 5036 h 116"/>
                <a:gd name="T18" fmla="*/ 70597 w 102"/>
                <a:gd name="T19" fmla="*/ 115833 h 116"/>
                <a:gd name="T20" fmla="*/ 78161 w 102"/>
                <a:gd name="T21" fmla="*/ 143532 h 116"/>
                <a:gd name="T22" fmla="*/ 70597 w 102"/>
                <a:gd name="T23" fmla="*/ 158641 h 116"/>
                <a:gd name="T24" fmla="*/ 103374 w 102"/>
                <a:gd name="T25" fmla="*/ 173749 h 116"/>
                <a:gd name="T26" fmla="*/ 110938 w 102"/>
                <a:gd name="T27" fmla="*/ 158641 h 116"/>
                <a:gd name="T28" fmla="*/ 110938 w 102"/>
                <a:gd name="T29" fmla="*/ 158641 h 116"/>
                <a:gd name="T30" fmla="*/ 136151 w 102"/>
                <a:gd name="T31" fmla="*/ 148568 h 116"/>
                <a:gd name="T32" fmla="*/ 156322 w 102"/>
                <a:gd name="T33" fmla="*/ 110797 h 116"/>
                <a:gd name="T34" fmla="*/ 219355 w 102"/>
                <a:gd name="T35" fmla="*/ 183822 h 116"/>
                <a:gd name="T36" fmla="*/ 146237 w 102"/>
                <a:gd name="T37" fmla="*/ 256847 h 116"/>
                <a:gd name="T38" fmla="*/ 93289 w 102"/>
                <a:gd name="T39" fmla="*/ 239220 h 116"/>
                <a:gd name="T40" fmla="*/ 93289 w 102"/>
                <a:gd name="T41" fmla="*/ 229147 h 116"/>
                <a:gd name="T42" fmla="*/ 100853 w 102"/>
                <a:gd name="T43" fmla="*/ 219075 h 116"/>
                <a:gd name="T44" fmla="*/ 146237 w 102"/>
                <a:gd name="T45" fmla="*/ 219075 h 116"/>
                <a:gd name="T46" fmla="*/ 146237 w 102"/>
                <a:gd name="T47" fmla="*/ 201448 h 116"/>
                <a:gd name="T48" fmla="*/ 75640 w 102"/>
                <a:gd name="T49" fmla="*/ 201448 h 116"/>
                <a:gd name="T50" fmla="*/ 40341 w 102"/>
                <a:gd name="T51" fmla="*/ 201448 h 116"/>
                <a:gd name="T52" fmla="*/ 0 w 102"/>
                <a:gd name="T53" fmla="*/ 201448 h 116"/>
                <a:gd name="T54" fmla="*/ 0 w 102"/>
                <a:gd name="T55" fmla="*/ 219075 h 116"/>
                <a:gd name="T56" fmla="*/ 42863 w 102"/>
                <a:gd name="T57" fmla="*/ 219075 h 116"/>
                <a:gd name="T58" fmla="*/ 45384 w 102"/>
                <a:gd name="T59" fmla="*/ 219075 h 116"/>
                <a:gd name="T60" fmla="*/ 55469 w 102"/>
                <a:gd name="T61" fmla="*/ 229147 h 116"/>
                <a:gd name="T62" fmla="*/ 55469 w 102"/>
                <a:gd name="T63" fmla="*/ 239220 h 116"/>
                <a:gd name="T64" fmla="*/ 55469 w 102"/>
                <a:gd name="T65" fmla="*/ 274473 h 116"/>
                <a:gd name="T66" fmla="*/ 20171 w 102"/>
                <a:gd name="T67" fmla="*/ 292100 h 116"/>
                <a:gd name="T68" fmla="*/ 257175 w 102"/>
                <a:gd name="T69" fmla="*/ 292100 h 116"/>
                <a:gd name="T70" fmla="*/ 219355 w 102"/>
                <a:gd name="T71" fmla="*/ 274473 h 116"/>
                <a:gd name="T72" fmla="*/ 156322 w 102"/>
                <a:gd name="T73" fmla="*/ 25181 h 116"/>
                <a:gd name="T74" fmla="*/ 151279 w 102"/>
                <a:gd name="T75" fmla="*/ 30217 h 116"/>
                <a:gd name="T76" fmla="*/ 108417 w 102"/>
                <a:gd name="T77" fmla="*/ 110797 h 116"/>
                <a:gd name="T78" fmla="*/ 93289 w 102"/>
                <a:gd name="T79" fmla="*/ 103242 h 116"/>
                <a:gd name="T80" fmla="*/ 93289 w 102"/>
                <a:gd name="T81" fmla="*/ 98206 h 116"/>
                <a:gd name="T82" fmla="*/ 133630 w 102"/>
                <a:gd name="T83" fmla="*/ 25181 h 116"/>
                <a:gd name="T84" fmla="*/ 138673 w 102"/>
                <a:gd name="T85" fmla="*/ 20145 h 116"/>
                <a:gd name="T86" fmla="*/ 146237 w 102"/>
                <a:gd name="T87" fmla="*/ 20145 h 116"/>
                <a:gd name="T88" fmla="*/ 156322 w 102"/>
                <a:gd name="T89" fmla="*/ 25181 h 116"/>
                <a:gd name="T90" fmla="*/ 156322 w 102"/>
                <a:gd name="T91" fmla="*/ 25181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2" h="116">
                  <a:moveTo>
                    <a:pt x="87" y="109"/>
                  </a:moveTo>
                  <a:cubicBezTo>
                    <a:pt x="82" y="109"/>
                    <a:pt x="82" y="109"/>
                    <a:pt x="82" y="109"/>
                  </a:cubicBezTo>
                  <a:cubicBezTo>
                    <a:pt x="94" y="101"/>
                    <a:pt x="102" y="88"/>
                    <a:pt x="102" y="73"/>
                  </a:cubicBezTo>
                  <a:cubicBezTo>
                    <a:pt x="102" y="52"/>
                    <a:pt x="88" y="35"/>
                    <a:pt x="69" y="3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3"/>
                    <a:pt x="77" y="11"/>
                    <a:pt x="76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50"/>
                    <a:pt x="28" y="55"/>
                    <a:pt x="31" y="5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8" y="65"/>
                    <a:pt x="52" y="63"/>
                    <a:pt x="54" y="59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76" y="46"/>
                    <a:pt x="87" y="58"/>
                    <a:pt x="87" y="73"/>
                  </a:cubicBezTo>
                  <a:cubicBezTo>
                    <a:pt x="87" y="89"/>
                    <a:pt x="74" y="102"/>
                    <a:pt x="58" y="102"/>
                  </a:cubicBezTo>
                  <a:cubicBezTo>
                    <a:pt x="51" y="102"/>
                    <a:pt x="42" y="99"/>
                    <a:pt x="37" y="95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89"/>
                    <a:pt x="38" y="87"/>
                    <a:pt x="40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87"/>
                    <a:pt x="22" y="89"/>
                    <a:pt x="22" y="91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4" y="109"/>
                    <a:pt x="8" y="108"/>
                    <a:pt x="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08"/>
                    <a:pt x="95" y="109"/>
                    <a:pt x="87" y="109"/>
                  </a:cubicBezTo>
                  <a:close/>
                  <a:moveTo>
                    <a:pt x="62" y="10"/>
                  </a:moveTo>
                  <a:cubicBezTo>
                    <a:pt x="61" y="10"/>
                    <a:pt x="60" y="11"/>
                    <a:pt x="60" y="1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6" y="7"/>
                    <a:pt x="57" y="7"/>
                    <a:pt x="58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18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325409-026E-0646-965D-DB2B63F248E5}"/>
              </a:ext>
            </a:extLst>
          </p:cNvPr>
          <p:cNvSpPr/>
          <p:nvPr/>
        </p:nvSpPr>
        <p:spPr>
          <a:xfrm>
            <a:off x="1" y="0"/>
            <a:ext cx="2328506" cy="514931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8A1BC-6F10-134E-A839-DFEA45D612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05EC39-9790-D241-A09A-01E9CCC4682B}"/>
              </a:ext>
            </a:extLst>
          </p:cNvPr>
          <p:cNvSpPr/>
          <p:nvPr/>
        </p:nvSpPr>
        <p:spPr>
          <a:xfrm>
            <a:off x="4020785" y="951414"/>
            <a:ext cx="4161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757C1-448F-A745-B203-54973DCC715A}"/>
              </a:ext>
            </a:extLst>
          </p:cNvPr>
          <p:cNvSpPr/>
          <p:nvPr/>
        </p:nvSpPr>
        <p:spPr>
          <a:xfrm>
            <a:off x="4020784" y="652293"/>
            <a:ext cx="4161144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B06E92-C360-2341-9615-7896CFCC264B}"/>
              </a:ext>
            </a:extLst>
          </p:cNvPr>
          <p:cNvSpPr/>
          <p:nvPr/>
        </p:nvSpPr>
        <p:spPr>
          <a:xfrm>
            <a:off x="4020784" y="1413079"/>
            <a:ext cx="4161145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327506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3140" y="718626"/>
            <a:ext cx="7837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720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653143" y="385252"/>
            <a:ext cx="7837714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accent4"/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accent4"/>
              </a:solidFill>
              <a:latin typeface="DauphinPla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69A6F-9E5B-458A-BC30-B17B688DECDC}"/>
              </a:ext>
            </a:extLst>
          </p:cNvPr>
          <p:cNvSpPr/>
          <p:nvPr/>
        </p:nvSpPr>
        <p:spPr>
          <a:xfrm>
            <a:off x="1041991" y="1276099"/>
            <a:ext cx="7060014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F8D53FF-1D58-2C48-BCDD-21CCC0AA29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683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0744" y="3102209"/>
            <a:ext cx="4059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460743" y="2815005"/>
            <a:ext cx="4059675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4D0B0-C08C-4A17-876E-5C9629FAEE3F}"/>
              </a:ext>
            </a:extLst>
          </p:cNvPr>
          <p:cNvSpPr/>
          <p:nvPr/>
        </p:nvSpPr>
        <p:spPr>
          <a:xfrm>
            <a:off x="4697198" y="2815005"/>
            <a:ext cx="3986058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825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BADB1-7371-A947-B7FE-0517A4BED7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0744" y="217945"/>
            <a:ext cx="4059675" cy="2353805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498A9C-4304-294B-B7F3-FE9525EE42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7197" y="217944"/>
            <a:ext cx="3986059" cy="2353805"/>
          </a:xfrm>
        </p:spPr>
      </p:sp>
    </p:spTree>
    <p:extLst>
      <p:ext uri="{BB962C8B-B14F-4D97-AF65-F5344CB8AC3E}">
        <p14:creationId xmlns:p14="http://schemas.microsoft.com/office/powerpoint/2010/main" val="17931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8690243" y="181571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1412ED-B183-2548-8502-924EFD7C8FAD}"/>
              </a:ext>
            </a:extLst>
          </p:cNvPr>
          <p:cNvSpPr/>
          <p:nvPr/>
        </p:nvSpPr>
        <p:spPr>
          <a:xfrm>
            <a:off x="0" y="0"/>
            <a:ext cx="773238" cy="514931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48BD6-5AC8-484A-A951-93F1DA2268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nip Diagonal Corner Rectangle 4"/>
          <p:cNvSpPr/>
          <p:nvPr/>
        </p:nvSpPr>
        <p:spPr>
          <a:xfrm>
            <a:off x="3026283" y="1435591"/>
            <a:ext cx="5866693" cy="329944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/>
          <p:cNvSpPr/>
          <p:nvPr/>
        </p:nvSpPr>
        <p:spPr>
          <a:xfrm>
            <a:off x="3380512" y="1962426"/>
            <a:ext cx="405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3380513" y="1666879"/>
            <a:ext cx="4053958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4D0B0-C08C-4A17-876E-5C9629FAEE3F}"/>
              </a:ext>
            </a:extLst>
          </p:cNvPr>
          <p:cNvSpPr/>
          <p:nvPr/>
        </p:nvSpPr>
        <p:spPr>
          <a:xfrm>
            <a:off x="3380513" y="2429903"/>
            <a:ext cx="5241494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05440" y="1032006"/>
            <a:ext cx="884372" cy="884372"/>
            <a:chOff x="5328833" y="4210371"/>
            <a:chExt cx="1428428" cy="1428428"/>
          </a:xfrm>
        </p:grpSpPr>
        <p:grpSp>
          <p:nvGrpSpPr>
            <p:cNvPr id="14" name="Group 13"/>
            <p:cNvGrpSpPr/>
            <p:nvPr/>
          </p:nvGrpSpPr>
          <p:grpSpPr>
            <a:xfrm>
              <a:off x="5328833" y="4210371"/>
              <a:ext cx="1428428" cy="1428428"/>
              <a:chOff x="5328833" y="4210371"/>
              <a:chExt cx="1428428" cy="142842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328833" y="4210371"/>
                <a:ext cx="1428428" cy="1428428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8100000" scaled="1"/>
              </a:gradFill>
              <a:ln>
                <a:noFill/>
              </a:ln>
              <a:effectLst>
                <a:outerShdw blurRad="3810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58632" y="4321396"/>
                <a:ext cx="1168830" cy="116883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15" name="Freeform 79"/>
            <p:cNvSpPr>
              <a:spLocks noEditPoints="1"/>
            </p:cNvSpPr>
            <p:nvPr/>
          </p:nvSpPr>
          <p:spPr bwMode="auto">
            <a:xfrm>
              <a:off x="5810887" y="4681910"/>
              <a:ext cx="420690" cy="477819"/>
            </a:xfrm>
            <a:custGeom>
              <a:avLst/>
              <a:gdLst>
                <a:gd name="T0" fmla="*/ 219355 w 102"/>
                <a:gd name="T1" fmla="*/ 274473 h 116"/>
                <a:gd name="T2" fmla="*/ 206749 w 102"/>
                <a:gd name="T3" fmla="*/ 274473 h 116"/>
                <a:gd name="T4" fmla="*/ 257175 w 102"/>
                <a:gd name="T5" fmla="*/ 183822 h 116"/>
                <a:gd name="T6" fmla="*/ 173971 w 102"/>
                <a:gd name="T7" fmla="*/ 78061 h 116"/>
                <a:gd name="T8" fmla="*/ 194142 w 102"/>
                <a:gd name="T9" fmla="*/ 37772 h 116"/>
                <a:gd name="T10" fmla="*/ 191621 w 102"/>
                <a:gd name="T11" fmla="*/ 25181 h 116"/>
                <a:gd name="T12" fmla="*/ 141194 w 102"/>
                <a:gd name="T13" fmla="*/ 2518 h 116"/>
                <a:gd name="T14" fmla="*/ 133630 w 102"/>
                <a:gd name="T15" fmla="*/ 0 h 116"/>
                <a:gd name="T16" fmla="*/ 128588 w 102"/>
                <a:gd name="T17" fmla="*/ 5036 h 116"/>
                <a:gd name="T18" fmla="*/ 70597 w 102"/>
                <a:gd name="T19" fmla="*/ 115833 h 116"/>
                <a:gd name="T20" fmla="*/ 78161 w 102"/>
                <a:gd name="T21" fmla="*/ 143532 h 116"/>
                <a:gd name="T22" fmla="*/ 70597 w 102"/>
                <a:gd name="T23" fmla="*/ 158641 h 116"/>
                <a:gd name="T24" fmla="*/ 103374 w 102"/>
                <a:gd name="T25" fmla="*/ 173749 h 116"/>
                <a:gd name="T26" fmla="*/ 110938 w 102"/>
                <a:gd name="T27" fmla="*/ 158641 h 116"/>
                <a:gd name="T28" fmla="*/ 110938 w 102"/>
                <a:gd name="T29" fmla="*/ 158641 h 116"/>
                <a:gd name="T30" fmla="*/ 136151 w 102"/>
                <a:gd name="T31" fmla="*/ 148568 h 116"/>
                <a:gd name="T32" fmla="*/ 156322 w 102"/>
                <a:gd name="T33" fmla="*/ 110797 h 116"/>
                <a:gd name="T34" fmla="*/ 219355 w 102"/>
                <a:gd name="T35" fmla="*/ 183822 h 116"/>
                <a:gd name="T36" fmla="*/ 146237 w 102"/>
                <a:gd name="T37" fmla="*/ 256847 h 116"/>
                <a:gd name="T38" fmla="*/ 93289 w 102"/>
                <a:gd name="T39" fmla="*/ 239220 h 116"/>
                <a:gd name="T40" fmla="*/ 93289 w 102"/>
                <a:gd name="T41" fmla="*/ 229147 h 116"/>
                <a:gd name="T42" fmla="*/ 100853 w 102"/>
                <a:gd name="T43" fmla="*/ 219075 h 116"/>
                <a:gd name="T44" fmla="*/ 146237 w 102"/>
                <a:gd name="T45" fmla="*/ 219075 h 116"/>
                <a:gd name="T46" fmla="*/ 146237 w 102"/>
                <a:gd name="T47" fmla="*/ 201448 h 116"/>
                <a:gd name="T48" fmla="*/ 75640 w 102"/>
                <a:gd name="T49" fmla="*/ 201448 h 116"/>
                <a:gd name="T50" fmla="*/ 40341 w 102"/>
                <a:gd name="T51" fmla="*/ 201448 h 116"/>
                <a:gd name="T52" fmla="*/ 0 w 102"/>
                <a:gd name="T53" fmla="*/ 201448 h 116"/>
                <a:gd name="T54" fmla="*/ 0 w 102"/>
                <a:gd name="T55" fmla="*/ 219075 h 116"/>
                <a:gd name="T56" fmla="*/ 42863 w 102"/>
                <a:gd name="T57" fmla="*/ 219075 h 116"/>
                <a:gd name="T58" fmla="*/ 45384 w 102"/>
                <a:gd name="T59" fmla="*/ 219075 h 116"/>
                <a:gd name="T60" fmla="*/ 55469 w 102"/>
                <a:gd name="T61" fmla="*/ 229147 h 116"/>
                <a:gd name="T62" fmla="*/ 55469 w 102"/>
                <a:gd name="T63" fmla="*/ 239220 h 116"/>
                <a:gd name="T64" fmla="*/ 55469 w 102"/>
                <a:gd name="T65" fmla="*/ 274473 h 116"/>
                <a:gd name="T66" fmla="*/ 20171 w 102"/>
                <a:gd name="T67" fmla="*/ 292100 h 116"/>
                <a:gd name="T68" fmla="*/ 257175 w 102"/>
                <a:gd name="T69" fmla="*/ 292100 h 116"/>
                <a:gd name="T70" fmla="*/ 219355 w 102"/>
                <a:gd name="T71" fmla="*/ 274473 h 116"/>
                <a:gd name="T72" fmla="*/ 156322 w 102"/>
                <a:gd name="T73" fmla="*/ 25181 h 116"/>
                <a:gd name="T74" fmla="*/ 151279 w 102"/>
                <a:gd name="T75" fmla="*/ 30217 h 116"/>
                <a:gd name="T76" fmla="*/ 108417 w 102"/>
                <a:gd name="T77" fmla="*/ 110797 h 116"/>
                <a:gd name="T78" fmla="*/ 93289 w 102"/>
                <a:gd name="T79" fmla="*/ 103242 h 116"/>
                <a:gd name="T80" fmla="*/ 93289 w 102"/>
                <a:gd name="T81" fmla="*/ 98206 h 116"/>
                <a:gd name="T82" fmla="*/ 133630 w 102"/>
                <a:gd name="T83" fmla="*/ 25181 h 116"/>
                <a:gd name="T84" fmla="*/ 138673 w 102"/>
                <a:gd name="T85" fmla="*/ 20145 h 116"/>
                <a:gd name="T86" fmla="*/ 146237 w 102"/>
                <a:gd name="T87" fmla="*/ 20145 h 116"/>
                <a:gd name="T88" fmla="*/ 156322 w 102"/>
                <a:gd name="T89" fmla="*/ 25181 h 116"/>
                <a:gd name="T90" fmla="*/ 156322 w 102"/>
                <a:gd name="T91" fmla="*/ 25181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2" h="116">
                  <a:moveTo>
                    <a:pt x="87" y="109"/>
                  </a:moveTo>
                  <a:cubicBezTo>
                    <a:pt x="82" y="109"/>
                    <a:pt x="82" y="109"/>
                    <a:pt x="82" y="109"/>
                  </a:cubicBezTo>
                  <a:cubicBezTo>
                    <a:pt x="94" y="101"/>
                    <a:pt x="102" y="88"/>
                    <a:pt x="102" y="73"/>
                  </a:cubicBezTo>
                  <a:cubicBezTo>
                    <a:pt x="102" y="52"/>
                    <a:pt x="88" y="35"/>
                    <a:pt x="69" y="3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3"/>
                    <a:pt x="77" y="11"/>
                    <a:pt x="76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50"/>
                    <a:pt x="28" y="55"/>
                    <a:pt x="31" y="5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8" y="65"/>
                    <a:pt x="52" y="63"/>
                    <a:pt x="54" y="59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76" y="46"/>
                    <a:pt x="87" y="58"/>
                    <a:pt x="87" y="73"/>
                  </a:cubicBezTo>
                  <a:cubicBezTo>
                    <a:pt x="87" y="89"/>
                    <a:pt x="74" y="102"/>
                    <a:pt x="58" y="102"/>
                  </a:cubicBezTo>
                  <a:cubicBezTo>
                    <a:pt x="51" y="102"/>
                    <a:pt x="42" y="99"/>
                    <a:pt x="37" y="95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89"/>
                    <a:pt x="38" y="87"/>
                    <a:pt x="40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87"/>
                    <a:pt x="22" y="89"/>
                    <a:pt x="22" y="91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4" y="109"/>
                    <a:pt x="8" y="108"/>
                    <a:pt x="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08"/>
                    <a:pt x="95" y="109"/>
                    <a:pt x="87" y="109"/>
                  </a:cubicBezTo>
                  <a:close/>
                  <a:moveTo>
                    <a:pt x="62" y="10"/>
                  </a:moveTo>
                  <a:cubicBezTo>
                    <a:pt x="61" y="10"/>
                    <a:pt x="60" y="11"/>
                    <a:pt x="60" y="1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6" y="7"/>
                    <a:pt x="57" y="7"/>
                    <a:pt x="58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30646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D9E431E-9FBF-5140-9FBD-7E0D5F1653B4}"/>
              </a:ext>
            </a:extLst>
          </p:cNvPr>
          <p:cNvSpPr/>
          <p:nvPr/>
        </p:nvSpPr>
        <p:spPr>
          <a:xfrm>
            <a:off x="6534050" y="2432186"/>
            <a:ext cx="2609949" cy="271712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/>
          <p:cNvSpPr/>
          <p:nvPr/>
        </p:nvSpPr>
        <p:spPr>
          <a:xfrm>
            <a:off x="572222" y="1157167"/>
            <a:ext cx="4469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572221" y="858046"/>
            <a:ext cx="4469856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72221" y="1618832"/>
            <a:ext cx="4469857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9A4A4-2F11-9549-82C1-0DDD9F4449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0959" y="934018"/>
            <a:ext cx="1786180" cy="3275463"/>
          </a:xfrm>
        </p:spPr>
      </p:sp>
    </p:spTree>
    <p:extLst>
      <p:ext uri="{BB962C8B-B14F-4D97-AF65-F5344CB8AC3E}">
        <p14:creationId xmlns:p14="http://schemas.microsoft.com/office/powerpoint/2010/main" val="30799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179C972-6790-4ABF-8E5A-4CE8A61B96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6" b="24676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2538484"/>
            <a:ext cx="9144000" cy="260501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1000"/>
                </a:schemeClr>
              </a:gs>
              <a:gs pos="100000">
                <a:schemeClr val="accent4">
                  <a:alpha val="21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Rectangle 8"/>
          <p:cNvSpPr/>
          <p:nvPr/>
        </p:nvSpPr>
        <p:spPr>
          <a:xfrm>
            <a:off x="815453" y="1470359"/>
            <a:ext cx="7513094" cy="28594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84B26-FD90-DE45-B5D4-ACADC6334BE9}"/>
              </a:ext>
            </a:extLst>
          </p:cNvPr>
          <p:cNvSpPr/>
          <p:nvPr/>
        </p:nvSpPr>
        <p:spPr>
          <a:xfrm>
            <a:off x="820415" y="730220"/>
            <a:ext cx="7508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17668F-671C-824B-B6DE-6DD150A55BC6}"/>
              </a:ext>
            </a:extLst>
          </p:cNvPr>
          <p:cNvSpPr/>
          <p:nvPr/>
        </p:nvSpPr>
        <p:spPr>
          <a:xfrm>
            <a:off x="753847" y="431099"/>
            <a:ext cx="7629480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5F76DC-FEA8-C14A-B90D-5686A3094CAC}"/>
              </a:ext>
            </a:extLst>
          </p:cNvPr>
          <p:cNvSpPr/>
          <p:nvPr/>
        </p:nvSpPr>
        <p:spPr>
          <a:xfrm>
            <a:off x="1147479" y="1764328"/>
            <a:ext cx="6842216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40901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8690243" y="181571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1412ED-B183-2548-8502-924EFD7C8FAD}"/>
              </a:ext>
            </a:extLst>
          </p:cNvPr>
          <p:cNvSpPr/>
          <p:nvPr/>
        </p:nvSpPr>
        <p:spPr>
          <a:xfrm>
            <a:off x="0" y="0"/>
            <a:ext cx="773238" cy="514931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48BD6-5AC8-484A-A951-93F1DA2268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nip Diagonal Corner Rectangle 4"/>
          <p:cNvSpPr/>
          <p:nvPr/>
        </p:nvSpPr>
        <p:spPr>
          <a:xfrm>
            <a:off x="3026283" y="1435591"/>
            <a:ext cx="5866693" cy="329944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/>
          <p:cNvSpPr/>
          <p:nvPr/>
        </p:nvSpPr>
        <p:spPr>
          <a:xfrm>
            <a:off x="3380512" y="1962426"/>
            <a:ext cx="405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3380513" y="1666879"/>
            <a:ext cx="4053958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4D0B0-C08C-4A17-876E-5C9629FAEE3F}"/>
              </a:ext>
            </a:extLst>
          </p:cNvPr>
          <p:cNvSpPr/>
          <p:nvPr/>
        </p:nvSpPr>
        <p:spPr>
          <a:xfrm>
            <a:off x="3380513" y="2429903"/>
            <a:ext cx="5241494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05440" y="1032006"/>
            <a:ext cx="884372" cy="884372"/>
            <a:chOff x="5328833" y="4210371"/>
            <a:chExt cx="1428428" cy="1428428"/>
          </a:xfrm>
        </p:grpSpPr>
        <p:grpSp>
          <p:nvGrpSpPr>
            <p:cNvPr id="14" name="Group 13"/>
            <p:cNvGrpSpPr/>
            <p:nvPr/>
          </p:nvGrpSpPr>
          <p:grpSpPr>
            <a:xfrm>
              <a:off x="5328833" y="4210371"/>
              <a:ext cx="1428428" cy="1428428"/>
              <a:chOff x="5328833" y="4210371"/>
              <a:chExt cx="1428428" cy="142842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328833" y="4210371"/>
                <a:ext cx="1428428" cy="1428428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8100000" scaled="1"/>
              </a:gradFill>
              <a:ln>
                <a:noFill/>
              </a:ln>
              <a:effectLst>
                <a:outerShdw blurRad="3810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58632" y="4321396"/>
                <a:ext cx="1168830" cy="116883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15" name="Freeform 79"/>
            <p:cNvSpPr>
              <a:spLocks noEditPoints="1"/>
            </p:cNvSpPr>
            <p:nvPr/>
          </p:nvSpPr>
          <p:spPr bwMode="auto">
            <a:xfrm>
              <a:off x="5810887" y="4681910"/>
              <a:ext cx="420690" cy="477819"/>
            </a:xfrm>
            <a:custGeom>
              <a:avLst/>
              <a:gdLst>
                <a:gd name="T0" fmla="*/ 219355 w 102"/>
                <a:gd name="T1" fmla="*/ 274473 h 116"/>
                <a:gd name="T2" fmla="*/ 206749 w 102"/>
                <a:gd name="T3" fmla="*/ 274473 h 116"/>
                <a:gd name="T4" fmla="*/ 257175 w 102"/>
                <a:gd name="T5" fmla="*/ 183822 h 116"/>
                <a:gd name="T6" fmla="*/ 173971 w 102"/>
                <a:gd name="T7" fmla="*/ 78061 h 116"/>
                <a:gd name="T8" fmla="*/ 194142 w 102"/>
                <a:gd name="T9" fmla="*/ 37772 h 116"/>
                <a:gd name="T10" fmla="*/ 191621 w 102"/>
                <a:gd name="T11" fmla="*/ 25181 h 116"/>
                <a:gd name="T12" fmla="*/ 141194 w 102"/>
                <a:gd name="T13" fmla="*/ 2518 h 116"/>
                <a:gd name="T14" fmla="*/ 133630 w 102"/>
                <a:gd name="T15" fmla="*/ 0 h 116"/>
                <a:gd name="T16" fmla="*/ 128588 w 102"/>
                <a:gd name="T17" fmla="*/ 5036 h 116"/>
                <a:gd name="T18" fmla="*/ 70597 w 102"/>
                <a:gd name="T19" fmla="*/ 115833 h 116"/>
                <a:gd name="T20" fmla="*/ 78161 w 102"/>
                <a:gd name="T21" fmla="*/ 143532 h 116"/>
                <a:gd name="T22" fmla="*/ 70597 w 102"/>
                <a:gd name="T23" fmla="*/ 158641 h 116"/>
                <a:gd name="T24" fmla="*/ 103374 w 102"/>
                <a:gd name="T25" fmla="*/ 173749 h 116"/>
                <a:gd name="T26" fmla="*/ 110938 w 102"/>
                <a:gd name="T27" fmla="*/ 158641 h 116"/>
                <a:gd name="T28" fmla="*/ 110938 w 102"/>
                <a:gd name="T29" fmla="*/ 158641 h 116"/>
                <a:gd name="T30" fmla="*/ 136151 w 102"/>
                <a:gd name="T31" fmla="*/ 148568 h 116"/>
                <a:gd name="T32" fmla="*/ 156322 w 102"/>
                <a:gd name="T33" fmla="*/ 110797 h 116"/>
                <a:gd name="T34" fmla="*/ 219355 w 102"/>
                <a:gd name="T35" fmla="*/ 183822 h 116"/>
                <a:gd name="T36" fmla="*/ 146237 w 102"/>
                <a:gd name="T37" fmla="*/ 256847 h 116"/>
                <a:gd name="T38" fmla="*/ 93289 w 102"/>
                <a:gd name="T39" fmla="*/ 239220 h 116"/>
                <a:gd name="T40" fmla="*/ 93289 w 102"/>
                <a:gd name="T41" fmla="*/ 229147 h 116"/>
                <a:gd name="T42" fmla="*/ 100853 w 102"/>
                <a:gd name="T43" fmla="*/ 219075 h 116"/>
                <a:gd name="T44" fmla="*/ 146237 w 102"/>
                <a:gd name="T45" fmla="*/ 219075 h 116"/>
                <a:gd name="T46" fmla="*/ 146237 w 102"/>
                <a:gd name="T47" fmla="*/ 201448 h 116"/>
                <a:gd name="T48" fmla="*/ 75640 w 102"/>
                <a:gd name="T49" fmla="*/ 201448 h 116"/>
                <a:gd name="T50" fmla="*/ 40341 w 102"/>
                <a:gd name="T51" fmla="*/ 201448 h 116"/>
                <a:gd name="T52" fmla="*/ 0 w 102"/>
                <a:gd name="T53" fmla="*/ 201448 h 116"/>
                <a:gd name="T54" fmla="*/ 0 w 102"/>
                <a:gd name="T55" fmla="*/ 219075 h 116"/>
                <a:gd name="T56" fmla="*/ 42863 w 102"/>
                <a:gd name="T57" fmla="*/ 219075 h 116"/>
                <a:gd name="T58" fmla="*/ 45384 w 102"/>
                <a:gd name="T59" fmla="*/ 219075 h 116"/>
                <a:gd name="T60" fmla="*/ 55469 w 102"/>
                <a:gd name="T61" fmla="*/ 229147 h 116"/>
                <a:gd name="T62" fmla="*/ 55469 w 102"/>
                <a:gd name="T63" fmla="*/ 239220 h 116"/>
                <a:gd name="T64" fmla="*/ 55469 w 102"/>
                <a:gd name="T65" fmla="*/ 274473 h 116"/>
                <a:gd name="T66" fmla="*/ 20171 w 102"/>
                <a:gd name="T67" fmla="*/ 292100 h 116"/>
                <a:gd name="T68" fmla="*/ 257175 w 102"/>
                <a:gd name="T69" fmla="*/ 292100 h 116"/>
                <a:gd name="T70" fmla="*/ 219355 w 102"/>
                <a:gd name="T71" fmla="*/ 274473 h 116"/>
                <a:gd name="T72" fmla="*/ 156322 w 102"/>
                <a:gd name="T73" fmla="*/ 25181 h 116"/>
                <a:gd name="T74" fmla="*/ 151279 w 102"/>
                <a:gd name="T75" fmla="*/ 30217 h 116"/>
                <a:gd name="T76" fmla="*/ 108417 w 102"/>
                <a:gd name="T77" fmla="*/ 110797 h 116"/>
                <a:gd name="T78" fmla="*/ 93289 w 102"/>
                <a:gd name="T79" fmla="*/ 103242 h 116"/>
                <a:gd name="T80" fmla="*/ 93289 w 102"/>
                <a:gd name="T81" fmla="*/ 98206 h 116"/>
                <a:gd name="T82" fmla="*/ 133630 w 102"/>
                <a:gd name="T83" fmla="*/ 25181 h 116"/>
                <a:gd name="T84" fmla="*/ 138673 w 102"/>
                <a:gd name="T85" fmla="*/ 20145 h 116"/>
                <a:gd name="T86" fmla="*/ 146237 w 102"/>
                <a:gd name="T87" fmla="*/ 20145 h 116"/>
                <a:gd name="T88" fmla="*/ 156322 w 102"/>
                <a:gd name="T89" fmla="*/ 25181 h 116"/>
                <a:gd name="T90" fmla="*/ 156322 w 102"/>
                <a:gd name="T91" fmla="*/ 25181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2" h="116">
                  <a:moveTo>
                    <a:pt x="87" y="109"/>
                  </a:moveTo>
                  <a:cubicBezTo>
                    <a:pt x="82" y="109"/>
                    <a:pt x="82" y="109"/>
                    <a:pt x="82" y="109"/>
                  </a:cubicBezTo>
                  <a:cubicBezTo>
                    <a:pt x="94" y="101"/>
                    <a:pt x="102" y="88"/>
                    <a:pt x="102" y="73"/>
                  </a:cubicBezTo>
                  <a:cubicBezTo>
                    <a:pt x="102" y="52"/>
                    <a:pt x="88" y="35"/>
                    <a:pt x="69" y="3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3"/>
                    <a:pt x="77" y="11"/>
                    <a:pt x="76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50"/>
                    <a:pt x="28" y="55"/>
                    <a:pt x="31" y="5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8" y="65"/>
                    <a:pt x="52" y="63"/>
                    <a:pt x="54" y="59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76" y="46"/>
                    <a:pt x="87" y="58"/>
                    <a:pt x="87" y="73"/>
                  </a:cubicBezTo>
                  <a:cubicBezTo>
                    <a:pt x="87" y="89"/>
                    <a:pt x="74" y="102"/>
                    <a:pt x="58" y="102"/>
                  </a:cubicBezTo>
                  <a:cubicBezTo>
                    <a:pt x="51" y="102"/>
                    <a:pt x="42" y="99"/>
                    <a:pt x="37" y="95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89"/>
                    <a:pt x="38" y="87"/>
                    <a:pt x="40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87"/>
                    <a:pt x="22" y="89"/>
                    <a:pt x="22" y="91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4" y="109"/>
                    <a:pt x="8" y="108"/>
                    <a:pt x="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08"/>
                    <a:pt x="95" y="109"/>
                    <a:pt x="87" y="109"/>
                  </a:cubicBezTo>
                  <a:close/>
                  <a:moveTo>
                    <a:pt x="62" y="10"/>
                  </a:moveTo>
                  <a:cubicBezTo>
                    <a:pt x="61" y="10"/>
                    <a:pt x="60" y="11"/>
                    <a:pt x="60" y="1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6" y="7"/>
                    <a:pt x="57" y="7"/>
                    <a:pt x="58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8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9B6895-863F-9342-B665-E5362698DE24}"/>
              </a:ext>
            </a:extLst>
          </p:cNvPr>
          <p:cNvSpPr/>
          <p:nvPr/>
        </p:nvSpPr>
        <p:spPr>
          <a:xfrm>
            <a:off x="0" y="2568044"/>
            <a:ext cx="9144000" cy="258126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7B5462-7C83-154B-A8B0-7668C53C778E}"/>
              </a:ext>
            </a:extLst>
          </p:cNvPr>
          <p:cNvSpPr/>
          <p:nvPr/>
        </p:nvSpPr>
        <p:spPr>
          <a:xfrm>
            <a:off x="4260269" y="-791569"/>
            <a:ext cx="5783953" cy="50043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A54446-3B56-DC49-8E40-E81925F929A4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ctangle 5"/>
          <p:cNvSpPr/>
          <p:nvPr/>
        </p:nvSpPr>
        <p:spPr>
          <a:xfrm>
            <a:off x="572222" y="3427991"/>
            <a:ext cx="8096857" cy="78483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GB" sz="4500" b="1" dirty="0">
                <a:effectLst>
                  <a:outerShdw blurRad="825500" sx="102000" sy="102000" algn="ctr" rotWithShape="0">
                    <a:prstClr val="black">
                      <a:alpha val="8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t*</a:t>
            </a:r>
            <a:endParaRPr lang="en-US" sz="25800" b="1" dirty="0">
              <a:effectLst>
                <a:outerShdw blurRad="825500" sx="102000" sy="102000" algn="ctr" rotWithShape="0">
                  <a:prstClr val="black">
                    <a:alpha val="8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D9E431E-9FBF-5140-9FBD-7E0D5F1653B4}"/>
              </a:ext>
            </a:extLst>
          </p:cNvPr>
          <p:cNvSpPr/>
          <p:nvPr/>
        </p:nvSpPr>
        <p:spPr>
          <a:xfrm>
            <a:off x="6534050" y="2432186"/>
            <a:ext cx="2609949" cy="271712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/>
          <p:cNvSpPr/>
          <p:nvPr/>
        </p:nvSpPr>
        <p:spPr>
          <a:xfrm>
            <a:off x="572222" y="1157167"/>
            <a:ext cx="4469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572221" y="858046"/>
            <a:ext cx="4469856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572221" y="1618832"/>
            <a:ext cx="4469857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9A4A4-2F11-9549-82C1-0DDD9F4449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A11C50F-0904-604C-A401-68D46434A8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6126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71158A7-69A0-7B41-99CC-B41C39F78F53}"/>
              </a:ext>
            </a:extLst>
          </p:cNvPr>
          <p:cNvSpPr/>
          <p:nvPr/>
        </p:nvSpPr>
        <p:spPr>
          <a:xfrm>
            <a:off x="-641939" y="-1106888"/>
            <a:ext cx="4669072" cy="46690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6F6BA-C9F1-DB44-A2BD-23B05CA5F97D}"/>
              </a:ext>
            </a:extLst>
          </p:cNvPr>
          <p:cNvSpPr/>
          <p:nvPr/>
        </p:nvSpPr>
        <p:spPr>
          <a:xfrm>
            <a:off x="4572001" y="1922093"/>
            <a:ext cx="4572000" cy="322721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9" name="Group 8"/>
          <p:cNvGrpSpPr/>
          <p:nvPr/>
        </p:nvGrpSpPr>
        <p:grpSpPr>
          <a:xfrm>
            <a:off x="2841125" y="2571750"/>
            <a:ext cx="909360" cy="909360"/>
            <a:chOff x="5328833" y="4210371"/>
            <a:chExt cx="1428428" cy="1428428"/>
          </a:xfrm>
        </p:grpSpPr>
        <p:grpSp>
          <p:nvGrpSpPr>
            <p:cNvPr id="5" name="Group 4"/>
            <p:cNvGrpSpPr/>
            <p:nvPr/>
          </p:nvGrpSpPr>
          <p:grpSpPr>
            <a:xfrm>
              <a:off x="5328833" y="4210371"/>
              <a:ext cx="1428428" cy="1428428"/>
              <a:chOff x="5328833" y="4210371"/>
              <a:chExt cx="1428428" cy="1428428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5328833" y="4210371"/>
                <a:ext cx="1428428" cy="14284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458632" y="4340170"/>
                <a:ext cx="1168830" cy="116883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6" name="Freeform 79"/>
            <p:cNvSpPr>
              <a:spLocks noEditPoints="1"/>
            </p:cNvSpPr>
            <p:nvPr/>
          </p:nvSpPr>
          <p:spPr bwMode="auto">
            <a:xfrm>
              <a:off x="5773337" y="4633118"/>
              <a:ext cx="513236" cy="582934"/>
            </a:xfrm>
            <a:custGeom>
              <a:avLst/>
              <a:gdLst>
                <a:gd name="T0" fmla="*/ 219355 w 102"/>
                <a:gd name="T1" fmla="*/ 274473 h 116"/>
                <a:gd name="T2" fmla="*/ 206749 w 102"/>
                <a:gd name="T3" fmla="*/ 274473 h 116"/>
                <a:gd name="T4" fmla="*/ 257175 w 102"/>
                <a:gd name="T5" fmla="*/ 183822 h 116"/>
                <a:gd name="T6" fmla="*/ 173971 w 102"/>
                <a:gd name="T7" fmla="*/ 78061 h 116"/>
                <a:gd name="T8" fmla="*/ 194142 w 102"/>
                <a:gd name="T9" fmla="*/ 37772 h 116"/>
                <a:gd name="T10" fmla="*/ 191621 w 102"/>
                <a:gd name="T11" fmla="*/ 25181 h 116"/>
                <a:gd name="T12" fmla="*/ 141194 w 102"/>
                <a:gd name="T13" fmla="*/ 2518 h 116"/>
                <a:gd name="T14" fmla="*/ 133630 w 102"/>
                <a:gd name="T15" fmla="*/ 0 h 116"/>
                <a:gd name="T16" fmla="*/ 128588 w 102"/>
                <a:gd name="T17" fmla="*/ 5036 h 116"/>
                <a:gd name="T18" fmla="*/ 70597 w 102"/>
                <a:gd name="T19" fmla="*/ 115833 h 116"/>
                <a:gd name="T20" fmla="*/ 78161 w 102"/>
                <a:gd name="T21" fmla="*/ 143532 h 116"/>
                <a:gd name="T22" fmla="*/ 70597 w 102"/>
                <a:gd name="T23" fmla="*/ 158641 h 116"/>
                <a:gd name="T24" fmla="*/ 103374 w 102"/>
                <a:gd name="T25" fmla="*/ 173749 h 116"/>
                <a:gd name="T26" fmla="*/ 110938 w 102"/>
                <a:gd name="T27" fmla="*/ 158641 h 116"/>
                <a:gd name="T28" fmla="*/ 110938 w 102"/>
                <a:gd name="T29" fmla="*/ 158641 h 116"/>
                <a:gd name="T30" fmla="*/ 136151 w 102"/>
                <a:gd name="T31" fmla="*/ 148568 h 116"/>
                <a:gd name="T32" fmla="*/ 156322 w 102"/>
                <a:gd name="T33" fmla="*/ 110797 h 116"/>
                <a:gd name="T34" fmla="*/ 219355 w 102"/>
                <a:gd name="T35" fmla="*/ 183822 h 116"/>
                <a:gd name="T36" fmla="*/ 146237 w 102"/>
                <a:gd name="T37" fmla="*/ 256847 h 116"/>
                <a:gd name="T38" fmla="*/ 93289 w 102"/>
                <a:gd name="T39" fmla="*/ 239220 h 116"/>
                <a:gd name="T40" fmla="*/ 93289 w 102"/>
                <a:gd name="T41" fmla="*/ 229147 h 116"/>
                <a:gd name="T42" fmla="*/ 100853 w 102"/>
                <a:gd name="T43" fmla="*/ 219075 h 116"/>
                <a:gd name="T44" fmla="*/ 146237 w 102"/>
                <a:gd name="T45" fmla="*/ 219075 h 116"/>
                <a:gd name="T46" fmla="*/ 146237 w 102"/>
                <a:gd name="T47" fmla="*/ 201448 h 116"/>
                <a:gd name="T48" fmla="*/ 75640 w 102"/>
                <a:gd name="T49" fmla="*/ 201448 h 116"/>
                <a:gd name="T50" fmla="*/ 40341 w 102"/>
                <a:gd name="T51" fmla="*/ 201448 h 116"/>
                <a:gd name="T52" fmla="*/ 0 w 102"/>
                <a:gd name="T53" fmla="*/ 201448 h 116"/>
                <a:gd name="T54" fmla="*/ 0 w 102"/>
                <a:gd name="T55" fmla="*/ 219075 h 116"/>
                <a:gd name="T56" fmla="*/ 42863 w 102"/>
                <a:gd name="T57" fmla="*/ 219075 h 116"/>
                <a:gd name="T58" fmla="*/ 45384 w 102"/>
                <a:gd name="T59" fmla="*/ 219075 h 116"/>
                <a:gd name="T60" fmla="*/ 55469 w 102"/>
                <a:gd name="T61" fmla="*/ 229147 h 116"/>
                <a:gd name="T62" fmla="*/ 55469 w 102"/>
                <a:gd name="T63" fmla="*/ 239220 h 116"/>
                <a:gd name="T64" fmla="*/ 55469 w 102"/>
                <a:gd name="T65" fmla="*/ 274473 h 116"/>
                <a:gd name="T66" fmla="*/ 20171 w 102"/>
                <a:gd name="T67" fmla="*/ 292100 h 116"/>
                <a:gd name="T68" fmla="*/ 257175 w 102"/>
                <a:gd name="T69" fmla="*/ 292100 h 116"/>
                <a:gd name="T70" fmla="*/ 219355 w 102"/>
                <a:gd name="T71" fmla="*/ 274473 h 116"/>
                <a:gd name="T72" fmla="*/ 156322 w 102"/>
                <a:gd name="T73" fmla="*/ 25181 h 116"/>
                <a:gd name="T74" fmla="*/ 151279 w 102"/>
                <a:gd name="T75" fmla="*/ 30217 h 116"/>
                <a:gd name="T76" fmla="*/ 108417 w 102"/>
                <a:gd name="T77" fmla="*/ 110797 h 116"/>
                <a:gd name="T78" fmla="*/ 93289 w 102"/>
                <a:gd name="T79" fmla="*/ 103242 h 116"/>
                <a:gd name="T80" fmla="*/ 93289 w 102"/>
                <a:gd name="T81" fmla="*/ 98206 h 116"/>
                <a:gd name="T82" fmla="*/ 133630 w 102"/>
                <a:gd name="T83" fmla="*/ 25181 h 116"/>
                <a:gd name="T84" fmla="*/ 138673 w 102"/>
                <a:gd name="T85" fmla="*/ 20145 h 116"/>
                <a:gd name="T86" fmla="*/ 146237 w 102"/>
                <a:gd name="T87" fmla="*/ 20145 h 116"/>
                <a:gd name="T88" fmla="*/ 156322 w 102"/>
                <a:gd name="T89" fmla="*/ 25181 h 116"/>
                <a:gd name="T90" fmla="*/ 156322 w 102"/>
                <a:gd name="T91" fmla="*/ 25181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2" h="116">
                  <a:moveTo>
                    <a:pt x="87" y="109"/>
                  </a:moveTo>
                  <a:cubicBezTo>
                    <a:pt x="82" y="109"/>
                    <a:pt x="82" y="109"/>
                    <a:pt x="82" y="109"/>
                  </a:cubicBezTo>
                  <a:cubicBezTo>
                    <a:pt x="94" y="101"/>
                    <a:pt x="102" y="88"/>
                    <a:pt x="102" y="73"/>
                  </a:cubicBezTo>
                  <a:cubicBezTo>
                    <a:pt x="102" y="52"/>
                    <a:pt x="88" y="35"/>
                    <a:pt x="69" y="3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3"/>
                    <a:pt x="77" y="11"/>
                    <a:pt x="76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50"/>
                    <a:pt x="28" y="55"/>
                    <a:pt x="31" y="5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8" y="65"/>
                    <a:pt x="52" y="63"/>
                    <a:pt x="54" y="59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76" y="46"/>
                    <a:pt x="87" y="58"/>
                    <a:pt x="87" y="73"/>
                  </a:cubicBezTo>
                  <a:cubicBezTo>
                    <a:pt x="87" y="89"/>
                    <a:pt x="74" y="102"/>
                    <a:pt x="58" y="102"/>
                  </a:cubicBezTo>
                  <a:cubicBezTo>
                    <a:pt x="51" y="102"/>
                    <a:pt x="42" y="99"/>
                    <a:pt x="37" y="95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89"/>
                    <a:pt x="38" y="87"/>
                    <a:pt x="40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87"/>
                    <a:pt x="22" y="89"/>
                    <a:pt x="22" y="91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4" y="109"/>
                    <a:pt x="8" y="108"/>
                    <a:pt x="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08"/>
                    <a:pt x="95" y="109"/>
                    <a:pt x="87" y="109"/>
                  </a:cubicBezTo>
                  <a:close/>
                  <a:moveTo>
                    <a:pt x="62" y="10"/>
                  </a:moveTo>
                  <a:cubicBezTo>
                    <a:pt x="61" y="10"/>
                    <a:pt x="60" y="11"/>
                    <a:pt x="60" y="1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6" y="7"/>
                    <a:pt x="57" y="7"/>
                    <a:pt x="58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 sz="1013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95802" y="1184757"/>
            <a:ext cx="4465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4E2B1-9C87-4D17-96E7-69AB1A583739}"/>
              </a:ext>
            </a:extLst>
          </p:cNvPr>
          <p:cNvSpPr/>
          <p:nvPr/>
        </p:nvSpPr>
        <p:spPr>
          <a:xfrm>
            <a:off x="4595802" y="885957"/>
            <a:ext cx="4465282" cy="2988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B1A80-71F5-4FF2-A33E-5D89CD8D6C10}"/>
              </a:ext>
            </a:extLst>
          </p:cNvPr>
          <p:cNvSpPr/>
          <p:nvPr/>
        </p:nvSpPr>
        <p:spPr>
          <a:xfrm>
            <a:off x="4738768" y="2261571"/>
            <a:ext cx="4275823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bg1"/>
              </a:solidFill>
              <a:latin typeface="DauphinPlai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8741759" y="30392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97B9B-F349-964F-91ED-E9390081A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EFE43-D811-5E44-920C-2B42F29E1705}"/>
              </a:ext>
            </a:extLst>
          </p:cNvPr>
          <p:cNvSpPr/>
          <p:nvPr/>
        </p:nvSpPr>
        <p:spPr>
          <a:xfrm>
            <a:off x="4694264" y="1240817"/>
            <a:ext cx="3881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213453-F548-964B-9CD9-B4D849DB0A92}"/>
              </a:ext>
            </a:extLst>
          </p:cNvPr>
          <p:cNvSpPr/>
          <p:nvPr/>
        </p:nvSpPr>
        <p:spPr>
          <a:xfrm>
            <a:off x="4694263" y="941696"/>
            <a:ext cx="3881453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4"/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accent4"/>
              </a:solidFill>
              <a:latin typeface="DauphinPlai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F8D87-BD95-8E4E-A73E-4A28EEFE3E63}"/>
              </a:ext>
            </a:extLst>
          </p:cNvPr>
          <p:cNvSpPr/>
          <p:nvPr/>
        </p:nvSpPr>
        <p:spPr>
          <a:xfrm>
            <a:off x="4694264" y="1702482"/>
            <a:ext cx="3881454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8282" y="2151379"/>
            <a:ext cx="884372" cy="884372"/>
            <a:chOff x="5328833" y="4210371"/>
            <a:chExt cx="1428428" cy="1428428"/>
          </a:xfrm>
        </p:grpSpPr>
        <p:grpSp>
          <p:nvGrpSpPr>
            <p:cNvPr id="16" name="Group 15"/>
            <p:cNvGrpSpPr/>
            <p:nvPr/>
          </p:nvGrpSpPr>
          <p:grpSpPr>
            <a:xfrm>
              <a:off x="5328833" y="4210371"/>
              <a:ext cx="1428428" cy="1428428"/>
              <a:chOff x="5328833" y="4210371"/>
              <a:chExt cx="1428428" cy="142842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328833" y="4210371"/>
                <a:ext cx="1428428" cy="14284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458632" y="4321396"/>
                <a:ext cx="1168830" cy="116883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17" name="Freeform 79"/>
            <p:cNvSpPr>
              <a:spLocks noEditPoints="1"/>
            </p:cNvSpPr>
            <p:nvPr/>
          </p:nvSpPr>
          <p:spPr bwMode="auto">
            <a:xfrm>
              <a:off x="5810887" y="4681910"/>
              <a:ext cx="420690" cy="477819"/>
            </a:xfrm>
            <a:custGeom>
              <a:avLst/>
              <a:gdLst>
                <a:gd name="T0" fmla="*/ 219355 w 102"/>
                <a:gd name="T1" fmla="*/ 274473 h 116"/>
                <a:gd name="T2" fmla="*/ 206749 w 102"/>
                <a:gd name="T3" fmla="*/ 274473 h 116"/>
                <a:gd name="T4" fmla="*/ 257175 w 102"/>
                <a:gd name="T5" fmla="*/ 183822 h 116"/>
                <a:gd name="T6" fmla="*/ 173971 w 102"/>
                <a:gd name="T7" fmla="*/ 78061 h 116"/>
                <a:gd name="T8" fmla="*/ 194142 w 102"/>
                <a:gd name="T9" fmla="*/ 37772 h 116"/>
                <a:gd name="T10" fmla="*/ 191621 w 102"/>
                <a:gd name="T11" fmla="*/ 25181 h 116"/>
                <a:gd name="T12" fmla="*/ 141194 w 102"/>
                <a:gd name="T13" fmla="*/ 2518 h 116"/>
                <a:gd name="T14" fmla="*/ 133630 w 102"/>
                <a:gd name="T15" fmla="*/ 0 h 116"/>
                <a:gd name="T16" fmla="*/ 128588 w 102"/>
                <a:gd name="T17" fmla="*/ 5036 h 116"/>
                <a:gd name="T18" fmla="*/ 70597 w 102"/>
                <a:gd name="T19" fmla="*/ 115833 h 116"/>
                <a:gd name="T20" fmla="*/ 78161 w 102"/>
                <a:gd name="T21" fmla="*/ 143532 h 116"/>
                <a:gd name="T22" fmla="*/ 70597 w 102"/>
                <a:gd name="T23" fmla="*/ 158641 h 116"/>
                <a:gd name="T24" fmla="*/ 103374 w 102"/>
                <a:gd name="T25" fmla="*/ 173749 h 116"/>
                <a:gd name="T26" fmla="*/ 110938 w 102"/>
                <a:gd name="T27" fmla="*/ 158641 h 116"/>
                <a:gd name="T28" fmla="*/ 110938 w 102"/>
                <a:gd name="T29" fmla="*/ 158641 h 116"/>
                <a:gd name="T30" fmla="*/ 136151 w 102"/>
                <a:gd name="T31" fmla="*/ 148568 h 116"/>
                <a:gd name="T32" fmla="*/ 156322 w 102"/>
                <a:gd name="T33" fmla="*/ 110797 h 116"/>
                <a:gd name="T34" fmla="*/ 219355 w 102"/>
                <a:gd name="T35" fmla="*/ 183822 h 116"/>
                <a:gd name="T36" fmla="*/ 146237 w 102"/>
                <a:gd name="T37" fmla="*/ 256847 h 116"/>
                <a:gd name="T38" fmla="*/ 93289 w 102"/>
                <a:gd name="T39" fmla="*/ 239220 h 116"/>
                <a:gd name="T40" fmla="*/ 93289 w 102"/>
                <a:gd name="T41" fmla="*/ 229147 h 116"/>
                <a:gd name="T42" fmla="*/ 100853 w 102"/>
                <a:gd name="T43" fmla="*/ 219075 h 116"/>
                <a:gd name="T44" fmla="*/ 146237 w 102"/>
                <a:gd name="T45" fmla="*/ 219075 h 116"/>
                <a:gd name="T46" fmla="*/ 146237 w 102"/>
                <a:gd name="T47" fmla="*/ 201448 h 116"/>
                <a:gd name="T48" fmla="*/ 75640 w 102"/>
                <a:gd name="T49" fmla="*/ 201448 h 116"/>
                <a:gd name="T50" fmla="*/ 40341 w 102"/>
                <a:gd name="T51" fmla="*/ 201448 h 116"/>
                <a:gd name="T52" fmla="*/ 0 w 102"/>
                <a:gd name="T53" fmla="*/ 201448 h 116"/>
                <a:gd name="T54" fmla="*/ 0 w 102"/>
                <a:gd name="T55" fmla="*/ 219075 h 116"/>
                <a:gd name="T56" fmla="*/ 42863 w 102"/>
                <a:gd name="T57" fmla="*/ 219075 h 116"/>
                <a:gd name="T58" fmla="*/ 45384 w 102"/>
                <a:gd name="T59" fmla="*/ 219075 h 116"/>
                <a:gd name="T60" fmla="*/ 55469 w 102"/>
                <a:gd name="T61" fmla="*/ 229147 h 116"/>
                <a:gd name="T62" fmla="*/ 55469 w 102"/>
                <a:gd name="T63" fmla="*/ 239220 h 116"/>
                <a:gd name="T64" fmla="*/ 55469 w 102"/>
                <a:gd name="T65" fmla="*/ 274473 h 116"/>
                <a:gd name="T66" fmla="*/ 20171 w 102"/>
                <a:gd name="T67" fmla="*/ 292100 h 116"/>
                <a:gd name="T68" fmla="*/ 257175 w 102"/>
                <a:gd name="T69" fmla="*/ 292100 h 116"/>
                <a:gd name="T70" fmla="*/ 219355 w 102"/>
                <a:gd name="T71" fmla="*/ 274473 h 116"/>
                <a:gd name="T72" fmla="*/ 156322 w 102"/>
                <a:gd name="T73" fmla="*/ 25181 h 116"/>
                <a:gd name="T74" fmla="*/ 151279 w 102"/>
                <a:gd name="T75" fmla="*/ 30217 h 116"/>
                <a:gd name="T76" fmla="*/ 108417 w 102"/>
                <a:gd name="T77" fmla="*/ 110797 h 116"/>
                <a:gd name="T78" fmla="*/ 93289 w 102"/>
                <a:gd name="T79" fmla="*/ 103242 h 116"/>
                <a:gd name="T80" fmla="*/ 93289 w 102"/>
                <a:gd name="T81" fmla="*/ 98206 h 116"/>
                <a:gd name="T82" fmla="*/ 133630 w 102"/>
                <a:gd name="T83" fmla="*/ 25181 h 116"/>
                <a:gd name="T84" fmla="*/ 138673 w 102"/>
                <a:gd name="T85" fmla="*/ 20145 h 116"/>
                <a:gd name="T86" fmla="*/ 146237 w 102"/>
                <a:gd name="T87" fmla="*/ 20145 h 116"/>
                <a:gd name="T88" fmla="*/ 156322 w 102"/>
                <a:gd name="T89" fmla="*/ 25181 h 116"/>
                <a:gd name="T90" fmla="*/ 156322 w 102"/>
                <a:gd name="T91" fmla="*/ 25181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2" h="116">
                  <a:moveTo>
                    <a:pt x="87" y="109"/>
                  </a:moveTo>
                  <a:cubicBezTo>
                    <a:pt x="82" y="109"/>
                    <a:pt x="82" y="109"/>
                    <a:pt x="82" y="109"/>
                  </a:cubicBezTo>
                  <a:cubicBezTo>
                    <a:pt x="94" y="101"/>
                    <a:pt x="102" y="88"/>
                    <a:pt x="102" y="73"/>
                  </a:cubicBezTo>
                  <a:cubicBezTo>
                    <a:pt x="102" y="52"/>
                    <a:pt x="88" y="35"/>
                    <a:pt x="69" y="3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3"/>
                    <a:pt x="77" y="11"/>
                    <a:pt x="76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50"/>
                    <a:pt x="28" y="55"/>
                    <a:pt x="31" y="5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8" y="65"/>
                    <a:pt x="52" y="63"/>
                    <a:pt x="54" y="59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76" y="46"/>
                    <a:pt x="87" y="58"/>
                    <a:pt x="87" y="73"/>
                  </a:cubicBezTo>
                  <a:cubicBezTo>
                    <a:pt x="87" y="89"/>
                    <a:pt x="74" y="102"/>
                    <a:pt x="58" y="102"/>
                  </a:cubicBezTo>
                  <a:cubicBezTo>
                    <a:pt x="51" y="102"/>
                    <a:pt x="42" y="99"/>
                    <a:pt x="37" y="95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89"/>
                    <a:pt x="38" y="87"/>
                    <a:pt x="40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87"/>
                    <a:pt x="22" y="89"/>
                    <a:pt x="22" y="91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4" y="109"/>
                    <a:pt x="8" y="108"/>
                    <a:pt x="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08"/>
                    <a:pt x="95" y="109"/>
                    <a:pt x="87" y="109"/>
                  </a:cubicBezTo>
                  <a:close/>
                  <a:moveTo>
                    <a:pt x="62" y="10"/>
                  </a:moveTo>
                  <a:cubicBezTo>
                    <a:pt x="61" y="10"/>
                    <a:pt x="60" y="11"/>
                    <a:pt x="60" y="1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6" y="7"/>
                    <a:pt x="57" y="7"/>
                    <a:pt x="58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 sz="1013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2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176B0B4-07AF-B040-95CA-E8812CAFF3EC}"/>
              </a:ext>
            </a:extLst>
          </p:cNvPr>
          <p:cNvSpPr/>
          <p:nvPr/>
        </p:nvSpPr>
        <p:spPr>
          <a:xfrm>
            <a:off x="4678199" y="3649110"/>
            <a:ext cx="4465801" cy="150020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Freeform 79"/>
          <p:cNvSpPr>
            <a:spLocks noEditPoints="1"/>
          </p:cNvSpPr>
          <p:nvPr/>
        </p:nvSpPr>
        <p:spPr bwMode="auto">
          <a:xfrm>
            <a:off x="3897263" y="4416056"/>
            <a:ext cx="568539" cy="645747"/>
          </a:xfrm>
          <a:custGeom>
            <a:avLst/>
            <a:gdLst>
              <a:gd name="T0" fmla="*/ 219355 w 102"/>
              <a:gd name="T1" fmla="*/ 274473 h 116"/>
              <a:gd name="T2" fmla="*/ 206749 w 102"/>
              <a:gd name="T3" fmla="*/ 274473 h 116"/>
              <a:gd name="T4" fmla="*/ 257175 w 102"/>
              <a:gd name="T5" fmla="*/ 183822 h 116"/>
              <a:gd name="T6" fmla="*/ 173971 w 102"/>
              <a:gd name="T7" fmla="*/ 78061 h 116"/>
              <a:gd name="T8" fmla="*/ 194142 w 102"/>
              <a:gd name="T9" fmla="*/ 37772 h 116"/>
              <a:gd name="T10" fmla="*/ 191621 w 102"/>
              <a:gd name="T11" fmla="*/ 25181 h 116"/>
              <a:gd name="T12" fmla="*/ 141194 w 102"/>
              <a:gd name="T13" fmla="*/ 2518 h 116"/>
              <a:gd name="T14" fmla="*/ 133630 w 102"/>
              <a:gd name="T15" fmla="*/ 0 h 116"/>
              <a:gd name="T16" fmla="*/ 128588 w 102"/>
              <a:gd name="T17" fmla="*/ 5036 h 116"/>
              <a:gd name="T18" fmla="*/ 70597 w 102"/>
              <a:gd name="T19" fmla="*/ 115833 h 116"/>
              <a:gd name="T20" fmla="*/ 78161 w 102"/>
              <a:gd name="T21" fmla="*/ 143532 h 116"/>
              <a:gd name="T22" fmla="*/ 70597 w 102"/>
              <a:gd name="T23" fmla="*/ 158641 h 116"/>
              <a:gd name="T24" fmla="*/ 103374 w 102"/>
              <a:gd name="T25" fmla="*/ 173749 h 116"/>
              <a:gd name="T26" fmla="*/ 110938 w 102"/>
              <a:gd name="T27" fmla="*/ 158641 h 116"/>
              <a:gd name="T28" fmla="*/ 110938 w 102"/>
              <a:gd name="T29" fmla="*/ 158641 h 116"/>
              <a:gd name="T30" fmla="*/ 136151 w 102"/>
              <a:gd name="T31" fmla="*/ 148568 h 116"/>
              <a:gd name="T32" fmla="*/ 156322 w 102"/>
              <a:gd name="T33" fmla="*/ 110797 h 116"/>
              <a:gd name="T34" fmla="*/ 219355 w 102"/>
              <a:gd name="T35" fmla="*/ 183822 h 116"/>
              <a:gd name="T36" fmla="*/ 146237 w 102"/>
              <a:gd name="T37" fmla="*/ 256847 h 116"/>
              <a:gd name="T38" fmla="*/ 93289 w 102"/>
              <a:gd name="T39" fmla="*/ 239220 h 116"/>
              <a:gd name="T40" fmla="*/ 93289 w 102"/>
              <a:gd name="T41" fmla="*/ 229147 h 116"/>
              <a:gd name="T42" fmla="*/ 100853 w 102"/>
              <a:gd name="T43" fmla="*/ 219075 h 116"/>
              <a:gd name="T44" fmla="*/ 146237 w 102"/>
              <a:gd name="T45" fmla="*/ 219075 h 116"/>
              <a:gd name="T46" fmla="*/ 146237 w 102"/>
              <a:gd name="T47" fmla="*/ 201448 h 116"/>
              <a:gd name="T48" fmla="*/ 75640 w 102"/>
              <a:gd name="T49" fmla="*/ 201448 h 116"/>
              <a:gd name="T50" fmla="*/ 40341 w 102"/>
              <a:gd name="T51" fmla="*/ 201448 h 116"/>
              <a:gd name="T52" fmla="*/ 0 w 102"/>
              <a:gd name="T53" fmla="*/ 201448 h 116"/>
              <a:gd name="T54" fmla="*/ 0 w 102"/>
              <a:gd name="T55" fmla="*/ 219075 h 116"/>
              <a:gd name="T56" fmla="*/ 42863 w 102"/>
              <a:gd name="T57" fmla="*/ 219075 h 116"/>
              <a:gd name="T58" fmla="*/ 45384 w 102"/>
              <a:gd name="T59" fmla="*/ 219075 h 116"/>
              <a:gd name="T60" fmla="*/ 55469 w 102"/>
              <a:gd name="T61" fmla="*/ 229147 h 116"/>
              <a:gd name="T62" fmla="*/ 55469 w 102"/>
              <a:gd name="T63" fmla="*/ 239220 h 116"/>
              <a:gd name="T64" fmla="*/ 55469 w 102"/>
              <a:gd name="T65" fmla="*/ 274473 h 116"/>
              <a:gd name="T66" fmla="*/ 20171 w 102"/>
              <a:gd name="T67" fmla="*/ 292100 h 116"/>
              <a:gd name="T68" fmla="*/ 257175 w 102"/>
              <a:gd name="T69" fmla="*/ 292100 h 116"/>
              <a:gd name="T70" fmla="*/ 219355 w 102"/>
              <a:gd name="T71" fmla="*/ 274473 h 116"/>
              <a:gd name="T72" fmla="*/ 156322 w 102"/>
              <a:gd name="T73" fmla="*/ 25181 h 116"/>
              <a:gd name="T74" fmla="*/ 151279 w 102"/>
              <a:gd name="T75" fmla="*/ 30217 h 116"/>
              <a:gd name="T76" fmla="*/ 108417 w 102"/>
              <a:gd name="T77" fmla="*/ 110797 h 116"/>
              <a:gd name="T78" fmla="*/ 93289 w 102"/>
              <a:gd name="T79" fmla="*/ 103242 h 116"/>
              <a:gd name="T80" fmla="*/ 93289 w 102"/>
              <a:gd name="T81" fmla="*/ 98206 h 116"/>
              <a:gd name="T82" fmla="*/ 133630 w 102"/>
              <a:gd name="T83" fmla="*/ 25181 h 116"/>
              <a:gd name="T84" fmla="*/ 138673 w 102"/>
              <a:gd name="T85" fmla="*/ 20145 h 116"/>
              <a:gd name="T86" fmla="*/ 146237 w 102"/>
              <a:gd name="T87" fmla="*/ 20145 h 116"/>
              <a:gd name="T88" fmla="*/ 156322 w 102"/>
              <a:gd name="T89" fmla="*/ 25181 h 116"/>
              <a:gd name="T90" fmla="*/ 156322 w 102"/>
              <a:gd name="T91" fmla="*/ 25181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02" h="116">
                <a:moveTo>
                  <a:pt x="87" y="109"/>
                </a:moveTo>
                <a:cubicBezTo>
                  <a:pt x="82" y="109"/>
                  <a:pt x="82" y="109"/>
                  <a:pt x="82" y="109"/>
                </a:cubicBezTo>
                <a:cubicBezTo>
                  <a:pt x="94" y="101"/>
                  <a:pt x="102" y="88"/>
                  <a:pt x="102" y="73"/>
                </a:cubicBezTo>
                <a:cubicBezTo>
                  <a:pt x="102" y="52"/>
                  <a:pt x="88" y="35"/>
                  <a:pt x="69" y="31"/>
                </a:cubicBezTo>
                <a:cubicBezTo>
                  <a:pt x="77" y="15"/>
                  <a:pt x="77" y="15"/>
                  <a:pt x="77" y="15"/>
                </a:cubicBezTo>
                <a:cubicBezTo>
                  <a:pt x="78" y="13"/>
                  <a:pt x="77" y="11"/>
                  <a:pt x="76" y="10"/>
                </a:cubicBezTo>
                <a:cubicBezTo>
                  <a:pt x="56" y="1"/>
                  <a:pt x="56" y="1"/>
                  <a:pt x="56" y="1"/>
                </a:cubicBezTo>
                <a:cubicBezTo>
                  <a:pt x="55" y="0"/>
                  <a:pt x="54" y="0"/>
                  <a:pt x="53" y="0"/>
                </a:cubicBezTo>
                <a:cubicBezTo>
                  <a:pt x="52" y="1"/>
                  <a:pt x="52" y="2"/>
                  <a:pt x="51" y="2"/>
                </a:cubicBezTo>
                <a:cubicBezTo>
                  <a:pt x="28" y="46"/>
                  <a:pt x="28" y="46"/>
                  <a:pt x="28" y="46"/>
                </a:cubicBezTo>
                <a:cubicBezTo>
                  <a:pt x="26" y="50"/>
                  <a:pt x="28" y="55"/>
                  <a:pt x="31" y="57"/>
                </a:cubicBezTo>
                <a:cubicBezTo>
                  <a:pt x="28" y="63"/>
                  <a:pt x="28" y="63"/>
                  <a:pt x="28" y="63"/>
                </a:cubicBezTo>
                <a:cubicBezTo>
                  <a:pt x="41" y="69"/>
                  <a:pt x="41" y="69"/>
                  <a:pt x="41" y="69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8" y="65"/>
                  <a:pt x="52" y="63"/>
                  <a:pt x="54" y="59"/>
                </a:cubicBezTo>
                <a:cubicBezTo>
                  <a:pt x="62" y="44"/>
                  <a:pt x="62" y="44"/>
                  <a:pt x="62" y="44"/>
                </a:cubicBezTo>
                <a:cubicBezTo>
                  <a:pt x="76" y="46"/>
                  <a:pt x="87" y="58"/>
                  <a:pt x="87" y="73"/>
                </a:cubicBezTo>
                <a:cubicBezTo>
                  <a:pt x="87" y="89"/>
                  <a:pt x="74" y="102"/>
                  <a:pt x="58" y="102"/>
                </a:cubicBezTo>
                <a:cubicBezTo>
                  <a:pt x="51" y="102"/>
                  <a:pt x="42" y="99"/>
                  <a:pt x="37" y="95"/>
                </a:cubicBezTo>
                <a:cubicBezTo>
                  <a:pt x="37" y="91"/>
                  <a:pt x="37" y="91"/>
                  <a:pt x="37" y="91"/>
                </a:cubicBezTo>
                <a:cubicBezTo>
                  <a:pt x="37" y="89"/>
                  <a:pt x="38" y="87"/>
                  <a:pt x="40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80"/>
                  <a:pt x="58" y="80"/>
                  <a:pt x="58" y="80"/>
                </a:cubicBezTo>
                <a:cubicBezTo>
                  <a:pt x="30" y="80"/>
                  <a:pt x="30" y="80"/>
                  <a:pt x="30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0" y="87"/>
                  <a:pt x="0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20" y="87"/>
                  <a:pt x="22" y="89"/>
                  <a:pt x="22" y="91"/>
                </a:cubicBezTo>
                <a:cubicBezTo>
                  <a:pt x="22" y="95"/>
                  <a:pt x="22" y="95"/>
                  <a:pt x="22" y="95"/>
                </a:cubicBezTo>
                <a:cubicBezTo>
                  <a:pt x="22" y="109"/>
                  <a:pt x="22" y="109"/>
                  <a:pt x="22" y="109"/>
                </a:cubicBezTo>
                <a:cubicBezTo>
                  <a:pt x="14" y="109"/>
                  <a:pt x="8" y="108"/>
                  <a:pt x="8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08"/>
                  <a:pt x="95" y="109"/>
                  <a:pt x="87" y="109"/>
                </a:cubicBezTo>
                <a:close/>
                <a:moveTo>
                  <a:pt x="62" y="10"/>
                </a:moveTo>
                <a:cubicBezTo>
                  <a:pt x="61" y="10"/>
                  <a:pt x="60" y="11"/>
                  <a:pt x="60" y="12"/>
                </a:cubicBezTo>
                <a:cubicBezTo>
                  <a:pt x="43" y="44"/>
                  <a:pt x="43" y="44"/>
                  <a:pt x="43" y="44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0"/>
                  <a:pt x="37" y="40"/>
                  <a:pt x="37" y="39"/>
                </a:cubicBezTo>
                <a:cubicBezTo>
                  <a:pt x="53" y="10"/>
                  <a:pt x="53" y="10"/>
                  <a:pt x="53" y="10"/>
                </a:cubicBezTo>
                <a:cubicBezTo>
                  <a:pt x="53" y="9"/>
                  <a:pt x="54" y="8"/>
                  <a:pt x="55" y="8"/>
                </a:cubicBezTo>
                <a:cubicBezTo>
                  <a:pt x="56" y="7"/>
                  <a:pt x="57" y="7"/>
                  <a:pt x="58" y="8"/>
                </a:cubicBezTo>
                <a:cubicBezTo>
                  <a:pt x="62" y="10"/>
                  <a:pt x="62" y="10"/>
                  <a:pt x="62" y="10"/>
                </a:cubicBezTo>
                <a:cubicBezTo>
                  <a:pt x="62" y="10"/>
                  <a:pt x="62" y="10"/>
                  <a:pt x="62" y="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US" sz="101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299390" y="26265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D9AF0-410C-8F40-B37F-DE1245B220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405C47-102C-A24E-A53A-B1216076D81C}"/>
              </a:ext>
            </a:extLst>
          </p:cNvPr>
          <p:cNvSpPr/>
          <p:nvPr/>
        </p:nvSpPr>
        <p:spPr>
          <a:xfrm>
            <a:off x="572223" y="887809"/>
            <a:ext cx="3173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5D15A-B43D-D943-B2AB-D3E24F08408C}"/>
              </a:ext>
            </a:extLst>
          </p:cNvPr>
          <p:cNvSpPr/>
          <p:nvPr/>
        </p:nvSpPr>
        <p:spPr>
          <a:xfrm>
            <a:off x="572222" y="588688"/>
            <a:ext cx="3173529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184AC7-4332-9047-89EF-538158099BE9}"/>
              </a:ext>
            </a:extLst>
          </p:cNvPr>
          <p:cNvSpPr/>
          <p:nvPr/>
        </p:nvSpPr>
        <p:spPr>
          <a:xfrm>
            <a:off x="572223" y="1349474"/>
            <a:ext cx="3173530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13546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8741759" y="303920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20973-25CB-3C49-8D43-3AA6E68F85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5118" y="0"/>
            <a:ext cx="3303190" cy="4191529"/>
          </a:xfrm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901F6E-5E3D-914E-AD7E-F1995F036F77}"/>
              </a:ext>
            </a:extLst>
          </p:cNvPr>
          <p:cNvSpPr/>
          <p:nvPr/>
        </p:nvSpPr>
        <p:spPr>
          <a:xfrm>
            <a:off x="5098219" y="1190952"/>
            <a:ext cx="364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23DE97-355F-094A-BED0-FC51312EA5E1}"/>
              </a:ext>
            </a:extLst>
          </p:cNvPr>
          <p:cNvSpPr/>
          <p:nvPr/>
        </p:nvSpPr>
        <p:spPr>
          <a:xfrm>
            <a:off x="5098218" y="891831"/>
            <a:ext cx="3643541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4"/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accent4"/>
              </a:solidFill>
              <a:latin typeface="DauphinPlain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7808E0-DFB7-DF47-8F1C-D739D7D7D7F0}"/>
              </a:ext>
            </a:extLst>
          </p:cNvPr>
          <p:cNvSpPr/>
          <p:nvPr/>
        </p:nvSpPr>
        <p:spPr>
          <a:xfrm>
            <a:off x="5098219" y="1652617"/>
            <a:ext cx="3643542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0F362-AF7F-6648-B92C-2A1FE57250AB}"/>
              </a:ext>
            </a:extLst>
          </p:cNvPr>
          <p:cNvSpPr/>
          <p:nvPr/>
        </p:nvSpPr>
        <p:spPr>
          <a:xfrm>
            <a:off x="-588334" y="4316819"/>
            <a:ext cx="2193452" cy="5227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14621" y="0"/>
            <a:ext cx="4529379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28824-F3D8-45E1-B215-2A28F52FD433}"/>
              </a:ext>
            </a:extLst>
          </p:cNvPr>
          <p:cNvSpPr txBox="1"/>
          <p:nvPr/>
        </p:nvSpPr>
        <p:spPr>
          <a:xfrm>
            <a:off x="34968" y="4862814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320E3A-B1D9-5342-ACDF-4902967EF1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0" name="Group 19"/>
          <p:cNvGrpSpPr/>
          <p:nvPr/>
        </p:nvGrpSpPr>
        <p:grpSpPr>
          <a:xfrm>
            <a:off x="4172435" y="953957"/>
            <a:ext cx="884372" cy="884372"/>
            <a:chOff x="5328833" y="4210371"/>
            <a:chExt cx="1428428" cy="1428428"/>
          </a:xfrm>
        </p:grpSpPr>
        <p:grpSp>
          <p:nvGrpSpPr>
            <p:cNvPr id="21" name="Group 20"/>
            <p:cNvGrpSpPr/>
            <p:nvPr/>
          </p:nvGrpSpPr>
          <p:grpSpPr>
            <a:xfrm>
              <a:off x="5328833" y="4210371"/>
              <a:ext cx="1428428" cy="1428428"/>
              <a:chOff x="5328833" y="4210371"/>
              <a:chExt cx="1428428" cy="142842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328833" y="4210371"/>
                <a:ext cx="1428428" cy="14284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458632" y="4321396"/>
                <a:ext cx="1168830" cy="116883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22" name="Freeform 79"/>
            <p:cNvSpPr>
              <a:spLocks noEditPoints="1"/>
            </p:cNvSpPr>
            <p:nvPr/>
          </p:nvSpPr>
          <p:spPr bwMode="auto">
            <a:xfrm>
              <a:off x="5810887" y="4681910"/>
              <a:ext cx="420690" cy="477819"/>
            </a:xfrm>
            <a:custGeom>
              <a:avLst/>
              <a:gdLst>
                <a:gd name="T0" fmla="*/ 219355 w 102"/>
                <a:gd name="T1" fmla="*/ 274473 h 116"/>
                <a:gd name="T2" fmla="*/ 206749 w 102"/>
                <a:gd name="T3" fmla="*/ 274473 h 116"/>
                <a:gd name="T4" fmla="*/ 257175 w 102"/>
                <a:gd name="T5" fmla="*/ 183822 h 116"/>
                <a:gd name="T6" fmla="*/ 173971 w 102"/>
                <a:gd name="T7" fmla="*/ 78061 h 116"/>
                <a:gd name="T8" fmla="*/ 194142 w 102"/>
                <a:gd name="T9" fmla="*/ 37772 h 116"/>
                <a:gd name="T10" fmla="*/ 191621 w 102"/>
                <a:gd name="T11" fmla="*/ 25181 h 116"/>
                <a:gd name="T12" fmla="*/ 141194 w 102"/>
                <a:gd name="T13" fmla="*/ 2518 h 116"/>
                <a:gd name="T14" fmla="*/ 133630 w 102"/>
                <a:gd name="T15" fmla="*/ 0 h 116"/>
                <a:gd name="T16" fmla="*/ 128588 w 102"/>
                <a:gd name="T17" fmla="*/ 5036 h 116"/>
                <a:gd name="T18" fmla="*/ 70597 w 102"/>
                <a:gd name="T19" fmla="*/ 115833 h 116"/>
                <a:gd name="T20" fmla="*/ 78161 w 102"/>
                <a:gd name="T21" fmla="*/ 143532 h 116"/>
                <a:gd name="T22" fmla="*/ 70597 w 102"/>
                <a:gd name="T23" fmla="*/ 158641 h 116"/>
                <a:gd name="T24" fmla="*/ 103374 w 102"/>
                <a:gd name="T25" fmla="*/ 173749 h 116"/>
                <a:gd name="T26" fmla="*/ 110938 w 102"/>
                <a:gd name="T27" fmla="*/ 158641 h 116"/>
                <a:gd name="T28" fmla="*/ 110938 w 102"/>
                <a:gd name="T29" fmla="*/ 158641 h 116"/>
                <a:gd name="T30" fmla="*/ 136151 w 102"/>
                <a:gd name="T31" fmla="*/ 148568 h 116"/>
                <a:gd name="T32" fmla="*/ 156322 w 102"/>
                <a:gd name="T33" fmla="*/ 110797 h 116"/>
                <a:gd name="T34" fmla="*/ 219355 w 102"/>
                <a:gd name="T35" fmla="*/ 183822 h 116"/>
                <a:gd name="T36" fmla="*/ 146237 w 102"/>
                <a:gd name="T37" fmla="*/ 256847 h 116"/>
                <a:gd name="T38" fmla="*/ 93289 w 102"/>
                <a:gd name="T39" fmla="*/ 239220 h 116"/>
                <a:gd name="T40" fmla="*/ 93289 w 102"/>
                <a:gd name="T41" fmla="*/ 229147 h 116"/>
                <a:gd name="T42" fmla="*/ 100853 w 102"/>
                <a:gd name="T43" fmla="*/ 219075 h 116"/>
                <a:gd name="T44" fmla="*/ 146237 w 102"/>
                <a:gd name="T45" fmla="*/ 219075 h 116"/>
                <a:gd name="T46" fmla="*/ 146237 w 102"/>
                <a:gd name="T47" fmla="*/ 201448 h 116"/>
                <a:gd name="T48" fmla="*/ 75640 w 102"/>
                <a:gd name="T49" fmla="*/ 201448 h 116"/>
                <a:gd name="T50" fmla="*/ 40341 w 102"/>
                <a:gd name="T51" fmla="*/ 201448 h 116"/>
                <a:gd name="T52" fmla="*/ 0 w 102"/>
                <a:gd name="T53" fmla="*/ 201448 h 116"/>
                <a:gd name="T54" fmla="*/ 0 w 102"/>
                <a:gd name="T55" fmla="*/ 219075 h 116"/>
                <a:gd name="T56" fmla="*/ 42863 w 102"/>
                <a:gd name="T57" fmla="*/ 219075 h 116"/>
                <a:gd name="T58" fmla="*/ 45384 w 102"/>
                <a:gd name="T59" fmla="*/ 219075 h 116"/>
                <a:gd name="T60" fmla="*/ 55469 w 102"/>
                <a:gd name="T61" fmla="*/ 229147 h 116"/>
                <a:gd name="T62" fmla="*/ 55469 w 102"/>
                <a:gd name="T63" fmla="*/ 239220 h 116"/>
                <a:gd name="T64" fmla="*/ 55469 w 102"/>
                <a:gd name="T65" fmla="*/ 274473 h 116"/>
                <a:gd name="T66" fmla="*/ 20171 w 102"/>
                <a:gd name="T67" fmla="*/ 292100 h 116"/>
                <a:gd name="T68" fmla="*/ 257175 w 102"/>
                <a:gd name="T69" fmla="*/ 292100 h 116"/>
                <a:gd name="T70" fmla="*/ 219355 w 102"/>
                <a:gd name="T71" fmla="*/ 274473 h 116"/>
                <a:gd name="T72" fmla="*/ 156322 w 102"/>
                <a:gd name="T73" fmla="*/ 25181 h 116"/>
                <a:gd name="T74" fmla="*/ 151279 w 102"/>
                <a:gd name="T75" fmla="*/ 30217 h 116"/>
                <a:gd name="T76" fmla="*/ 108417 w 102"/>
                <a:gd name="T77" fmla="*/ 110797 h 116"/>
                <a:gd name="T78" fmla="*/ 93289 w 102"/>
                <a:gd name="T79" fmla="*/ 103242 h 116"/>
                <a:gd name="T80" fmla="*/ 93289 w 102"/>
                <a:gd name="T81" fmla="*/ 98206 h 116"/>
                <a:gd name="T82" fmla="*/ 133630 w 102"/>
                <a:gd name="T83" fmla="*/ 25181 h 116"/>
                <a:gd name="T84" fmla="*/ 138673 w 102"/>
                <a:gd name="T85" fmla="*/ 20145 h 116"/>
                <a:gd name="T86" fmla="*/ 146237 w 102"/>
                <a:gd name="T87" fmla="*/ 20145 h 116"/>
                <a:gd name="T88" fmla="*/ 156322 w 102"/>
                <a:gd name="T89" fmla="*/ 25181 h 116"/>
                <a:gd name="T90" fmla="*/ 156322 w 102"/>
                <a:gd name="T91" fmla="*/ 25181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2" h="116">
                  <a:moveTo>
                    <a:pt x="87" y="109"/>
                  </a:moveTo>
                  <a:cubicBezTo>
                    <a:pt x="82" y="109"/>
                    <a:pt x="82" y="109"/>
                    <a:pt x="82" y="109"/>
                  </a:cubicBezTo>
                  <a:cubicBezTo>
                    <a:pt x="94" y="101"/>
                    <a:pt x="102" y="88"/>
                    <a:pt x="102" y="73"/>
                  </a:cubicBezTo>
                  <a:cubicBezTo>
                    <a:pt x="102" y="52"/>
                    <a:pt x="88" y="35"/>
                    <a:pt x="69" y="3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3"/>
                    <a:pt x="77" y="11"/>
                    <a:pt x="76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50"/>
                    <a:pt x="28" y="55"/>
                    <a:pt x="31" y="5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8" y="65"/>
                    <a:pt x="52" y="63"/>
                    <a:pt x="54" y="59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76" y="46"/>
                    <a:pt x="87" y="58"/>
                    <a:pt x="87" y="73"/>
                  </a:cubicBezTo>
                  <a:cubicBezTo>
                    <a:pt x="87" y="89"/>
                    <a:pt x="74" y="102"/>
                    <a:pt x="58" y="102"/>
                  </a:cubicBezTo>
                  <a:cubicBezTo>
                    <a:pt x="51" y="102"/>
                    <a:pt x="42" y="99"/>
                    <a:pt x="37" y="95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89"/>
                    <a:pt x="38" y="87"/>
                    <a:pt x="40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87"/>
                    <a:pt x="22" y="89"/>
                    <a:pt x="22" y="91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4" y="109"/>
                    <a:pt x="8" y="108"/>
                    <a:pt x="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08"/>
                    <a:pt x="95" y="109"/>
                    <a:pt x="87" y="109"/>
                  </a:cubicBezTo>
                  <a:close/>
                  <a:moveTo>
                    <a:pt x="62" y="10"/>
                  </a:moveTo>
                  <a:cubicBezTo>
                    <a:pt x="61" y="10"/>
                    <a:pt x="60" y="11"/>
                    <a:pt x="60" y="1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6" y="7"/>
                    <a:pt x="57" y="7"/>
                    <a:pt x="58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 sz="1013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3DA6E31-616E-FF4A-A312-E8B16C1F1BD5}"/>
              </a:ext>
            </a:extLst>
          </p:cNvPr>
          <p:cNvSpPr/>
          <p:nvPr/>
        </p:nvSpPr>
        <p:spPr>
          <a:xfrm>
            <a:off x="307801" y="815687"/>
            <a:ext cx="364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C9F5B-00C4-F546-BA36-ECFBA09513B2}"/>
              </a:ext>
            </a:extLst>
          </p:cNvPr>
          <p:cNvSpPr/>
          <p:nvPr/>
        </p:nvSpPr>
        <p:spPr>
          <a:xfrm>
            <a:off x="307800" y="516566"/>
            <a:ext cx="3643541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0CAEF7-147F-F24C-8091-97C07E1AB4B1}"/>
              </a:ext>
            </a:extLst>
          </p:cNvPr>
          <p:cNvSpPr/>
          <p:nvPr/>
        </p:nvSpPr>
        <p:spPr>
          <a:xfrm>
            <a:off x="307801" y="1277352"/>
            <a:ext cx="3643542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30384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91013" y="3068664"/>
            <a:ext cx="3552987" cy="208064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7FFD81A-B270-B344-A328-27F8724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8090" y="903867"/>
            <a:ext cx="4506134" cy="3657223"/>
          </a:xfrm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8DEE2-2383-9342-8FD9-44B161DB169D}"/>
              </a:ext>
            </a:extLst>
          </p:cNvPr>
          <p:cNvSpPr/>
          <p:nvPr/>
        </p:nvSpPr>
        <p:spPr>
          <a:xfrm>
            <a:off x="228506" y="912462"/>
            <a:ext cx="3552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949EA-9F8C-F44F-B33E-896A969332D1}"/>
              </a:ext>
            </a:extLst>
          </p:cNvPr>
          <p:cNvSpPr/>
          <p:nvPr/>
        </p:nvSpPr>
        <p:spPr>
          <a:xfrm>
            <a:off x="228505" y="613341"/>
            <a:ext cx="3552986" cy="29912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t2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BBABB-ED7A-B644-A6ED-538FC18FE83C}"/>
              </a:ext>
            </a:extLst>
          </p:cNvPr>
          <p:cNvSpPr/>
          <p:nvPr/>
        </p:nvSpPr>
        <p:spPr>
          <a:xfrm>
            <a:off x="228505" y="1374127"/>
            <a:ext cx="3552987" cy="27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#t3#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DauphinPlain"/>
            </a:endParaRPr>
          </a:p>
        </p:txBody>
      </p:sp>
    </p:spTree>
    <p:extLst>
      <p:ext uri="{BB962C8B-B14F-4D97-AF65-F5344CB8AC3E}">
        <p14:creationId xmlns:p14="http://schemas.microsoft.com/office/powerpoint/2010/main" val="18237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he Biologis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E1C"/>
      </a:accent1>
      <a:accent2>
        <a:srgbClr val="ED7D31"/>
      </a:accent2>
      <a:accent3>
        <a:srgbClr val="A5A5A5"/>
      </a:accent3>
      <a:accent4>
        <a:srgbClr val="2DDBD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 Biologi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115</Words>
  <Application>Microsoft Macintosh PowerPoint</Application>
  <PresentationFormat>On-screen Show (16:9)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DauphinPlain</vt:lpstr>
      <vt:lpstr>Open Sans</vt:lpstr>
      <vt:lpstr>Open Sans SemiBold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Formatika</dc:creator>
  <cp:lastModifiedBy>Ilija Kupresanin</cp:lastModifiedBy>
  <cp:revision>55</cp:revision>
  <dcterms:created xsi:type="dcterms:W3CDTF">2021-02-25T06:19:48Z</dcterms:created>
  <dcterms:modified xsi:type="dcterms:W3CDTF">2022-02-27T23:12:29Z</dcterms:modified>
</cp:coreProperties>
</file>