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5" r:id="rId2"/>
    <p:sldId id="267" r:id="rId3"/>
    <p:sldId id="268" r:id="rId4"/>
    <p:sldId id="269" r:id="rId5"/>
    <p:sldId id="270" r:id="rId6"/>
    <p:sldId id="272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303" r:id="rId16"/>
    <p:sldId id="304" r:id="rId17"/>
    <p:sldId id="300" r:id="rId18"/>
    <p:sldId id="301" r:id="rId19"/>
    <p:sldId id="302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1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370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an Kurniawan" initials="AK" lastIdx="1" clrIdx="0">
    <p:extLst>
      <p:ext uri="{19B8F6BF-5375-455C-9EA6-DF929625EA0E}">
        <p15:presenceInfo xmlns:p15="http://schemas.microsoft.com/office/powerpoint/2012/main" userId="Andrian Kurniawan" providerId="None"/>
      </p:ext>
    </p:extLst>
  </p:cmAuthor>
  <p:cmAuthor id="2" name="Andrian Kurniawan" initials="AK [2]" lastIdx="1" clrIdx="1">
    <p:extLst>
      <p:ext uri="{19B8F6BF-5375-455C-9EA6-DF929625EA0E}">
        <p15:presenceInfo xmlns:p15="http://schemas.microsoft.com/office/powerpoint/2012/main" userId="e3e347d8f60013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A0A0A"/>
    <a:srgbClr val="0D0D0D"/>
    <a:srgbClr val="212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800" y="192"/>
      </p:cViewPr>
      <p:guideLst>
        <p:guide orient="horz" pos="2160"/>
        <p:guide pos="7310"/>
        <p:guide orient="horz" pos="346"/>
        <p:guide orient="horz" pos="3974"/>
        <p:guide pos="37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notesViewPr>
    <p:cSldViewPr snapToGrid="0">
      <p:cViewPr varScale="1">
        <p:scale>
          <a:sx n="66" d="100"/>
          <a:sy n="66" d="100"/>
        </p:scale>
        <p:origin x="228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B733B9-8EC0-42B5-8E57-02021CC32B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AE7FE-5257-44BC-A234-983385E49E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053CA-6C57-4F62-BDA1-685AD8AE14C0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70588-37CF-49E6-87F2-C8E1A884FF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80689-DD23-4926-A93C-03EC6FA6A2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F0AD-E956-4B4C-A583-20A57F82C1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7669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89EC0-97F0-4BF1-B975-36615910DF41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21E5-C797-4859-80D8-9F6BFF6A8A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566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D21E5-C797-4859-80D8-9F6BFF6A8A42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769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D21E5-C797-4859-80D8-9F6BFF6A8A42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984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D21E5-C797-4859-80D8-9F6BFF6A8A42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6225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D21E5-C797-4859-80D8-9F6BFF6A8A42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823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D21E5-C797-4859-80D8-9F6BFF6A8A42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2007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D21E5-C797-4859-80D8-9F6BFF6A8A42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517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63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C3E314D-5372-45D6-BD05-87CC86FE85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857500"/>
            <a:ext cx="4089400" cy="4000500"/>
          </a:xfrm>
          <a:custGeom>
            <a:avLst/>
            <a:gdLst>
              <a:gd name="connsiteX0" fmla="*/ 0 w 4089400"/>
              <a:gd name="connsiteY0" fmla="*/ 0 h 4000500"/>
              <a:gd name="connsiteX1" fmla="*/ 4089400 w 4089400"/>
              <a:gd name="connsiteY1" fmla="*/ 0 h 4000500"/>
              <a:gd name="connsiteX2" fmla="*/ 4089400 w 4089400"/>
              <a:gd name="connsiteY2" fmla="*/ 4000500 h 4000500"/>
              <a:gd name="connsiteX3" fmla="*/ 0 w 4089400"/>
              <a:gd name="connsiteY3" fmla="*/ 4000500 h 400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9400" h="4000500">
                <a:moveTo>
                  <a:pt x="0" y="0"/>
                </a:moveTo>
                <a:lnTo>
                  <a:pt x="4089400" y="0"/>
                </a:lnTo>
                <a:lnTo>
                  <a:pt x="4089400" y="4000500"/>
                </a:lnTo>
                <a:lnTo>
                  <a:pt x="0" y="40005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8AD1DA0-D2BE-4FB2-B49C-890A427BF8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495300"/>
            <a:ext cx="7600950" cy="172720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9506722-16B2-4D52-A26B-EF8442D80E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29625" y="895350"/>
            <a:ext cx="1352551" cy="1219200"/>
          </a:xfrm>
          <a:custGeom>
            <a:avLst/>
            <a:gdLst>
              <a:gd name="connsiteX0" fmla="*/ 0 w 1352551"/>
              <a:gd name="connsiteY0" fmla="*/ 0 h 1219200"/>
              <a:gd name="connsiteX1" fmla="*/ 1352551 w 1352551"/>
              <a:gd name="connsiteY1" fmla="*/ 0 h 1219200"/>
              <a:gd name="connsiteX2" fmla="*/ 1352551 w 1352551"/>
              <a:gd name="connsiteY2" fmla="*/ 1219200 h 1219200"/>
              <a:gd name="connsiteX3" fmla="*/ 0 w 1352551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551" h="1219200">
                <a:moveTo>
                  <a:pt x="0" y="0"/>
                </a:moveTo>
                <a:lnTo>
                  <a:pt x="1352551" y="0"/>
                </a:lnTo>
                <a:lnTo>
                  <a:pt x="1352551" y="1219200"/>
                </a:lnTo>
                <a:lnTo>
                  <a:pt x="0" y="12192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6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C3E314D-5372-45D6-BD05-87CC86FE85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89400" cy="5651500"/>
          </a:xfrm>
          <a:custGeom>
            <a:avLst/>
            <a:gdLst>
              <a:gd name="connsiteX0" fmla="*/ 0 w 4089400"/>
              <a:gd name="connsiteY0" fmla="*/ 0 h 4000500"/>
              <a:gd name="connsiteX1" fmla="*/ 4089400 w 4089400"/>
              <a:gd name="connsiteY1" fmla="*/ 0 h 4000500"/>
              <a:gd name="connsiteX2" fmla="*/ 4089400 w 4089400"/>
              <a:gd name="connsiteY2" fmla="*/ 4000500 h 4000500"/>
              <a:gd name="connsiteX3" fmla="*/ 0 w 4089400"/>
              <a:gd name="connsiteY3" fmla="*/ 4000500 h 400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9400" h="4000500">
                <a:moveTo>
                  <a:pt x="0" y="0"/>
                </a:moveTo>
                <a:lnTo>
                  <a:pt x="4089400" y="0"/>
                </a:lnTo>
                <a:lnTo>
                  <a:pt x="4089400" y="4000500"/>
                </a:lnTo>
                <a:lnTo>
                  <a:pt x="0" y="40005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59ACF95-3CCF-453F-8C9C-B7FD950DF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29250" y="977900"/>
            <a:ext cx="6210300" cy="172720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1352989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D441D3-DAFC-4FC0-A0F9-EEA4826817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7750" y="1054099"/>
            <a:ext cx="10096500" cy="3314700"/>
          </a:xfrm>
          <a:custGeom>
            <a:avLst/>
            <a:gdLst>
              <a:gd name="connsiteX0" fmla="*/ 0 w 10096500"/>
              <a:gd name="connsiteY0" fmla="*/ 0 h 3314700"/>
              <a:gd name="connsiteX1" fmla="*/ 10096500 w 10096500"/>
              <a:gd name="connsiteY1" fmla="*/ 0 h 3314700"/>
              <a:gd name="connsiteX2" fmla="*/ 10096500 w 10096500"/>
              <a:gd name="connsiteY2" fmla="*/ 3314700 h 3314700"/>
              <a:gd name="connsiteX3" fmla="*/ 0 w 10096500"/>
              <a:gd name="connsiteY3" fmla="*/ 331470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6500" h="3314700">
                <a:moveTo>
                  <a:pt x="0" y="0"/>
                </a:moveTo>
                <a:lnTo>
                  <a:pt x="10096500" y="0"/>
                </a:lnTo>
                <a:lnTo>
                  <a:pt x="10096500" y="3314700"/>
                </a:lnTo>
                <a:lnTo>
                  <a:pt x="0" y="33147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020D76C-EBF1-4C8B-BA61-C7F0E9B62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25600" y="1847849"/>
            <a:ext cx="4749800" cy="172720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71550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5C543A3-FFC7-442B-A4EC-627AF4ED61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406900" cy="6858000"/>
          </a:xfrm>
          <a:custGeom>
            <a:avLst/>
            <a:gdLst>
              <a:gd name="connsiteX0" fmla="*/ 0 w 4406900"/>
              <a:gd name="connsiteY0" fmla="*/ 0 h 6858000"/>
              <a:gd name="connsiteX1" fmla="*/ 4406900 w 4406900"/>
              <a:gd name="connsiteY1" fmla="*/ 0 h 6858000"/>
              <a:gd name="connsiteX2" fmla="*/ 4406900 w 4406900"/>
              <a:gd name="connsiteY2" fmla="*/ 6858000 h 6858000"/>
              <a:gd name="connsiteX3" fmla="*/ 0 w 44069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6858000">
                <a:moveTo>
                  <a:pt x="0" y="0"/>
                </a:moveTo>
                <a:lnTo>
                  <a:pt x="4406900" y="0"/>
                </a:lnTo>
                <a:lnTo>
                  <a:pt x="4406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5789ADD-CC87-4CFD-8B39-A843365CF5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0106" y="4746416"/>
            <a:ext cx="1104900" cy="1104900"/>
          </a:xfrm>
          <a:custGeom>
            <a:avLst/>
            <a:gdLst>
              <a:gd name="connsiteX0" fmla="*/ 0 w 1104900"/>
              <a:gd name="connsiteY0" fmla="*/ 0 h 1104900"/>
              <a:gd name="connsiteX1" fmla="*/ 1104900 w 1104900"/>
              <a:gd name="connsiteY1" fmla="*/ 0 h 1104900"/>
              <a:gd name="connsiteX2" fmla="*/ 1104900 w 1104900"/>
              <a:gd name="connsiteY2" fmla="*/ 1104900 h 1104900"/>
              <a:gd name="connsiteX3" fmla="*/ 0 w 1104900"/>
              <a:gd name="connsiteY3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" h="1104900">
                <a:moveTo>
                  <a:pt x="0" y="0"/>
                </a:moveTo>
                <a:lnTo>
                  <a:pt x="1104900" y="0"/>
                </a:lnTo>
                <a:lnTo>
                  <a:pt x="1104900" y="1104900"/>
                </a:lnTo>
                <a:lnTo>
                  <a:pt x="0" y="110490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A7144A4-91F7-4D42-8A77-82F7D5209C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57800" y="927100"/>
            <a:ext cx="4229100" cy="172720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CFC9C93-A3E4-40F0-A815-AA3A355C1E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86781" y="1082027"/>
            <a:ext cx="2305220" cy="4693946"/>
          </a:xfrm>
          <a:custGeom>
            <a:avLst/>
            <a:gdLst>
              <a:gd name="connsiteX0" fmla="*/ 0 w 2305220"/>
              <a:gd name="connsiteY0" fmla="*/ 0 h 4693946"/>
              <a:gd name="connsiteX1" fmla="*/ 2305220 w 2305220"/>
              <a:gd name="connsiteY1" fmla="*/ 0 h 4693946"/>
              <a:gd name="connsiteX2" fmla="*/ 2305220 w 2305220"/>
              <a:gd name="connsiteY2" fmla="*/ 4693946 h 4693946"/>
              <a:gd name="connsiteX3" fmla="*/ 0 w 2305220"/>
              <a:gd name="connsiteY3" fmla="*/ 4693946 h 469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220" h="4693946">
                <a:moveTo>
                  <a:pt x="0" y="0"/>
                </a:moveTo>
                <a:lnTo>
                  <a:pt x="2305220" y="0"/>
                </a:lnTo>
                <a:lnTo>
                  <a:pt x="2305220" y="4693946"/>
                </a:lnTo>
                <a:lnTo>
                  <a:pt x="0" y="4693946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32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02024D6-32C3-4A3E-86B2-DC5F27A400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4400" y="330200"/>
            <a:ext cx="7823200" cy="11938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2948507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75B53BE-31E1-4C11-92E0-C18A378A96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02024D6-32C3-4A3E-86B2-DC5F27A400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4400" y="330200"/>
            <a:ext cx="7823200" cy="11938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4CA1516-A4BF-4988-8C41-AFCB8BB1A3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43401" y="4851401"/>
            <a:ext cx="4089399" cy="1145884"/>
          </a:xfrm>
          <a:custGeom>
            <a:avLst/>
            <a:gdLst>
              <a:gd name="connsiteX0" fmla="*/ 0 w 2254249"/>
              <a:gd name="connsiteY0" fmla="*/ 0 h 2380161"/>
              <a:gd name="connsiteX1" fmla="*/ 2254249 w 2254249"/>
              <a:gd name="connsiteY1" fmla="*/ 0 h 2380161"/>
              <a:gd name="connsiteX2" fmla="*/ 2254249 w 2254249"/>
              <a:gd name="connsiteY2" fmla="*/ 2380161 h 2380161"/>
              <a:gd name="connsiteX3" fmla="*/ 0 w 2254249"/>
              <a:gd name="connsiteY3" fmla="*/ 2380161 h 238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249" h="2380161">
                <a:moveTo>
                  <a:pt x="0" y="0"/>
                </a:moveTo>
                <a:lnTo>
                  <a:pt x="2254249" y="0"/>
                </a:lnTo>
                <a:lnTo>
                  <a:pt x="2254249" y="2380161"/>
                </a:lnTo>
                <a:lnTo>
                  <a:pt x="0" y="2380161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99E526EB-3489-4A63-96F9-20F45FFF9E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24112" y="1243409"/>
            <a:ext cx="1346301" cy="122113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8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02024D6-32C3-4A3E-86B2-DC5F27A400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4400" y="330200"/>
            <a:ext cx="7823200" cy="11938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6283E0B-1097-4CDA-8D8D-329E6B54EC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27300" y="1803400"/>
            <a:ext cx="1714500" cy="1625600"/>
          </a:xfrm>
          <a:custGeom>
            <a:avLst/>
            <a:gdLst>
              <a:gd name="connsiteX0" fmla="*/ 0 w 1714500"/>
              <a:gd name="connsiteY0" fmla="*/ 0 h 1625600"/>
              <a:gd name="connsiteX1" fmla="*/ 1714500 w 1714500"/>
              <a:gd name="connsiteY1" fmla="*/ 0 h 1625600"/>
              <a:gd name="connsiteX2" fmla="*/ 1714500 w 1714500"/>
              <a:gd name="connsiteY2" fmla="*/ 1625600 h 1625600"/>
              <a:gd name="connsiteX3" fmla="*/ 0 w 1714500"/>
              <a:gd name="connsiteY3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0" h="1625600">
                <a:moveTo>
                  <a:pt x="0" y="0"/>
                </a:moveTo>
                <a:lnTo>
                  <a:pt x="1714500" y="0"/>
                </a:lnTo>
                <a:lnTo>
                  <a:pt x="1714500" y="1625600"/>
                </a:lnTo>
                <a:lnTo>
                  <a:pt x="0" y="16256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1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02024D6-32C3-4A3E-86B2-DC5F27A400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4400" y="330200"/>
            <a:ext cx="7823200" cy="11938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6750834-A106-452E-8575-C424CE21F0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08785" y="2600324"/>
            <a:ext cx="4479925" cy="3112185"/>
          </a:xfrm>
          <a:prstGeom prst="roundRect">
            <a:avLst>
              <a:gd name="adj" fmla="val 1670"/>
            </a:avLst>
          </a:pr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41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02024D6-32C3-4A3E-86B2-DC5F27A400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4400" y="330200"/>
            <a:ext cx="7823200" cy="11938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3D3EC6F-8C3D-46B2-A4A2-3AEAC6B361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5100" y="1765301"/>
            <a:ext cx="3837212" cy="2365191"/>
          </a:xfrm>
          <a:custGeom>
            <a:avLst/>
            <a:gdLst>
              <a:gd name="connsiteX0" fmla="*/ 0 w 3837212"/>
              <a:gd name="connsiteY0" fmla="*/ 0 h 2365191"/>
              <a:gd name="connsiteX1" fmla="*/ 3837212 w 3837212"/>
              <a:gd name="connsiteY1" fmla="*/ 0 h 2365191"/>
              <a:gd name="connsiteX2" fmla="*/ 3837212 w 3837212"/>
              <a:gd name="connsiteY2" fmla="*/ 2365191 h 2365191"/>
              <a:gd name="connsiteX3" fmla="*/ 0 w 3837212"/>
              <a:gd name="connsiteY3" fmla="*/ 2365191 h 236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12" h="2365191">
                <a:moveTo>
                  <a:pt x="0" y="0"/>
                </a:moveTo>
                <a:lnTo>
                  <a:pt x="3837212" y="0"/>
                </a:lnTo>
                <a:lnTo>
                  <a:pt x="3837212" y="2365191"/>
                </a:lnTo>
                <a:lnTo>
                  <a:pt x="0" y="2365191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5707103-2461-4EF1-8DEB-88D118E5F8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89688" y="1765301"/>
            <a:ext cx="3837212" cy="2365191"/>
          </a:xfrm>
          <a:custGeom>
            <a:avLst/>
            <a:gdLst>
              <a:gd name="connsiteX0" fmla="*/ 0 w 3837212"/>
              <a:gd name="connsiteY0" fmla="*/ 0 h 2365191"/>
              <a:gd name="connsiteX1" fmla="*/ 3837212 w 3837212"/>
              <a:gd name="connsiteY1" fmla="*/ 0 h 2365191"/>
              <a:gd name="connsiteX2" fmla="*/ 3837212 w 3837212"/>
              <a:gd name="connsiteY2" fmla="*/ 2365191 h 2365191"/>
              <a:gd name="connsiteX3" fmla="*/ 0 w 3837212"/>
              <a:gd name="connsiteY3" fmla="*/ 2365191 h 236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12" h="2365191">
                <a:moveTo>
                  <a:pt x="0" y="0"/>
                </a:moveTo>
                <a:lnTo>
                  <a:pt x="3837212" y="0"/>
                </a:lnTo>
                <a:lnTo>
                  <a:pt x="3837212" y="2365191"/>
                </a:lnTo>
                <a:lnTo>
                  <a:pt x="0" y="2365191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D93C521-90C9-4797-8A54-9AB587AFC8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89688" y="4315010"/>
            <a:ext cx="3837212" cy="2365191"/>
          </a:xfrm>
          <a:custGeom>
            <a:avLst/>
            <a:gdLst>
              <a:gd name="connsiteX0" fmla="*/ 0 w 3837212"/>
              <a:gd name="connsiteY0" fmla="*/ 0 h 2365191"/>
              <a:gd name="connsiteX1" fmla="*/ 3837212 w 3837212"/>
              <a:gd name="connsiteY1" fmla="*/ 0 h 2365191"/>
              <a:gd name="connsiteX2" fmla="*/ 3837212 w 3837212"/>
              <a:gd name="connsiteY2" fmla="*/ 2365191 h 2365191"/>
              <a:gd name="connsiteX3" fmla="*/ 0 w 3837212"/>
              <a:gd name="connsiteY3" fmla="*/ 2365191 h 236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12" h="2365191">
                <a:moveTo>
                  <a:pt x="0" y="0"/>
                </a:moveTo>
                <a:lnTo>
                  <a:pt x="3837212" y="0"/>
                </a:lnTo>
                <a:lnTo>
                  <a:pt x="3837212" y="2365191"/>
                </a:lnTo>
                <a:lnTo>
                  <a:pt x="0" y="2365191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4DC52A-6438-4C5F-8085-5B69719423E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5100" y="4315010"/>
            <a:ext cx="3837212" cy="2365191"/>
          </a:xfrm>
          <a:custGeom>
            <a:avLst/>
            <a:gdLst>
              <a:gd name="connsiteX0" fmla="*/ 0 w 3837212"/>
              <a:gd name="connsiteY0" fmla="*/ 0 h 2365191"/>
              <a:gd name="connsiteX1" fmla="*/ 3837212 w 3837212"/>
              <a:gd name="connsiteY1" fmla="*/ 0 h 2365191"/>
              <a:gd name="connsiteX2" fmla="*/ 3837212 w 3837212"/>
              <a:gd name="connsiteY2" fmla="*/ 2365191 h 2365191"/>
              <a:gd name="connsiteX3" fmla="*/ 0 w 3837212"/>
              <a:gd name="connsiteY3" fmla="*/ 2365191 h 236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12" h="2365191">
                <a:moveTo>
                  <a:pt x="0" y="0"/>
                </a:moveTo>
                <a:lnTo>
                  <a:pt x="3837212" y="0"/>
                </a:lnTo>
                <a:lnTo>
                  <a:pt x="3837212" y="2365191"/>
                </a:lnTo>
                <a:lnTo>
                  <a:pt x="0" y="2365191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197EB16-4E14-4F7D-A018-A212DE3C6D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77394" y="1765300"/>
            <a:ext cx="3837212" cy="4914900"/>
          </a:xfrm>
          <a:custGeom>
            <a:avLst/>
            <a:gdLst>
              <a:gd name="connsiteX0" fmla="*/ 0 w 3837212"/>
              <a:gd name="connsiteY0" fmla="*/ 0 h 4914900"/>
              <a:gd name="connsiteX1" fmla="*/ 3837212 w 3837212"/>
              <a:gd name="connsiteY1" fmla="*/ 0 h 4914900"/>
              <a:gd name="connsiteX2" fmla="*/ 3837212 w 3837212"/>
              <a:gd name="connsiteY2" fmla="*/ 4914900 h 4914900"/>
              <a:gd name="connsiteX3" fmla="*/ 0 w 3837212"/>
              <a:gd name="connsiteY3" fmla="*/ 491490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12" h="4914900">
                <a:moveTo>
                  <a:pt x="0" y="0"/>
                </a:moveTo>
                <a:lnTo>
                  <a:pt x="3837212" y="0"/>
                </a:lnTo>
                <a:lnTo>
                  <a:pt x="3837212" y="4914900"/>
                </a:lnTo>
                <a:lnTo>
                  <a:pt x="0" y="49149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1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02024D6-32C3-4A3E-86B2-DC5F27A400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4400" y="330200"/>
            <a:ext cx="7823200" cy="11938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684D3CD-8BC4-4AB2-8D2B-A3419C83D3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8886" y="1407887"/>
            <a:ext cx="2598057" cy="4151085"/>
          </a:xfrm>
          <a:custGeom>
            <a:avLst/>
            <a:gdLst>
              <a:gd name="connsiteX0" fmla="*/ 0 w 2598057"/>
              <a:gd name="connsiteY0" fmla="*/ 0 h 4151085"/>
              <a:gd name="connsiteX1" fmla="*/ 2598057 w 2598057"/>
              <a:gd name="connsiteY1" fmla="*/ 0 h 4151085"/>
              <a:gd name="connsiteX2" fmla="*/ 2598057 w 2598057"/>
              <a:gd name="connsiteY2" fmla="*/ 4151085 h 4151085"/>
              <a:gd name="connsiteX3" fmla="*/ 0 w 2598057"/>
              <a:gd name="connsiteY3" fmla="*/ 4151085 h 415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8057" h="4151085">
                <a:moveTo>
                  <a:pt x="0" y="0"/>
                </a:moveTo>
                <a:lnTo>
                  <a:pt x="2598057" y="0"/>
                </a:lnTo>
                <a:lnTo>
                  <a:pt x="2598057" y="4151085"/>
                </a:lnTo>
                <a:lnTo>
                  <a:pt x="0" y="415108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9650FCD-F30A-4A54-991B-2DB6309CF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70944" y="1886858"/>
            <a:ext cx="2598057" cy="4151085"/>
          </a:xfrm>
          <a:custGeom>
            <a:avLst/>
            <a:gdLst>
              <a:gd name="connsiteX0" fmla="*/ 0 w 2598057"/>
              <a:gd name="connsiteY0" fmla="*/ 0 h 4151085"/>
              <a:gd name="connsiteX1" fmla="*/ 2598057 w 2598057"/>
              <a:gd name="connsiteY1" fmla="*/ 0 h 4151085"/>
              <a:gd name="connsiteX2" fmla="*/ 2598057 w 2598057"/>
              <a:gd name="connsiteY2" fmla="*/ 4151085 h 4151085"/>
              <a:gd name="connsiteX3" fmla="*/ 0 w 2598057"/>
              <a:gd name="connsiteY3" fmla="*/ 4151085 h 415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8057" h="4151085">
                <a:moveTo>
                  <a:pt x="0" y="0"/>
                </a:moveTo>
                <a:lnTo>
                  <a:pt x="2598057" y="0"/>
                </a:lnTo>
                <a:lnTo>
                  <a:pt x="2598057" y="4151085"/>
                </a:lnTo>
                <a:lnTo>
                  <a:pt x="0" y="415108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185F3E0-A51C-4F1D-BB8B-F26417AAA7C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3002" y="1407887"/>
            <a:ext cx="2598057" cy="4151085"/>
          </a:xfrm>
          <a:custGeom>
            <a:avLst/>
            <a:gdLst>
              <a:gd name="connsiteX0" fmla="*/ 0 w 2598057"/>
              <a:gd name="connsiteY0" fmla="*/ 0 h 4151085"/>
              <a:gd name="connsiteX1" fmla="*/ 2598057 w 2598057"/>
              <a:gd name="connsiteY1" fmla="*/ 0 h 4151085"/>
              <a:gd name="connsiteX2" fmla="*/ 2598057 w 2598057"/>
              <a:gd name="connsiteY2" fmla="*/ 4151085 h 4151085"/>
              <a:gd name="connsiteX3" fmla="*/ 0 w 2598057"/>
              <a:gd name="connsiteY3" fmla="*/ 4151085 h 415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8057" h="4151085">
                <a:moveTo>
                  <a:pt x="0" y="0"/>
                </a:moveTo>
                <a:lnTo>
                  <a:pt x="2598057" y="0"/>
                </a:lnTo>
                <a:lnTo>
                  <a:pt x="2598057" y="4151085"/>
                </a:lnTo>
                <a:lnTo>
                  <a:pt x="0" y="415108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BEB6599-325C-4C05-AAE4-4215BE2E26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75060" y="1886858"/>
            <a:ext cx="2598057" cy="4151085"/>
          </a:xfrm>
          <a:custGeom>
            <a:avLst/>
            <a:gdLst>
              <a:gd name="connsiteX0" fmla="*/ 0 w 2598057"/>
              <a:gd name="connsiteY0" fmla="*/ 0 h 4151085"/>
              <a:gd name="connsiteX1" fmla="*/ 2598057 w 2598057"/>
              <a:gd name="connsiteY1" fmla="*/ 0 h 4151085"/>
              <a:gd name="connsiteX2" fmla="*/ 2598057 w 2598057"/>
              <a:gd name="connsiteY2" fmla="*/ 4151085 h 4151085"/>
              <a:gd name="connsiteX3" fmla="*/ 0 w 2598057"/>
              <a:gd name="connsiteY3" fmla="*/ 4151085 h 415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8057" h="4151085">
                <a:moveTo>
                  <a:pt x="0" y="0"/>
                </a:moveTo>
                <a:lnTo>
                  <a:pt x="2598057" y="0"/>
                </a:lnTo>
                <a:lnTo>
                  <a:pt x="2598057" y="4151085"/>
                </a:lnTo>
                <a:lnTo>
                  <a:pt x="0" y="415108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063A83C6-69CB-430E-8299-06C585B852A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00174" y="2417965"/>
            <a:ext cx="1828800" cy="1490181"/>
          </a:xfrm>
          <a:custGeom>
            <a:avLst/>
            <a:gdLst>
              <a:gd name="connsiteX0" fmla="*/ 0 w 1828800"/>
              <a:gd name="connsiteY0" fmla="*/ 0 h 1490181"/>
              <a:gd name="connsiteX1" fmla="*/ 1828800 w 1828800"/>
              <a:gd name="connsiteY1" fmla="*/ 0 h 1490181"/>
              <a:gd name="connsiteX2" fmla="*/ 1828800 w 1828800"/>
              <a:gd name="connsiteY2" fmla="*/ 1490181 h 1490181"/>
              <a:gd name="connsiteX3" fmla="*/ 0 w 1828800"/>
              <a:gd name="connsiteY3" fmla="*/ 1490181 h 149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490181">
                <a:moveTo>
                  <a:pt x="0" y="0"/>
                </a:moveTo>
                <a:lnTo>
                  <a:pt x="1828800" y="0"/>
                </a:lnTo>
                <a:lnTo>
                  <a:pt x="1828800" y="1490181"/>
                </a:lnTo>
                <a:lnTo>
                  <a:pt x="0" y="1490181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F28EE861-12D4-483D-B2E7-088AADC604A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44669" y="2896936"/>
            <a:ext cx="1828800" cy="1490181"/>
          </a:xfrm>
          <a:custGeom>
            <a:avLst/>
            <a:gdLst>
              <a:gd name="connsiteX0" fmla="*/ 0 w 1828800"/>
              <a:gd name="connsiteY0" fmla="*/ 0 h 1490181"/>
              <a:gd name="connsiteX1" fmla="*/ 1828800 w 1828800"/>
              <a:gd name="connsiteY1" fmla="*/ 0 h 1490181"/>
              <a:gd name="connsiteX2" fmla="*/ 1828800 w 1828800"/>
              <a:gd name="connsiteY2" fmla="*/ 1490181 h 1490181"/>
              <a:gd name="connsiteX3" fmla="*/ 0 w 1828800"/>
              <a:gd name="connsiteY3" fmla="*/ 1490181 h 149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490181">
                <a:moveTo>
                  <a:pt x="0" y="0"/>
                </a:moveTo>
                <a:lnTo>
                  <a:pt x="1828800" y="0"/>
                </a:lnTo>
                <a:lnTo>
                  <a:pt x="1828800" y="1490181"/>
                </a:lnTo>
                <a:lnTo>
                  <a:pt x="0" y="1490181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EF9B6BA7-E5CE-42FA-9F63-A40EB400AD7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89163" y="2417965"/>
            <a:ext cx="1828800" cy="1490181"/>
          </a:xfrm>
          <a:custGeom>
            <a:avLst/>
            <a:gdLst>
              <a:gd name="connsiteX0" fmla="*/ 0 w 1828800"/>
              <a:gd name="connsiteY0" fmla="*/ 0 h 1490181"/>
              <a:gd name="connsiteX1" fmla="*/ 1828800 w 1828800"/>
              <a:gd name="connsiteY1" fmla="*/ 0 h 1490181"/>
              <a:gd name="connsiteX2" fmla="*/ 1828800 w 1828800"/>
              <a:gd name="connsiteY2" fmla="*/ 1490181 h 1490181"/>
              <a:gd name="connsiteX3" fmla="*/ 0 w 1828800"/>
              <a:gd name="connsiteY3" fmla="*/ 1490181 h 149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490181">
                <a:moveTo>
                  <a:pt x="0" y="0"/>
                </a:moveTo>
                <a:lnTo>
                  <a:pt x="1828800" y="0"/>
                </a:lnTo>
                <a:lnTo>
                  <a:pt x="1828800" y="1490181"/>
                </a:lnTo>
                <a:lnTo>
                  <a:pt x="0" y="1490181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027B9445-FE7D-4142-8F3E-2287EEC8FB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633658" y="2896936"/>
            <a:ext cx="1828800" cy="1490181"/>
          </a:xfrm>
          <a:custGeom>
            <a:avLst/>
            <a:gdLst>
              <a:gd name="connsiteX0" fmla="*/ 0 w 1828800"/>
              <a:gd name="connsiteY0" fmla="*/ 0 h 1490181"/>
              <a:gd name="connsiteX1" fmla="*/ 1828800 w 1828800"/>
              <a:gd name="connsiteY1" fmla="*/ 0 h 1490181"/>
              <a:gd name="connsiteX2" fmla="*/ 1828800 w 1828800"/>
              <a:gd name="connsiteY2" fmla="*/ 1490181 h 1490181"/>
              <a:gd name="connsiteX3" fmla="*/ 0 w 1828800"/>
              <a:gd name="connsiteY3" fmla="*/ 1490181 h 149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490181">
                <a:moveTo>
                  <a:pt x="0" y="0"/>
                </a:moveTo>
                <a:lnTo>
                  <a:pt x="1828800" y="0"/>
                </a:lnTo>
                <a:lnTo>
                  <a:pt x="1828800" y="1490181"/>
                </a:lnTo>
                <a:lnTo>
                  <a:pt x="0" y="1490181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0463D1F-1E09-4341-B4FC-D0C89CA512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1" y="908566"/>
            <a:ext cx="3759200" cy="5040871"/>
          </a:xfrm>
          <a:custGeom>
            <a:avLst/>
            <a:gdLst>
              <a:gd name="connsiteX0" fmla="*/ 0 w 3759200"/>
              <a:gd name="connsiteY0" fmla="*/ 0 h 5040871"/>
              <a:gd name="connsiteX1" fmla="*/ 3759200 w 3759200"/>
              <a:gd name="connsiteY1" fmla="*/ 0 h 5040871"/>
              <a:gd name="connsiteX2" fmla="*/ 3759200 w 3759200"/>
              <a:gd name="connsiteY2" fmla="*/ 5040871 h 5040871"/>
              <a:gd name="connsiteX3" fmla="*/ 0 w 3759200"/>
              <a:gd name="connsiteY3" fmla="*/ 5040871 h 50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9200" h="5040871">
                <a:moveTo>
                  <a:pt x="0" y="0"/>
                </a:moveTo>
                <a:lnTo>
                  <a:pt x="3759200" y="0"/>
                </a:lnTo>
                <a:lnTo>
                  <a:pt x="3759200" y="5040871"/>
                </a:lnTo>
                <a:lnTo>
                  <a:pt x="0" y="5040871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6617355-66CA-4EE1-AD01-2C5FE53451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89800" y="908566"/>
            <a:ext cx="4902200" cy="172720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4004440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02024D6-32C3-4A3E-86B2-DC5F27A400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4400" y="330200"/>
            <a:ext cx="7823200" cy="11938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F65AC2-5F26-4562-8F63-1B96B6BAD2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22400" y="1816100"/>
            <a:ext cx="1371600" cy="1371600"/>
          </a:xfrm>
          <a:custGeom>
            <a:avLst/>
            <a:gdLst>
              <a:gd name="connsiteX0" fmla="*/ 0 w 1371600"/>
              <a:gd name="connsiteY0" fmla="*/ 0 h 1371600"/>
              <a:gd name="connsiteX1" fmla="*/ 1371600 w 1371600"/>
              <a:gd name="connsiteY1" fmla="*/ 0 h 1371600"/>
              <a:gd name="connsiteX2" fmla="*/ 1371600 w 1371600"/>
              <a:gd name="connsiteY2" fmla="*/ 1371600 h 1371600"/>
              <a:gd name="connsiteX3" fmla="*/ 0 w 1371600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1371600">
                <a:moveTo>
                  <a:pt x="0" y="0"/>
                </a:moveTo>
                <a:lnTo>
                  <a:pt x="1371600" y="0"/>
                </a:lnTo>
                <a:lnTo>
                  <a:pt x="1371600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A6C539-A678-436C-B249-21E9EF4587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92900" y="1816100"/>
            <a:ext cx="1371600" cy="1371600"/>
          </a:xfrm>
          <a:custGeom>
            <a:avLst/>
            <a:gdLst>
              <a:gd name="connsiteX0" fmla="*/ 0 w 1371600"/>
              <a:gd name="connsiteY0" fmla="*/ 0 h 1371600"/>
              <a:gd name="connsiteX1" fmla="*/ 1371600 w 1371600"/>
              <a:gd name="connsiteY1" fmla="*/ 0 h 1371600"/>
              <a:gd name="connsiteX2" fmla="*/ 1371600 w 1371600"/>
              <a:gd name="connsiteY2" fmla="*/ 1371600 h 1371600"/>
              <a:gd name="connsiteX3" fmla="*/ 0 w 1371600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1371600">
                <a:moveTo>
                  <a:pt x="0" y="0"/>
                </a:moveTo>
                <a:lnTo>
                  <a:pt x="1371600" y="0"/>
                </a:lnTo>
                <a:lnTo>
                  <a:pt x="1371600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52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02024D6-32C3-4A3E-86B2-DC5F27A400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4400" y="330200"/>
            <a:ext cx="7823200" cy="11938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9EAABD2-81A8-4F5D-A357-9FC96364A3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417862" y="5151091"/>
            <a:ext cx="1352551" cy="1221134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35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02024D6-32C3-4A3E-86B2-DC5F27A400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4400" y="330200"/>
            <a:ext cx="7823200" cy="11938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8EDAF13-2D96-44A3-8BCE-010F1F6A91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53319" y="3459032"/>
            <a:ext cx="9885362" cy="1722569"/>
          </a:xfrm>
          <a:custGeom>
            <a:avLst/>
            <a:gdLst>
              <a:gd name="connsiteX0" fmla="*/ 0 w 9885362"/>
              <a:gd name="connsiteY0" fmla="*/ 0 h 1722569"/>
              <a:gd name="connsiteX1" fmla="*/ 9885362 w 9885362"/>
              <a:gd name="connsiteY1" fmla="*/ 0 h 1722569"/>
              <a:gd name="connsiteX2" fmla="*/ 9885362 w 9885362"/>
              <a:gd name="connsiteY2" fmla="*/ 1722569 h 1722569"/>
              <a:gd name="connsiteX3" fmla="*/ 0 w 9885362"/>
              <a:gd name="connsiteY3" fmla="*/ 1722569 h 172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85362" h="1722569">
                <a:moveTo>
                  <a:pt x="0" y="0"/>
                </a:moveTo>
                <a:lnTo>
                  <a:pt x="9885362" y="0"/>
                </a:lnTo>
                <a:lnTo>
                  <a:pt x="9885362" y="1722569"/>
                </a:lnTo>
                <a:lnTo>
                  <a:pt x="0" y="1722569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92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783AC-F883-4856-9C04-85E093C34B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642D26A-BCE8-49C8-BBF1-C37044FD73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54629" y="4644572"/>
            <a:ext cx="5419027" cy="1883229"/>
          </a:xfrm>
          <a:custGeom>
            <a:avLst/>
            <a:gdLst>
              <a:gd name="connsiteX0" fmla="*/ 0 w 5419027"/>
              <a:gd name="connsiteY0" fmla="*/ 0 h 1883229"/>
              <a:gd name="connsiteX1" fmla="*/ 5419027 w 5419027"/>
              <a:gd name="connsiteY1" fmla="*/ 0 h 1883229"/>
              <a:gd name="connsiteX2" fmla="*/ 5419027 w 5419027"/>
              <a:gd name="connsiteY2" fmla="*/ 1883229 h 1883229"/>
              <a:gd name="connsiteX3" fmla="*/ 0 w 5419027"/>
              <a:gd name="connsiteY3" fmla="*/ 1883229 h 188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9027" h="1883229">
                <a:moveTo>
                  <a:pt x="0" y="0"/>
                </a:moveTo>
                <a:lnTo>
                  <a:pt x="5419027" y="0"/>
                </a:lnTo>
                <a:lnTo>
                  <a:pt x="5419027" y="1883229"/>
                </a:lnTo>
                <a:lnTo>
                  <a:pt x="0" y="1883229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895E938-1346-4881-A369-274A44FAEE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4400" y="330200"/>
            <a:ext cx="7823200" cy="11938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42582388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25C91B2-609A-46B2-8599-EE39A9B51D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6000" y="1023632"/>
            <a:ext cx="5803900" cy="5834367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F9B1F3-56F2-4907-8865-55A3FB4CEC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4413" y="1447800"/>
            <a:ext cx="5892800" cy="11938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39313361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0264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4DEF344-CD4B-4DB3-806D-684B74EBAB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9000" y="1825624"/>
            <a:ext cx="5130800" cy="160337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FEA6D50-350B-4850-9E21-6102F0BE9E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7261" y="2137078"/>
            <a:ext cx="3580528" cy="2636216"/>
          </a:xfrm>
          <a:custGeom>
            <a:avLst/>
            <a:gdLst>
              <a:gd name="connsiteX0" fmla="*/ 0 w 3580528"/>
              <a:gd name="connsiteY0" fmla="*/ 0 h 2636216"/>
              <a:gd name="connsiteX1" fmla="*/ 3580528 w 3580528"/>
              <a:gd name="connsiteY1" fmla="*/ 0 h 2636216"/>
              <a:gd name="connsiteX2" fmla="*/ 3580528 w 3580528"/>
              <a:gd name="connsiteY2" fmla="*/ 2636216 h 2636216"/>
              <a:gd name="connsiteX3" fmla="*/ 0 w 3580528"/>
              <a:gd name="connsiteY3" fmla="*/ 2636216 h 263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0528" h="2636216">
                <a:moveTo>
                  <a:pt x="0" y="0"/>
                </a:moveTo>
                <a:lnTo>
                  <a:pt x="3580528" y="0"/>
                </a:lnTo>
                <a:lnTo>
                  <a:pt x="3580528" y="2636216"/>
                </a:lnTo>
                <a:lnTo>
                  <a:pt x="0" y="2636216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96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C888525-FBF2-4EF9-9A72-51B057D26F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9000" y="292100"/>
            <a:ext cx="5130800" cy="119380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2577126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FB549-2DE2-4019-9938-DCE0B62B18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28850" y="1866900"/>
            <a:ext cx="6813550" cy="101600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AF2086-B232-4B5F-91F6-2EAA966992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20100" y="1190172"/>
            <a:ext cx="3774622" cy="2422070"/>
          </a:xfrm>
          <a:custGeom>
            <a:avLst/>
            <a:gdLst>
              <a:gd name="connsiteX0" fmla="*/ 0 w 3774622"/>
              <a:gd name="connsiteY0" fmla="*/ 0 h 2422070"/>
              <a:gd name="connsiteX1" fmla="*/ 3774622 w 3774622"/>
              <a:gd name="connsiteY1" fmla="*/ 0 h 2422070"/>
              <a:gd name="connsiteX2" fmla="*/ 3774622 w 3774622"/>
              <a:gd name="connsiteY2" fmla="*/ 2422070 h 2422070"/>
              <a:gd name="connsiteX3" fmla="*/ 0 w 3774622"/>
              <a:gd name="connsiteY3" fmla="*/ 2422070 h 242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4622" h="2422070">
                <a:moveTo>
                  <a:pt x="0" y="0"/>
                </a:moveTo>
                <a:lnTo>
                  <a:pt x="3774622" y="0"/>
                </a:lnTo>
                <a:lnTo>
                  <a:pt x="3774622" y="2422070"/>
                </a:lnTo>
                <a:lnTo>
                  <a:pt x="0" y="242207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61FCFC-A4E2-4C29-B4FF-BD4914C92F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00201" y="4089400"/>
            <a:ext cx="2943969" cy="1600200"/>
          </a:xfrm>
          <a:custGeom>
            <a:avLst/>
            <a:gdLst>
              <a:gd name="connsiteX0" fmla="*/ 0 w 2943969"/>
              <a:gd name="connsiteY0" fmla="*/ 0 h 1600200"/>
              <a:gd name="connsiteX1" fmla="*/ 2943969 w 2943969"/>
              <a:gd name="connsiteY1" fmla="*/ 0 h 1600200"/>
              <a:gd name="connsiteX2" fmla="*/ 2943969 w 2943969"/>
              <a:gd name="connsiteY2" fmla="*/ 1600200 h 1600200"/>
              <a:gd name="connsiteX3" fmla="*/ 0 w 2943969"/>
              <a:gd name="connsiteY3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3969" h="1600200">
                <a:moveTo>
                  <a:pt x="0" y="0"/>
                </a:moveTo>
                <a:lnTo>
                  <a:pt x="2943969" y="0"/>
                </a:lnTo>
                <a:lnTo>
                  <a:pt x="2943969" y="1600200"/>
                </a:lnTo>
                <a:lnTo>
                  <a:pt x="0" y="160020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FA69B62-5C44-4D0B-B561-537A6DCE70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5893" y="4089400"/>
            <a:ext cx="2943969" cy="1600200"/>
          </a:xfrm>
          <a:custGeom>
            <a:avLst/>
            <a:gdLst>
              <a:gd name="connsiteX0" fmla="*/ 0 w 2943969"/>
              <a:gd name="connsiteY0" fmla="*/ 0 h 1600200"/>
              <a:gd name="connsiteX1" fmla="*/ 2943969 w 2943969"/>
              <a:gd name="connsiteY1" fmla="*/ 0 h 1600200"/>
              <a:gd name="connsiteX2" fmla="*/ 2943969 w 2943969"/>
              <a:gd name="connsiteY2" fmla="*/ 1600200 h 1600200"/>
              <a:gd name="connsiteX3" fmla="*/ 0 w 2943969"/>
              <a:gd name="connsiteY3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3969" h="1600200">
                <a:moveTo>
                  <a:pt x="0" y="0"/>
                </a:moveTo>
                <a:lnTo>
                  <a:pt x="2943969" y="0"/>
                </a:lnTo>
                <a:lnTo>
                  <a:pt x="2943969" y="1600200"/>
                </a:lnTo>
                <a:lnTo>
                  <a:pt x="0" y="160020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3BCA594-8DDE-4B2E-B597-A762E50896E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91586" y="4089400"/>
            <a:ext cx="2943969" cy="1600200"/>
          </a:xfrm>
          <a:custGeom>
            <a:avLst/>
            <a:gdLst>
              <a:gd name="connsiteX0" fmla="*/ 0 w 2943969"/>
              <a:gd name="connsiteY0" fmla="*/ 0 h 1600200"/>
              <a:gd name="connsiteX1" fmla="*/ 2943969 w 2943969"/>
              <a:gd name="connsiteY1" fmla="*/ 0 h 1600200"/>
              <a:gd name="connsiteX2" fmla="*/ 2943969 w 2943969"/>
              <a:gd name="connsiteY2" fmla="*/ 1600200 h 1600200"/>
              <a:gd name="connsiteX3" fmla="*/ 0 w 2943969"/>
              <a:gd name="connsiteY3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3969" h="1600200">
                <a:moveTo>
                  <a:pt x="0" y="0"/>
                </a:moveTo>
                <a:lnTo>
                  <a:pt x="2943969" y="0"/>
                </a:lnTo>
                <a:lnTo>
                  <a:pt x="2943969" y="1600200"/>
                </a:lnTo>
                <a:lnTo>
                  <a:pt x="0" y="160020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198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D584-B6B2-46BC-8A4D-CD865DC2B0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30300" y="1930400"/>
            <a:ext cx="7600950" cy="172720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357702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486A07C-5011-42B1-9C13-0F95E725C1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0700" y="0"/>
            <a:ext cx="5765800" cy="1879600"/>
          </a:xfrm>
          <a:custGeom>
            <a:avLst/>
            <a:gdLst>
              <a:gd name="connsiteX0" fmla="*/ 0 w 5765800"/>
              <a:gd name="connsiteY0" fmla="*/ 0 h 1879600"/>
              <a:gd name="connsiteX1" fmla="*/ 5765800 w 5765800"/>
              <a:gd name="connsiteY1" fmla="*/ 0 h 1879600"/>
              <a:gd name="connsiteX2" fmla="*/ 5765800 w 5765800"/>
              <a:gd name="connsiteY2" fmla="*/ 1879600 h 1879600"/>
              <a:gd name="connsiteX3" fmla="*/ 0 w 5765800"/>
              <a:gd name="connsiteY3" fmla="*/ 1879600 h 187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800" h="1879600">
                <a:moveTo>
                  <a:pt x="0" y="0"/>
                </a:moveTo>
                <a:lnTo>
                  <a:pt x="5765800" y="0"/>
                </a:lnTo>
                <a:lnTo>
                  <a:pt x="5765800" y="1879600"/>
                </a:lnTo>
                <a:lnTo>
                  <a:pt x="0" y="18796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219DAC8-D374-4279-8FE3-E361F34B3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9500" y="76200"/>
            <a:ext cx="4872038" cy="172720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413722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57C4A-D1BD-4867-9E4D-E888BC606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1798745">
            <a:off x="7909601" y="1551060"/>
            <a:ext cx="2260455" cy="3986136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FC370-30A0-4313-93EF-B03093D4E1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388" y="449161"/>
            <a:ext cx="5264150" cy="172720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03D2393-4707-4FF9-86F2-D284D0FA61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29624" y="4671348"/>
            <a:ext cx="1352551" cy="1219866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7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F074745-66A4-4F97-9664-CB7EAF5930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64000" cy="6858000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6063F7E-53A1-45C0-BD0B-75D50940E95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4000" y="0"/>
            <a:ext cx="4064000" cy="6858000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8E32430-DF1F-4C36-B93B-34DA8EC1E1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8000" y="0"/>
            <a:ext cx="4064000" cy="6858000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2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5D0A742-83D2-47DC-9818-0643483704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51538" y="-9524"/>
            <a:ext cx="6240462" cy="6865937"/>
          </a:xfrm>
          <a:custGeom>
            <a:avLst/>
            <a:gdLst>
              <a:gd name="connsiteX0" fmla="*/ 0 w 6240462"/>
              <a:gd name="connsiteY0" fmla="*/ 0 h 6865937"/>
              <a:gd name="connsiteX1" fmla="*/ 6240462 w 6240462"/>
              <a:gd name="connsiteY1" fmla="*/ 0 h 6865937"/>
              <a:gd name="connsiteX2" fmla="*/ 6240462 w 6240462"/>
              <a:gd name="connsiteY2" fmla="*/ 6865937 h 6865937"/>
              <a:gd name="connsiteX3" fmla="*/ 0 w 6240462"/>
              <a:gd name="connsiteY3" fmla="*/ 6865937 h 6865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0462" h="6865937">
                <a:moveTo>
                  <a:pt x="0" y="0"/>
                </a:moveTo>
                <a:lnTo>
                  <a:pt x="6240462" y="0"/>
                </a:lnTo>
                <a:lnTo>
                  <a:pt x="6240462" y="6865937"/>
                </a:lnTo>
                <a:lnTo>
                  <a:pt x="0" y="686593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BDB741FE-5846-4F5A-8907-2CC510DAE3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70349" y="4956899"/>
            <a:ext cx="1354139" cy="12191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E981877-4807-43DD-BE65-F1E61F0E41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388" y="952500"/>
            <a:ext cx="5264150" cy="172720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271834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2A1F92-EF2C-4F76-97BF-CC65738CEC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13001" y="876300"/>
            <a:ext cx="3771899" cy="2184400"/>
          </a:xfrm>
          <a:custGeom>
            <a:avLst/>
            <a:gdLst>
              <a:gd name="connsiteX0" fmla="*/ 0 w 3771899"/>
              <a:gd name="connsiteY0" fmla="*/ 0 h 2184400"/>
              <a:gd name="connsiteX1" fmla="*/ 3771899 w 3771899"/>
              <a:gd name="connsiteY1" fmla="*/ 0 h 2184400"/>
              <a:gd name="connsiteX2" fmla="*/ 3771899 w 3771899"/>
              <a:gd name="connsiteY2" fmla="*/ 2184400 h 2184400"/>
              <a:gd name="connsiteX3" fmla="*/ 0 w 3771899"/>
              <a:gd name="connsiteY3" fmla="*/ 2184400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1899" h="2184400">
                <a:moveTo>
                  <a:pt x="0" y="0"/>
                </a:moveTo>
                <a:lnTo>
                  <a:pt x="3771899" y="0"/>
                </a:lnTo>
                <a:lnTo>
                  <a:pt x="3771899" y="2184400"/>
                </a:lnTo>
                <a:lnTo>
                  <a:pt x="0" y="21844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51C8FE9-5C94-4DC8-957F-38D9509612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05600" y="952500"/>
            <a:ext cx="4737100" cy="172720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3700866-84BA-4A08-A550-B466CF9AE1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70728" y="2353056"/>
            <a:ext cx="2574522" cy="1543753"/>
          </a:xfrm>
          <a:custGeom>
            <a:avLst/>
            <a:gdLst>
              <a:gd name="connsiteX0" fmla="*/ 0 w 2574522"/>
              <a:gd name="connsiteY0" fmla="*/ 0 h 1166436"/>
              <a:gd name="connsiteX1" fmla="*/ 2574522 w 2574522"/>
              <a:gd name="connsiteY1" fmla="*/ 0 h 1166436"/>
              <a:gd name="connsiteX2" fmla="*/ 2574522 w 2574522"/>
              <a:gd name="connsiteY2" fmla="*/ 1166436 h 1166436"/>
              <a:gd name="connsiteX3" fmla="*/ 0 w 2574522"/>
              <a:gd name="connsiteY3" fmla="*/ 1166436 h 1166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4522" h="1166436">
                <a:moveTo>
                  <a:pt x="0" y="0"/>
                </a:moveTo>
                <a:lnTo>
                  <a:pt x="2574522" y="0"/>
                </a:lnTo>
                <a:lnTo>
                  <a:pt x="2574522" y="1166436"/>
                </a:lnTo>
                <a:lnTo>
                  <a:pt x="0" y="1166436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285F2DA-5CF9-4E99-A8A2-15ADF5A05B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03400" y="952500"/>
            <a:ext cx="4737100" cy="172720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6C56260-3208-4F44-8DE2-9DD8A1D601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19611" y="952500"/>
            <a:ext cx="4282811" cy="5194300"/>
          </a:xfrm>
          <a:custGeom>
            <a:avLst/>
            <a:gdLst>
              <a:gd name="connsiteX0" fmla="*/ 0 w 4282811"/>
              <a:gd name="connsiteY0" fmla="*/ 0 h 5194300"/>
              <a:gd name="connsiteX1" fmla="*/ 4282811 w 4282811"/>
              <a:gd name="connsiteY1" fmla="*/ 0 h 5194300"/>
              <a:gd name="connsiteX2" fmla="*/ 4282811 w 4282811"/>
              <a:gd name="connsiteY2" fmla="*/ 5194300 h 5194300"/>
              <a:gd name="connsiteX3" fmla="*/ 0 w 4282811"/>
              <a:gd name="connsiteY3" fmla="*/ 5194300 h 519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2811" h="5194300">
                <a:moveTo>
                  <a:pt x="0" y="0"/>
                </a:moveTo>
                <a:lnTo>
                  <a:pt x="4282811" y="0"/>
                </a:lnTo>
                <a:lnTo>
                  <a:pt x="4282811" y="5194300"/>
                </a:lnTo>
                <a:lnTo>
                  <a:pt x="0" y="51943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8F77691-2791-4D74-B8EF-B6370F048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84745" y="4686300"/>
            <a:ext cx="1352551" cy="1219200"/>
          </a:xfrm>
          <a:custGeom>
            <a:avLst/>
            <a:gdLst>
              <a:gd name="connsiteX0" fmla="*/ 0 w 1352551"/>
              <a:gd name="connsiteY0" fmla="*/ 0 h 1219200"/>
              <a:gd name="connsiteX1" fmla="*/ 1352551 w 1352551"/>
              <a:gd name="connsiteY1" fmla="*/ 0 h 1219200"/>
              <a:gd name="connsiteX2" fmla="*/ 1352551 w 1352551"/>
              <a:gd name="connsiteY2" fmla="*/ 1219200 h 1219200"/>
              <a:gd name="connsiteX3" fmla="*/ 0 w 1352551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551" h="1219200">
                <a:moveTo>
                  <a:pt x="0" y="0"/>
                </a:moveTo>
                <a:lnTo>
                  <a:pt x="1352551" y="0"/>
                </a:lnTo>
                <a:lnTo>
                  <a:pt x="1352551" y="1219200"/>
                </a:lnTo>
                <a:lnTo>
                  <a:pt x="0" y="121920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4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636E7067-21AD-42D6-8756-F8EC2FFC67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4400" y="330200"/>
            <a:ext cx="7823200" cy="11938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D8A6874-3156-45AD-860F-0C9A2A6402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16100" y="1752600"/>
            <a:ext cx="6413500" cy="4019550"/>
          </a:xfrm>
          <a:custGeom>
            <a:avLst/>
            <a:gdLst>
              <a:gd name="connsiteX0" fmla="*/ 0 w 7391400"/>
              <a:gd name="connsiteY0" fmla="*/ 0 h 4019550"/>
              <a:gd name="connsiteX1" fmla="*/ 7391400 w 7391400"/>
              <a:gd name="connsiteY1" fmla="*/ 0 h 4019550"/>
              <a:gd name="connsiteX2" fmla="*/ 7391400 w 7391400"/>
              <a:gd name="connsiteY2" fmla="*/ 4019550 h 4019550"/>
              <a:gd name="connsiteX3" fmla="*/ 0 w 739140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1400" h="4019550">
                <a:moveTo>
                  <a:pt x="0" y="0"/>
                </a:moveTo>
                <a:lnTo>
                  <a:pt x="7391400" y="0"/>
                </a:lnTo>
                <a:lnTo>
                  <a:pt x="7391400" y="4019550"/>
                </a:lnTo>
                <a:lnTo>
                  <a:pt x="0" y="401955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9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4C1B8-6D16-4015-A0E8-E4633BBC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07BE7-B79B-4F9F-9C14-5E9B7935E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CC5D0-C112-4903-BB22-33DF07A65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04E04-441F-4771-B6EF-86C7565F3C4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D3A4-9B09-47C6-91F8-A02BF936D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D10A-EAF6-42AC-B1BF-93C1B7A01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8D56384-01A6-4D66-AB14-B1689B8A2968}"/>
              </a:ext>
            </a:extLst>
          </p:cNvPr>
          <p:cNvSpPr>
            <a:spLocks/>
          </p:cNvSpPr>
          <p:nvPr userDrawn="1"/>
        </p:nvSpPr>
        <p:spPr bwMode="auto">
          <a:xfrm>
            <a:off x="10521225" y="438150"/>
            <a:ext cx="316482" cy="288925"/>
          </a:xfrm>
          <a:custGeom>
            <a:avLst/>
            <a:gdLst>
              <a:gd name="connsiteX0" fmla="*/ 569912 w 2935288"/>
              <a:gd name="connsiteY0" fmla="*/ 2574925 h 2679701"/>
              <a:gd name="connsiteX1" fmla="*/ 547687 w 2935288"/>
              <a:gd name="connsiteY1" fmla="*/ 2582863 h 2679701"/>
              <a:gd name="connsiteX2" fmla="*/ 566737 w 2935288"/>
              <a:gd name="connsiteY2" fmla="*/ 2571750 h 2679701"/>
              <a:gd name="connsiteX3" fmla="*/ 569912 w 2935288"/>
              <a:gd name="connsiteY3" fmla="*/ 2571750 h 2679701"/>
              <a:gd name="connsiteX4" fmla="*/ 566737 w 2935288"/>
              <a:gd name="connsiteY4" fmla="*/ 2571750 h 2679701"/>
              <a:gd name="connsiteX5" fmla="*/ 557212 w 2935288"/>
              <a:gd name="connsiteY5" fmla="*/ 2471738 h 2679701"/>
              <a:gd name="connsiteX6" fmla="*/ 539750 w 2935288"/>
              <a:gd name="connsiteY6" fmla="*/ 2481263 h 2679701"/>
              <a:gd name="connsiteX7" fmla="*/ 539750 w 2935288"/>
              <a:gd name="connsiteY7" fmla="*/ 2478088 h 2679701"/>
              <a:gd name="connsiteX8" fmla="*/ 557212 w 2935288"/>
              <a:gd name="connsiteY8" fmla="*/ 2471738 h 2679701"/>
              <a:gd name="connsiteX9" fmla="*/ 891779 w 2935288"/>
              <a:gd name="connsiteY9" fmla="*/ 2390722 h 2679701"/>
              <a:gd name="connsiteX10" fmla="*/ 879736 w 2935288"/>
              <a:gd name="connsiteY10" fmla="*/ 2396742 h 2679701"/>
              <a:gd name="connsiteX11" fmla="*/ 881427 w 2935288"/>
              <a:gd name="connsiteY11" fmla="*/ 2395632 h 2679701"/>
              <a:gd name="connsiteX12" fmla="*/ 319087 w 2935288"/>
              <a:gd name="connsiteY12" fmla="*/ 2381250 h 2679701"/>
              <a:gd name="connsiteX13" fmla="*/ 295275 w 2935288"/>
              <a:gd name="connsiteY13" fmla="*/ 2390775 h 2679701"/>
              <a:gd name="connsiteX14" fmla="*/ 924734 w 2935288"/>
              <a:gd name="connsiteY14" fmla="*/ 2375351 h 2679701"/>
              <a:gd name="connsiteX15" fmla="*/ 924897 w 2935288"/>
              <a:gd name="connsiteY15" fmla="*/ 2375671 h 2679701"/>
              <a:gd name="connsiteX16" fmla="*/ 918876 w 2935288"/>
              <a:gd name="connsiteY16" fmla="*/ 2378681 h 2679701"/>
              <a:gd name="connsiteX17" fmla="*/ 704056 w 2935288"/>
              <a:gd name="connsiteY17" fmla="*/ 2369344 h 2679701"/>
              <a:gd name="connsiteX18" fmla="*/ 701675 w 2935288"/>
              <a:gd name="connsiteY18" fmla="*/ 2373313 h 2679701"/>
              <a:gd name="connsiteX19" fmla="*/ 701675 w 2935288"/>
              <a:gd name="connsiteY19" fmla="*/ 2370138 h 2679701"/>
              <a:gd name="connsiteX20" fmla="*/ 704056 w 2935288"/>
              <a:gd name="connsiteY20" fmla="*/ 2369344 h 2679701"/>
              <a:gd name="connsiteX21" fmla="*/ 779462 w 2935288"/>
              <a:gd name="connsiteY21" fmla="*/ 2306638 h 2679701"/>
              <a:gd name="connsiteX22" fmla="*/ 771551 w 2935288"/>
              <a:gd name="connsiteY22" fmla="*/ 2316132 h 2679701"/>
              <a:gd name="connsiteX23" fmla="*/ 778470 w 2935288"/>
              <a:gd name="connsiteY23" fmla="*/ 2307829 h 2679701"/>
              <a:gd name="connsiteX24" fmla="*/ 779462 w 2935288"/>
              <a:gd name="connsiteY24" fmla="*/ 2306638 h 2679701"/>
              <a:gd name="connsiteX25" fmla="*/ 788987 w 2935288"/>
              <a:gd name="connsiteY25" fmla="*/ 2290763 h 2679701"/>
              <a:gd name="connsiteX26" fmla="*/ 798512 w 2935288"/>
              <a:gd name="connsiteY26" fmla="*/ 2293938 h 2679701"/>
              <a:gd name="connsiteX27" fmla="*/ 785812 w 2935288"/>
              <a:gd name="connsiteY27" fmla="*/ 2293938 h 2679701"/>
              <a:gd name="connsiteX28" fmla="*/ 1093065 w 2935288"/>
              <a:gd name="connsiteY28" fmla="*/ 2260600 h 2679701"/>
              <a:gd name="connsiteX29" fmla="*/ 1111249 w 2935288"/>
              <a:gd name="connsiteY29" fmla="*/ 2266662 h 2679701"/>
              <a:gd name="connsiteX30" fmla="*/ 1077912 w 2935288"/>
              <a:gd name="connsiteY30" fmla="*/ 2293938 h 2679701"/>
              <a:gd name="connsiteX31" fmla="*/ 840597 w 2935288"/>
              <a:gd name="connsiteY31" fmla="*/ 2255263 h 2679701"/>
              <a:gd name="connsiteX32" fmla="*/ 832132 w 2935288"/>
              <a:gd name="connsiteY32" fmla="*/ 2260779 h 2679701"/>
              <a:gd name="connsiteX33" fmla="*/ 834952 w 2935288"/>
              <a:gd name="connsiteY33" fmla="*/ 2258273 h 2679701"/>
              <a:gd name="connsiteX34" fmla="*/ 840597 w 2935288"/>
              <a:gd name="connsiteY34" fmla="*/ 2255263 h 2679701"/>
              <a:gd name="connsiteX35" fmla="*/ 301625 w 2935288"/>
              <a:gd name="connsiteY35" fmla="*/ 2243138 h 2679701"/>
              <a:gd name="connsiteX36" fmla="*/ 282575 w 2935288"/>
              <a:gd name="connsiteY36" fmla="*/ 2255838 h 2679701"/>
              <a:gd name="connsiteX37" fmla="*/ 282575 w 2935288"/>
              <a:gd name="connsiteY37" fmla="*/ 2252663 h 2679701"/>
              <a:gd name="connsiteX38" fmla="*/ 301625 w 2935288"/>
              <a:gd name="connsiteY38" fmla="*/ 2243138 h 2679701"/>
              <a:gd name="connsiteX39" fmla="*/ 1611312 w 2935288"/>
              <a:gd name="connsiteY39" fmla="*/ 2149475 h 2679701"/>
              <a:gd name="connsiteX40" fmla="*/ 1596319 w 2935288"/>
              <a:gd name="connsiteY40" fmla="*/ 2162175 h 2679701"/>
              <a:gd name="connsiteX41" fmla="*/ 1590322 w 2935288"/>
              <a:gd name="connsiteY41" fmla="*/ 2162175 h 2679701"/>
              <a:gd name="connsiteX42" fmla="*/ 1611312 w 2935288"/>
              <a:gd name="connsiteY42" fmla="*/ 2149475 h 2679701"/>
              <a:gd name="connsiteX43" fmla="*/ 984646 w 2935288"/>
              <a:gd name="connsiteY43" fmla="*/ 2116138 h 2679701"/>
              <a:gd name="connsiteX44" fmla="*/ 957262 w 2935288"/>
              <a:gd name="connsiteY44" fmla="*/ 2138363 h 2679701"/>
              <a:gd name="connsiteX45" fmla="*/ 984646 w 2935288"/>
              <a:gd name="connsiteY45" fmla="*/ 2116138 h 2679701"/>
              <a:gd name="connsiteX46" fmla="*/ 1377185 w 2935288"/>
              <a:gd name="connsiteY46" fmla="*/ 2102509 h 2679701"/>
              <a:gd name="connsiteX47" fmla="*/ 1379636 w 2935288"/>
              <a:gd name="connsiteY47" fmla="*/ 2104592 h 2679701"/>
              <a:gd name="connsiteX48" fmla="*/ 1345803 w 2935288"/>
              <a:gd name="connsiteY48" fmla="*/ 2128838 h 2679701"/>
              <a:gd name="connsiteX49" fmla="*/ 1361182 w 2935288"/>
              <a:gd name="connsiteY49" fmla="*/ 2107623 h 2679701"/>
              <a:gd name="connsiteX50" fmla="*/ 1377185 w 2935288"/>
              <a:gd name="connsiteY50" fmla="*/ 2102509 h 2679701"/>
              <a:gd name="connsiteX51" fmla="*/ 520699 w 2935288"/>
              <a:gd name="connsiteY51" fmla="*/ 2051050 h 2679701"/>
              <a:gd name="connsiteX52" fmla="*/ 512762 w 2935288"/>
              <a:gd name="connsiteY52" fmla="*/ 2062163 h 2679701"/>
              <a:gd name="connsiteX53" fmla="*/ 520699 w 2935288"/>
              <a:gd name="connsiteY53" fmla="*/ 2051050 h 2679701"/>
              <a:gd name="connsiteX54" fmla="*/ 851765 w 2935288"/>
              <a:gd name="connsiteY54" fmla="*/ 2035175 h 2679701"/>
              <a:gd name="connsiteX55" fmla="*/ 869949 w 2935288"/>
              <a:gd name="connsiteY55" fmla="*/ 2038206 h 2679701"/>
              <a:gd name="connsiteX56" fmla="*/ 836612 w 2935288"/>
              <a:gd name="connsiteY56" fmla="*/ 2068513 h 2679701"/>
              <a:gd name="connsiteX57" fmla="*/ 527050 w 2935288"/>
              <a:gd name="connsiteY57" fmla="*/ 2035175 h 2679701"/>
              <a:gd name="connsiteX58" fmla="*/ 536575 w 2935288"/>
              <a:gd name="connsiteY58" fmla="*/ 2038350 h 2679701"/>
              <a:gd name="connsiteX59" fmla="*/ 523875 w 2935288"/>
              <a:gd name="connsiteY59" fmla="*/ 2038350 h 2679701"/>
              <a:gd name="connsiteX60" fmla="*/ 1144587 w 2935288"/>
              <a:gd name="connsiteY60" fmla="*/ 1987550 h 2679701"/>
              <a:gd name="connsiteX61" fmla="*/ 1135062 w 2935288"/>
              <a:gd name="connsiteY61" fmla="*/ 2001838 h 2679701"/>
              <a:gd name="connsiteX62" fmla="*/ 1144587 w 2935288"/>
              <a:gd name="connsiteY62" fmla="*/ 1987550 h 2679701"/>
              <a:gd name="connsiteX63" fmla="*/ 225953 w 2935288"/>
              <a:gd name="connsiteY63" fmla="*/ 1930400 h 2679701"/>
              <a:gd name="connsiteX64" fmla="*/ 228599 w 2935288"/>
              <a:gd name="connsiteY64" fmla="*/ 1933575 h 2679701"/>
              <a:gd name="connsiteX65" fmla="*/ 225953 w 2935288"/>
              <a:gd name="connsiteY65" fmla="*/ 1930400 h 2679701"/>
              <a:gd name="connsiteX66" fmla="*/ 1701128 w 2935288"/>
              <a:gd name="connsiteY66" fmla="*/ 1869333 h 2679701"/>
              <a:gd name="connsiteX67" fmla="*/ 1699379 w 2935288"/>
              <a:gd name="connsiteY67" fmla="*/ 1870472 h 2679701"/>
              <a:gd name="connsiteX68" fmla="*/ 1695450 w 2935288"/>
              <a:gd name="connsiteY68" fmla="*/ 1870075 h 2679701"/>
              <a:gd name="connsiteX69" fmla="*/ 1709737 w 2935288"/>
              <a:gd name="connsiteY69" fmla="*/ 1863725 h 2679701"/>
              <a:gd name="connsiteX70" fmla="*/ 1701522 w 2935288"/>
              <a:gd name="connsiteY70" fmla="*/ 1869281 h 2679701"/>
              <a:gd name="connsiteX71" fmla="*/ 1701128 w 2935288"/>
              <a:gd name="connsiteY71" fmla="*/ 1869333 h 2679701"/>
              <a:gd name="connsiteX72" fmla="*/ 1137490 w 2935288"/>
              <a:gd name="connsiteY72" fmla="*/ 1853039 h 2679701"/>
              <a:gd name="connsiteX73" fmla="*/ 1138611 w 2935288"/>
              <a:gd name="connsiteY73" fmla="*/ 1854994 h 2679701"/>
              <a:gd name="connsiteX74" fmla="*/ 1108728 w 2935288"/>
              <a:gd name="connsiteY74" fmla="*/ 1881188 h 2679701"/>
              <a:gd name="connsiteX75" fmla="*/ 1120681 w 2935288"/>
              <a:gd name="connsiteY75" fmla="*/ 1860815 h 2679701"/>
              <a:gd name="connsiteX76" fmla="*/ 1137490 w 2935288"/>
              <a:gd name="connsiteY76" fmla="*/ 1853039 h 2679701"/>
              <a:gd name="connsiteX77" fmla="*/ 1128712 w 2935288"/>
              <a:gd name="connsiteY77" fmla="*/ 1851025 h 2679701"/>
              <a:gd name="connsiteX78" fmla="*/ 1120775 w 2935288"/>
              <a:gd name="connsiteY78" fmla="*/ 1860550 h 2679701"/>
              <a:gd name="connsiteX79" fmla="*/ 1128712 w 2935288"/>
              <a:gd name="connsiteY79" fmla="*/ 1851025 h 2679701"/>
              <a:gd name="connsiteX80" fmla="*/ 722745 w 2935288"/>
              <a:gd name="connsiteY80" fmla="*/ 1843088 h 2679701"/>
              <a:gd name="connsiteX81" fmla="*/ 698500 w 2935288"/>
              <a:gd name="connsiteY81" fmla="*/ 1866901 h 2679701"/>
              <a:gd name="connsiteX82" fmla="*/ 722745 w 2935288"/>
              <a:gd name="connsiteY82" fmla="*/ 1843088 h 2679701"/>
              <a:gd name="connsiteX83" fmla="*/ 1319906 w 2935288"/>
              <a:gd name="connsiteY83" fmla="*/ 1842901 h 2679701"/>
              <a:gd name="connsiteX84" fmla="*/ 1313279 w 2935288"/>
              <a:gd name="connsiteY84" fmla="*/ 1848886 h 2679701"/>
              <a:gd name="connsiteX85" fmla="*/ 1319301 w 2935288"/>
              <a:gd name="connsiteY85" fmla="*/ 1843242 h 2679701"/>
              <a:gd name="connsiteX86" fmla="*/ 1960562 w 2935288"/>
              <a:gd name="connsiteY86" fmla="*/ 1824038 h 2679701"/>
              <a:gd name="connsiteX87" fmla="*/ 1944687 w 2935288"/>
              <a:gd name="connsiteY87" fmla="*/ 1839913 h 2679701"/>
              <a:gd name="connsiteX88" fmla="*/ 1938337 w 2935288"/>
              <a:gd name="connsiteY88" fmla="*/ 1843088 h 2679701"/>
              <a:gd name="connsiteX89" fmla="*/ 1960562 w 2935288"/>
              <a:gd name="connsiteY89" fmla="*/ 1824038 h 2679701"/>
              <a:gd name="connsiteX90" fmla="*/ 1981199 w 2935288"/>
              <a:gd name="connsiteY90" fmla="*/ 1809750 h 2679701"/>
              <a:gd name="connsiteX91" fmla="*/ 1960562 w 2935288"/>
              <a:gd name="connsiteY91" fmla="*/ 1824038 h 2679701"/>
              <a:gd name="connsiteX92" fmla="*/ 1981199 w 2935288"/>
              <a:gd name="connsiteY92" fmla="*/ 1809750 h 2679701"/>
              <a:gd name="connsiteX93" fmla="*/ 523745 w 2935288"/>
              <a:gd name="connsiteY93" fmla="*/ 1727168 h 2679701"/>
              <a:gd name="connsiteX94" fmla="*/ 524304 w 2935288"/>
              <a:gd name="connsiteY94" fmla="*/ 1727841 h 2679701"/>
              <a:gd name="connsiteX95" fmla="*/ 518282 w 2935288"/>
              <a:gd name="connsiteY95" fmla="*/ 1730849 h 2679701"/>
              <a:gd name="connsiteX96" fmla="*/ 214312 w 2935288"/>
              <a:gd name="connsiteY96" fmla="*/ 1725613 h 2679701"/>
              <a:gd name="connsiteX97" fmla="*/ 201612 w 2935288"/>
              <a:gd name="connsiteY97" fmla="*/ 1736726 h 2679701"/>
              <a:gd name="connsiteX98" fmla="*/ 214312 w 2935288"/>
              <a:gd name="connsiteY98" fmla="*/ 1725613 h 2679701"/>
              <a:gd name="connsiteX99" fmla="*/ 2125860 w 2935288"/>
              <a:gd name="connsiteY99" fmla="*/ 1668097 h 2679701"/>
              <a:gd name="connsiteX100" fmla="*/ 2122884 w 2935288"/>
              <a:gd name="connsiteY100" fmla="*/ 1674203 h 2679701"/>
              <a:gd name="connsiteX101" fmla="*/ 2125860 w 2935288"/>
              <a:gd name="connsiteY101" fmla="*/ 1668097 h 2679701"/>
              <a:gd name="connsiteX102" fmla="*/ 2137303 w 2935288"/>
              <a:gd name="connsiteY102" fmla="*/ 1652588 h 2679701"/>
              <a:gd name="connsiteX103" fmla="*/ 2139949 w 2935288"/>
              <a:gd name="connsiteY103" fmla="*/ 1652588 h 2679701"/>
              <a:gd name="connsiteX104" fmla="*/ 2132012 w 2935288"/>
              <a:gd name="connsiteY104" fmla="*/ 1662113 h 2679701"/>
              <a:gd name="connsiteX105" fmla="*/ 2137303 w 2935288"/>
              <a:gd name="connsiteY105" fmla="*/ 1652588 h 2679701"/>
              <a:gd name="connsiteX106" fmla="*/ 2182812 w 2935288"/>
              <a:gd name="connsiteY106" fmla="*/ 1649413 h 2679701"/>
              <a:gd name="connsiteX107" fmla="*/ 2179902 w 2935288"/>
              <a:gd name="connsiteY107" fmla="*/ 1655763 h 2679701"/>
              <a:gd name="connsiteX108" fmla="*/ 2165350 w 2935288"/>
              <a:gd name="connsiteY108" fmla="*/ 1665288 h 2679701"/>
              <a:gd name="connsiteX109" fmla="*/ 2182812 w 2935288"/>
              <a:gd name="connsiteY109" fmla="*/ 1649413 h 2679701"/>
              <a:gd name="connsiteX110" fmla="*/ 2148681 w 2935288"/>
              <a:gd name="connsiteY110" fmla="*/ 1642368 h 2679701"/>
              <a:gd name="connsiteX111" fmla="*/ 2149475 w 2935288"/>
              <a:gd name="connsiteY111" fmla="*/ 1643857 h 2679701"/>
              <a:gd name="connsiteX112" fmla="*/ 2143125 w 2935288"/>
              <a:gd name="connsiteY112" fmla="*/ 1646238 h 2679701"/>
              <a:gd name="connsiteX113" fmla="*/ 2148681 w 2935288"/>
              <a:gd name="connsiteY113" fmla="*/ 1642368 h 2679701"/>
              <a:gd name="connsiteX114" fmla="*/ 656828 w 2935288"/>
              <a:gd name="connsiteY114" fmla="*/ 1617663 h 2679701"/>
              <a:gd name="connsiteX115" fmla="*/ 674687 w 2935288"/>
              <a:gd name="connsiteY115" fmla="*/ 1623378 h 2679701"/>
              <a:gd name="connsiteX116" fmla="*/ 650875 w 2935288"/>
              <a:gd name="connsiteY116" fmla="*/ 1646238 h 2679701"/>
              <a:gd name="connsiteX117" fmla="*/ 2192337 w 2935288"/>
              <a:gd name="connsiteY117" fmla="*/ 1598613 h 2679701"/>
              <a:gd name="connsiteX118" fmla="*/ 2192337 w 2935288"/>
              <a:gd name="connsiteY118" fmla="*/ 1601788 h 2679701"/>
              <a:gd name="connsiteX119" fmla="*/ 2179637 w 2935288"/>
              <a:gd name="connsiteY119" fmla="*/ 1611313 h 2679701"/>
              <a:gd name="connsiteX120" fmla="*/ 2035355 w 2935288"/>
              <a:gd name="connsiteY120" fmla="*/ 1593906 h 2679701"/>
              <a:gd name="connsiteX121" fmla="*/ 2023221 w 2935288"/>
              <a:gd name="connsiteY121" fmla="*/ 1608138 h 2679701"/>
              <a:gd name="connsiteX122" fmla="*/ 2026303 w 2935288"/>
              <a:gd name="connsiteY122" fmla="*/ 1599208 h 2679701"/>
              <a:gd name="connsiteX123" fmla="*/ 2035355 w 2935288"/>
              <a:gd name="connsiteY123" fmla="*/ 1593906 h 2679701"/>
              <a:gd name="connsiteX124" fmla="*/ 2228019 w 2935288"/>
              <a:gd name="connsiteY124" fmla="*/ 1586917 h 2679701"/>
              <a:gd name="connsiteX125" fmla="*/ 2230702 w 2935288"/>
              <a:gd name="connsiteY125" fmla="*/ 1590080 h 2679701"/>
              <a:gd name="connsiteX126" fmla="*/ 2233612 w 2935288"/>
              <a:gd name="connsiteY126" fmla="*/ 1587103 h 2679701"/>
              <a:gd name="connsiteX127" fmla="*/ 2216150 w 2935288"/>
              <a:gd name="connsiteY127" fmla="*/ 1601987 h 2679701"/>
              <a:gd name="connsiteX128" fmla="*/ 2228019 w 2935288"/>
              <a:gd name="connsiteY128" fmla="*/ 1586917 h 2679701"/>
              <a:gd name="connsiteX129" fmla="*/ 1470025 w 2935288"/>
              <a:gd name="connsiteY129" fmla="*/ 1584325 h 2679701"/>
              <a:gd name="connsiteX130" fmla="*/ 1457325 w 2935288"/>
              <a:gd name="connsiteY130" fmla="*/ 1592263 h 2679701"/>
              <a:gd name="connsiteX131" fmla="*/ 1470025 w 2935288"/>
              <a:gd name="connsiteY131" fmla="*/ 1584325 h 2679701"/>
              <a:gd name="connsiteX132" fmla="*/ 2243137 w 2935288"/>
              <a:gd name="connsiteY132" fmla="*/ 1577975 h 2679701"/>
              <a:gd name="connsiteX133" fmla="*/ 2233612 w 2935288"/>
              <a:gd name="connsiteY133" fmla="*/ 1587500 h 2679701"/>
              <a:gd name="connsiteX134" fmla="*/ 2243137 w 2935288"/>
              <a:gd name="connsiteY134" fmla="*/ 1577975 h 2679701"/>
              <a:gd name="connsiteX135" fmla="*/ 1633309 w 2935288"/>
              <a:gd name="connsiteY135" fmla="*/ 1562008 h 2679701"/>
              <a:gd name="connsiteX136" fmla="*/ 1611340 w 2935288"/>
              <a:gd name="connsiteY136" fmla="*/ 1580978 h 2679701"/>
              <a:gd name="connsiteX137" fmla="*/ 1633073 w 2935288"/>
              <a:gd name="connsiteY137" fmla="*/ 1562070 h 2679701"/>
              <a:gd name="connsiteX138" fmla="*/ 2236787 w 2935288"/>
              <a:gd name="connsiteY138" fmla="*/ 1554163 h 2679701"/>
              <a:gd name="connsiteX139" fmla="*/ 2239962 w 2935288"/>
              <a:gd name="connsiteY139" fmla="*/ 1557338 h 2679701"/>
              <a:gd name="connsiteX140" fmla="*/ 2233612 w 2935288"/>
              <a:gd name="connsiteY140" fmla="*/ 1562101 h 2679701"/>
              <a:gd name="connsiteX141" fmla="*/ 2089149 w 2935288"/>
              <a:gd name="connsiteY141" fmla="*/ 1541463 h 2679701"/>
              <a:gd name="connsiteX142" fmla="*/ 2080815 w 2935288"/>
              <a:gd name="connsiteY142" fmla="*/ 1550988 h 2679701"/>
              <a:gd name="connsiteX143" fmla="*/ 2078037 w 2935288"/>
              <a:gd name="connsiteY143" fmla="*/ 1544638 h 2679701"/>
              <a:gd name="connsiteX144" fmla="*/ 2089149 w 2935288"/>
              <a:gd name="connsiteY144" fmla="*/ 1541463 h 2679701"/>
              <a:gd name="connsiteX145" fmla="*/ 2263775 w 2935288"/>
              <a:gd name="connsiteY145" fmla="*/ 1527175 h 2679701"/>
              <a:gd name="connsiteX146" fmla="*/ 2263775 w 2935288"/>
              <a:gd name="connsiteY146" fmla="*/ 1531938 h 2679701"/>
              <a:gd name="connsiteX147" fmla="*/ 2257425 w 2935288"/>
              <a:gd name="connsiteY147" fmla="*/ 1541463 h 2679701"/>
              <a:gd name="connsiteX148" fmla="*/ 369887 w 2935288"/>
              <a:gd name="connsiteY148" fmla="*/ 1527175 h 2679701"/>
              <a:gd name="connsiteX149" fmla="*/ 379412 w 2935288"/>
              <a:gd name="connsiteY149" fmla="*/ 1527175 h 2679701"/>
              <a:gd name="connsiteX150" fmla="*/ 368300 w 2935288"/>
              <a:gd name="connsiteY150" fmla="*/ 1530350 h 2679701"/>
              <a:gd name="connsiteX151" fmla="*/ 2297112 w 2935288"/>
              <a:gd name="connsiteY151" fmla="*/ 1501775 h 2679701"/>
              <a:gd name="connsiteX152" fmla="*/ 2294113 w 2935288"/>
              <a:gd name="connsiteY152" fmla="*/ 1508125 h 2679701"/>
              <a:gd name="connsiteX153" fmla="*/ 2270125 w 2935288"/>
              <a:gd name="connsiteY153" fmla="*/ 1530350 h 2679701"/>
              <a:gd name="connsiteX154" fmla="*/ 2276122 w 2935288"/>
              <a:gd name="connsiteY154" fmla="*/ 1517650 h 2679701"/>
              <a:gd name="connsiteX155" fmla="*/ 2297112 w 2935288"/>
              <a:gd name="connsiteY155" fmla="*/ 1501775 h 2679701"/>
              <a:gd name="connsiteX156" fmla="*/ 2318543 w 2935288"/>
              <a:gd name="connsiteY156" fmla="*/ 1478492 h 2679701"/>
              <a:gd name="connsiteX157" fmla="*/ 2321605 w 2935288"/>
              <a:gd name="connsiteY157" fmla="*/ 1481402 h 2679701"/>
              <a:gd name="connsiteX158" fmla="*/ 2297112 w 2935288"/>
              <a:gd name="connsiteY158" fmla="*/ 1501775 h 2679701"/>
              <a:gd name="connsiteX159" fmla="*/ 2318543 w 2935288"/>
              <a:gd name="connsiteY159" fmla="*/ 1478492 h 2679701"/>
              <a:gd name="connsiteX160" fmla="*/ 2317749 w 2935288"/>
              <a:gd name="connsiteY160" fmla="*/ 1477963 h 2679701"/>
              <a:gd name="connsiteX161" fmla="*/ 2306637 w 2935288"/>
              <a:gd name="connsiteY161" fmla="*/ 1487488 h 2679701"/>
              <a:gd name="connsiteX162" fmla="*/ 2317749 w 2935288"/>
              <a:gd name="connsiteY162" fmla="*/ 1477963 h 2679701"/>
              <a:gd name="connsiteX163" fmla="*/ 2333851 w 2935288"/>
              <a:gd name="connsiteY163" fmla="*/ 1475581 h 2679701"/>
              <a:gd name="connsiteX164" fmla="*/ 2321605 w 2935288"/>
              <a:gd name="connsiteY164" fmla="*/ 1498865 h 2679701"/>
              <a:gd name="connsiteX165" fmla="*/ 2321605 w 2935288"/>
              <a:gd name="connsiteY165" fmla="*/ 1481402 h 2679701"/>
              <a:gd name="connsiteX166" fmla="*/ 2333851 w 2935288"/>
              <a:gd name="connsiteY166" fmla="*/ 1475581 h 2679701"/>
              <a:gd name="connsiteX167" fmla="*/ 888954 w 2935288"/>
              <a:gd name="connsiteY167" fmla="*/ 1467082 h 2679701"/>
              <a:gd name="connsiteX168" fmla="*/ 890831 w 2935288"/>
              <a:gd name="connsiteY168" fmla="*/ 1469592 h 2679701"/>
              <a:gd name="connsiteX169" fmla="*/ 867385 w 2935288"/>
              <a:gd name="connsiteY169" fmla="*/ 1493838 h 2679701"/>
              <a:gd name="connsiteX170" fmla="*/ 876177 w 2935288"/>
              <a:gd name="connsiteY170" fmla="*/ 1472623 h 2679701"/>
              <a:gd name="connsiteX171" fmla="*/ 888954 w 2935288"/>
              <a:gd name="connsiteY171" fmla="*/ 1467082 h 2679701"/>
              <a:gd name="connsiteX172" fmla="*/ 1758950 w 2935288"/>
              <a:gd name="connsiteY172" fmla="*/ 1466652 h 2679701"/>
              <a:gd name="connsiteX173" fmla="*/ 1755775 w 2935288"/>
              <a:gd name="connsiteY173" fmla="*/ 1471613 h 2679701"/>
              <a:gd name="connsiteX174" fmla="*/ 1752600 w 2935288"/>
              <a:gd name="connsiteY174" fmla="*/ 1471613 h 2679701"/>
              <a:gd name="connsiteX175" fmla="*/ 1758950 w 2935288"/>
              <a:gd name="connsiteY175" fmla="*/ 1466652 h 2679701"/>
              <a:gd name="connsiteX176" fmla="*/ 1577975 w 2935288"/>
              <a:gd name="connsiteY176" fmla="*/ 1460500 h 2679701"/>
              <a:gd name="connsiteX177" fmla="*/ 1577975 w 2935288"/>
              <a:gd name="connsiteY177" fmla="*/ 1463675 h 2679701"/>
              <a:gd name="connsiteX178" fmla="*/ 1577975 w 2935288"/>
              <a:gd name="connsiteY178" fmla="*/ 1460500 h 2679701"/>
              <a:gd name="connsiteX179" fmla="*/ 2353525 w 2935288"/>
              <a:gd name="connsiteY179" fmla="*/ 1446786 h 2679701"/>
              <a:gd name="connsiteX180" fmla="*/ 2354262 w 2935288"/>
              <a:gd name="connsiteY180" fmla="*/ 1449035 h 2679701"/>
              <a:gd name="connsiteX181" fmla="*/ 2333625 w 2935288"/>
              <a:gd name="connsiteY181" fmla="*/ 1470026 h 2679701"/>
              <a:gd name="connsiteX182" fmla="*/ 2333732 w 2935288"/>
              <a:gd name="connsiteY182" fmla="*/ 1469874 h 2679701"/>
              <a:gd name="connsiteX183" fmla="*/ 2321605 w 2935288"/>
              <a:gd name="connsiteY183" fmla="*/ 1481402 h 2679701"/>
              <a:gd name="connsiteX184" fmla="*/ 2318543 w 2935288"/>
              <a:gd name="connsiteY184" fmla="*/ 1478492 h 2679701"/>
              <a:gd name="connsiteX185" fmla="*/ 2333785 w 2935288"/>
              <a:gd name="connsiteY185" fmla="*/ 1469798 h 2679701"/>
              <a:gd name="connsiteX186" fmla="*/ 2348366 w 2935288"/>
              <a:gd name="connsiteY186" fmla="*/ 1449035 h 2679701"/>
              <a:gd name="connsiteX187" fmla="*/ 2353525 w 2935288"/>
              <a:gd name="connsiteY187" fmla="*/ 1446786 h 2679701"/>
              <a:gd name="connsiteX188" fmla="*/ 2381646 w 2935288"/>
              <a:gd name="connsiteY188" fmla="*/ 1439863 h 2679701"/>
              <a:gd name="connsiteX189" fmla="*/ 2375693 w 2935288"/>
              <a:gd name="connsiteY189" fmla="*/ 1451656 h 2679701"/>
              <a:gd name="connsiteX190" fmla="*/ 2375693 w 2935288"/>
              <a:gd name="connsiteY190" fmla="*/ 1454605 h 2679701"/>
              <a:gd name="connsiteX191" fmla="*/ 2363787 w 2935288"/>
              <a:gd name="connsiteY191" fmla="*/ 1460501 h 2679701"/>
              <a:gd name="connsiteX192" fmla="*/ 2381646 w 2935288"/>
              <a:gd name="connsiteY192" fmla="*/ 1439863 h 2679701"/>
              <a:gd name="connsiteX193" fmla="*/ 2345332 w 2935288"/>
              <a:gd name="connsiteY193" fmla="*/ 1430162 h 2679701"/>
              <a:gd name="connsiteX194" fmla="*/ 2354262 w 2935288"/>
              <a:gd name="connsiteY194" fmla="*/ 1433160 h 2679701"/>
              <a:gd name="connsiteX195" fmla="*/ 2330450 w 2935288"/>
              <a:gd name="connsiteY195" fmla="*/ 1454151 h 2679701"/>
              <a:gd name="connsiteX196" fmla="*/ 2345332 w 2935288"/>
              <a:gd name="connsiteY196" fmla="*/ 1430162 h 2679701"/>
              <a:gd name="connsiteX197" fmla="*/ 2369343 w 2935288"/>
              <a:gd name="connsiteY197" fmla="*/ 1427163 h 2679701"/>
              <a:gd name="connsiteX198" fmla="*/ 2371724 w 2935288"/>
              <a:gd name="connsiteY198" fmla="*/ 1427163 h 2679701"/>
              <a:gd name="connsiteX199" fmla="*/ 2366962 w 2935288"/>
              <a:gd name="connsiteY199" fmla="*/ 1436688 h 2679701"/>
              <a:gd name="connsiteX200" fmla="*/ 2369343 w 2935288"/>
              <a:gd name="connsiteY200" fmla="*/ 1427163 h 2679701"/>
              <a:gd name="connsiteX201" fmla="*/ 2371725 w 2935288"/>
              <a:gd name="connsiteY201" fmla="*/ 1423988 h 2679701"/>
              <a:gd name="connsiteX202" fmla="*/ 2371725 w 2935288"/>
              <a:gd name="connsiteY202" fmla="*/ 1427163 h 2679701"/>
              <a:gd name="connsiteX203" fmla="*/ 2371725 w 2935288"/>
              <a:gd name="connsiteY203" fmla="*/ 1423988 h 2679701"/>
              <a:gd name="connsiteX204" fmla="*/ 2405062 w 2935288"/>
              <a:gd name="connsiteY204" fmla="*/ 1393825 h 2679701"/>
              <a:gd name="connsiteX205" fmla="*/ 2399506 w 2935288"/>
              <a:gd name="connsiteY205" fmla="*/ 1400175 h 2679701"/>
              <a:gd name="connsiteX206" fmla="*/ 2393950 w 2935288"/>
              <a:gd name="connsiteY206" fmla="*/ 1400175 h 2679701"/>
              <a:gd name="connsiteX207" fmla="*/ 2405062 w 2935288"/>
              <a:gd name="connsiteY207" fmla="*/ 1393825 h 2679701"/>
              <a:gd name="connsiteX208" fmla="*/ 2384425 w 2935288"/>
              <a:gd name="connsiteY208" fmla="*/ 1393825 h 2679701"/>
              <a:gd name="connsiteX209" fmla="*/ 2381250 w 2935288"/>
              <a:gd name="connsiteY209" fmla="*/ 1403350 h 2679701"/>
              <a:gd name="connsiteX210" fmla="*/ 2378075 w 2935288"/>
              <a:gd name="connsiteY210" fmla="*/ 1412875 h 2679701"/>
              <a:gd name="connsiteX211" fmla="*/ 2414587 w 2935288"/>
              <a:gd name="connsiteY211" fmla="*/ 1390650 h 2679701"/>
              <a:gd name="connsiteX212" fmla="*/ 2411412 w 2935288"/>
              <a:gd name="connsiteY212" fmla="*/ 1400175 h 2679701"/>
              <a:gd name="connsiteX213" fmla="*/ 2411412 w 2935288"/>
              <a:gd name="connsiteY213" fmla="*/ 1397000 h 2679701"/>
              <a:gd name="connsiteX214" fmla="*/ 2451100 w 2935288"/>
              <a:gd name="connsiteY214" fmla="*/ 1384300 h 2679701"/>
              <a:gd name="connsiteX215" fmla="*/ 2454275 w 2935288"/>
              <a:gd name="connsiteY215" fmla="*/ 1384300 h 2679701"/>
              <a:gd name="connsiteX216" fmla="*/ 2451100 w 2935288"/>
              <a:gd name="connsiteY216" fmla="*/ 1384300 h 2679701"/>
              <a:gd name="connsiteX217" fmla="*/ 2426017 w 2935288"/>
              <a:gd name="connsiteY217" fmla="*/ 1376363 h 2679701"/>
              <a:gd name="connsiteX218" fmla="*/ 2428874 w 2935288"/>
              <a:gd name="connsiteY218" fmla="*/ 1382078 h 2679701"/>
              <a:gd name="connsiteX219" fmla="*/ 2414587 w 2935288"/>
              <a:gd name="connsiteY219" fmla="*/ 1390651 h 2679701"/>
              <a:gd name="connsiteX220" fmla="*/ 2426017 w 2935288"/>
              <a:gd name="connsiteY220" fmla="*/ 1376363 h 2679701"/>
              <a:gd name="connsiteX221" fmla="*/ 2454308 w 2935288"/>
              <a:gd name="connsiteY221" fmla="*/ 1376338 h 2679701"/>
              <a:gd name="connsiteX222" fmla="*/ 2450306 w 2935288"/>
              <a:gd name="connsiteY222" fmla="*/ 1384896 h 2679701"/>
              <a:gd name="connsiteX223" fmla="*/ 2447395 w 2935288"/>
              <a:gd name="connsiteY223" fmla="*/ 1381920 h 2679701"/>
              <a:gd name="connsiteX224" fmla="*/ 2441574 w 2935288"/>
              <a:gd name="connsiteY224" fmla="*/ 1390850 h 2679701"/>
              <a:gd name="connsiteX225" fmla="*/ 2424112 w 2935288"/>
              <a:gd name="connsiteY225" fmla="*/ 1393826 h 2679701"/>
              <a:gd name="connsiteX226" fmla="*/ 2447395 w 2935288"/>
              <a:gd name="connsiteY226" fmla="*/ 1378943 h 2679701"/>
              <a:gd name="connsiteX227" fmla="*/ 2454308 w 2935288"/>
              <a:gd name="connsiteY227" fmla="*/ 1376338 h 2679701"/>
              <a:gd name="connsiteX228" fmla="*/ 2438399 w 2935288"/>
              <a:gd name="connsiteY228" fmla="*/ 1352550 h 2679701"/>
              <a:gd name="connsiteX229" fmla="*/ 2432684 w 2935288"/>
              <a:gd name="connsiteY229" fmla="*/ 1360885 h 2679701"/>
              <a:gd name="connsiteX230" fmla="*/ 2432446 w 2935288"/>
              <a:gd name="connsiteY230" fmla="*/ 1360931 h 2679701"/>
              <a:gd name="connsiteX231" fmla="*/ 2432446 w 2935288"/>
              <a:gd name="connsiteY231" fmla="*/ 1366044 h 2679701"/>
              <a:gd name="connsiteX232" fmla="*/ 2424112 w 2935288"/>
              <a:gd name="connsiteY232" fmla="*/ 1376363 h 2679701"/>
              <a:gd name="connsiteX233" fmla="*/ 2425154 w 2935288"/>
              <a:gd name="connsiteY233" fmla="*/ 1374379 h 2679701"/>
              <a:gd name="connsiteX234" fmla="*/ 2432187 w 2935288"/>
              <a:gd name="connsiteY234" fmla="*/ 1360982 h 2679701"/>
              <a:gd name="connsiteX235" fmla="*/ 2427327 w 2935288"/>
              <a:gd name="connsiteY235" fmla="*/ 1361927 h 2679701"/>
              <a:gd name="connsiteX236" fmla="*/ 2424112 w 2935288"/>
              <a:gd name="connsiteY236" fmla="*/ 1360885 h 2679701"/>
              <a:gd name="connsiteX237" fmla="*/ 2438399 w 2935288"/>
              <a:gd name="connsiteY237" fmla="*/ 1352550 h 2679701"/>
              <a:gd name="connsiteX238" fmla="*/ 517877 w 2935288"/>
              <a:gd name="connsiteY238" fmla="*/ 1352550 h 2679701"/>
              <a:gd name="connsiteX239" fmla="*/ 496887 w 2935288"/>
              <a:gd name="connsiteY239" fmla="*/ 1373188 h 2679701"/>
              <a:gd name="connsiteX240" fmla="*/ 517877 w 2935288"/>
              <a:gd name="connsiteY240" fmla="*/ 1352550 h 2679701"/>
              <a:gd name="connsiteX241" fmla="*/ 2456127 w 2935288"/>
              <a:gd name="connsiteY241" fmla="*/ 1349375 h 2679701"/>
              <a:gd name="connsiteX242" fmla="*/ 2456127 w 2935288"/>
              <a:gd name="connsiteY242" fmla="*/ 1364258 h 2679701"/>
              <a:gd name="connsiteX243" fmla="*/ 2456127 w 2935288"/>
              <a:gd name="connsiteY243" fmla="*/ 1349375 h 2679701"/>
              <a:gd name="connsiteX244" fmla="*/ 2487612 w 2935288"/>
              <a:gd name="connsiteY244" fmla="*/ 1306513 h 2679701"/>
              <a:gd name="connsiteX245" fmla="*/ 2484437 w 2935288"/>
              <a:gd name="connsiteY245" fmla="*/ 1312863 h 2679701"/>
              <a:gd name="connsiteX246" fmla="*/ 2487612 w 2935288"/>
              <a:gd name="connsiteY246" fmla="*/ 1306513 h 2679701"/>
              <a:gd name="connsiteX247" fmla="*/ 2501899 w 2935288"/>
              <a:gd name="connsiteY247" fmla="*/ 1296988 h 2679701"/>
              <a:gd name="connsiteX248" fmla="*/ 2487612 w 2935288"/>
              <a:gd name="connsiteY248" fmla="*/ 1325563 h 2679701"/>
              <a:gd name="connsiteX249" fmla="*/ 2489199 w 2935288"/>
              <a:gd name="connsiteY249" fmla="*/ 1322388 h 2679701"/>
              <a:gd name="connsiteX250" fmla="*/ 2495549 w 2935288"/>
              <a:gd name="connsiteY250" fmla="*/ 1295400 h 2679701"/>
              <a:gd name="connsiteX251" fmla="*/ 2492903 w 2935288"/>
              <a:gd name="connsiteY251" fmla="*/ 1301115 h 2679701"/>
              <a:gd name="connsiteX252" fmla="*/ 2487612 w 2935288"/>
              <a:gd name="connsiteY252" fmla="*/ 1306831 h 2679701"/>
              <a:gd name="connsiteX253" fmla="*/ 2495549 w 2935288"/>
              <a:gd name="connsiteY253" fmla="*/ 1295400 h 2679701"/>
              <a:gd name="connsiteX254" fmla="*/ 2495549 w 2935288"/>
              <a:gd name="connsiteY254" fmla="*/ 1289050 h 2679701"/>
              <a:gd name="connsiteX255" fmla="*/ 2489728 w 2935288"/>
              <a:gd name="connsiteY255" fmla="*/ 1300481 h 2679701"/>
              <a:gd name="connsiteX256" fmla="*/ 2486818 w 2935288"/>
              <a:gd name="connsiteY256" fmla="*/ 1291908 h 2679701"/>
              <a:gd name="connsiteX257" fmla="*/ 2495549 w 2935288"/>
              <a:gd name="connsiteY257" fmla="*/ 1289050 h 2679701"/>
              <a:gd name="connsiteX258" fmla="*/ 1790000 w 2935288"/>
              <a:gd name="connsiteY258" fmla="*/ 1281720 h 2679701"/>
              <a:gd name="connsiteX259" fmla="*/ 1779494 w 2935288"/>
              <a:gd name="connsiteY259" fmla="*/ 1297782 h 2679701"/>
              <a:gd name="connsiteX260" fmla="*/ 1779494 w 2935288"/>
              <a:gd name="connsiteY260" fmla="*/ 1288521 h 2679701"/>
              <a:gd name="connsiteX261" fmla="*/ 1790000 w 2935288"/>
              <a:gd name="connsiteY261" fmla="*/ 1281720 h 2679701"/>
              <a:gd name="connsiteX262" fmla="*/ 2521446 w 2935288"/>
              <a:gd name="connsiteY262" fmla="*/ 1273572 h 2679701"/>
              <a:gd name="connsiteX263" fmla="*/ 2511028 w 2935288"/>
              <a:gd name="connsiteY263" fmla="*/ 1289050 h 2679701"/>
              <a:gd name="connsiteX264" fmla="*/ 2505075 w 2935288"/>
              <a:gd name="connsiteY264" fmla="*/ 1289050 h 2679701"/>
              <a:gd name="connsiteX265" fmla="*/ 2521446 w 2935288"/>
              <a:gd name="connsiteY265" fmla="*/ 1273572 h 2679701"/>
              <a:gd name="connsiteX266" fmla="*/ 2522537 w 2935288"/>
              <a:gd name="connsiteY266" fmla="*/ 1262063 h 2679701"/>
              <a:gd name="connsiteX267" fmla="*/ 2513965 w 2935288"/>
              <a:gd name="connsiteY267" fmla="*/ 1270795 h 2679701"/>
              <a:gd name="connsiteX268" fmla="*/ 2522537 w 2935288"/>
              <a:gd name="connsiteY268" fmla="*/ 1262063 h 2679701"/>
              <a:gd name="connsiteX269" fmla="*/ 2524378 w 2935288"/>
              <a:gd name="connsiteY269" fmla="*/ 1258491 h 2679701"/>
              <a:gd name="connsiteX270" fmla="*/ 2523172 w 2935288"/>
              <a:gd name="connsiteY270" fmla="*/ 1262063 h 2679701"/>
              <a:gd name="connsiteX271" fmla="*/ 2522537 w 2935288"/>
              <a:gd name="connsiteY271" fmla="*/ 1262063 h 2679701"/>
              <a:gd name="connsiteX272" fmla="*/ 2520359 w 2935288"/>
              <a:gd name="connsiteY272" fmla="*/ 1262063 h 2679701"/>
              <a:gd name="connsiteX273" fmla="*/ 2524378 w 2935288"/>
              <a:gd name="connsiteY273" fmla="*/ 1258491 h 2679701"/>
              <a:gd name="connsiteX274" fmla="*/ 1162049 w 2935288"/>
              <a:gd name="connsiteY274" fmla="*/ 1249363 h 2679701"/>
              <a:gd name="connsiteX275" fmla="*/ 1150937 w 2935288"/>
              <a:gd name="connsiteY275" fmla="*/ 1255713 h 2679701"/>
              <a:gd name="connsiteX276" fmla="*/ 1162049 w 2935288"/>
              <a:gd name="connsiteY276" fmla="*/ 1249363 h 2679701"/>
              <a:gd name="connsiteX277" fmla="*/ 641350 w 2935288"/>
              <a:gd name="connsiteY277" fmla="*/ 1243013 h 2679701"/>
              <a:gd name="connsiteX278" fmla="*/ 641350 w 2935288"/>
              <a:gd name="connsiteY278" fmla="*/ 1246188 h 2679701"/>
              <a:gd name="connsiteX279" fmla="*/ 638175 w 2935288"/>
              <a:gd name="connsiteY279" fmla="*/ 1246188 h 2679701"/>
              <a:gd name="connsiteX280" fmla="*/ 1379285 w 2935288"/>
              <a:gd name="connsiteY280" fmla="*/ 1242098 h 2679701"/>
              <a:gd name="connsiteX281" fmla="*/ 1357478 w 2935288"/>
              <a:gd name="connsiteY281" fmla="*/ 1261071 h 2679701"/>
              <a:gd name="connsiteX282" fmla="*/ 1379252 w 2935288"/>
              <a:gd name="connsiteY282" fmla="*/ 1242108 h 2679701"/>
              <a:gd name="connsiteX283" fmla="*/ 2579687 w 2935288"/>
              <a:gd name="connsiteY283" fmla="*/ 1238250 h 2679701"/>
              <a:gd name="connsiteX284" fmla="*/ 2576830 w 2935288"/>
              <a:gd name="connsiteY284" fmla="*/ 1246823 h 2679701"/>
              <a:gd name="connsiteX285" fmla="*/ 2568257 w 2935288"/>
              <a:gd name="connsiteY285" fmla="*/ 1252538 h 2679701"/>
              <a:gd name="connsiteX286" fmla="*/ 2579687 w 2935288"/>
              <a:gd name="connsiteY286" fmla="*/ 1238250 h 2679701"/>
              <a:gd name="connsiteX287" fmla="*/ 644525 w 2935288"/>
              <a:gd name="connsiteY287" fmla="*/ 1231900 h 2679701"/>
              <a:gd name="connsiteX288" fmla="*/ 641350 w 2935288"/>
              <a:gd name="connsiteY288" fmla="*/ 1243013 h 2679701"/>
              <a:gd name="connsiteX289" fmla="*/ 644525 w 2935288"/>
              <a:gd name="connsiteY289" fmla="*/ 1231900 h 2679701"/>
              <a:gd name="connsiteX290" fmla="*/ 1846262 w 2935288"/>
              <a:gd name="connsiteY290" fmla="*/ 1222375 h 2679701"/>
              <a:gd name="connsiteX291" fmla="*/ 1836737 w 2935288"/>
              <a:gd name="connsiteY291" fmla="*/ 1235075 h 2679701"/>
              <a:gd name="connsiteX292" fmla="*/ 1830387 w 2935288"/>
              <a:gd name="connsiteY292" fmla="*/ 1228725 h 2679701"/>
              <a:gd name="connsiteX293" fmla="*/ 1846262 w 2935288"/>
              <a:gd name="connsiteY293" fmla="*/ 1222375 h 2679701"/>
              <a:gd name="connsiteX294" fmla="*/ 2606675 w 2935288"/>
              <a:gd name="connsiteY294" fmla="*/ 1189038 h 2679701"/>
              <a:gd name="connsiteX295" fmla="*/ 2606675 w 2935288"/>
              <a:gd name="connsiteY295" fmla="*/ 1200991 h 2679701"/>
              <a:gd name="connsiteX296" fmla="*/ 2603727 w 2935288"/>
              <a:gd name="connsiteY296" fmla="*/ 1200991 h 2679701"/>
              <a:gd name="connsiteX297" fmla="*/ 2565400 w 2935288"/>
              <a:gd name="connsiteY297" fmla="*/ 1239838 h 2679701"/>
              <a:gd name="connsiteX298" fmla="*/ 2606675 w 2935288"/>
              <a:gd name="connsiteY298" fmla="*/ 1189038 h 2679701"/>
              <a:gd name="connsiteX299" fmla="*/ 2633662 w 2935288"/>
              <a:gd name="connsiteY299" fmla="*/ 1162050 h 2679701"/>
              <a:gd name="connsiteX300" fmla="*/ 2633662 w 2935288"/>
              <a:gd name="connsiteY300" fmla="*/ 1165225 h 2679701"/>
              <a:gd name="connsiteX301" fmla="*/ 2628900 w 2935288"/>
              <a:gd name="connsiteY301" fmla="*/ 1177925 h 2679701"/>
              <a:gd name="connsiteX302" fmla="*/ 2743200 w 2935288"/>
              <a:gd name="connsiteY302" fmla="*/ 1125538 h 2679701"/>
              <a:gd name="connsiteX303" fmla="*/ 2733675 w 2935288"/>
              <a:gd name="connsiteY303" fmla="*/ 1138238 h 2679701"/>
              <a:gd name="connsiteX304" fmla="*/ 2733675 w 2935288"/>
              <a:gd name="connsiteY304" fmla="*/ 1131888 h 2679701"/>
              <a:gd name="connsiteX305" fmla="*/ 2743200 w 2935288"/>
              <a:gd name="connsiteY305" fmla="*/ 1095375 h 2679701"/>
              <a:gd name="connsiteX306" fmla="*/ 2746375 w 2935288"/>
              <a:gd name="connsiteY306" fmla="*/ 1108075 h 2679701"/>
              <a:gd name="connsiteX307" fmla="*/ 2736850 w 2935288"/>
              <a:gd name="connsiteY307" fmla="*/ 1108075 h 2679701"/>
              <a:gd name="connsiteX308" fmla="*/ 2743200 w 2935288"/>
              <a:gd name="connsiteY308" fmla="*/ 1095375 h 2679701"/>
              <a:gd name="connsiteX309" fmla="*/ 2721636 w 2935288"/>
              <a:gd name="connsiteY309" fmla="*/ 1087438 h 2679701"/>
              <a:gd name="connsiteX310" fmla="*/ 2706588 w 2935288"/>
              <a:gd name="connsiteY310" fmla="*/ 1126582 h 2679701"/>
              <a:gd name="connsiteX311" fmla="*/ 2724646 w 2935288"/>
              <a:gd name="connsiteY311" fmla="*/ 1126582 h 2679701"/>
              <a:gd name="connsiteX312" fmla="*/ 2727656 w 2935288"/>
              <a:gd name="connsiteY312" fmla="*/ 1111527 h 2679701"/>
              <a:gd name="connsiteX313" fmla="*/ 2715617 w 2935288"/>
              <a:gd name="connsiteY313" fmla="*/ 1162715 h 2679701"/>
              <a:gd name="connsiteX314" fmla="*/ 2688530 w 2935288"/>
              <a:gd name="connsiteY314" fmla="*/ 1195837 h 2679701"/>
              <a:gd name="connsiteX315" fmla="*/ 2697559 w 2935288"/>
              <a:gd name="connsiteY315" fmla="*/ 1198848 h 2679701"/>
              <a:gd name="connsiteX316" fmla="*/ 2697559 w 2935288"/>
              <a:gd name="connsiteY316" fmla="*/ 1204871 h 2679701"/>
              <a:gd name="connsiteX317" fmla="*/ 2544064 w 2935288"/>
              <a:gd name="connsiteY317" fmla="*/ 1466835 h 2679701"/>
              <a:gd name="connsiteX318" fmla="*/ 2547074 w 2935288"/>
              <a:gd name="connsiteY318" fmla="*/ 1469847 h 2679701"/>
              <a:gd name="connsiteX319" fmla="*/ 2538045 w 2935288"/>
              <a:gd name="connsiteY319" fmla="*/ 1496946 h 2679701"/>
              <a:gd name="connsiteX320" fmla="*/ 2513967 w 2935288"/>
              <a:gd name="connsiteY320" fmla="*/ 1515013 h 2679701"/>
              <a:gd name="connsiteX321" fmla="*/ 2519987 w 2935288"/>
              <a:gd name="connsiteY321" fmla="*/ 1521035 h 2679701"/>
              <a:gd name="connsiteX322" fmla="*/ 2441735 w 2935288"/>
              <a:gd name="connsiteY322" fmla="*/ 1638468 h 2679701"/>
              <a:gd name="connsiteX323" fmla="*/ 2426686 w 2935288"/>
              <a:gd name="connsiteY323" fmla="*/ 1644490 h 2679701"/>
              <a:gd name="connsiteX324" fmla="*/ 2417657 w 2935288"/>
              <a:gd name="connsiteY324" fmla="*/ 1683634 h 2679701"/>
              <a:gd name="connsiteX325" fmla="*/ 2372512 w 2935288"/>
              <a:gd name="connsiteY325" fmla="*/ 1716756 h 2679701"/>
              <a:gd name="connsiteX326" fmla="*/ 2372512 w 2935288"/>
              <a:gd name="connsiteY326" fmla="*/ 1731811 h 2679701"/>
              <a:gd name="connsiteX327" fmla="*/ 2339405 w 2935288"/>
              <a:gd name="connsiteY327" fmla="*/ 1783000 h 2679701"/>
              <a:gd name="connsiteX328" fmla="*/ 2252124 w 2935288"/>
              <a:gd name="connsiteY328" fmla="*/ 1882366 h 2679701"/>
              <a:gd name="connsiteX329" fmla="*/ 2249114 w 2935288"/>
              <a:gd name="connsiteY329" fmla="*/ 1900432 h 2679701"/>
              <a:gd name="connsiteX330" fmla="*/ 2261153 w 2935288"/>
              <a:gd name="connsiteY330" fmla="*/ 1894410 h 2679701"/>
              <a:gd name="connsiteX331" fmla="*/ 2240085 w 2935288"/>
              <a:gd name="connsiteY331" fmla="*/ 1918499 h 2679701"/>
              <a:gd name="connsiteX332" fmla="*/ 2237075 w 2935288"/>
              <a:gd name="connsiteY332" fmla="*/ 1924521 h 2679701"/>
              <a:gd name="connsiteX333" fmla="*/ 2225037 w 2935288"/>
              <a:gd name="connsiteY333" fmla="*/ 1930543 h 2679701"/>
              <a:gd name="connsiteX334" fmla="*/ 2206978 w 2935288"/>
              <a:gd name="connsiteY334" fmla="*/ 1960654 h 2679701"/>
              <a:gd name="connsiteX335" fmla="*/ 2209988 w 2935288"/>
              <a:gd name="connsiteY335" fmla="*/ 1957643 h 2679701"/>
              <a:gd name="connsiteX336" fmla="*/ 2200959 w 2935288"/>
              <a:gd name="connsiteY336" fmla="*/ 1969687 h 2679701"/>
              <a:gd name="connsiteX337" fmla="*/ 2194940 w 2935288"/>
              <a:gd name="connsiteY337" fmla="*/ 1960654 h 2679701"/>
              <a:gd name="connsiteX338" fmla="*/ 2179891 w 2935288"/>
              <a:gd name="connsiteY338" fmla="*/ 1987754 h 2679701"/>
              <a:gd name="connsiteX339" fmla="*/ 2179891 w 2935288"/>
              <a:gd name="connsiteY339" fmla="*/ 1978721 h 2679701"/>
              <a:gd name="connsiteX340" fmla="*/ 2164843 w 2935288"/>
              <a:gd name="connsiteY340" fmla="*/ 1996787 h 2679701"/>
              <a:gd name="connsiteX341" fmla="*/ 2176882 w 2935288"/>
              <a:gd name="connsiteY341" fmla="*/ 1996787 h 2679701"/>
              <a:gd name="connsiteX342" fmla="*/ 2158823 w 2935288"/>
              <a:gd name="connsiteY342" fmla="*/ 2014854 h 2679701"/>
              <a:gd name="connsiteX343" fmla="*/ 2137755 w 2935288"/>
              <a:gd name="connsiteY343" fmla="*/ 2035931 h 2679701"/>
              <a:gd name="connsiteX344" fmla="*/ 2098629 w 2935288"/>
              <a:gd name="connsiteY344" fmla="*/ 2075076 h 2679701"/>
              <a:gd name="connsiteX345" fmla="*/ 2017368 w 2935288"/>
              <a:gd name="connsiteY345" fmla="*/ 2153364 h 2679701"/>
              <a:gd name="connsiteX346" fmla="*/ 1975232 w 2935288"/>
              <a:gd name="connsiteY346" fmla="*/ 2177453 h 2679701"/>
              <a:gd name="connsiteX347" fmla="*/ 1978242 w 2935288"/>
              <a:gd name="connsiteY347" fmla="*/ 2177453 h 2679701"/>
              <a:gd name="connsiteX348" fmla="*/ 1957174 w 2935288"/>
              <a:gd name="connsiteY348" fmla="*/ 2186486 h 2679701"/>
              <a:gd name="connsiteX349" fmla="*/ 1975232 w 2935288"/>
              <a:gd name="connsiteY349" fmla="*/ 2189497 h 2679701"/>
              <a:gd name="connsiteX350" fmla="*/ 1954164 w 2935288"/>
              <a:gd name="connsiteY350" fmla="*/ 2213586 h 2679701"/>
              <a:gd name="connsiteX351" fmla="*/ 1921057 w 2935288"/>
              <a:gd name="connsiteY351" fmla="*/ 2252730 h 2679701"/>
              <a:gd name="connsiteX352" fmla="*/ 1890960 w 2935288"/>
              <a:gd name="connsiteY352" fmla="*/ 2276819 h 2679701"/>
              <a:gd name="connsiteX353" fmla="*/ 1863873 w 2935288"/>
              <a:gd name="connsiteY353" fmla="*/ 2297896 h 2679701"/>
              <a:gd name="connsiteX354" fmla="*/ 1863873 w 2935288"/>
              <a:gd name="connsiteY354" fmla="*/ 2294885 h 2679701"/>
              <a:gd name="connsiteX355" fmla="*/ 1815718 w 2935288"/>
              <a:gd name="connsiteY355" fmla="*/ 2334029 h 2679701"/>
              <a:gd name="connsiteX356" fmla="*/ 1782611 w 2935288"/>
              <a:gd name="connsiteY356" fmla="*/ 2355107 h 2679701"/>
              <a:gd name="connsiteX357" fmla="*/ 1776592 w 2935288"/>
              <a:gd name="connsiteY357" fmla="*/ 2352096 h 2679701"/>
              <a:gd name="connsiteX358" fmla="*/ 1752514 w 2935288"/>
              <a:gd name="connsiteY358" fmla="*/ 2379196 h 2679701"/>
              <a:gd name="connsiteX359" fmla="*/ 1737466 w 2935288"/>
              <a:gd name="connsiteY359" fmla="*/ 2391240 h 2679701"/>
              <a:gd name="connsiteX360" fmla="*/ 1713388 w 2935288"/>
              <a:gd name="connsiteY360" fmla="*/ 2403284 h 2679701"/>
              <a:gd name="connsiteX361" fmla="*/ 1710379 w 2935288"/>
              <a:gd name="connsiteY361" fmla="*/ 2400273 h 2679701"/>
              <a:gd name="connsiteX362" fmla="*/ 1674262 w 2935288"/>
              <a:gd name="connsiteY362" fmla="*/ 2433395 h 2679701"/>
              <a:gd name="connsiteX363" fmla="*/ 1674262 w 2935288"/>
              <a:gd name="connsiteY363" fmla="*/ 2430384 h 2679701"/>
              <a:gd name="connsiteX364" fmla="*/ 1656204 w 2935288"/>
              <a:gd name="connsiteY364" fmla="*/ 2442429 h 2679701"/>
              <a:gd name="connsiteX365" fmla="*/ 1638146 w 2935288"/>
              <a:gd name="connsiteY365" fmla="*/ 2454473 h 2679701"/>
              <a:gd name="connsiteX366" fmla="*/ 1602030 w 2935288"/>
              <a:gd name="connsiteY366" fmla="*/ 2472540 h 2679701"/>
              <a:gd name="connsiteX367" fmla="*/ 1556884 w 2935288"/>
              <a:gd name="connsiteY367" fmla="*/ 2493617 h 2679701"/>
              <a:gd name="connsiteX368" fmla="*/ 1511739 w 2935288"/>
              <a:gd name="connsiteY368" fmla="*/ 2526739 h 2679701"/>
              <a:gd name="connsiteX369" fmla="*/ 1510274 w 2935288"/>
              <a:gd name="connsiteY369" fmla="*/ 2526739 h 2679701"/>
              <a:gd name="connsiteX370" fmla="*/ 1504950 w 2935288"/>
              <a:gd name="connsiteY370" fmla="*/ 2532063 h 2679701"/>
              <a:gd name="connsiteX371" fmla="*/ 1504553 w 2935288"/>
              <a:gd name="connsiteY371" fmla="*/ 2530079 h 2679701"/>
              <a:gd name="connsiteX372" fmla="*/ 1509714 w 2935288"/>
              <a:gd name="connsiteY372" fmla="*/ 2526739 h 2679701"/>
              <a:gd name="connsiteX373" fmla="*/ 1505720 w 2935288"/>
              <a:gd name="connsiteY373" fmla="*/ 2526739 h 2679701"/>
              <a:gd name="connsiteX374" fmla="*/ 1442516 w 2935288"/>
              <a:gd name="connsiteY374" fmla="*/ 2553839 h 2679701"/>
              <a:gd name="connsiteX375" fmla="*/ 1445526 w 2935288"/>
              <a:gd name="connsiteY375" fmla="*/ 2559861 h 2679701"/>
              <a:gd name="connsiteX376" fmla="*/ 1403390 w 2935288"/>
              <a:gd name="connsiteY376" fmla="*/ 2580939 h 2679701"/>
              <a:gd name="connsiteX377" fmla="*/ 1376303 w 2935288"/>
              <a:gd name="connsiteY377" fmla="*/ 2595994 h 2679701"/>
              <a:gd name="connsiteX378" fmla="*/ 1361254 w 2935288"/>
              <a:gd name="connsiteY378" fmla="*/ 2589972 h 2679701"/>
              <a:gd name="connsiteX379" fmla="*/ 1334167 w 2935288"/>
              <a:gd name="connsiteY379" fmla="*/ 2608039 h 2679701"/>
              <a:gd name="connsiteX380" fmla="*/ 1343196 w 2935288"/>
              <a:gd name="connsiteY380" fmla="*/ 2602016 h 2679701"/>
              <a:gd name="connsiteX381" fmla="*/ 1283002 w 2935288"/>
              <a:gd name="connsiteY381" fmla="*/ 2602016 h 2679701"/>
              <a:gd name="connsiteX382" fmla="*/ 1295041 w 2935288"/>
              <a:gd name="connsiteY382" fmla="*/ 2602016 h 2679701"/>
              <a:gd name="connsiteX383" fmla="*/ 1249895 w 2935288"/>
              <a:gd name="connsiteY383" fmla="*/ 2611050 h 2679701"/>
              <a:gd name="connsiteX384" fmla="*/ 1222808 w 2935288"/>
              <a:gd name="connsiteY384" fmla="*/ 2620083 h 2679701"/>
              <a:gd name="connsiteX385" fmla="*/ 1219799 w 2935288"/>
              <a:gd name="connsiteY385" fmla="*/ 2626105 h 2679701"/>
              <a:gd name="connsiteX386" fmla="*/ 1183682 w 2935288"/>
              <a:gd name="connsiteY386" fmla="*/ 2632127 h 2679701"/>
              <a:gd name="connsiteX387" fmla="*/ 1150576 w 2935288"/>
              <a:gd name="connsiteY387" fmla="*/ 2638149 h 2679701"/>
              <a:gd name="connsiteX388" fmla="*/ 1153585 w 2935288"/>
              <a:gd name="connsiteY388" fmla="*/ 2638149 h 2679701"/>
              <a:gd name="connsiteX389" fmla="*/ 1129508 w 2935288"/>
              <a:gd name="connsiteY389" fmla="*/ 2641161 h 2679701"/>
              <a:gd name="connsiteX390" fmla="*/ 1099411 w 2935288"/>
              <a:gd name="connsiteY390" fmla="*/ 2650194 h 2679701"/>
              <a:gd name="connsiteX391" fmla="*/ 1102420 w 2935288"/>
              <a:gd name="connsiteY391" fmla="*/ 2653205 h 2679701"/>
              <a:gd name="connsiteX392" fmla="*/ 1072323 w 2935288"/>
              <a:gd name="connsiteY392" fmla="*/ 2659227 h 2679701"/>
              <a:gd name="connsiteX393" fmla="*/ 1063294 w 2935288"/>
              <a:gd name="connsiteY393" fmla="*/ 2659227 h 2679701"/>
              <a:gd name="connsiteX394" fmla="*/ 1060285 w 2935288"/>
              <a:gd name="connsiteY394" fmla="*/ 2662238 h 2679701"/>
              <a:gd name="connsiteX395" fmla="*/ 1057275 w 2935288"/>
              <a:gd name="connsiteY395" fmla="*/ 2662238 h 2679701"/>
              <a:gd name="connsiteX396" fmla="*/ 1057275 w 2935288"/>
              <a:gd name="connsiteY396" fmla="*/ 2659227 h 2679701"/>
              <a:gd name="connsiteX397" fmla="*/ 1060285 w 2935288"/>
              <a:gd name="connsiteY397" fmla="*/ 2656216 h 2679701"/>
              <a:gd name="connsiteX398" fmla="*/ 1078343 w 2935288"/>
              <a:gd name="connsiteY398" fmla="*/ 2641161 h 2679701"/>
              <a:gd name="connsiteX399" fmla="*/ 1093391 w 2935288"/>
              <a:gd name="connsiteY399" fmla="*/ 2620083 h 2679701"/>
              <a:gd name="connsiteX400" fmla="*/ 1138537 w 2935288"/>
              <a:gd name="connsiteY400" fmla="*/ 2583950 h 2679701"/>
              <a:gd name="connsiteX401" fmla="*/ 1150576 w 2935288"/>
              <a:gd name="connsiteY401" fmla="*/ 2583950 h 2679701"/>
              <a:gd name="connsiteX402" fmla="*/ 1177663 w 2935288"/>
              <a:gd name="connsiteY402" fmla="*/ 2556850 h 2679701"/>
              <a:gd name="connsiteX403" fmla="*/ 1162614 w 2935288"/>
              <a:gd name="connsiteY403" fmla="*/ 2550828 h 2679701"/>
              <a:gd name="connsiteX404" fmla="*/ 1189702 w 2935288"/>
              <a:gd name="connsiteY404" fmla="*/ 2517706 h 2679701"/>
              <a:gd name="connsiteX405" fmla="*/ 1183682 w 2935288"/>
              <a:gd name="connsiteY405" fmla="*/ 2529750 h 2679701"/>
              <a:gd name="connsiteX406" fmla="*/ 1198731 w 2935288"/>
              <a:gd name="connsiteY406" fmla="*/ 2514695 h 2679701"/>
              <a:gd name="connsiteX407" fmla="*/ 1201740 w 2935288"/>
              <a:gd name="connsiteY407" fmla="*/ 2520717 h 2679701"/>
              <a:gd name="connsiteX408" fmla="*/ 1231837 w 2935288"/>
              <a:gd name="connsiteY408" fmla="*/ 2490606 h 2679701"/>
              <a:gd name="connsiteX409" fmla="*/ 1246886 w 2935288"/>
              <a:gd name="connsiteY409" fmla="*/ 2478562 h 2679701"/>
              <a:gd name="connsiteX410" fmla="*/ 1258925 w 2935288"/>
              <a:gd name="connsiteY410" fmla="*/ 2466517 h 2679701"/>
              <a:gd name="connsiteX411" fmla="*/ 1267954 w 2935288"/>
              <a:gd name="connsiteY411" fmla="*/ 2469528 h 2679701"/>
              <a:gd name="connsiteX412" fmla="*/ 1286012 w 2935288"/>
              <a:gd name="connsiteY412" fmla="*/ 2448451 h 2679701"/>
              <a:gd name="connsiteX413" fmla="*/ 1418438 w 2935288"/>
              <a:gd name="connsiteY413" fmla="*/ 2343063 h 2679701"/>
              <a:gd name="connsiteX414" fmla="*/ 1439506 w 2935288"/>
              <a:gd name="connsiteY414" fmla="*/ 2318974 h 2679701"/>
              <a:gd name="connsiteX415" fmla="*/ 1442516 w 2935288"/>
              <a:gd name="connsiteY415" fmla="*/ 2321985 h 2679701"/>
              <a:gd name="connsiteX416" fmla="*/ 1475623 w 2935288"/>
              <a:gd name="connsiteY416" fmla="*/ 2276819 h 2679701"/>
              <a:gd name="connsiteX417" fmla="*/ 1487661 w 2935288"/>
              <a:gd name="connsiteY417" fmla="*/ 2282841 h 2679701"/>
              <a:gd name="connsiteX418" fmla="*/ 1499700 w 2935288"/>
              <a:gd name="connsiteY418" fmla="*/ 2261763 h 2679701"/>
              <a:gd name="connsiteX419" fmla="*/ 1508729 w 2935288"/>
              <a:gd name="connsiteY419" fmla="*/ 2264774 h 2679701"/>
              <a:gd name="connsiteX420" fmla="*/ 1517006 w 2935288"/>
              <a:gd name="connsiteY420" fmla="*/ 2253106 h 2679701"/>
              <a:gd name="connsiteX421" fmla="*/ 1528217 w 2935288"/>
              <a:gd name="connsiteY421" fmla="*/ 2244859 h 2679701"/>
              <a:gd name="connsiteX422" fmla="*/ 1528167 w 2935288"/>
              <a:gd name="connsiteY422" fmla="*/ 2244726 h 2679701"/>
              <a:gd name="connsiteX423" fmla="*/ 1528762 w 2935288"/>
              <a:gd name="connsiteY423" fmla="*/ 2243138 h 2679701"/>
              <a:gd name="connsiteX424" fmla="*/ 1528762 w 2935288"/>
              <a:gd name="connsiteY424" fmla="*/ 2244458 h 2679701"/>
              <a:gd name="connsiteX425" fmla="*/ 1529797 w 2935288"/>
              <a:gd name="connsiteY425" fmla="*/ 2243697 h 2679701"/>
              <a:gd name="connsiteX426" fmla="*/ 1559894 w 2935288"/>
              <a:gd name="connsiteY426" fmla="*/ 2201541 h 2679701"/>
              <a:gd name="connsiteX427" fmla="*/ 1589991 w 2935288"/>
              <a:gd name="connsiteY427" fmla="*/ 2183475 h 2679701"/>
              <a:gd name="connsiteX428" fmla="*/ 1596010 w 2935288"/>
              <a:gd name="connsiteY428" fmla="*/ 2171431 h 2679701"/>
              <a:gd name="connsiteX429" fmla="*/ 1593001 w 2935288"/>
              <a:gd name="connsiteY429" fmla="*/ 2165408 h 2679701"/>
              <a:gd name="connsiteX430" fmla="*/ 1596010 w 2935288"/>
              <a:gd name="connsiteY430" fmla="*/ 2162397 h 2679701"/>
              <a:gd name="connsiteX431" fmla="*/ 1602030 w 2935288"/>
              <a:gd name="connsiteY431" fmla="*/ 2165408 h 2679701"/>
              <a:gd name="connsiteX432" fmla="*/ 1620088 w 2935288"/>
              <a:gd name="connsiteY432" fmla="*/ 2147342 h 2679701"/>
              <a:gd name="connsiteX433" fmla="*/ 1611059 w 2935288"/>
              <a:gd name="connsiteY433" fmla="*/ 2150353 h 2679701"/>
              <a:gd name="connsiteX434" fmla="*/ 1620088 w 2935288"/>
              <a:gd name="connsiteY434" fmla="*/ 2144331 h 2679701"/>
              <a:gd name="connsiteX435" fmla="*/ 1635136 w 2935288"/>
              <a:gd name="connsiteY435" fmla="*/ 2132286 h 2679701"/>
              <a:gd name="connsiteX436" fmla="*/ 1716398 w 2935288"/>
              <a:gd name="connsiteY436" fmla="*/ 2057009 h 2679701"/>
              <a:gd name="connsiteX437" fmla="*/ 1704359 w 2935288"/>
              <a:gd name="connsiteY437" fmla="*/ 2069053 h 2679701"/>
              <a:gd name="connsiteX438" fmla="*/ 1767563 w 2935288"/>
              <a:gd name="connsiteY438" fmla="*/ 2017865 h 2679701"/>
              <a:gd name="connsiteX439" fmla="*/ 1761544 w 2935288"/>
              <a:gd name="connsiteY439" fmla="*/ 2014854 h 2679701"/>
              <a:gd name="connsiteX440" fmla="*/ 1800670 w 2935288"/>
              <a:gd name="connsiteY440" fmla="*/ 1972699 h 2679701"/>
              <a:gd name="connsiteX441" fmla="*/ 1797660 w 2935288"/>
              <a:gd name="connsiteY441" fmla="*/ 1966676 h 2679701"/>
              <a:gd name="connsiteX442" fmla="*/ 1872902 w 2935288"/>
              <a:gd name="connsiteY442" fmla="*/ 1903444 h 2679701"/>
              <a:gd name="connsiteX443" fmla="*/ 1909019 w 2935288"/>
              <a:gd name="connsiteY443" fmla="*/ 1870322 h 2679701"/>
              <a:gd name="connsiteX444" fmla="*/ 1915038 w 2935288"/>
              <a:gd name="connsiteY444" fmla="*/ 1870322 h 2679701"/>
              <a:gd name="connsiteX445" fmla="*/ 1945135 w 2935288"/>
              <a:gd name="connsiteY445" fmla="*/ 1840211 h 2679701"/>
              <a:gd name="connsiteX446" fmla="*/ 2026397 w 2935288"/>
              <a:gd name="connsiteY446" fmla="*/ 1767944 h 2679701"/>
              <a:gd name="connsiteX447" fmla="*/ 2047465 w 2935288"/>
              <a:gd name="connsiteY447" fmla="*/ 1740845 h 2679701"/>
              <a:gd name="connsiteX448" fmla="*/ 2059503 w 2935288"/>
              <a:gd name="connsiteY448" fmla="*/ 1728800 h 2679701"/>
              <a:gd name="connsiteX449" fmla="*/ 2092610 w 2935288"/>
              <a:gd name="connsiteY449" fmla="*/ 1701700 h 2679701"/>
              <a:gd name="connsiteX450" fmla="*/ 2107658 w 2935288"/>
              <a:gd name="connsiteY450" fmla="*/ 1686645 h 2679701"/>
              <a:gd name="connsiteX451" fmla="*/ 2119697 w 2935288"/>
              <a:gd name="connsiteY451" fmla="*/ 1692667 h 2679701"/>
              <a:gd name="connsiteX452" fmla="*/ 2125717 w 2935288"/>
              <a:gd name="connsiteY452" fmla="*/ 1680623 h 2679701"/>
              <a:gd name="connsiteX453" fmla="*/ 2128726 w 2935288"/>
              <a:gd name="connsiteY453" fmla="*/ 1683634 h 2679701"/>
              <a:gd name="connsiteX454" fmla="*/ 2158823 w 2935288"/>
              <a:gd name="connsiteY454" fmla="*/ 1644490 h 2679701"/>
              <a:gd name="connsiteX455" fmla="*/ 2149794 w 2935288"/>
              <a:gd name="connsiteY455" fmla="*/ 1647501 h 2679701"/>
              <a:gd name="connsiteX456" fmla="*/ 2149794 w 2935288"/>
              <a:gd name="connsiteY456" fmla="*/ 1644490 h 2679701"/>
              <a:gd name="connsiteX457" fmla="*/ 2155814 w 2935288"/>
              <a:gd name="connsiteY457" fmla="*/ 1635457 h 2679701"/>
              <a:gd name="connsiteX458" fmla="*/ 2197949 w 2935288"/>
              <a:gd name="connsiteY458" fmla="*/ 1611368 h 2679701"/>
              <a:gd name="connsiteX459" fmla="*/ 2212998 w 2935288"/>
              <a:gd name="connsiteY459" fmla="*/ 1581257 h 2679701"/>
              <a:gd name="connsiteX460" fmla="*/ 2231056 w 2935288"/>
              <a:gd name="connsiteY460" fmla="*/ 1572224 h 2679701"/>
              <a:gd name="connsiteX461" fmla="*/ 2197949 w 2935288"/>
              <a:gd name="connsiteY461" fmla="*/ 1620401 h 2679701"/>
              <a:gd name="connsiteX462" fmla="*/ 2212998 w 2935288"/>
              <a:gd name="connsiteY462" fmla="*/ 1611368 h 2679701"/>
              <a:gd name="connsiteX463" fmla="*/ 2176882 w 2935288"/>
              <a:gd name="connsiteY463" fmla="*/ 1644490 h 2679701"/>
              <a:gd name="connsiteX464" fmla="*/ 2194940 w 2935288"/>
              <a:gd name="connsiteY464" fmla="*/ 1629434 h 2679701"/>
              <a:gd name="connsiteX465" fmla="*/ 2185910 w 2935288"/>
              <a:gd name="connsiteY465" fmla="*/ 1629434 h 2679701"/>
              <a:gd name="connsiteX466" fmla="*/ 2149794 w 2935288"/>
              <a:gd name="connsiteY466" fmla="*/ 1674601 h 2679701"/>
              <a:gd name="connsiteX467" fmla="*/ 2149794 w 2935288"/>
              <a:gd name="connsiteY467" fmla="*/ 1686645 h 2679701"/>
              <a:gd name="connsiteX468" fmla="*/ 2158823 w 2935288"/>
              <a:gd name="connsiteY468" fmla="*/ 1677612 h 2679701"/>
              <a:gd name="connsiteX469" fmla="*/ 2161833 w 2935288"/>
              <a:gd name="connsiteY469" fmla="*/ 1677612 h 2679701"/>
              <a:gd name="connsiteX470" fmla="*/ 2203969 w 2935288"/>
              <a:gd name="connsiteY470" fmla="*/ 1635457 h 2679701"/>
              <a:gd name="connsiteX471" fmla="*/ 2228841 w 2935288"/>
              <a:gd name="connsiteY471" fmla="*/ 1611955 h 2679701"/>
              <a:gd name="connsiteX472" fmla="*/ 2225675 w 2935288"/>
              <a:gd name="connsiteY472" fmla="*/ 1614488 h 2679701"/>
              <a:gd name="connsiteX473" fmla="*/ 2225675 w 2935288"/>
              <a:gd name="connsiteY473" fmla="*/ 1604963 h 2679701"/>
              <a:gd name="connsiteX474" fmla="*/ 2233098 w 2935288"/>
              <a:gd name="connsiteY474" fmla="*/ 1607933 h 2679701"/>
              <a:gd name="connsiteX475" fmla="*/ 2258143 w 2935288"/>
              <a:gd name="connsiteY475" fmla="*/ 1584268 h 2679701"/>
              <a:gd name="connsiteX476" fmla="*/ 2264163 w 2935288"/>
              <a:gd name="connsiteY476" fmla="*/ 1557168 h 2679701"/>
              <a:gd name="connsiteX477" fmla="*/ 2288240 w 2935288"/>
              <a:gd name="connsiteY477" fmla="*/ 1539102 h 2679701"/>
              <a:gd name="connsiteX478" fmla="*/ 2264163 w 2935288"/>
              <a:gd name="connsiteY478" fmla="*/ 1548135 h 2679701"/>
              <a:gd name="connsiteX479" fmla="*/ 2270182 w 2935288"/>
              <a:gd name="connsiteY479" fmla="*/ 1533079 h 2679701"/>
              <a:gd name="connsiteX480" fmla="*/ 2297269 w 2935288"/>
              <a:gd name="connsiteY480" fmla="*/ 1545124 h 2679701"/>
              <a:gd name="connsiteX481" fmla="*/ 2315327 w 2935288"/>
              <a:gd name="connsiteY481" fmla="*/ 1527057 h 2679701"/>
              <a:gd name="connsiteX482" fmla="*/ 2318337 w 2935288"/>
              <a:gd name="connsiteY482" fmla="*/ 1518024 h 2679701"/>
              <a:gd name="connsiteX483" fmla="*/ 2321324 w 2935288"/>
              <a:gd name="connsiteY483" fmla="*/ 1521012 h 2679701"/>
              <a:gd name="connsiteX484" fmla="*/ 2318337 w 2935288"/>
              <a:gd name="connsiteY484" fmla="*/ 1524046 h 2679701"/>
              <a:gd name="connsiteX485" fmla="*/ 2321347 w 2935288"/>
              <a:gd name="connsiteY485" fmla="*/ 1521035 h 2679701"/>
              <a:gd name="connsiteX486" fmla="*/ 2321324 w 2935288"/>
              <a:gd name="connsiteY486" fmla="*/ 1521012 h 2679701"/>
              <a:gd name="connsiteX487" fmla="*/ 2436374 w 2935288"/>
              <a:gd name="connsiteY487" fmla="*/ 1404167 h 2679701"/>
              <a:gd name="connsiteX488" fmla="*/ 2721636 w 2935288"/>
              <a:gd name="connsiteY488" fmla="*/ 1087438 h 2679701"/>
              <a:gd name="connsiteX489" fmla="*/ 2694781 w 2935288"/>
              <a:gd name="connsiteY489" fmla="*/ 1065213 h 2679701"/>
              <a:gd name="connsiteX490" fmla="*/ 2697559 w 2935288"/>
              <a:gd name="connsiteY490" fmla="*/ 1071563 h 2679701"/>
              <a:gd name="connsiteX491" fmla="*/ 2694781 w 2935288"/>
              <a:gd name="connsiteY491" fmla="*/ 1065213 h 2679701"/>
              <a:gd name="connsiteX492" fmla="*/ 1431224 w 2935288"/>
              <a:gd name="connsiteY492" fmla="*/ 1012375 h 2679701"/>
              <a:gd name="connsiteX493" fmla="*/ 1423761 w 2935288"/>
              <a:gd name="connsiteY493" fmla="*/ 1024043 h 2679701"/>
              <a:gd name="connsiteX494" fmla="*/ 1423761 w 2935288"/>
              <a:gd name="connsiteY494" fmla="*/ 1018117 h 2679701"/>
              <a:gd name="connsiteX495" fmla="*/ 1431224 w 2935288"/>
              <a:gd name="connsiteY495" fmla="*/ 1012375 h 2679701"/>
              <a:gd name="connsiteX496" fmla="*/ 2054827 w 2935288"/>
              <a:gd name="connsiteY496" fmla="*/ 987314 h 2679701"/>
              <a:gd name="connsiteX497" fmla="*/ 2049761 w 2935288"/>
              <a:gd name="connsiteY497" fmla="*/ 993043 h 2679701"/>
              <a:gd name="connsiteX498" fmla="*/ 2049761 w 2935288"/>
              <a:gd name="connsiteY498" fmla="*/ 991537 h 2679701"/>
              <a:gd name="connsiteX499" fmla="*/ 2058791 w 2935288"/>
              <a:gd name="connsiteY499" fmla="*/ 984008 h 2679701"/>
              <a:gd name="connsiteX500" fmla="*/ 2056533 w 2935288"/>
              <a:gd name="connsiteY500" fmla="*/ 985891 h 2679701"/>
              <a:gd name="connsiteX501" fmla="*/ 2054827 w 2935288"/>
              <a:gd name="connsiteY501" fmla="*/ 987314 h 2679701"/>
              <a:gd name="connsiteX502" fmla="*/ 2056251 w 2935288"/>
              <a:gd name="connsiteY502" fmla="*/ 985702 h 2679701"/>
              <a:gd name="connsiteX503" fmla="*/ 1481137 w 2935288"/>
              <a:gd name="connsiteY503" fmla="*/ 966788 h 2679701"/>
              <a:gd name="connsiteX504" fmla="*/ 1472803 w 2935288"/>
              <a:gd name="connsiteY504" fmla="*/ 977901 h 2679701"/>
              <a:gd name="connsiteX505" fmla="*/ 1470025 w 2935288"/>
              <a:gd name="connsiteY505" fmla="*/ 972345 h 2679701"/>
              <a:gd name="connsiteX506" fmla="*/ 1481137 w 2935288"/>
              <a:gd name="connsiteY506" fmla="*/ 966788 h 2679701"/>
              <a:gd name="connsiteX507" fmla="*/ 1189037 w 2935288"/>
              <a:gd name="connsiteY507" fmla="*/ 803672 h 2679701"/>
              <a:gd name="connsiteX508" fmla="*/ 1185862 w 2935288"/>
              <a:gd name="connsiteY508" fmla="*/ 809625 h 2679701"/>
              <a:gd name="connsiteX509" fmla="*/ 1182687 w 2935288"/>
              <a:gd name="connsiteY509" fmla="*/ 809625 h 2679701"/>
              <a:gd name="connsiteX510" fmla="*/ 1189037 w 2935288"/>
              <a:gd name="connsiteY510" fmla="*/ 803672 h 2679701"/>
              <a:gd name="connsiteX511" fmla="*/ 1899265 w 2935288"/>
              <a:gd name="connsiteY511" fmla="*/ 767177 h 2679701"/>
              <a:gd name="connsiteX512" fmla="*/ 1899159 w 2935288"/>
              <a:gd name="connsiteY512" fmla="*/ 767292 h 2679701"/>
              <a:gd name="connsiteX513" fmla="*/ 1896255 w 2935288"/>
              <a:gd name="connsiteY513" fmla="*/ 770188 h 2679701"/>
              <a:gd name="connsiteX514" fmla="*/ 1899265 w 2935288"/>
              <a:gd name="connsiteY514" fmla="*/ 767177 h 2679701"/>
              <a:gd name="connsiteX515" fmla="*/ 2206228 w 2935288"/>
              <a:gd name="connsiteY515" fmla="*/ 462359 h 2679701"/>
              <a:gd name="connsiteX516" fmla="*/ 2206625 w 2935288"/>
              <a:gd name="connsiteY516" fmla="*/ 463550 h 2679701"/>
              <a:gd name="connsiteX517" fmla="*/ 2203450 w 2935288"/>
              <a:gd name="connsiteY517" fmla="*/ 463550 h 2679701"/>
              <a:gd name="connsiteX518" fmla="*/ 2206228 w 2935288"/>
              <a:gd name="connsiteY518" fmla="*/ 462359 h 2679701"/>
              <a:gd name="connsiteX519" fmla="*/ 2935288 w 2935288"/>
              <a:gd name="connsiteY519" fmla="*/ 403225 h 2679701"/>
              <a:gd name="connsiteX520" fmla="*/ 2932430 w 2935288"/>
              <a:gd name="connsiteY520" fmla="*/ 419100 h 2679701"/>
              <a:gd name="connsiteX521" fmla="*/ 2921000 w 2935288"/>
              <a:gd name="connsiteY521" fmla="*/ 415925 h 2679701"/>
              <a:gd name="connsiteX522" fmla="*/ 2935288 w 2935288"/>
              <a:gd name="connsiteY522" fmla="*/ 403225 h 2679701"/>
              <a:gd name="connsiteX523" fmla="*/ 2921000 w 2935288"/>
              <a:gd name="connsiteY523" fmla="*/ 388938 h 2679701"/>
              <a:gd name="connsiteX524" fmla="*/ 2902934 w 2935288"/>
              <a:gd name="connsiteY524" fmla="*/ 446132 h 2679701"/>
              <a:gd name="connsiteX525" fmla="*/ 2914978 w 2935288"/>
              <a:gd name="connsiteY525" fmla="*/ 440111 h 2679701"/>
              <a:gd name="connsiteX526" fmla="*/ 2899924 w 2935288"/>
              <a:gd name="connsiteY526" fmla="*/ 449142 h 2679701"/>
              <a:gd name="connsiteX527" fmla="*/ 2460360 w 2935288"/>
              <a:gd name="connsiteY527" fmla="*/ 1159550 h 2679701"/>
              <a:gd name="connsiteX528" fmla="*/ 2454339 w 2935288"/>
              <a:gd name="connsiteY528" fmla="*/ 1165570 h 2679701"/>
              <a:gd name="connsiteX529" fmla="*/ 2451328 w 2935288"/>
              <a:gd name="connsiteY529" fmla="*/ 1168580 h 2679701"/>
              <a:gd name="connsiteX530" fmla="*/ 2427242 w 2935288"/>
              <a:gd name="connsiteY530" fmla="*/ 1195672 h 2679701"/>
              <a:gd name="connsiteX531" fmla="*/ 2424232 w 2935288"/>
              <a:gd name="connsiteY531" fmla="*/ 1198682 h 2679701"/>
              <a:gd name="connsiteX532" fmla="*/ 2394124 w 2935288"/>
              <a:gd name="connsiteY532" fmla="*/ 1231794 h 2679701"/>
              <a:gd name="connsiteX533" fmla="*/ 2391114 w 2935288"/>
              <a:gd name="connsiteY533" fmla="*/ 1240825 h 2679701"/>
              <a:gd name="connsiteX534" fmla="*/ 2388103 w 2935288"/>
              <a:gd name="connsiteY534" fmla="*/ 1237815 h 2679701"/>
              <a:gd name="connsiteX535" fmla="*/ 2385092 w 2935288"/>
              <a:gd name="connsiteY535" fmla="*/ 1240825 h 2679701"/>
              <a:gd name="connsiteX536" fmla="*/ 2370039 w 2935288"/>
              <a:gd name="connsiteY536" fmla="*/ 1261896 h 2679701"/>
              <a:gd name="connsiteX537" fmla="*/ 2370039 w 2935288"/>
              <a:gd name="connsiteY537" fmla="*/ 1258886 h 2679701"/>
              <a:gd name="connsiteX538" fmla="*/ 2300793 w 2935288"/>
              <a:gd name="connsiteY538" fmla="*/ 1328120 h 2679701"/>
              <a:gd name="connsiteX539" fmla="*/ 2300792 w 2935288"/>
              <a:gd name="connsiteY539" fmla="*/ 1328121 h 2679701"/>
              <a:gd name="connsiteX540" fmla="*/ 2288750 w 2935288"/>
              <a:gd name="connsiteY540" fmla="*/ 1340162 h 2679701"/>
              <a:gd name="connsiteX541" fmla="*/ 2300793 w 2935288"/>
              <a:gd name="connsiteY541" fmla="*/ 1328120 h 2679701"/>
              <a:gd name="connsiteX542" fmla="*/ 2301545 w 2935288"/>
              <a:gd name="connsiteY542" fmla="*/ 1327745 h 2679701"/>
              <a:gd name="connsiteX543" fmla="*/ 2306814 w 2935288"/>
              <a:gd name="connsiteY543" fmla="*/ 1325111 h 2679701"/>
              <a:gd name="connsiteX544" fmla="*/ 2288750 w 2935288"/>
              <a:gd name="connsiteY544" fmla="*/ 1343172 h 2679701"/>
              <a:gd name="connsiteX545" fmla="*/ 2222514 w 2935288"/>
              <a:gd name="connsiteY545" fmla="*/ 1403376 h 2679701"/>
              <a:gd name="connsiteX546" fmla="*/ 2210471 w 2935288"/>
              <a:gd name="connsiteY546" fmla="*/ 1421437 h 2679701"/>
              <a:gd name="connsiteX547" fmla="*/ 2074989 w 2935288"/>
              <a:gd name="connsiteY547" fmla="*/ 1541845 h 2679701"/>
              <a:gd name="connsiteX548" fmla="*/ 1951550 w 2935288"/>
              <a:gd name="connsiteY548" fmla="*/ 1644192 h 2679701"/>
              <a:gd name="connsiteX549" fmla="*/ 1948539 w 2935288"/>
              <a:gd name="connsiteY549" fmla="*/ 1662253 h 2679701"/>
              <a:gd name="connsiteX550" fmla="*/ 2002732 w 2935288"/>
              <a:gd name="connsiteY550" fmla="*/ 1614090 h 2679701"/>
              <a:gd name="connsiteX551" fmla="*/ 1963593 w 2935288"/>
              <a:gd name="connsiteY551" fmla="*/ 1659243 h 2679701"/>
              <a:gd name="connsiteX552" fmla="*/ 1966603 w 2935288"/>
              <a:gd name="connsiteY552" fmla="*/ 1644192 h 2679701"/>
              <a:gd name="connsiteX553" fmla="*/ 1945528 w 2935288"/>
              <a:gd name="connsiteY553" fmla="*/ 1668274 h 2679701"/>
              <a:gd name="connsiteX554" fmla="*/ 1927464 w 2935288"/>
              <a:gd name="connsiteY554" fmla="*/ 1674294 h 2679701"/>
              <a:gd name="connsiteX555" fmla="*/ 1819078 w 2935288"/>
              <a:gd name="connsiteY555" fmla="*/ 1752559 h 2679701"/>
              <a:gd name="connsiteX556" fmla="*/ 1791982 w 2935288"/>
              <a:gd name="connsiteY556" fmla="*/ 1773631 h 2679701"/>
              <a:gd name="connsiteX557" fmla="*/ 1779939 w 2935288"/>
              <a:gd name="connsiteY557" fmla="*/ 1800722 h 2679701"/>
              <a:gd name="connsiteX558" fmla="*/ 1731768 w 2935288"/>
              <a:gd name="connsiteY558" fmla="*/ 1836845 h 2679701"/>
              <a:gd name="connsiteX559" fmla="*/ 1725746 w 2935288"/>
              <a:gd name="connsiteY559" fmla="*/ 1848886 h 2679701"/>
              <a:gd name="connsiteX560" fmla="*/ 1704672 w 2935288"/>
              <a:gd name="connsiteY560" fmla="*/ 1857916 h 2679701"/>
              <a:gd name="connsiteX561" fmla="*/ 1695639 w 2935288"/>
              <a:gd name="connsiteY561" fmla="*/ 1869957 h 2679701"/>
              <a:gd name="connsiteX562" fmla="*/ 1698650 w 2935288"/>
              <a:gd name="connsiteY562" fmla="*/ 1845875 h 2679701"/>
              <a:gd name="connsiteX563" fmla="*/ 1665532 w 2935288"/>
              <a:gd name="connsiteY563" fmla="*/ 1869957 h 2679701"/>
              <a:gd name="connsiteX564" fmla="*/ 1659511 w 2935288"/>
              <a:gd name="connsiteY564" fmla="*/ 1875978 h 2679701"/>
              <a:gd name="connsiteX565" fmla="*/ 1659511 w 2935288"/>
              <a:gd name="connsiteY565" fmla="*/ 1872967 h 2679701"/>
              <a:gd name="connsiteX566" fmla="*/ 1629404 w 2935288"/>
              <a:gd name="connsiteY566" fmla="*/ 1897049 h 2679701"/>
              <a:gd name="connsiteX567" fmla="*/ 1659511 w 2935288"/>
              <a:gd name="connsiteY567" fmla="*/ 1909090 h 2679701"/>
              <a:gd name="connsiteX568" fmla="*/ 1626393 w 2935288"/>
              <a:gd name="connsiteY568" fmla="*/ 1927151 h 2679701"/>
              <a:gd name="connsiteX569" fmla="*/ 1563168 w 2935288"/>
              <a:gd name="connsiteY569" fmla="*/ 1975314 h 2679701"/>
              <a:gd name="connsiteX570" fmla="*/ 1578222 w 2935288"/>
              <a:gd name="connsiteY570" fmla="*/ 1960263 h 2679701"/>
              <a:gd name="connsiteX571" fmla="*/ 1536072 w 2935288"/>
              <a:gd name="connsiteY571" fmla="*/ 1993375 h 2679701"/>
              <a:gd name="connsiteX572" fmla="*/ 1533061 w 2935288"/>
              <a:gd name="connsiteY572" fmla="*/ 1972304 h 2679701"/>
              <a:gd name="connsiteX573" fmla="*/ 1466825 w 2935288"/>
              <a:gd name="connsiteY573" fmla="*/ 2044549 h 2679701"/>
              <a:gd name="connsiteX574" fmla="*/ 1527040 w 2935288"/>
              <a:gd name="connsiteY574" fmla="*/ 1993375 h 2679701"/>
              <a:gd name="connsiteX575" fmla="*/ 1490911 w 2935288"/>
              <a:gd name="connsiteY575" fmla="*/ 2035518 h 2679701"/>
              <a:gd name="connsiteX576" fmla="*/ 1430697 w 2935288"/>
              <a:gd name="connsiteY576" fmla="*/ 2074651 h 2679701"/>
              <a:gd name="connsiteX577" fmla="*/ 1448761 w 2935288"/>
              <a:gd name="connsiteY577" fmla="*/ 2056590 h 2679701"/>
              <a:gd name="connsiteX578" fmla="*/ 1415643 w 2935288"/>
              <a:gd name="connsiteY578" fmla="*/ 2071641 h 2679701"/>
              <a:gd name="connsiteX579" fmla="*/ 1466825 w 2935288"/>
              <a:gd name="connsiteY579" fmla="*/ 2011437 h 2679701"/>
              <a:gd name="connsiteX580" fmla="*/ 1415643 w 2935288"/>
              <a:gd name="connsiteY580" fmla="*/ 2044549 h 2679701"/>
              <a:gd name="connsiteX581" fmla="*/ 1391558 w 2935288"/>
              <a:gd name="connsiteY581" fmla="*/ 2086692 h 2679701"/>
              <a:gd name="connsiteX582" fmla="*/ 1370482 w 2935288"/>
              <a:gd name="connsiteY582" fmla="*/ 2077661 h 2679701"/>
              <a:gd name="connsiteX583" fmla="*/ 1289193 w 2935288"/>
              <a:gd name="connsiteY583" fmla="*/ 2152916 h 2679701"/>
              <a:gd name="connsiteX584" fmla="*/ 1310268 w 2935288"/>
              <a:gd name="connsiteY584" fmla="*/ 2143885 h 2679701"/>
              <a:gd name="connsiteX585" fmla="*/ 1265108 w 2935288"/>
              <a:gd name="connsiteY585" fmla="*/ 2173987 h 2679701"/>
              <a:gd name="connsiteX586" fmla="*/ 1247043 w 2935288"/>
              <a:gd name="connsiteY586" fmla="*/ 2167967 h 2679701"/>
              <a:gd name="connsiteX587" fmla="*/ 1213926 w 2935288"/>
              <a:gd name="connsiteY587" fmla="*/ 2204089 h 2679701"/>
              <a:gd name="connsiteX588" fmla="*/ 1210915 w 2935288"/>
              <a:gd name="connsiteY588" fmla="*/ 2189038 h 2679701"/>
              <a:gd name="connsiteX589" fmla="*/ 1201883 w 2935288"/>
              <a:gd name="connsiteY589" fmla="*/ 2213120 h 2679701"/>
              <a:gd name="connsiteX590" fmla="*/ 1144679 w 2935288"/>
              <a:gd name="connsiteY590" fmla="*/ 2231181 h 2679701"/>
              <a:gd name="connsiteX591" fmla="*/ 1159733 w 2935288"/>
              <a:gd name="connsiteY591" fmla="*/ 2240212 h 2679701"/>
              <a:gd name="connsiteX592" fmla="*/ 1114572 w 2935288"/>
              <a:gd name="connsiteY592" fmla="*/ 2267304 h 2679701"/>
              <a:gd name="connsiteX593" fmla="*/ 1117583 w 2935288"/>
              <a:gd name="connsiteY593" fmla="*/ 2237202 h 2679701"/>
              <a:gd name="connsiteX594" fmla="*/ 1093497 w 2935288"/>
              <a:gd name="connsiteY594" fmla="*/ 2252253 h 2679701"/>
              <a:gd name="connsiteX595" fmla="*/ 1051347 w 2935288"/>
              <a:gd name="connsiteY595" fmla="*/ 2303426 h 2679701"/>
              <a:gd name="connsiteX596" fmla="*/ 1054358 w 2935288"/>
              <a:gd name="connsiteY596" fmla="*/ 2285365 h 2679701"/>
              <a:gd name="connsiteX597" fmla="*/ 958674 w 2935288"/>
              <a:gd name="connsiteY597" fmla="*/ 2356057 h 2679701"/>
              <a:gd name="connsiteX598" fmla="*/ 924734 w 2935288"/>
              <a:gd name="connsiteY598" fmla="*/ 2375351 h 2679701"/>
              <a:gd name="connsiteX599" fmla="*/ 923768 w 2935288"/>
              <a:gd name="connsiteY599" fmla="*/ 2373460 h 2679701"/>
              <a:gd name="connsiteX600" fmla="*/ 894414 w 2935288"/>
              <a:gd name="connsiteY600" fmla="*/ 2387100 h 2679701"/>
              <a:gd name="connsiteX601" fmla="*/ 881427 w 2935288"/>
              <a:gd name="connsiteY601" fmla="*/ 2395632 h 2679701"/>
              <a:gd name="connsiteX602" fmla="*/ 872539 w 2935288"/>
              <a:gd name="connsiteY602" fmla="*/ 2399847 h 2679701"/>
              <a:gd name="connsiteX603" fmla="*/ 825544 w 2935288"/>
              <a:gd name="connsiteY603" fmla="*/ 2432865 h 2679701"/>
              <a:gd name="connsiteX604" fmla="*/ 855651 w 2935288"/>
              <a:gd name="connsiteY604" fmla="*/ 2408783 h 2679701"/>
              <a:gd name="connsiteX605" fmla="*/ 795437 w 2935288"/>
              <a:gd name="connsiteY605" fmla="*/ 2456946 h 2679701"/>
              <a:gd name="connsiteX606" fmla="*/ 768340 w 2935288"/>
              <a:gd name="connsiteY606" fmla="*/ 2465977 h 2679701"/>
              <a:gd name="connsiteX607" fmla="*/ 714147 w 2935288"/>
              <a:gd name="connsiteY607" fmla="*/ 2502099 h 2679701"/>
              <a:gd name="connsiteX608" fmla="*/ 705115 w 2935288"/>
              <a:gd name="connsiteY608" fmla="*/ 2502099 h 2679701"/>
              <a:gd name="connsiteX609" fmla="*/ 780383 w 2935288"/>
              <a:gd name="connsiteY609" fmla="*/ 2456946 h 2679701"/>
              <a:gd name="connsiteX610" fmla="*/ 774362 w 2935288"/>
              <a:gd name="connsiteY610" fmla="*/ 2438885 h 2679701"/>
              <a:gd name="connsiteX611" fmla="*/ 656944 w 2935288"/>
              <a:gd name="connsiteY611" fmla="*/ 2532201 h 2679701"/>
              <a:gd name="connsiteX612" fmla="*/ 602751 w 2935288"/>
              <a:gd name="connsiteY612" fmla="*/ 2556283 h 2679701"/>
              <a:gd name="connsiteX613" fmla="*/ 599740 w 2935288"/>
              <a:gd name="connsiteY613" fmla="*/ 2559293 h 2679701"/>
              <a:gd name="connsiteX614" fmla="*/ 587697 w 2935288"/>
              <a:gd name="connsiteY614" fmla="*/ 2559293 h 2679701"/>
              <a:gd name="connsiteX615" fmla="*/ 575655 w 2935288"/>
              <a:gd name="connsiteY615" fmla="*/ 2568324 h 2679701"/>
              <a:gd name="connsiteX616" fmla="*/ 578665 w 2935288"/>
              <a:gd name="connsiteY616" fmla="*/ 2562303 h 2679701"/>
              <a:gd name="connsiteX617" fmla="*/ 566622 w 2935288"/>
              <a:gd name="connsiteY617" fmla="*/ 2571334 h 2679701"/>
              <a:gd name="connsiteX618" fmla="*/ 575655 w 2935288"/>
              <a:gd name="connsiteY618" fmla="*/ 2550262 h 2679701"/>
              <a:gd name="connsiteX619" fmla="*/ 593719 w 2935288"/>
              <a:gd name="connsiteY619" fmla="*/ 2547252 h 2679701"/>
              <a:gd name="connsiteX620" fmla="*/ 599740 w 2935288"/>
              <a:gd name="connsiteY620" fmla="*/ 2532201 h 2679701"/>
              <a:gd name="connsiteX621" fmla="*/ 581676 w 2935288"/>
              <a:gd name="connsiteY621" fmla="*/ 2544242 h 2679701"/>
              <a:gd name="connsiteX622" fmla="*/ 575655 w 2935288"/>
              <a:gd name="connsiteY622" fmla="*/ 2550262 h 2679701"/>
              <a:gd name="connsiteX623" fmla="*/ 569633 w 2935288"/>
              <a:gd name="connsiteY623" fmla="*/ 2550262 h 2679701"/>
              <a:gd name="connsiteX624" fmla="*/ 575655 w 2935288"/>
              <a:gd name="connsiteY624" fmla="*/ 2547252 h 2679701"/>
              <a:gd name="connsiteX625" fmla="*/ 572644 w 2935288"/>
              <a:gd name="connsiteY625" fmla="*/ 2547252 h 2679701"/>
              <a:gd name="connsiteX626" fmla="*/ 566622 w 2935288"/>
              <a:gd name="connsiteY626" fmla="*/ 2550262 h 2679701"/>
              <a:gd name="connsiteX627" fmla="*/ 569633 w 2935288"/>
              <a:gd name="connsiteY627" fmla="*/ 2550262 h 2679701"/>
              <a:gd name="connsiteX628" fmla="*/ 548558 w 2935288"/>
              <a:gd name="connsiteY628" fmla="*/ 2583375 h 2679701"/>
              <a:gd name="connsiteX629" fmla="*/ 515440 w 2935288"/>
              <a:gd name="connsiteY629" fmla="*/ 2595415 h 2679701"/>
              <a:gd name="connsiteX630" fmla="*/ 446194 w 2935288"/>
              <a:gd name="connsiteY630" fmla="*/ 2643579 h 2679701"/>
              <a:gd name="connsiteX631" fmla="*/ 443183 w 2935288"/>
              <a:gd name="connsiteY631" fmla="*/ 2637558 h 2679701"/>
              <a:gd name="connsiteX632" fmla="*/ 352862 w 2935288"/>
              <a:gd name="connsiteY632" fmla="*/ 2676691 h 2679701"/>
              <a:gd name="connsiteX633" fmla="*/ 349851 w 2935288"/>
              <a:gd name="connsiteY633" fmla="*/ 2679701 h 2679701"/>
              <a:gd name="connsiteX634" fmla="*/ 331787 w 2935288"/>
              <a:gd name="connsiteY634" fmla="*/ 2649599 h 2679701"/>
              <a:gd name="connsiteX635" fmla="*/ 349851 w 2935288"/>
              <a:gd name="connsiteY635" fmla="*/ 2628528 h 2679701"/>
              <a:gd name="connsiteX636" fmla="*/ 352862 w 2935288"/>
              <a:gd name="connsiteY636" fmla="*/ 2631538 h 2679701"/>
              <a:gd name="connsiteX637" fmla="*/ 367916 w 2935288"/>
              <a:gd name="connsiteY637" fmla="*/ 2613477 h 2679701"/>
              <a:gd name="connsiteX638" fmla="*/ 373937 w 2935288"/>
              <a:gd name="connsiteY638" fmla="*/ 2616487 h 2679701"/>
              <a:gd name="connsiteX639" fmla="*/ 419098 w 2935288"/>
              <a:gd name="connsiteY639" fmla="*/ 2583375 h 2679701"/>
              <a:gd name="connsiteX640" fmla="*/ 458237 w 2935288"/>
              <a:gd name="connsiteY640" fmla="*/ 2556283 h 2679701"/>
              <a:gd name="connsiteX641" fmla="*/ 470280 w 2935288"/>
              <a:gd name="connsiteY641" fmla="*/ 2535211 h 2679701"/>
              <a:gd name="connsiteX642" fmla="*/ 506408 w 2935288"/>
              <a:gd name="connsiteY642" fmla="*/ 2520160 h 2679701"/>
              <a:gd name="connsiteX643" fmla="*/ 530494 w 2935288"/>
              <a:gd name="connsiteY643" fmla="*/ 2493069 h 2679701"/>
              <a:gd name="connsiteX644" fmla="*/ 533505 w 2935288"/>
              <a:gd name="connsiteY644" fmla="*/ 2499089 h 2679701"/>
              <a:gd name="connsiteX645" fmla="*/ 569633 w 2935288"/>
              <a:gd name="connsiteY645" fmla="*/ 2478018 h 2679701"/>
              <a:gd name="connsiteX646" fmla="*/ 599740 w 2935288"/>
              <a:gd name="connsiteY646" fmla="*/ 2453936 h 2679701"/>
              <a:gd name="connsiteX647" fmla="*/ 563612 w 2935288"/>
              <a:gd name="connsiteY647" fmla="*/ 2456946 h 2679701"/>
              <a:gd name="connsiteX648" fmla="*/ 629847 w 2935288"/>
              <a:gd name="connsiteY648" fmla="*/ 2420824 h 2679701"/>
              <a:gd name="connsiteX649" fmla="*/ 608772 w 2935288"/>
              <a:gd name="connsiteY649" fmla="*/ 2441895 h 2679701"/>
              <a:gd name="connsiteX650" fmla="*/ 681030 w 2935288"/>
              <a:gd name="connsiteY650" fmla="*/ 2390722 h 2679701"/>
              <a:gd name="connsiteX651" fmla="*/ 656944 w 2935288"/>
              <a:gd name="connsiteY651" fmla="*/ 2417814 h 2679701"/>
              <a:gd name="connsiteX652" fmla="*/ 681030 w 2935288"/>
              <a:gd name="connsiteY652" fmla="*/ 2396742 h 2679701"/>
              <a:gd name="connsiteX653" fmla="*/ 681030 w 2935288"/>
              <a:gd name="connsiteY653" fmla="*/ 2402763 h 2679701"/>
              <a:gd name="connsiteX654" fmla="*/ 702105 w 2935288"/>
              <a:gd name="connsiteY654" fmla="*/ 2372661 h 2679701"/>
              <a:gd name="connsiteX655" fmla="*/ 741244 w 2935288"/>
              <a:gd name="connsiteY655" fmla="*/ 2339548 h 2679701"/>
              <a:gd name="connsiteX656" fmla="*/ 744254 w 2935288"/>
              <a:gd name="connsiteY656" fmla="*/ 2342559 h 2679701"/>
              <a:gd name="connsiteX657" fmla="*/ 771351 w 2935288"/>
              <a:gd name="connsiteY657" fmla="*/ 2315467 h 2679701"/>
              <a:gd name="connsiteX658" fmla="*/ 771551 w 2935288"/>
              <a:gd name="connsiteY658" fmla="*/ 2316132 h 2679701"/>
              <a:gd name="connsiteX659" fmla="*/ 772480 w 2935288"/>
              <a:gd name="connsiteY659" fmla="*/ 2319230 h 2679701"/>
              <a:gd name="connsiteX660" fmla="*/ 789415 w 2935288"/>
              <a:gd name="connsiteY660" fmla="*/ 2309446 h 2679701"/>
              <a:gd name="connsiteX661" fmla="*/ 823709 w 2935288"/>
              <a:gd name="connsiteY661" fmla="*/ 2266269 h 2679701"/>
              <a:gd name="connsiteX662" fmla="*/ 832132 w 2935288"/>
              <a:gd name="connsiteY662" fmla="*/ 2260779 h 2679701"/>
              <a:gd name="connsiteX663" fmla="*/ 831565 w 2935288"/>
              <a:gd name="connsiteY663" fmla="*/ 2261283 h 2679701"/>
              <a:gd name="connsiteX664" fmla="*/ 849629 w 2935288"/>
              <a:gd name="connsiteY664" fmla="*/ 2252253 h 2679701"/>
              <a:gd name="connsiteX665" fmla="*/ 924897 w 2935288"/>
              <a:gd name="connsiteY665" fmla="*/ 2164957 h 2679701"/>
              <a:gd name="connsiteX666" fmla="*/ 906833 w 2935288"/>
              <a:gd name="connsiteY666" fmla="*/ 2195059 h 2679701"/>
              <a:gd name="connsiteX667" fmla="*/ 933929 w 2935288"/>
              <a:gd name="connsiteY667" fmla="*/ 2180008 h 2679701"/>
              <a:gd name="connsiteX668" fmla="*/ 906833 w 2935288"/>
              <a:gd name="connsiteY668" fmla="*/ 2201079 h 2679701"/>
              <a:gd name="connsiteX669" fmla="*/ 976079 w 2935288"/>
              <a:gd name="connsiteY669" fmla="*/ 2137865 h 2679701"/>
              <a:gd name="connsiteX670" fmla="*/ 1006186 w 2935288"/>
              <a:gd name="connsiteY670" fmla="*/ 2125824 h 2679701"/>
              <a:gd name="connsiteX671" fmla="*/ 1015219 w 2935288"/>
              <a:gd name="connsiteY671" fmla="*/ 2098732 h 2679701"/>
              <a:gd name="connsiteX672" fmla="*/ 1039304 w 2935288"/>
              <a:gd name="connsiteY672" fmla="*/ 2089702 h 2679701"/>
              <a:gd name="connsiteX673" fmla="*/ 1126615 w 2935288"/>
              <a:gd name="connsiteY673" fmla="*/ 2014447 h 2679701"/>
              <a:gd name="connsiteX674" fmla="*/ 1135647 w 2935288"/>
              <a:gd name="connsiteY674" fmla="*/ 2002406 h 2679701"/>
              <a:gd name="connsiteX675" fmla="*/ 1216936 w 2935288"/>
              <a:gd name="connsiteY675" fmla="*/ 1924141 h 2679701"/>
              <a:gd name="connsiteX676" fmla="*/ 1238011 w 2935288"/>
              <a:gd name="connsiteY676" fmla="*/ 1915110 h 2679701"/>
              <a:gd name="connsiteX677" fmla="*/ 1277150 w 2935288"/>
              <a:gd name="connsiteY677" fmla="*/ 1875978 h 2679701"/>
              <a:gd name="connsiteX678" fmla="*/ 1265108 w 2935288"/>
              <a:gd name="connsiteY678" fmla="*/ 1903069 h 2679701"/>
              <a:gd name="connsiteX679" fmla="*/ 1289193 w 2935288"/>
              <a:gd name="connsiteY679" fmla="*/ 1875978 h 2679701"/>
              <a:gd name="connsiteX680" fmla="*/ 1289193 w 2935288"/>
              <a:gd name="connsiteY680" fmla="*/ 1881998 h 2679701"/>
              <a:gd name="connsiteX681" fmla="*/ 1325322 w 2935288"/>
              <a:gd name="connsiteY681" fmla="*/ 1839855 h 2679701"/>
              <a:gd name="connsiteX682" fmla="*/ 1319906 w 2935288"/>
              <a:gd name="connsiteY682" fmla="*/ 1842901 h 2679701"/>
              <a:gd name="connsiteX683" fmla="*/ 1336612 w 2935288"/>
              <a:gd name="connsiteY683" fmla="*/ 1827814 h 2679701"/>
              <a:gd name="connsiteX684" fmla="*/ 1364461 w 2935288"/>
              <a:gd name="connsiteY684" fmla="*/ 1806743 h 2679701"/>
              <a:gd name="connsiteX685" fmla="*/ 1358440 w 2935288"/>
              <a:gd name="connsiteY685" fmla="*/ 1815773 h 2679701"/>
              <a:gd name="connsiteX686" fmla="*/ 1334354 w 2935288"/>
              <a:gd name="connsiteY686" fmla="*/ 1842865 h 2679701"/>
              <a:gd name="connsiteX687" fmla="*/ 1358440 w 2935288"/>
              <a:gd name="connsiteY687" fmla="*/ 1827814 h 2679701"/>
              <a:gd name="connsiteX688" fmla="*/ 1376504 w 2935288"/>
              <a:gd name="connsiteY688" fmla="*/ 1797712 h 2679701"/>
              <a:gd name="connsiteX689" fmla="*/ 1427686 w 2935288"/>
              <a:gd name="connsiteY689" fmla="*/ 1746539 h 2679701"/>
              <a:gd name="connsiteX690" fmla="*/ 1427686 w 2935288"/>
              <a:gd name="connsiteY690" fmla="*/ 1755569 h 2679701"/>
              <a:gd name="connsiteX691" fmla="*/ 1448761 w 2935288"/>
              <a:gd name="connsiteY691" fmla="*/ 1734498 h 2679701"/>
              <a:gd name="connsiteX692" fmla="*/ 1436718 w 2935288"/>
              <a:gd name="connsiteY692" fmla="*/ 1758580 h 2679701"/>
              <a:gd name="connsiteX693" fmla="*/ 1487900 w 2935288"/>
              <a:gd name="connsiteY693" fmla="*/ 1701386 h 2679701"/>
              <a:gd name="connsiteX694" fmla="*/ 1490911 w 2935288"/>
              <a:gd name="connsiteY694" fmla="*/ 1707406 h 2679701"/>
              <a:gd name="connsiteX695" fmla="*/ 1524029 w 2935288"/>
              <a:gd name="connsiteY695" fmla="*/ 1668274 h 2679701"/>
              <a:gd name="connsiteX696" fmla="*/ 1530050 w 2935288"/>
              <a:gd name="connsiteY696" fmla="*/ 1650212 h 2679701"/>
              <a:gd name="connsiteX697" fmla="*/ 1569190 w 2935288"/>
              <a:gd name="connsiteY697" fmla="*/ 1626131 h 2679701"/>
              <a:gd name="connsiteX698" fmla="*/ 1551125 w 2935288"/>
              <a:gd name="connsiteY698" fmla="*/ 1635161 h 2679701"/>
              <a:gd name="connsiteX699" fmla="*/ 1647468 w 2935288"/>
              <a:gd name="connsiteY699" fmla="*/ 1562917 h 2679701"/>
              <a:gd name="connsiteX700" fmla="*/ 1638436 w 2935288"/>
              <a:gd name="connsiteY700" fmla="*/ 1560659 h 2679701"/>
              <a:gd name="connsiteX701" fmla="*/ 1633309 w 2935288"/>
              <a:gd name="connsiteY701" fmla="*/ 1562008 h 2679701"/>
              <a:gd name="connsiteX702" fmla="*/ 1644458 w 2935288"/>
              <a:gd name="connsiteY702" fmla="*/ 1552381 h 2679701"/>
              <a:gd name="connsiteX703" fmla="*/ 1677575 w 2935288"/>
              <a:gd name="connsiteY703" fmla="*/ 1523784 h 2679701"/>
              <a:gd name="connsiteX704" fmla="*/ 1668543 w 2935288"/>
              <a:gd name="connsiteY704" fmla="*/ 1541845 h 2679701"/>
              <a:gd name="connsiteX705" fmla="*/ 1686607 w 2935288"/>
              <a:gd name="connsiteY705" fmla="*/ 1520774 h 2679701"/>
              <a:gd name="connsiteX706" fmla="*/ 1689618 w 2935288"/>
              <a:gd name="connsiteY706" fmla="*/ 1526794 h 2679701"/>
              <a:gd name="connsiteX707" fmla="*/ 1749832 w 2935288"/>
              <a:gd name="connsiteY707" fmla="*/ 1457560 h 2679701"/>
              <a:gd name="connsiteX708" fmla="*/ 1782950 w 2935288"/>
              <a:gd name="connsiteY708" fmla="*/ 1430468 h 2679701"/>
              <a:gd name="connsiteX709" fmla="*/ 1722736 w 2935288"/>
              <a:gd name="connsiteY709" fmla="*/ 1499702 h 2679701"/>
              <a:gd name="connsiteX710" fmla="*/ 1752843 w 2935288"/>
              <a:gd name="connsiteY710" fmla="*/ 1472611 h 2679701"/>
              <a:gd name="connsiteX711" fmla="*/ 1737789 w 2935288"/>
              <a:gd name="connsiteY711" fmla="*/ 1496692 h 2679701"/>
              <a:gd name="connsiteX712" fmla="*/ 1807036 w 2935288"/>
              <a:gd name="connsiteY712" fmla="*/ 1421437 h 2679701"/>
              <a:gd name="connsiteX713" fmla="*/ 1770907 w 2935288"/>
              <a:gd name="connsiteY713" fmla="*/ 1457560 h 2679701"/>
              <a:gd name="connsiteX714" fmla="*/ 1791982 w 2935288"/>
              <a:gd name="connsiteY714" fmla="*/ 1424447 h 2679701"/>
              <a:gd name="connsiteX715" fmla="*/ 1840154 w 2935288"/>
              <a:gd name="connsiteY715" fmla="*/ 1382305 h 2679701"/>
              <a:gd name="connsiteX716" fmla="*/ 1834132 w 2935288"/>
              <a:gd name="connsiteY716" fmla="*/ 1391335 h 2679701"/>
              <a:gd name="connsiteX717" fmla="*/ 1912411 w 2935288"/>
              <a:gd name="connsiteY717" fmla="*/ 1340162 h 2679701"/>
              <a:gd name="connsiteX718" fmla="*/ 1939507 w 2935288"/>
              <a:gd name="connsiteY718" fmla="*/ 1301029 h 2679701"/>
              <a:gd name="connsiteX719" fmla="*/ 1903378 w 2935288"/>
              <a:gd name="connsiteY719" fmla="*/ 1322100 h 2679701"/>
              <a:gd name="connsiteX720" fmla="*/ 2002732 w 2935288"/>
              <a:gd name="connsiteY720" fmla="*/ 1234805 h 2679701"/>
              <a:gd name="connsiteX721" fmla="*/ 2005743 w 2935288"/>
              <a:gd name="connsiteY721" fmla="*/ 1249856 h 2679701"/>
              <a:gd name="connsiteX722" fmla="*/ 2035850 w 2935288"/>
              <a:gd name="connsiteY722" fmla="*/ 1210723 h 2679701"/>
              <a:gd name="connsiteX723" fmla="*/ 2044882 w 2935288"/>
              <a:gd name="connsiteY723" fmla="*/ 1207713 h 2679701"/>
              <a:gd name="connsiteX724" fmla="*/ 2090043 w 2935288"/>
              <a:gd name="connsiteY724" fmla="*/ 1147509 h 2679701"/>
              <a:gd name="connsiteX725" fmla="*/ 2102085 w 2935288"/>
              <a:gd name="connsiteY725" fmla="*/ 1147509 h 2679701"/>
              <a:gd name="connsiteX726" fmla="*/ 2135203 w 2935288"/>
              <a:gd name="connsiteY726" fmla="*/ 1111386 h 2679701"/>
              <a:gd name="connsiteX727" fmla="*/ 2135203 w 2935288"/>
              <a:gd name="connsiteY727" fmla="*/ 1114397 h 2679701"/>
              <a:gd name="connsiteX728" fmla="*/ 2216492 w 2935288"/>
              <a:gd name="connsiteY728" fmla="*/ 1039142 h 2679701"/>
              <a:gd name="connsiteX729" fmla="*/ 2210471 w 2935288"/>
              <a:gd name="connsiteY729" fmla="*/ 1039142 h 2679701"/>
              <a:gd name="connsiteX730" fmla="*/ 2299663 w 2935288"/>
              <a:gd name="connsiteY730" fmla="*/ 949964 h 2679701"/>
              <a:gd name="connsiteX731" fmla="*/ 2373055 w 2935288"/>
              <a:gd name="connsiteY731" fmla="*/ 876585 h 2679701"/>
              <a:gd name="connsiteX732" fmla="*/ 2373050 w 2935288"/>
              <a:gd name="connsiteY732" fmla="*/ 876591 h 2679701"/>
              <a:gd name="connsiteX733" fmla="*/ 2391114 w 2935288"/>
              <a:gd name="connsiteY733" fmla="*/ 858529 h 2679701"/>
              <a:gd name="connsiteX734" fmla="*/ 2373055 w 2935288"/>
              <a:gd name="connsiteY734" fmla="*/ 876585 h 2679701"/>
              <a:gd name="connsiteX735" fmla="*/ 2382788 w 2935288"/>
              <a:gd name="connsiteY735" fmla="*/ 866431 h 2679701"/>
              <a:gd name="connsiteX736" fmla="*/ 2427242 w 2935288"/>
              <a:gd name="connsiteY736" fmla="*/ 822407 h 2679701"/>
              <a:gd name="connsiteX737" fmla="*/ 2415200 w 2935288"/>
              <a:gd name="connsiteY737" fmla="*/ 837458 h 2679701"/>
              <a:gd name="connsiteX738" fmla="*/ 2442296 w 2935288"/>
              <a:gd name="connsiteY738" fmla="*/ 822407 h 2679701"/>
              <a:gd name="connsiteX739" fmla="*/ 2445306 w 2935288"/>
              <a:gd name="connsiteY739" fmla="*/ 813376 h 2679701"/>
              <a:gd name="connsiteX740" fmla="*/ 2451328 w 2935288"/>
              <a:gd name="connsiteY740" fmla="*/ 810366 h 2679701"/>
              <a:gd name="connsiteX741" fmla="*/ 2463371 w 2935288"/>
              <a:gd name="connsiteY741" fmla="*/ 792305 h 2679701"/>
              <a:gd name="connsiteX742" fmla="*/ 2583799 w 2935288"/>
              <a:gd name="connsiteY742" fmla="*/ 695979 h 2679701"/>
              <a:gd name="connsiteX743" fmla="*/ 2550682 w 2935288"/>
              <a:gd name="connsiteY743" fmla="*/ 711030 h 2679701"/>
              <a:gd name="connsiteX744" fmla="*/ 2577778 w 2935288"/>
              <a:gd name="connsiteY744" fmla="*/ 692968 h 2679701"/>
              <a:gd name="connsiteX745" fmla="*/ 2568746 w 2935288"/>
              <a:gd name="connsiteY745" fmla="*/ 692968 h 2679701"/>
              <a:gd name="connsiteX746" fmla="*/ 2719281 w 2935288"/>
              <a:gd name="connsiteY746" fmla="*/ 557509 h 2679701"/>
              <a:gd name="connsiteX747" fmla="*/ 2716270 w 2935288"/>
              <a:gd name="connsiteY747" fmla="*/ 560520 h 2679701"/>
              <a:gd name="connsiteX748" fmla="*/ 2755410 w 2935288"/>
              <a:gd name="connsiteY748" fmla="*/ 518377 h 2679701"/>
              <a:gd name="connsiteX749" fmla="*/ 2758420 w 2935288"/>
              <a:gd name="connsiteY749" fmla="*/ 527407 h 2679701"/>
              <a:gd name="connsiteX750" fmla="*/ 2851752 w 2935288"/>
              <a:gd name="connsiteY750" fmla="*/ 437101 h 2679701"/>
              <a:gd name="connsiteX751" fmla="*/ 2875838 w 2935288"/>
              <a:gd name="connsiteY751" fmla="*/ 431081 h 2679701"/>
              <a:gd name="connsiteX752" fmla="*/ 2921000 w 2935288"/>
              <a:gd name="connsiteY752" fmla="*/ 388938 h 2679701"/>
              <a:gd name="connsiteX753" fmla="*/ 2887662 w 2935288"/>
              <a:gd name="connsiteY753" fmla="*/ 376238 h 2679701"/>
              <a:gd name="connsiteX754" fmla="*/ 2890836 w 2935288"/>
              <a:gd name="connsiteY754" fmla="*/ 384970 h 2679701"/>
              <a:gd name="connsiteX755" fmla="*/ 2887662 w 2935288"/>
              <a:gd name="connsiteY755" fmla="*/ 376238 h 2679701"/>
              <a:gd name="connsiteX756" fmla="*/ 2324099 w 2935288"/>
              <a:gd name="connsiteY756" fmla="*/ 141288 h 2679701"/>
              <a:gd name="connsiteX757" fmla="*/ 2306637 w 2935288"/>
              <a:gd name="connsiteY757" fmla="*/ 150813 h 2679701"/>
              <a:gd name="connsiteX758" fmla="*/ 2312987 w 2935288"/>
              <a:gd name="connsiteY758" fmla="*/ 144463 h 2679701"/>
              <a:gd name="connsiteX759" fmla="*/ 2347912 w 2935288"/>
              <a:gd name="connsiteY759" fmla="*/ 117475 h 2679701"/>
              <a:gd name="connsiteX760" fmla="*/ 2342356 w 2935288"/>
              <a:gd name="connsiteY760" fmla="*/ 130175 h 2679701"/>
              <a:gd name="connsiteX761" fmla="*/ 2336800 w 2935288"/>
              <a:gd name="connsiteY761" fmla="*/ 123825 h 2679701"/>
              <a:gd name="connsiteX762" fmla="*/ 2347912 w 2935288"/>
              <a:gd name="connsiteY762" fmla="*/ 117475 h 2679701"/>
              <a:gd name="connsiteX763" fmla="*/ 2339974 w 2935288"/>
              <a:gd name="connsiteY763" fmla="*/ 100013 h 2679701"/>
              <a:gd name="connsiteX764" fmla="*/ 2312874 w 2935288"/>
              <a:gd name="connsiteY764" fmla="*/ 133111 h 2679701"/>
              <a:gd name="connsiteX765" fmla="*/ 2324919 w 2935288"/>
              <a:gd name="connsiteY765" fmla="*/ 124084 h 2679701"/>
              <a:gd name="connsiteX766" fmla="*/ 2306852 w 2935288"/>
              <a:gd name="connsiteY766" fmla="*/ 139129 h 2679701"/>
              <a:gd name="connsiteX767" fmla="*/ 1807016 w 2935288"/>
              <a:gd name="connsiteY767" fmla="*/ 656664 h 2679701"/>
              <a:gd name="connsiteX768" fmla="*/ 1804005 w 2935288"/>
              <a:gd name="connsiteY768" fmla="*/ 662682 h 2679701"/>
              <a:gd name="connsiteX769" fmla="*/ 1800994 w 2935288"/>
              <a:gd name="connsiteY769" fmla="*/ 662682 h 2679701"/>
              <a:gd name="connsiteX770" fmla="*/ 1776906 w 2935288"/>
              <a:gd name="connsiteY770" fmla="*/ 686753 h 2679701"/>
              <a:gd name="connsiteX771" fmla="*/ 1746795 w 2935288"/>
              <a:gd name="connsiteY771" fmla="*/ 713833 h 2679701"/>
              <a:gd name="connsiteX772" fmla="*/ 1743784 w 2935288"/>
              <a:gd name="connsiteY772" fmla="*/ 719851 h 2679701"/>
              <a:gd name="connsiteX773" fmla="*/ 1740773 w 2935288"/>
              <a:gd name="connsiteY773" fmla="*/ 716842 h 2679701"/>
              <a:gd name="connsiteX774" fmla="*/ 1737762 w 2935288"/>
              <a:gd name="connsiteY774" fmla="*/ 722860 h 2679701"/>
              <a:gd name="connsiteX775" fmla="*/ 1725718 w 2935288"/>
              <a:gd name="connsiteY775" fmla="*/ 734896 h 2679701"/>
              <a:gd name="connsiteX776" fmla="*/ 1722706 w 2935288"/>
              <a:gd name="connsiteY776" fmla="*/ 734896 h 2679701"/>
              <a:gd name="connsiteX777" fmla="*/ 1662485 w 2935288"/>
              <a:gd name="connsiteY777" fmla="*/ 789056 h 2679701"/>
              <a:gd name="connsiteX778" fmla="*/ 1668507 w 2935288"/>
              <a:gd name="connsiteY778" fmla="*/ 786048 h 2679701"/>
              <a:gd name="connsiteX779" fmla="*/ 1656463 w 2935288"/>
              <a:gd name="connsiteY779" fmla="*/ 798083 h 2679701"/>
              <a:gd name="connsiteX780" fmla="*/ 1593231 w 2935288"/>
              <a:gd name="connsiteY780" fmla="*/ 852244 h 2679701"/>
              <a:gd name="connsiteX781" fmla="*/ 1584198 w 2935288"/>
              <a:gd name="connsiteY781" fmla="*/ 867288 h 2679701"/>
              <a:gd name="connsiteX782" fmla="*/ 1469777 w 2935288"/>
              <a:gd name="connsiteY782" fmla="*/ 960565 h 2679701"/>
              <a:gd name="connsiteX783" fmla="*/ 1361379 w 2935288"/>
              <a:gd name="connsiteY783" fmla="*/ 1056851 h 2679701"/>
              <a:gd name="connsiteX784" fmla="*/ 1358368 w 2935288"/>
              <a:gd name="connsiteY784" fmla="*/ 1068886 h 2679701"/>
              <a:gd name="connsiteX785" fmla="*/ 1406545 w 2935288"/>
              <a:gd name="connsiteY785" fmla="*/ 1029770 h 2679701"/>
              <a:gd name="connsiteX786" fmla="*/ 1373423 w 2935288"/>
              <a:gd name="connsiteY786" fmla="*/ 1068886 h 2679701"/>
              <a:gd name="connsiteX787" fmla="*/ 1373423 w 2935288"/>
              <a:gd name="connsiteY787" fmla="*/ 1056851 h 2679701"/>
              <a:gd name="connsiteX788" fmla="*/ 1358368 w 2935288"/>
              <a:gd name="connsiteY788" fmla="*/ 1074904 h 2679701"/>
              <a:gd name="connsiteX789" fmla="*/ 1340302 w 2935288"/>
              <a:gd name="connsiteY789" fmla="*/ 1080922 h 2679701"/>
              <a:gd name="connsiteX790" fmla="*/ 1249970 w 2935288"/>
              <a:gd name="connsiteY790" fmla="*/ 1147118 h 2679701"/>
              <a:gd name="connsiteX791" fmla="*/ 1249970 w 2935288"/>
              <a:gd name="connsiteY791" fmla="*/ 1150127 h 2679701"/>
              <a:gd name="connsiteX792" fmla="*/ 1225881 w 2935288"/>
              <a:gd name="connsiteY792" fmla="*/ 1168181 h 2679701"/>
              <a:gd name="connsiteX793" fmla="*/ 1219859 w 2935288"/>
              <a:gd name="connsiteY793" fmla="*/ 1192252 h 2679701"/>
              <a:gd name="connsiteX794" fmla="*/ 1180715 w 2935288"/>
              <a:gd name="connsiteY794" fmla="*/ 1222341 h 2679701"/>
              <a:gd name="connsiteX795" fmla="*/ 1174693 w 2935288"/>
              <a:gd name="connsiteY795" fmla="*/ 1234377 h 2679701"/>
              <a:gd name="connsiteX796" fmla="*/ 1156627 w 2935288"/>
              <a:gd name="connsiteY796" fmla="*/ 1243404 h 2679701"/>
              <a:gd name="connsiteX797" fmla="*/ 1150605 w 2935288"/>
              <a:gd name="connsiteY797" fmla="*/ 1255440 h 2679701"/>
              <a:gd name="connsiteX798" fmla="*/ 1150605 w 2935288"/>
              <a:gd name="connsiteY798" fmla="*/ 1231368 h 2679701"/>
              <a:gd name="connsiteX799" fmla="*/ 1123505 w 2935288"/>
              <a:gd name="connsiteY799" fmla="*/ 1252431 h 2679701"/>
              <a:gd name="connsiteX800" fmla="*/ 1117483 w 2935288"/>
              <a:gd name="connsiteY800" fmla="*/ 1258449 h 2679701"/>
              <a:gd name="connsiteX801" fmla="*/ 1117483 w 2935288"/>
              <a:gd name="connsiteY801" fmla="*/ 1255440 h 2679701"/>
              <a:gd name="connsiteX802" fmla="*/ 1090384 w 2935288"/>
              <a:gd name="connsiteY802" fmla="*/ 1276502 h 2679701"/>
              <a:gd name="connsiteX803" fmla="*/ 1120494 w 2935288"/>
              <a:gd name="connsiteY803" fmla="*/ 1288538 h 2679701"/>
              <a:gd name="connsiteX804" fmla="*/ 1093395 w 2935288"/>
              <a:gd name="connsiteY804" fmla="*/ 1303582 h 2679701"/>
              <a:gd name="connsiteX805" fmla="*/ 1042206 w 2935288"/>
              <a:gd name="connsiteY805" fmla="*/ 1348716 h 2679701"/>
              <a:gd name="connsiteX806" fmla="*/ 1051240 w 2935288"/>
              <a:gd name="connsiteY806" fmla="*/ 1333672 h 2679701"/>
              <a:gd name="connsiteX807" fmla="*/ 1018118 w 2935288"/>
              <a:gd name="connsiteY807" fmla="*/ 1363761 h 2679701"/>
              <a:gd name="connsiteX808" fmla="*/ 1015107 w 2935288"/>
              <a:gd name="connsiteY808" fmla="*/ 1345707 h 2679701"/>
              <a:gd name="connsiteX809" fmla="*/ 963919 w 2935288"/>
              <a:gd name="connsiteY809" fmla="*/ 1414913 h 2679701"/>
              <a:gd name="connsiteX810" fmla="*/ 1009085 w 2935288"/>
              <a:gd name="connsiteY810" fmla="*/ 1366770 h 2679701"/>
              <a:gd name="connsiteX811" fmla="*/ 984996 w 2935288"/>
              <a:gd name="connsiteY811" fmla="*/ 1405886 h 2679701"/>
              <a:gd name="connsiteX812" fmla="*/ 933808 w 2935288"/>
              <a:gd name="connsiteY812" fmla="*/ 1441993 h 2679701"/>
              <a:gd name="connsiteX813" fmla="*/ 948864 w 2935288"/>
              <a:gd name="connsiteY813" fmla="*/ 1423939 h 2679701"/>
              <a:gd name="connsiteX814" fmla="*/ 921764 w 2935288"/>
              <a:gd name="connsiteY814" fmla="*/ 1438984 h 2679701"/>
              <a:gd name="connsiteX815" fmla="*/ 957897 w 2935288"/>
              <a:gd name="connsiteY815" fmla="*/ 1381814 h 2679701"/>
              <a:gd name="connsiteX816" fmla="*/ 915742 w 2935288"/>
              <a:gd name="connsiteY816" fmla="*/ 1411904 h 2679701"/>
              <a:gd name="connsiteX817" fmla="*/ 900687 w 2935288"/>
              <a:gd name="connsiteY817" fmla="*/ 1451020 h 2679701"/>
              <a:gd name="connsiteX818" fmla="*/ 882620 w 2935288"/>
              <a:gd name="connsiteY818" fmla="*/ 1441993 h 2679701"/>
              <a:gd name="connsiteX819" fmla="*/ 819388 w 2935288"/>
              <a:gd name="connsiteY819" fmla="*/ 1514207 h 2679701"/>
              <a:gd name="connsiteX820" fmla="*/ 834443 w 2935288"/>
              <a:gd name="connsiteY820" fmla="*/ 1505180 h 2679701"/>
              <a:gd name="connsiteX821" fmla="*/ 798311 w 2935288"/>
              <a:gd name="connsiteY821" fmla="*/ 1535269 h 2679701"/>
              <a:gd name="connsiteX822" fmla="*/ 783255 w 2935288"/>
              <a:gd name="connsiteY822" fmla="*/ 1526243 h 2679701"/>
              <a:gd name="connsiteX823" fmla="*/ 759167 w 2935288"/>
              <a:gd name="connsiteY823" fmla="*/ 1562350 h 2679701"/>
              <a:gd name="connsiteX824" fmla="*/ 753145 w 2935288"/>
              <a:gd name="connsiteY824" fmla="*/ 1547305 h 2679701"/>
              <a:gd name="connsiteX825" fmla="*/ 747122 w 2935288"/>
              <a:gd name="connsiteY825" fmla="*/ 1571377 h 2679701"/>
              <a:gd name="connsiteX826" fmla="*/ 698946 w 2935288"/>
              <a:gd name="connsiteY826" fmla="*/ 1589430 h 2679701"/>
              <a:gd name="connsiteX827" fmla="*/ 714001 w 2935288"/>
              <a:gd name="connsiteY827" fmla="*/ 1595448 h 2679701"/>
              <a:gd name="connsiteX828" fmla="*/ 677868 w 2935288"/>
              <a:gd name="connsiteY828" fmla="*/ 1622528 h 2679701"/>
              <a:gd name="connsiteX829" fmla="*/ 677868 w 2935288"/>
              <a:gd name="connsiteY829" fmla="*/ 1592439 h 2679701"/>
              <a:gd name="connsiteX830" fmla="*/ 656791 w 2935288"/>
              <a:gd name="connsiteY830" fmla="*/ 1607484 h 2679701"/>
              <a:gd name="connsiteX831" fmla="*/ 626680 w 2935288"/>
              <a:gd name="connsiteY831" fmla="*/ 1658635 h 2679701"/>
              <a:gd name="connsiteX832" fmla="*/ 626680 w 2935288"/>
              <a:gd name="connsiteY832" fmla="*/ 1640582 h 2679701"/>
              <a:gd name="connsiteX833" fmla="*/ 587536 w 2935288"/>
              <a:gd name="connsiteY833" fmla="*/ 1682707 h 2679701"/>
              <a:gd name="connsiteX834" fmla="*/ 550651 w 2935288"/>
              <a:gd name="connsiteY834" fmla="*/ 1709035 h 2679701"/>
              <a:gd name="connsiteX835" fmla="*/ 523745 w 2935288"/>
              <a:gd name="connsiteY835" fmla="*/ 1727168 h 2679701"/>
              <a:gd name="connsiteX836" fmla="*/ 522469 w 2935288"/>
              <a:gd name="connsiteY836" fmla="*/ 1725631 h 2679701"/>
              <a:gd name="connsiteX837" fmla="*/ 488171 w 2935288"/>
              <a:gd name="connsiteY837" fmla="*/ 1748903 h 2679701"/>
              <a:gd name="connsiteX838" fmla="*/ 497204 w 2935288"/>
              <a:gd name="connsiteY838" fmla="*/ 1739876 h 2679701"/>
              <a:gd name="connsiteX839" fmla="*/ 446016 w 2935288"/>
              <a:gd name="connsiteY839" fmla="*/ 1785010 h 2679701"/>
              <a:gd name="connsiteX840" fmla="*/ 467094 w 2935288"/>
              <a:gd name="connsiteY840" fmla="*/ 1760939 h 2679701"/>
              <a:gd name="connsiteX841" fmla="*/ 421928 w 2935288"/>
              <a:gd name="connsiteY841" fmla="*/ 1806073 h 2679701"/>
              <a:gd name="connsiteX842" fmla="*/ 397839 w 2935288"/>
              <a:gd name="connsiteY842" fmla="*/ 1815099 h 2679701"/>
              <a:gd name="connsiteX843" fmla="*/ 358696 w 2935288"/>
              <a:gd name="connsiteY843" fmla="*/ 1851206 h 2679701"/>
              <a:gd name="connsiteX844" fmla="*/ 346651 w 2935288"/>
              <a:gd name="connsiteY844" fmla="*/ 1851206 h 2679701"/>
              <a:gd name="connsiteX845" fmla="*/ 406873 w 2935288"/>
              <a:gd name="connsiteY845" fmla="*/ 1806073 h 2679701"/>
              <a:gd name="connsiteX846" fmla="*/ 400850 w 2935288"/>
              <a:gd name="connsiteY846" fmla="*/ 1791028 h 2679701"/>
              <a:gd name="connsiteX847" fmla="*/ 310519 w 2935288"/>
              <a:gd name="connsiteY847" fmla="*/ 1884305 h 2679701"/>
              <a:gd name="connsiteX848" fmla="*/ 289441 w 2935288"/>
              <a:gd name="connsiteY848" fmla="*/ 1896340 h 2679701"/>
              <a:gd name="connsiteX849" fmla="*/ 277397 w 2935288"/>
              <a:gd name="connsiteY849" fmla="*/ 1902358 h 2679701"/>
              <a:gd name="connsiteX850" fmla="*/ 271375 w 2935288"/>
              <a:gd name="connsiteY850" fmla="*/ 1905367 h 2679701"/>
              <a:gd name="connsiteX851" fmla="*/ 262342 w 2935288"/>
              <a:gd name="connsiteY851" fmla="*/ 1908376 h 2679701"/>
              <a:gd name="connsiteX852" fmla="*/ 262342 w 2935288"/>
              <a:gd name="connsiteY852" fmla="*/ 1914394 h 2679701"/>
              <a:gd name="connsiteX853" fmla="*/ 250297 w 2935288"/>
              <a:gd name="connsiteY853" fmla="*/ 1911385 h 2679701"/>
              <a:gd name="connsiteX854" fmla="*/ 235242 w 2935288"/>
              <a:gd name="connsiteY854" fmla="*/ 1923421 h 2679701"/>
              <a:gd name="connsiteX855" fmla="*/ 238253 w 2935288"/>
              <a:gd name="connsiteY855" fmla="*/ 1917403 h 2679701"/>
              <a:gd name="connsiteX856" fmla="*/ 226209 w 2935288"/>
              <a:gd name="connsiteY856" fmla="*/ 1929438 h 2679701"/>
              <a:gd name="connsiteX857" fmla="*/ 241264 w 2935288"/>
              <a:gd name="connsiteY857" fmla="*/ 1902358 h 2679701"/>
              <a:gd name="connsiteX858" fmla="*/ 256319 w 2935288"/>
              <a:gd name="connsiteY858" fmla="*/ 1899349 h 2679701"/>
              <a:gd name="connsiteX859" fmla="*/ 262342 w 2935288"/>
              <a:gd name="connsiteY859" fmla="*/ 1884305 h 2679701"/>
              <a:gd name="connsiteX860" fmla="*/ 244275 w 2935288"/>
              <a:gd name="connsiteY860" fmla="*/ 1896340 h 2679701"/>
              <a:gd name="connsiteX861" fmla="*/ 241264 w 2935288"/>
              <a:gd name="connsiteY861" fmla="*/ 1902358 h 2679701"/>
              <a:gd name="connsiteX862" fmla="*/ 238253 w 2935288"/>
              <a:gd name="connsiteY862" fmla="*/ 1902358 h 2679701"/>
              <a:gd name="connsiteX863" fmla="*/ 241264 w 2935288"/>
              <a:gd name="connsiteY863" fmla="*/ 1899349 h 2679701"/>
              <a:gd name="connsiteX864" fmla="*/ 235242 w 2935288"/>
              <a:gd name="connsiteY864" fmla="*/ 1902358 h 2679701"/>
              <a:gd name="connsiteX865" fmla="*/ 238253 w 2935288"/>
              <a:gd name="connsiteY865" fmla="*/ 1902358 h 2679701"/>
              <a:gd name="connsiteX866" fmla="*/ 205131 w 2935288"/>
              <a:gd name="connsiteY866" fmla="*/ 1935456 h 2679701"/>
              <a:gd name="connsiteX867" fmla="*/ 202120 w 2935288"/>
              <a:gd name="connsiteY867" fmla="*/ 1947492 h 2679701"/>
              <a:gd name="connsiteX868" fmla="*/ 172010 w 2935288"/>
              <a:gd name="connsiteY868" fmla="*/ 1959528 h 2679701"/>
              <a:gd name="connsiteX869" fmla="*/ 126844 w 2935288"/>
              <a:gd name="connsiteY869" fmla="*/ 1998644 h 2679701"/>
              <a:gd name="connsiteX870" fmla="*/ 66623 w 2935288"/>
              <a:gd name="connsiteY870" fmla="*/ 2043777 h 2679701"/>
              <a:gd name="connsiteX871" fmla="*/ 84689 w 2935288"/>
              <a:gd name="connsiteY871" fmla="*/ 2022715 h 2679701"/>
              <a:gd name="connsiteX872" fmla="*/ 36512 w 2935288"/>
              <a:gd name="connsiteY872" fmla="*/ 2055813 h 2679701"/>
              <a:gd name="connsiteX873" fmla="*/ 39523 w 2935288"/>
              <a:gd name="connsiteY873" fmla="*/ 2049795 h 2679701"/>
              <a:gd name="connsiteX874" fmla="*/ 42534 w 2935288"/>
              <a:gd name="connsiteY874" fmla="*/ 2043777 h 2679701"/>
              <a:gd name="connsiteX875" fmla="*/ 51567 w 2935288"/>
              <a:gd name="connsiteY875" fmla="*/ 2031742 h 2679701"/>
              <a:gd name="connsiteX876" fmla="*/ 66623 w 2935288"/>
              <a:gd name="connsiteY876" fmla="*/ 2010679 h 2679701"/>
              <a:gd name="connsiteX877" fmla="*/ 72645 w 2935288"/>
              <a:gd name="connsiteY877" fmla="*/ 1998644 h 2679701"/>
              <a:gd name="connsiteX878" fmla="*/ 72645 w 2935288"/>
              <a:gd name="connsiteY878" fmla="*/ 1986608 h 2679701"/>
              <a:gd name="connsiteX879" fmla="*/ 69634 w 2935288"/>
              <a:gd name="connsiteY879" fmla="*/ 1983599 h 2679701"/>
              <a:gd name="connsiteX880" fmla="*/ 75656 w 2935288"/>
              <a:gd name="connsiteY880" fmla="*/ 1974572 h 2679701"/>
              <a:gd name="connsiteX881" fmla="*/ 78667 w 2935288"/>
              <a:gd name="connsiteY881" fmla="*/ 1959528 h 2679701"/>
              <a:gd name="connsiteX882" fmla="*/ 81678 w 2935288"/>
              <a:gd name="connsiteY882" fmla="*/ 1959528 h 2679701"/>
              <a:gd name="connsiteX883" fmla="*/ 93722 w 2935288"/>
              <a:gd name="connsiteY883" fmla="*/ 1944483 h 2679701"/>
              <a:gd name="connsiteX884" fmla="*/ 120822 w 2935288"/>
              <a:gd name="connsiteY884" fmla="*/ 1890322 h 2679701"/>
              <a:gd name="connsiteX885" fmla="*/ 150932 w 2935288"/>
              <a:gd name="connsiteY885" fmla="*/ 1839171 h 2679701"/>
              <a:gd name="connsiteX886" fmla="*/ 153943 w 2935288"/>
              <a:gd name="connsiteY886" fmla="*/ 1824126 h 2679701"/>
              <a:gd name="connsiteX887" fmla="*/ 153943 w 2935288"/>
              <a:gd name="connsiteY887" fmla="*/ 1815099 h 2679701"/>
              <a:gd name="connsiteX888" fmla="*/ 168999 w 2935288"/>
              <a:gd name="connsiteY888" fmla="*/ 1803064 h 2679701"/>
              <a:gd name="connsiteX889" fmla="*/ 178032 w 2935288"/>
              <a:gd name="connsiteY889" fmla="*/ 1794037 h 2679701"/>
              <a:gd name="connsiteX890" fmla="*/ 187065 w 2935288"/>
              <a:gd name="connsiteY890" fmla="*/ 1782001 h 2679701"/>
              <a:gd name="connsiteX891" fmla="*/ 199109 w 2935288"/>
              <a:gd name="connsiteY891" fmla="*/ 1748903 h 2679701"/>
              <a:gd name="connsiteX892" fmla="*/ 205131 w 2935288"/>
              <a:gd name="connsiteY892" fmla="*/ 1754921 h 2679701"/>
              <a:gd name="connsiteX893" fmla="*/ 226209 w 2935288"/>
              <a:gd name="connsiteY893" fmla="*/ 1727841 h 2679701"/>
              <a:gd name="connsiteX894" fmla="*/ 247286 w 2935288"/>
              <a:gd name="connsiteY894" fmla="*/ 1700760 h 2679701"/>
              <a:gd name="connsiteX895" fmla="*/ 238253 w 2935288"/>
              <a:gd name="connsiteY895" fmla="*/ 1694742 h 2679701"/>
              <a:gd name="connsiteX896" fmla="*/ 214165 w 2935288"/>
              <a:gd name="connsiteY896" fmla="*/ 1712796 h 2679701"/>
              <a:gd name="connsiteX897" fmla="*/ 262342 w 2935288"/>
              <a:gd name="connsiteY897" fmla="*/ 1667662 h 2679701"/>
              <a:gd name="connsiteX898" fmla="*/ 247286 w 2935288"/>
              <a:gd name="connsiteY898" fmla="*/ 1688725 h 2679701"/>
              <a:gd name="connsiteX899" fmla="*/ 298474 w 2935288"/>
              <a:gd name="connsiteY899" fmla="*/ 1631555 h 2679701"/>
              <a:gd name="connsiteX900" fmla="*/ 286430 w 2935288"/>
              <a:gd name="connsiteY900" fmla="*/ 1658635 h 2679701"/>
              <a:gd name="connsiteX901" fmla="*/ 301485 w 2935288"/>
              <a:gd name="connsiteY901" fmla="*/ 1634564 h 2679701"/>
              <a:gd name="connsiteX902" fmla="*/ 301485 w 2935288"/>
              <a:gd name="connsiteY902" fmla="*/ 1640582 h 2679701"/>
              <a:gd name="connsiteX903" fmla="*/ 313530 w 2935288"/>
              <a:gd name="connsiteY903" fmla="*/ 1610493 h 2679701"/>
              <a:gd name="connsiteX904" fmla="*/ 340629 w 2935288"/>
              <a:gd name="connsiteY904" fmla="*/ 1577394 h 2679701"/>
              <a:gd name="connsiteX905" fmla="*/ 343640 w 2935288"/>
              <a:gd name="connsiteY905" fmla="*/ 1577394 h 2679701"/>
              <a:gd name="connsiteX906" fmla="*/ 361707 w 2935288"/>
              <a:gd name="connsiteY906" fmla="*/ 1550314 h 2679701"/>
              <a:gd name="connsiteX907" fmla="*/ 373751 w 2935288"/>
              <a:gd name="connsiteY907" fmla="*/ 1541287 h 2679701"/>
              <a:gd name="connsiteX908" fmla="*/ 409884 w 2935288"/>
              <a:gd name="connsiteY908" fmla="*/ 1487127 h 2679701"/>
              <a:gd name="connsiteX909" fmla="*/ 403862 w 2935288"/>
              <a:gd name="connsiteY909" fmla="*/ 1496153 h 2679701"/>
              <a:gd name="connsiteX910" fmla="*/ 415906 w 2935288"/>
              <a:gd name="connsiteY910" fmla="*/ 1484118 h 2679701"/>
              <a:gd name="connsiteX911" fmla="*/ 470105 w 2935288"/>
              <a:gd name="connsiteY911" fmla="*/ 1399868 h 2679701"/>
              <a:gd name="connsiteX912" fmla="*/ 461072 w 2935288"/>
              <a:gd name="connsiteY912" fmla="*/ 1426948 h 2679701"/>
              <a:gd name="connsiteX913" fmla="*/ 479138 w 2935288"/>
              <a:gd name="connsiteY913" fmla="*/ 1411904 h 2679701"/>
              <a:gd name="connsiteX914" fmla="*/ 461072 w 2935288"/>
              <a:gd name="connsiteY914" fmla="*/ 1432966 h 2679701"/>
              <a:gd name="connsiteX915" fmla="*/ 512260 w 2935288"/>
              <a:gd name="connsiteY915" fmla="*/ 1372788 h 2679701"/>
              <a:gd name="connsiteX916" fmla="*/ 536348 w 2935288"/>
              <a:gd name="connsiteY916" fmla="*/ 1360752 h 2679701"/>
              <a:gd name="connsiteX917" fmla="*/ 542370 w 2935288"/>
              <a:gd name="connsiteY917" fmla="*/ 1336681 h 2679701"/>
              <a:gd name="connsiteX918" fmla="*/ 563448 w 2935288"/>
              <a:gd name="connsiteY918" fmla="*/ 1324645 h 2679701"/>
              <a:gd name="connsiteX919" fmla="*/ 632702 w 2935288"/>
              <a:gd name="connsiteY919" fmla="*/ 1255440 h 2679701"/>
              <a:gd name="connsiteX920" fmla="*/ 641735 w 2935288"/>
              <a:gd name="connsiteY920" fmla="*/ 1246413 h 2679701"/>
              <a:gd name="connsiteX921" fmla="*/ 707979 w 2935288"/>
              <a:gd name="connsiteY921" fmla="*/ 1174199 h 2679701"/>
              <a:gd name="connsiteX922" fmla="*/ 726045 w 2935288"/>
              <a:gd name="connsiteY922" fmla="*/ 1168181 h 2679701"/>
              <a:gd name="connsiteX923" fmla="*/ 759167 w 2935288"/>
              <a:gd name="connsiteY923" fmla="*/ 1132074 h 2679701"/>
              <a:gd name="connsiteX924" fmla="*/ 747122 w 2935288"/>
              <a:gd name="connsiteY924" fmla="*/ 1156145 h 2679701"/>
              <a:gd name="connsiteX925" fmla="*/ 768200 w 2935288"/>
              <a:gd name="connsiteY925" fmla="*/ 1132074 h 2679701"/>
              <a:gd name="connsiteX926" fmla="*/ 768200 w 2935288"/>
              <a:gd name="connsiteY926" fmla="*/ 1141101 h 2679701"/>
              <a:gd name="connsiteX927" fmla="*/ 801322 w 2935288"/>
              <a:gd name="connsiteY927" fmla="*/ 1101985 h 2679701"/>
              <a:gd name="connsiteX928" fmla="*/ 789277 w 2935288"/>
              <a:gd name="connsiteY928" fmla="*/ 1111011 h 2679701"/>
              <a:gd name="connsiteX929" fmla="*/ 831432 w 2935288"/>
              <a:gd name="connsiteY929" fmla="*/ 1071895 h 2679701"/>
              <a:gd name="connsiteX930" fmla="*/ 828421 w 2935288"/>
              <a:gd name="connsiteY930" fmla="*/ 1083931 h 2679701"/>
              <a:gd name="connsiteX931" fmla="*/ 807344 w 2935288"/>
              <a:gd name="connsiteY931" fmla="*/ 1104993 h 2679701"/>
              <a:gd name="connsiteX932" fmla="*/ 831432 w 2935288"/>
              <a:gd name="connsiteY932" fmla="*/ 1092958 h 2679701"/>
              <a:gd name="connsiteX933" fmla="*/ 843476 w 2935288"/>
              <a:gd name="connsiteY933" fmla="*/ 1065877 h 2679701"/>
              <a:gd name="connsiteX934" fmla="*/ 891653 w 2935288"/>
              <a:gd name="connsiteY934" fmla="*/ 1023753 h 2679701"/>
              <a:gd name="connsiteX935" fmla="*/ 891653 w 2935288"/>
              <a:gd name="connsiteY935" fmla="*/ 1032779 h 2679701"/>
              <a:gd name="connsiteX936" fmla="*/ 909720 w 2935288"/>
              <a:gd name="connsiteY936" fmla="*/ 1014726 h 2679701"/>
              <a:gd name="connsiteX937" fmla="*/ 897676 w 2935288"/>
              <a:gd name="connsiteY937" fmla="*/ 1035788 h 2679701"/>
              <a:gd name="connsiteX938" fmla="*/ 942842 w 2935288"/>
              <a:gd name="connsiteY938" fmla="*/ 987645 h 2679701"/>
              <a:gd name="connsiteX939" fmla="*/ 945853 w 2935288"/>
              <a:gd name="connsiteY939" fmla="*/ 993663 h 2679701"/>
              <a:gd name="connsiteX940" fmla="*/ 975963 w 2935288"/>
              <a:gd name="connsiteY940" fmla="*/ 960565 h 2679701"/>
              <a:gd name="connsiteX941" fmla="*/ 978974 w 2935288"/>
              <a:gd name="connsiteY941" fmla="*/ 945520 h 2679701"/>
              <a:gd name="connsiteX942" fmla="*/ 1015107 w 2935288"/>
              <a:gd name="connsiteY942" fmla="*/ 924458 h 2679701"/>
              <a:gd name="connsiteX943" fmla="*/ 1000052 w 2935288"/>
              <a:gd name="connsiteY943" fmla="*/ 930476 h 2679701"/>
              <a:gd name="connsiteX944" fmla="*/ 1087372 w 2935288"/>
              <a:gd name="connsiteY944" fmla="*/ 876315 h 2679701"/>
              <a:gd name="connsiteX945" fmla="*/ 1054251 w 2935288"/>
              <a:gd name="connsiteY945" fmla="*/ 888351 h 2679701"/>
              <a:gd name="connsiteX946" fmla="*/ 1114472 w 2935288"/>
              <a:gd name="connsiteY946" fmla="*/ 846226 h 2679701"/>
              <a:gd name="connsiteX947" fmla="*/ 1105439 w 2935288"/>
              <a:gd name="connsiteY947" fmla="*/ 861271 h 2679701"/>
              <a:gd name="connsiteX948" fmla="*/ 1123505 w 2935288"/>
              <a:gd name="connsiteY948" fmla="*/ 843217 h 2679701"/>
              <a:gd name="connsiteX949" fmla="*/ 1123505 w 2935288"/>
              <a:gd name="connsiteY949" fmla="*/ 849235 h 2679701"/>
              <a:gd name="connsiteX950" fmla="*/ 1180715 w 2935288"/>
              <a:gd name="connsiteY950" fmla="*/ 795074 h 2679701"/>
              <a:gd name="connsiteX951" fmla="*/ 1210826 w 2935288"/>
              <a:gd name="connsiteY951" fmla="*/ 777021 h 2679701"/>
              <a:gd name="connsiteX952" fmla="*/ 1156627 w 2935288"/>
              <a:gd name="connsiteY952" fmla="*/ 831181 h 2679701"/>
              <a:gd name="connsiteX953" fmla="*/ 1183726 w 2935288"/>
              <a:gd name="connsiteY953" fmla="*/ 810119 h 2679701"/>
              <a:gd name="connsiteX954" fmla="*/ 1168671 w 2935288"/>
              <a:gd name="connsiteY954" fmla="*/ 831181 h 2679701"/>
              <a:gd name="connsiteX955" fmla="*/ 1234914 w 2935288"/>
              <a:gd name="connsiteY955" fmla="*/ 771003 h 2679701"/>
              <a:gd name="connsiteX956" fmla="*/ 1201793 w 2935288"/>
              <a:gd name="connsiteY956" fmla="*/ 798083 h 2679701"/>
              <a:gd name="connsiteX957" fmla="*/ 1219859 w 2935288"/>
              <a:gd name="connsiteY957" fmla="*/ 771003 h 2679701"/>
              <a:gd name="connsiteX958" fmla="*/ 1265025 w 2935288"/>
              <a:gd name="connsiteY958" fmla="*/ 740914 h 2679701"/>
              <a:gd name="connsiteX959" fmla="*/ 1259003 w 2935288"/>
              <a:gd name="connsiteY959" fmla="*/ 746932 h 2679701"/>
              <a:gd name="connsiteX960" fmla="*/ 1331268 w 2935288"/>
              <a:gd name="connsiteY960" fmla="*/ 713833 h 2679701"/>
              <a:gd name="connsiteX961" fmla="*/ 1358368 w 2935288"/>
              <a:gd name="connsiteY961" fmla="*/ 683744 h 2679701"/>
              <a:gd name="connsiteX962" fmla="*/ 1325246 w 2935288"/>
              <a:gd name="connsiteY962" fmla="*/ 695780 h 2679701"/>
              <a:gd name="connsiteX963" fmla="*/ 1418589 w 2935288"/>
              <a:gd name="connsiteY963" fmla="*/ 635601 h 2679701"/>
              <a:gd name="connsiteX964" fmla="*/ 1421600 w 2935288"/>
              <a:gd name="connsiteY964" fmla="*/ 647637 h 2679701"/>
              <a:gd name="connsiteX965" fmla="*/ 1448700 w 2935288"/>
              <a:gd name="connsiteY965" fmla="*/ 620557 h 2679701"/>
              <a:gd name="connsiteX966" fmla="*/ 1460744 w 2935288"/>
              <a:gd name="connsiteY966" fmla="*/ 617548 h 2679701"/>
              <a:gd name="connsiteX967" fmla="*/ 1502899 w 2935288"/>
              <a:gd name="connsiteY967" fmla="*/ 569405 h 2679701"/>
              <a:gd name="connsiteX968" fmla="*/ 1514943 w 2935288"/>
              <a:gd name="connsiteY968" fmla="*/ 575423 h 2679701"/>
              <a:gd name="connsiteX969" fmla="*/ 1548065 w 2935288"/>
              <a:gd name="connsiteY969" fmla="*/ 548343 h 2679701"/>
              <a:gd name="connsiteX970" fmla="*/ 1545054 w 2935288"/>
              <a:gd name="connsiteY970" fmla="*/ 548343 h 2679701"/>
              <a:gd name="connsiteX971" fmla="*/ 1626352 w 2935288"/>
              <a:gd name="connsiteY971" fmla="*/ 497191 h 2679701"/>
              <a:gd name="connsiteX972" fmla="*/ 1620330 w 2935288"/>
              <a:gd name="connsiteY972" fmla="*/ 497191 h 2679701"/>
              <a:gd name="connsiteX973" fmla="*/ 1710662 w 2935288"/>
              <a:gd name="connsiteY973" fmla="*/ 434004 h 2679701"/>
              <a:gd name="connsiteX974" fmla="*/ 1804005 w 2935288"/>
              <a:gd name="connsiteY974" fmla="*/ 376834 h 2679701"/>
              <a:gd name="connsiteX975" fmla="*/ 1779917 w 2935288"/>
              <a:gd name="connsiteY975" fmla="*/ 385861 h 2679701"/>
              <a:gd name="connsiteX976" fmla="*/ 1837127 w 2935288"/>
              <a:gd name="connsiteY976" fmla="*/ 349754 h 2679701"/>
              <a:gd name="connsiteX977" fmla="*/ 1825082 w 2935288"/>
              <a:gd name="connsiteY977" fmla="*/ 358780 h 2679701"/>
              <a:gd name="connsiteX978" fmla="*/ 1852182 w 2935288"/>
              <a:gd name="connsiteY978" fmla="*/ 352763 h 2679701"/>
              <a:gd name="connsiteX979" fmla="*/ 1855193 w 2935288"/>
              <a:gd name="connsiteY979" fmla="*/ 346745 h 2679701"/>
              <a:gd name="connsiteX980" fmla="*/ 1861215 w 2935288"/>
              <a:gd name="connsiteY980" fmla="*/ 346745 h 2679701"/>
              <a:gd name="connsiteX981" fmla="*/ 1873260 w 2935288"/>
              <a:gd name="connsiteY981" fmla="*/ 331700 h 2679701"/>
              <a:gd name="connsiteX982" fmla="*/ 1990691 w 2935288"/>
              <a:gd name="connsiteY982" fmla="*/ 277540 h 2679701"/>
              <a:gd name="connsiteX983" fmla="*/ 1963591 w 2935288"/>
              <a:gd name="connsiteY983" fmla="*/ 283557 h 2679701"/>
              <a:gd name="connsiteX984" fmla="*/ 1987680 w 2935288"/>
              <a:gd name="connsiteY984" fmla="*/ 271522 h 2679701"/>
              <a:gd name="connsiteX985" fmla="*/ 1981658 w 2935288"/>
              <a:gd name="connsiteY985" fmla="*/ 268513 h 2679701"/>
              <a:gd name="connsiteX986" fmla="*/ 2132211 w 2935288"/>
              <a:gd name="connsiteY986" fmla="*/ 190281 h 2679701"/>
              <a:gd name="connsiteX987" fmla="*/ 2132211 w 2935288"/>
              <a:gd name="connsiteY987" fmla="*/ 193290 h 2679701"/>
              <a:gd name="connsiteX988" fmla="*/ 2171354 w 2935288"/>
              <a:gd name="connsiteY988" fmla="*/ 166209 h 2679701"/>
              <a:gd name="connsiteX989" fmla="*/ 2171354 w 2935288"/>
              <a:gd name="connsiteY989" fmla="*/ 172227 h 2679701"/>
              <a:gd name="connsiteX990" fmla="*/ 2270720 w 2935288"/>
              <a:gd name="connsiteY990" fmla="*/ 118067 h 2679701"/>
              <a:gd name="connsiteX991" fmla="*/ 2291797 w 2935288"/>
              <a:gd name="connsiteY991" fmla="*/ 124084 h 2679701"/>
              <a:gd name="connsiteX992" fmla="*/ 2339974 w 2935288"/>
              <a:gd name="connsiteY992" fmla="*/ 100013 h 2679701"/>
              <a:gd name="connsiteX993" fmla="*/ 2312034 w 2935288"/>
              <a:gd name="connsiteY993" fmla="*/ 74613 h 2679701"/>
              <a:gd name="connsiteX994" fmla="*/ 2312034 w 2935288"/>
              <a:gd name="connsiteY994" fmla="*/ 84138 h 2679701"/>
              <a:gd name="connsiteX995" fmla="*/ 2312034 w 2935288"/>
              <a:gd name="connsiteY995" fmla="*/ 74613 h 2679701"/>
              <a:gd name="connsiteX996" fmla="*/ 2713037 w 2935288"/>
              <a:gd name="connsiteY996" fmla="*/ 69850 h 2679701"/>
              <a:gd name="connsiteX997" fmla="*/ 2693987 w 2935288"/>
              <a:gd name="connsiteY997" fmla="*/ 80963 h 2679701"/>
              <a:gd name="connsiteX998" fmla="*/ 2700337 w 2935288"/>
              <a:gd name="connsiteY998" fmla="*/ 74613 h 2679701"/>
              <a:gd name="connsiteX999" fmla="*/ 2733675 w 2935288"/>
              <a:gd name="connsiteY999" fmla="*/ 36116 h 2679701"/>
              <a:gd name="connsiteX1000" fmla="*/ 2733675 w 2935288"/>
              <a:gd name="connsiteY1000" fmla="*/ 38894 h 2679701"/>
              <a:gd name="connsiteX1001" fmla="*/ 2730500 w 2935288"/>
              <a:gd name="connsiteY1001" fmla="*/ 44451 h 2679701"/>
              <a:gd name="connsiteX1002" fmla="*/ 2720975 w 2935288"/>
              <a:gd name="connsiteY1002" fmla="*/ 44451 h 2679701"/>
              <a:gd name="connsiteX1003" fmla="*/ 2730500 w 2935288"/>
              <a:gd name="connsiteY1003" fmla="*/ 38894 h 2679701"/>
              <a:gd name="connsiteX1004" fmla="*/ 2733675 w 2935288"/>
              <a:gd name="connsiteY1004" fmla="*/ 36116 h 2679701"/>
              <a:gd name="connsiteX1005" fmla="*/ 2733675 w 2935288"/>
              <a:gd name="connsiteY1005" fmla="*/ 33338 h 2679701"/>
              <a:gd name="connsiteX1006" fmla="*/ 2735262 w 2935288"/>
              <a:gd name="connsiteY1006" fmla="*/ 33338 h 2679701"/>
              <a:gd name="connsiteX1007" fmla="*/ 2736850 w 2935288"/>
              <a:gd name="connsiteY1007" fmla="*/ 33338 h 2679701"/>
              <a:gd name="connsiteX1008" fmla="*/ 2735262 w 2935288"/>
              <a:gd name="connsiteY1008" fmla="*/ 34728 h 2679701"/>
              <a:gd name="connsiteX1009" fmla="*/ 2735262 w 2935288"/>
              <a:gd name="connsiteY1009" fmla="*/ 34926 h 2679701"/>
              <a:gd name="connsiteX1010" fmla="*/ 2735035 w 2935288"/>
              <a:gd name="connsiteY1010" fmla="*/ 34926 h 2679701"/>
              <a:gd name="connsiteX1011" fmla="*/ 2733675 w 2935288"/>
              <a:gd name="connsiteY1011" fmla="*/ 36116 h 2679701"/>
              <a:gd name="connsiteX1012" fmla="*/ 2733675 w 2935288"/>
              <a:gd name="connsiteY1012" fmla="*/ 34926 h 2679701"/>
              <a:gd name="connsiteX1013" fmla="*/ 2727325 w 2935288"/>
              <a:gd name="connsiteY1013" fmla="*/ 23813 h 2679701"/>
              <a:gd name="connsiteX1014" fmla="*/ 2730500 w 2935288"/>
              <a:gd name="connsiteY1014" fmla="*/ 26988 h 2679701"/>
              <a:gd name="connsiteX1015" fmla="*/ 2730500 w 2935288"/>
              <a:gd name="connsiteY1015" fmla="*/ 30163 h 2679701"/>
              <a:gd name="connsiteX1016" fmla="*/ 2727325 w 2935288"/>
              <a:gd name="connsiteY1016" fmla="*/ 23813 h 2679701"/>
              <a:gd name="connsiteX1017" fmla="*/ 2720975 w 2935288"/>
              <a:gd name="connsiteY1017" fmla="*/ 14288 h 2679701"/>
              <a:gd name="connsiteX1018" fmla="*/ 2702916 w 2935288"/>
              <a:gd name="connsiteY1018" fmla="*/ 53438 h 2679701"/>
              <a:gd name="connsiteX1019" fmla="*/ 2708935 w 2935288"/>
              <a:gd name="connsiteY1019" fmla="*/ 47415 h 2679701"/>
              <a:gd name="connsiteX1020" fmla="*/ 2699906 w 2935288"/>
              <a:gd name="connsiteY1020" fmla="*/ 62473 h 2679701"/>
              <a:gd name="connsiteX1021" fmla="*/ 2206277 w 2935288"/>
              <a:gd name="connsiteY1021" fmla="*/ 809338 h 2679701"/>
              <a:gd name="connsiteX1022" fmla="*/ 2203267 w 2935288"/>
              <a:gd name="connsiteY1022" fmla="*/ 812350 h 2679701"/>
              <a:gd name="connsiteX1023" fmla="*/ 2200258 w 2935288"/>
              <a:gd name="connsiteY1023" fmla="*/ 815361 h 2679701"/>
              <a:gd name="connsiteX1024" fmla="*/ 2176178 w 2935288"/>
              <a:gd name="connsiteY1024" fmla="*/ 845477 h 2679701"/>
              <a:gd name="connsiteX1025" fmla="*/ 2173168 w 2935288"/>
              <a:gd name="connsiteY1025" fmla="*/ 845477 h 2679701"/>
              <a:gd name="connsiteX1026" fmla="*/ 2143069 w 2935288"/>
              <a:gd name="connsiteY1026" fmla="*/ 884627 h 2679701"/>
              <a:gd name="connsiteX1027" fmla="*/ 2140059 w 2935288"/>
              <a:gd name="connsiteY1027" fmla="*/ 893662 h 2679701"/>
              <a:gd name="connsiteX1028" fmla="*/ 2137049 w 2935288"/>
              <a:gd name="connsiteY1028" fmla="*/ 890650 h 2679701"/>
              <a:gd name="connsiteX1029" fmla="*/ 2134039 w 2935288"/>
              <a:gd name="connsiteY1029" fmla="*/ 896673 h 2679701"/>
              <a:gd name="connsiteX1030" fmla="*/ 2118990 w 2935288"/>
              <a:gd name="connsiteY1030" fmla="*/ 914743 h 2679701"/>
              <a:gd name="connsiteX1031" fmla="*/ 2056251 w 2935288"/>
              <a:gd name="connsiteY1031" fmla="*/ 985702 h 2679701"/>
              <a:gd name="connsiteX1032" fmla="*/ 2050890 w 2935288"/>
              <a:gd name="connsiteY1032" fmla="*/ 989279 h 2679701"/>
              <a:gd name="connsiteX1033" fmla="*/ 2049761 w 2935288"/>
              <a:gd name="connsiteY1033" fmla="*/ 990032 h 2679701"/>
              <a:gd name="connsiteX1034" fmla="*/ 2049761 w 2935288"/>
              <a:gd name="connsiteY1034" fmla="*/ 991537 h 2679701"/>
              <a:gd name="connsiteX1035" fmla="*/ 2040731 w 2935288"/>
              <a:gd name="connsiteY1035" fmla="*/ 999066 h 2679701"/>
              <a:gd name="connsiteX1036" fmla="*/ 1974513 w 2935288"/>
              <a:gd name="connsiteY1036" fmla="*/ 1071344 h 2679701"/>
              <a:gd name="connsiteX1037" fmla="*/ 1962473 w 2935288"/>
              <a:gd name="connsiteY1037" fmla="*/ 1092424 h 2679701"/>
              <a:gd name="connsiteX1038" fmla="*/ 1881205 w 2935288"/>
              <a:gd name="connsiteY1038" fmla="*/ 1173736 h 2679701"/>
              <a:gd name="connsiteX1039" fmla="*/ 1833046 w 2935288"/>
              <a:gd name="connsiteY1039" fmla="*/ 1218910 h 2679701"/>
              <a:gd name="connsiteX1040" fmla="*/ 1706629 w 2935288"/>
              <a:gd name="connsiteY1040" fmla="*/ 1339372 h 2679701"/>
              <a:gd name="connsiteX1041" fmla="*/ 1703619 w 2935288"/>
              <a:gd name="connsiteY1041" fmla="*/ 1357441 h 2679701"/>
              <a:gd name="connsiteX1042" fmla="*/ 1757798 w 2935288"/>
              <a:gd name="connsiteY1042" fmla="*/ 1303233 h 2679701"/>
              <a:gd name="connsiteX1043" fmla="*/ 1718669 w 2935288"/>
              <a:gd name="connsiteY1043" fmla="*/ 1354430 h 2679701"/>
              <a:gd name="connsiteX1044" fmla="*/ 1721679 w 2935288"/>
              <a:gd name="connsiteY1044" fmla="*/ 1339372 h 2679701"/>
              <a:gd name="connsiteX1045" fmla="*/ 1700609 w 2935288"/>
              <a:gd name="connsiteY1045" fmla="*/ 1363464 h 2679701"/>
              <a:gd name="connsiteX1046" fmla="*/ 1682550 w 2935288"/>
              <a:gd name="connsiteY1046" fmla="*/ 1372499 h 2679701"/>
              <a:gd name="connsiteX1047" fmla="*/ 1577202 w 2935288"/>
              <a:gd name="connsiteY1047" fmla="*/ 1459834 h 2679701"/>
              <a:gd name="connsiteX1048" fmla="*/ 1574192 w 2935288"/>
              <a:gd name="connsiteY1048" fmla="*/ 1459834 h 2679701"/>
              <a:gd name="connsiteX1049" fmla="*/ 1547103 w 2935288"/>
              <a:gd name="connsiteY1049" fmla="*/ 1483926 h 2679701"/>
              <a:gd name="connsiteX1050" fmla="*/ 1538073 w 2935288"/>
              <a:gd name="connsiteY1050" fmla="*/ 1514042 h 2679701"/>
              <a:gd name="connsiteX1051" fmla="*/ 1489914 w 2935288"/>
              <a:gd name="connsiteY1051" fmla="*/ 1553192 h 2679701"/>
              <a:gd name="connsiteX1052" fmla="*/ 1486904 w 2935288"/>
              <a:gd name="connsiteY1052" fmla="*/ 1565238 h 2679701"/>
              <a:gd name="connsiteX1053" fmla="*/ 1465835 w 2935288"/>
              <a:gd name="connsiteY1053" fmla="*/ 1577285 h 2679701"/>
              <a:gd name="connsiteX1054" fmla="*/ 1456805 w 2935288"/>
              <a:gd name="connsiteY1054" fmla="*/ 1592342 h 2679701"/>
              <a:gd name="connsiteX1055" fmla="*/ 1456805 w 2935288"/>
              <a:gd name="connsiteY1055" fmla="*/ 1565238 h 2679701"/>
              <a:gd name="connsiteX1056" fmla="*/ 1423696 w 2935288"/>
              <a:gd name="connsiteY1056" fmla="*/ 1592342 h 2679701"/>
              <a:gd name="connsiteX1057" fmla="*/ 1426706 w 2935288"/>
              <a:gd name="connsiteY1057" fmla="*/ 1595354 h 2679701"/>
              <a:gd name="connsiteX1058" fmla="*/ 1420686 w 2935288"/>
              <a:gd name="connsiteY1058" fmla="*/ 1598366 h 2679701"/>
              <a:gd name="connsiteX1059" fmla="*/ 1417676 w 2935288"/>
              <a:gd name="connsiteY1059" fmla="*/ 1595354 h 2679701"/>
              <a:gd name="connsiteX1060" fmla="*/ 1387577 w 2935288"/>
              <a:gd name="connsiteY1060" fmla="*/ 1622458 h 2679701"/>
              <a:gd name="connsiteX1061" fmla="*/ 1417676 w 2935288"/>
              <a:gd name="connsiteY1061" fmla="*/ 1631493 h 2679701"/>
              <a:gd name="connsiteX1062" fmla="*/ 1384567 w 2935288"/>
              <a:gd name="connsiteY1062" fmla="*/ 1652573 h 2679701"/>
              <a:gd name="connsiteX1063" fmla="*/ 1321358 w 2935288"/>
              <a:gd name="connsiteY1063" fmla="*/ 1709793 h 2679701"/>
              <a:gd name="connsiteX1064" fmla="*/ 1336408 w 2935288"/>
              <a:gd name="connsiteY1064" fmla="*/ 1691724 h 2679701"/>
              <a:gd name="connsiteX1065" fmla="*/ 1294269 w 2935288"/>
              <a:gd name="connsiteY1065" fmla="*/ 1727862 h 2679701"/>
              <a:gd name="connsiteX1066" fmla="*/ 1291259 w 2935288"/>
              <a:gd name="connsiteY1066" fmla="*/ 1709793 h 2679701"/>
              <a:gd name="connsiteX1067" fmla="*/ 1228051 w 2935288"/>
              <a:gd name="connsiteY1067" fmla="*/ 1788093 h 2679701"/>
              <a:gd name="connsiteX1068" fmla="*/ 1285239 w 2935288"/>
              <a:gd name="connsiteY1068" fmla="*/ 1730874 h 2679701"/>
              <a:gd name="connsiteX1069" fmla="*/ 1252130 w 2935288"/>
              <a:gd name="connsiteY1069" fmla="*/ 1776047 h 2679701"/>
              <a:gd name="connsiteX1070" fmla="*/ 1191932 w 2935288"/>
              <a:gd name="connsiteY1070" fmla="*/ 1821220 h 2679701"/>
              <a:gd name="connsiteX1071" fmla="*/ 1209991 w 2935288"/>
              <a:gd name="connsiteY1071" fmla="*/ 1800140 h 2679701"/>
              <a:gd name="connsiteX1072" fmla="*/ 1176882 w 2935288"/>
              <a:gd name="connsiteY1072" fmla="*/ 1818209 h 2679701"/>
              <a:gd name="connsiteX1073" fmla="*/ 1219021 w 2935288"/>
              <a:gd name="connsiteY1073" fmla="*/ 1760989 h 2679701"/>
              <a:gd name="connsiteX1074" fmla="*/ 1225041 w 2935288"/>
              <a:gd name="connsiteY1074" fmla="*/ 1751955 h 2679701"/>
              <a:gd name="connsiteX1075" fmla="*/ 1173872 w 2935288"/>
              <a:gd name="connsiteY1075" fmla="*/ 1791105 h 2679701"/>
              <a:gd name="connsiteX1076" fmla="*/ 1152802 w 2935288"/>
              <a:gd name="connsiteY1076" fmla="*/ 1836278 h 2679701"/>
              <a:gd name="connsiteX1077" fmla="*/ 1131733 w 2935288"/>
              <a:gd name="connsiteY1077" fmla="*/ 1827244 h 2679701"/>
              <a:gd name="connsiteX1078" fmla="*/ 1050465 w 2935288"/>
              <a:gd name="connsiteY1078" fmla="*/ 1908556 h 2679701"/>
              <a:gd name="connsiteX1079" fmla="*/ 1068524 w 2935288"/>
              <a:gd name="connsiteY1079" fmla="*/ 1899521 h 2679701"/>
              <a:gd name="connsiteX1080" fmla="*/ 1023376 w 2935288"/>
              <a:gd name="connsiteY1080" fmla="*/ 1932648 h 2679701"/>
              <a:gd name="connsiteX1081" fmla="*/ 1008326 w 2935288"/>
              <a:gd name="connsiteY1081" fmla="*/ 1926625 h 2679701"/>
              <a:gd name="connsiteX1082" fmla="*/ 975217 w 2935288"/>
              <a:gd name="connsiteY1082" fmla="*/ 1968787 h 2679701"/>
              <a:gd name="connsiteX1083" fmla="*/ 969197 w 2935288"/>
              <a:gd name="connsiteY1083" fmla="*/ 1950717 h 2679701"/>
              <a:gd name="connsiteX1084" fmla="*/ 960167 w 2935288"/>
              <a:gd name="connsiteY1084" fmla="*/ 1977821 h 2679701"/>
              <a:gd name="connsiteX1085" fmla="*/ 902978 w 2935288"/>
              <a:gd name="connsiteY1085" fmla="*/ 2001914 h 2679701"/>
              <a:gd name="connsiteX1086" fmla="*/ 918028 w 2935288"/>
              <a:gd name="connsiteY1086" fmla="*/ 2007937 h 2679701"/>
              <a:gd name="connsiteX1087" fmla="*/ 872879 w 2935288"/>
              <a:gd name="connsiteY1087" fmla="*/ 2038052 h 2679701"/>
              <a:gd name="connsiteX1088" fmla="*/ 875889 w 2935288"/>
              <a:gd name="connsiteY1088" fmla="*/ 2007937 h 2679701"/>
              <a:gd name="connsiteX1089" fmla="*/ 851810 w 2935288"/>
              <a:gd name="connsiteY1089" fmla="*/ 2022995 h 2679701"/>
              <a:gd name="connsiteX1090" fmla="*/ 809671 w 2935288"/>
              <a:gd name="connsiteY1090" fmla="*/ 2080214 h 2679701"/>
              <a:gd name="connsiteX1091" fmla="*/ 809671 w 2935288"/>
              <a:gd name="connsiteY1091" fmla="*/ 2062145 h 2679701"/>
              <a:gd name="connsiteX1092" fmla="*/ 674224 w 2935288"/>
              <a:gd name="connsiteY1092" fmla="*/ 2164538 h 2679701"/>
              <a:gd name="connsiteX1093" fmla="*/ 680244 w 2935288"/>
              <a:gd name="connsiteY1093" fmla="*/ 2158514 h 2679701"/>
              <a:gd name="connsiteX1094" fmla="*/ 635095 w 2935288"/>
              <a:gd name="connsiteY1094" fmla="*/ 2185618 h 2679701"/>
              <a:gd name="connsiteX1095" fmla="*/ 647135 w 2935288"/>
              <a:gd name="connsiteY1095" fmla="*/ 2176584 h 2679701"/>
              <a:gd name="connsiteX1096" fmla="*/ 580916 w 2935288"/>
              <a:gd name="connsiteY1096" fmla="*/ 2224769 h 2679701"/>
              <a:gd name="connsiteX1097" fmla="*/ 608006 w 2935288"/>
              <a:gd name="connsiteY1097" fmla="*/ 2200676 h 2679701"/>
              <a:gd name="connsiteX1098" fmla="*/ 550817 w 2935288"/>
              <a:gd name="connsiteY1098" fmla="*/ 2248861 h 2679701"/>
              <a:gd name="connsiteX1099" fmla="*/ 520718 w 2935288"/>
              <a:gd name="connsiteY1099" fmla="*/ 2260907 h 2679701"/>
              <a:gd name="connsiteX1100" fmla="*/ 466539 w 2935288"/>
              <a:gd name="connsiteY1100" fmla="*/ 2300057 h 2679701"/>
              <a:gd name="connsiteX1101" fmla="*/ 454499 w 2935288"/>
              <a:gd name="connsiteY1101" fmla="*/ 2300057 h 2679701"/>
              <a:gd name="connsiteX1102" fmla="*/ 532757 w 2935288"/>
              <a:gd name="connsiteY1102" fmla="*/ 2251873 h 2679701"/>
              <a:gd name="connsiteX1103" fmla="*/ 529747 w 2935288"/>
              <a:gd name="connsiteY1103" fmla="*/ 2233803 h 2679701"/>
              <a:gd name="connsiteX1104" fmla="*/ 409350 w 2935288"/>
              <a:gd name="connsiteY1104" fmla="*/ 2336196 h 2679701"/>
              <a:gd name="connsiteX1105" fmla="*/ 352162 w 2935288"/>
              <a:gd name="connsiteY1105" fmla="*/ 2360289 h 2679701"/>
              <a:gd name="connsiteX1106" fmla="*/ 349152 w 2935288"/>
              <a:gd name="connsiteY1106" fmla="*/ 2366312 h 2679701"/>
              <a:gd name="connsiteX1107" fmla="*/ 337112 w 2935288"/>
              <a:gd name="connsiteY1107" fmla="*/ 2363300 h 2679701"/>
              <a:gd name="connsiteX1108" fmla="*/ 325072 w 2935288"/>
              <a:gd name="connsiteY1108" fmla="*/ 2372335 h 2679701"/>
              <a:gd name="connsiteX1109" fmla="*/ 328082 w 2935288"/>
              <a:gd name="connsiteY1109" fmla="*/ 2369323 h 2679701"/>
              <a:gd name="connsiteX1110" fmla="*/ 313504 w 2935288"/>
              <a:gd name="connsiteY1110" fmla="*/ 2378075 h 2679701"/>
              <a:gd name="connsiteX1111" fmla="*/ 319087 w 2935288"/>
              <a:gd name="connsiteY1111" fmla="*/ 2378075 h 2679701"/>
              <a:gd name="connsiteX1112" fmla="*/ 312737 w 2935288"/>
              <a:gd name="connsiteY1112" fmla="*/ 2378075 h 2679701"/>
              <a:gd name="connsiteX1113" fmla="*/ 313082 w 2935288"/>
              <a:gd name="connsiteY1113" fmla="*/ 2378075 h 2679701"/>
              <a:gd name="connsiteX1114" fmla="*/ 314538 w 2935288"/>
              <a:gd name="connsiteY1114" fmla="*/ 2369700 h 2679701"/>
              <a:gd name="connsiteX1115" fmla="*/ 325072 w 2935288"/>
              <a:gd name="connsiteY1115" fmla="*/ 2354265 h 2679701"/>
              <a:gd name="connsiteX1116" fmla="*/ 343132 w 2935288"/>
              <a:gd name="connsiteY1116" fmla="*/ 2351254 h 2679701"/>
              <a:gd name="connsiteX1117" fmla="*/ 349152 w 2935288"/>
              <a:gd name="connsiteY1117" fmla="*/ 2339208 h 2679701"/>
              <a:gd name="connsiteX1118" fmla="*/ 328082 w 2935288"/>
              <a:gd name="connsiteY1118" fmla="*/ 2351254 h 2679701"/>
              <a:gd name="connsiteX1119" fmla="*/ 325072 w 2935288"/>
              <a:gd name="connsiteY1119" fmla="*/ 2354265 h 2679701"/>
              <a:gd name="connsiteX1120" fmla="*/ 316042 w 2935288"/>
              <a:gd name="connsiteY1120" fmla="*/ 2357277 h 2679701"/>
              <a:gd name="connsiteX1121" fmla="*/ 319052 w 2935288"/>
              <a:gd name="connsiteY1121" fmla="*/ 2357277 h 2679701"/>
              <a:gd name="connsiteX1122" fmla="*/ 294973 w 2935288"/>
              <a:gd name="connsiteY1122" fmla="*/ 2390404 h 2679701"/>
              <a:gd name="connsiteX1123" fmla="*/ 261864 w 2935288"/>
              <a:gd name="connsiteY1123" fmla="*/ 2405462 h 2679701"/>
              <a:gd name="connsiteX1124" fmla="*/ 189625 w 2935288"/>
              <a:gd name="connsiteY1124" fmla="*/ 2456658 h 2679701"/>
              <a:gd name="connsiteX1125" fmla="*/ 186616 w 2935288"/>
              <a:gd name="connsiteY1125" fmla="*/ 2450635 h 2679701"/>
              <a:gd name="connsiteX1126" fmla="*/ 99328 w 2935288"/>
              <a:gd name="connsiteY1126" fmla="*/ 2489785 h 2679701"/>
              <a:gd name="connsiteX1127" fmla="*/ 0 w 2935288"/>
              <a:gd name="connsiteY1127" fmla="*/ 2559051 h 2679701"/>
              <a:gd name="connsiteX1128" fmla="*/ 81268 w 2935288"/>
              <a:gd name="connsiteY1128" fmla="*/ 2465693 h 2679701"/>
              <a:gd name="connsiteX1129" fmla="*/ 84278 w 2935288"/>
              <a:gd name="connsiteY1129" fmla="*/ 2459670 h 2679701"/>
              <a:gd name="connsiteX1130" fmla="*/ 102338 w 2935288"/>
              <a:gd name="connsiteY1130" fmla="*/ 2432566 h 2679701"/>
              <a:gd name="connsiteX1131" fmla="*/ 105347 w 2935288"/>
              <a:gd name="connsiteY1131" fmla="*/ 2432566 h 2679701"/>
              <a:gd name="connsiteX1132" fmla="*/ 120397 w 2935288"/>
              <a:gd name="connsiteY1132" fmla="*/ 2414497 h 2679701"/>
              <a:gd name="connsiteX1133" fmla="*/ 129427 w 2935288"/>
              <a:gd name="connsiteY1133" fmla="*/ 2414497 h 2679701"/>
              <a:gd name="connsiteX1134" fmla="*/ 207685 w 2935288"/>
              <a:gd name="connsiteY1134" fmla="*/ 2339208 h 2679701"/>
              <a:gd name="connsiteX1135" fmla="*/ 216715 w 2935288"/>
              <a:gd name="connsiteY1135" fmla="*/ 2318127 h 2679701"/>
              <a:gd name="connsiteX1136" fmla="*/ 252834 w 2935288"/>
              <a:gd name="connsiteY1136" fmla="*/ 2300057 h 2679701"/>
              <a:gd name="connsiteX1137" fmla="*/ 273903 w 2935288"/>
              <a:gd name="connsiteY1137" fmla="*/ 2266930 h 2679701"/>
              <a:gd name="connsiteX1138" fmla="*/ 279923 w 2935288"/>
              <a:gd name="connsiteY1138" fmla="*/ 2272954 h 2679701"/>
              <a:gd name="connsiteX1139" fmla="*/ 313033 w 2935288"/>
              <a:gd name="connsiteY1139" fmla="*/ 2248861 h 2679701"/>
              <a:gd name="connsiteX1140" fmla="*/ 343132 w 2935288"/>
              <a:gd name="connsiteY1140" fmla="*/ 2218746 h 2679701"/>
              <a:gd name="connsiteX1141" fmla="*/ 304003 w 2935288"/>
              <a:gd name="connsiteY1141" fmla="*/ 2227780 h 2679701"/>
              <a:gd name="connsiteX1142" fmla="*/ 370221 w 2935288"/>
              <a:gd name="connsiteY1142" fmla="*/ 2182607 h 2679701"/>
              <a:gd name="connsiteX1143" fmla="*/ 349152 w 2935288"/>
              <a:gd name="connsiteY1143" fmla="*/ 2206699 h 2679701"/>
              <a:gd name="connsiteX1144" fmla="*/ 421390 w 2935288"/>
              <a:gd name="connsiteY1144" fmla="*/ 2146468 h 2679701"/>
              <a:gd name="connsiteX1145" fmla="*/ 400320 w 2935288"/>
              <a:gd name="connsiteY1145" fmla="*/ 2176584 h 2679701"/>
              <a:gd name="connsiteX1146" fmla="*/ 421390 w 2935288"/>
              <a:gd name="connsiteY1146" fmla="*/ 2152491 h 2679701"/>
              <a:gd name="connsiteX1147" fmla="*/ 421390 w 2935288"/>
              <a:gd name="connsiteY1147" fmla="*/ 2158514 h 2679701"/>
              <a:gd name="connsiteX1148" fmla="*/ 442459 w 2935288"/>
              <a:gd name="connsiteY1148" fmla="*/ 2125387 h 2679701"/>
              <a:gd name="connsiteX1149" fmla="*/ 442459 w 2935288"/>
              <a:gd name="connsiteY1149" fmla="*/ 2128399 h 2679701"/>
              <a:gd name="connsiteX1150" fmla="*/ 481588 w 2935288"/>
              <a:gd name="connsiteY1150" fmla="*/ 2089249 h 2679701"/>
              <a:gd name="connsiteX1151" fmla="*/ 484598 w 2935288"/>
              <a:gd name="connsiteY1151" fmla="*/ 2089249 h 2679701"/>
              <a:gd name="connsiteX1152" fmla="*/ 511688 w 2935288"/>
              <a:gd name="connsiteY1152" fmla="*/ 2062145 h 2679701"/>
              <a:gd name="connsiteX1153" fmla="*/ 526737 w 2935288"/>
              <a:gd name="connsiteY1153" fmla="*/ 2053110 h 2679701"/>
              <a:gd name="connsiteX1154" fmla="*/ 577906 w 2935288"/>
              <a:gd name="connsiteY1154" fmla="*/ 1992879 h 2679701"/>
              <a:gd name="connsiteX1155" fmla="*/ 568876 w 2935288"/>
              <a:gd name="connsiteY1155" fmla="*/ 2001914 h 2679701"/>
              <a:gd name="connsiteX1156" fmla="*/ 586936 w 2935288"/>
              <a:gd name="connsiteY1156" fmla="*/ 1989868 h 2679701"/>
              <a:gd name="connsiteX1157" fmla="*/ 662184 w 2935288"/>
              <a:gd name="connsiteY1157" fmla="*/ 1896509 h 2679701"/>
              <a:gd name="connsiteX1158" fmla="*/ 647135 w 2935288"/>
              <a:gd name="connsiteY1158" fmla="*/ 1926625 h 2679701"/>
              <a:gd name="connsiteX1159" fmla="*/ 671214 w 2935288"/>
              <a:gd name="connsiteY1159" fmla="*/ 1911567 h 2679701"/>
              <a:gd name="connsiteX1160" fmla="*/ 647135 w 2935288"/>
              <a:gd name="connsiteY1160" fmla="*/ 1935660 h 2679701"/>
              <a:gd name="connsiteX1161" fmla="*/ 713353 w 2935288"/>
              <a:gd name="connsiteY1161" fmla="*/ 1863382 h 2679701"/>
              <a:gd name="connsiteX1162" fmla="*/ 743452 w 2935288"/>
              <a:gd name="connsiteY1162" fmla="*/ 1848324 h 2679701"/>
              <a:gd name="connsiteX1163" fmla="*/ 752482 w 2935288"/>
              <a:gd name="connsiteY1163" fmla="*/ 1821220 h 2679701"/>
              <a:gd name="connsiteX1164" fmla="*/ 776561 w 2935288"/>
              <a:gd name="connsiteY1164" fmla="*/ 1809174 h 2679701"/>
              <a:gd name="connsiteX1165" fmla="*/ 863849 w 2935288"/>
              <a:gd name="connsiteY1165" fmla="*/ 1727862 h 2679701"/>
              <a:gd name="connsiteX1166" fmla="*/ 875617 w 2935288"/>
              <a:gd name="connsiteY1166" fmla="*/ 1716088 h 2679701"/>
              <a:gd name="connsiteX1167" fmla="*/ 875889 w 2935288"/>
              <a:gd name="connsiteY1167" fmla="*/ 1715816 h 2679701"/>
              <a:gd name="connsiteX1168" fmla="*/ 875912 w 2935288"/>
              <a:gd name="connsiteY1168" fmla="*/ 1715793 h 2679701"/>
              <a:gd name="connsiteX1169" fmla="*/ 871141 w 2935288"/>
              <a:gd name="connsiteY1169" fmla="*/ 1712159 h 2679701"/>
              <a:gd name="connsiteX1170" fmla="*/ 882650 w 2935288"/>
              <a:gd name="connsiteY1170" fmla="*/ 1701800 h 2679701"/>
              <a:gd name="connsiteX1171" fmla="*/ 881856 w 2935288"/>
              <a:gd name="connsiteY1171" fmla="*/ 1703586 h 2679701"/>
              <a:gd name="connsiteX1172" fmla="*/ 876853 w 2935288"/>
              <a:gd name="connsiteY1172" fmla="*/ 1714843 h 2679701"/>
              <a:gd name="connsiteX1173" fmla="*/ 919909 w 2935288"/>
              <a:gd name="connsiteY1173" fmla="*/ 1671396 h 2679701"/>
              <a:gd name="connsiteX1174" fmla="*/ 957157 w 2935288"/>
              <a:gd name="connsiteY1174" fmla="*/ 1631493 h 2679701"/>
              <a:gd name="connsiteX1175" fmla="*/ 978227 w 2935288"/>
              <a:gd name="connsiteY1175" fmla="*/ 1622458 h 2679701"/>
              <a:gd name="connsiteX1176" fmla="*/ 1017356 w 2935288"/>
              <a:gd name="connsiteY1176" fmla="*/ 1577285 h 2679701"/>
              <a:gd name="connsiteX1177" fmla="*/ 1002306 w 2935288"/>
              <a:gd name="connsiteY1177" fmla="*/ 1607400 h 2679701"/>
              <a:gd name="connsiteX1178" fmla="*/ 1029395 w 2935288"/>
              <a:gd name="connsiteY1178" fmla="*/ 1577285 h 2679701"/>
              <a:gd name="connsiteX1179" fmla="*/ 1029395 w 2935288"/>
              <a:gd name="connsiteY1179" fmla="*/ 1586319 h 2679701"/>
              <a:gd name="connsiteX1180" fmla="*/ 1065514 w 2935288"/>
              <a:gd name="connsiteY1180" fmla="*/ 1538134 h 2679701"/>
              <a:gd name="connsiteX1181" fmla="*/ 1053475 w 2935288"/>
              <a:gd name="connsiteY1181" fmla="*/ 1550181 h 2679701"/>
              <a:gd name="connsiteX1182" fmla="*/ 1104644 w 2935288"/>
              <a:gd name="connsiteY1182" fmla="*/ 1501996 h 2679701"/>
              <a:gd name="connsiteX1183" fmla="*/ 1101634 w 2935288"/>
              <a:gd name="connsiteY1183" fmla="*/ 1514042 h 2679701"/>
              <a:gd name="connsiteX1184" fmla="*/ 1074544 w 2935288"/>
              <a:gd name="connsiteY1184" fmla="*/ 1541146 h 2679701"/>
              <a:gd name="connsiteX1185" fmla="*/ 1098624 w 2935288"/>
              <a:gd name="connsiteY1185" fmla="*/ 1523077 h 2679701"/>
              <a:gd name="connsiteX1186" fmla="*/ 1116683 w 2935288"/>
              <a:gd name="connsiteY1186" fmla="*/ 1492961 h 2679701"/>
              <a:gd name="connsiteX1187" fmla="*/ 1170862 w 2935288"/>
              <a:gd name="connsiteY1187" fmla="*/ 1438753 h 2679701"/>
              <a:gd name="connsiteX1188" fmla="*/ 1170862 w 2935288"/>
              <a:gd name="connsiteY1188" fmla="*/ 1447788 h 2679701"/>
              <a:gd name="connsiteX1189" fmla="*/ 1191932 w 2935288"/>
              <a:gd name="connsiteY1189" fmla="*/ 1426707 h 2679701"/>
              <a:gd name="connsiteX1190" fmla="*/ 1179892 w 2935288"/>
              <a:gd name="connsiteY1190" fmla="*/ 1450799 h 2679701"/>
              <a:gd name="connsiteX1191" fmla="*/ 1231061 w 2935288"/>
              <a:gd name="connsiteY1191" fmla="*/ 1390568 h 2679701"/>
              <a:gd name="connsiteX1192" fmla="*/ 1234070 w 2935288"/>
              <a:gd name="connsiteY1192" fmla="*/ 1396591 h 2679701"/>
              <a:gd name="connsiteX1193" fmla="*/ 1270190 w 2935288"/>
              <a:gd name="connsiteY1193" fmla="*/ 1354430 h 2679701"/>
              <a:gd name="connsiteX1194" fmla="*/ 1276210 w 2935288"/>
              <a:gd name="connsiteY1194" fmla="*/ 1336360 h 2679701"/>
              <a:gd name="connsiteX1195" fmla="*/ 1315339 w 2935288"/>
              <a:gd name="connsiteY1195" fmla="*/ 1309256 h 2679701"/>
              <a:gd name="connsiteX1196" fmla="*/ 1294269 w 2935288"/>
              <a:gd name="connsiteY1196" fmla="*/ 1318291 h 2679701"/>
              <a:gd name="connsiteX1197" fmla="*/ 1396607 w 2935288"/>
              <a:gd name="connsiteY1197" fmla="*/ 1239991 h 2679701"/>
              <a:gd name="connsiteX1198" fmla="*/ 1384943 w 2935288"/>
              <a:gd name="connsiteY1198" fmla="*/ 1240367 h 2679701"/>
              <a:gd name="connsiteX1199" fmla="*/ 1379285 w 2935288"/>
              <a:gd name="connsiteY1199" fmla="*/ 1242098 h 2679701"/>
              <a:gd name="connsiteX1200" fmla="*/ 1392092 w 2935288"/>
              <a:gd name="connsiteY1200" fmla="*/ 1230956 h 2679701"/>
              <a:gd name="connsiteX1201" fmla="*/ 1426706 w 2935288"/>
              <a:gd name="connsiteY1201" fmla="*/ 1200840 h 2679701"/>
              <a:gd name="connsiteX1202" fmla="*/ 1414666 w 2935288"/>
              <a:gd name="connsiteY1202" fmla="*/ 1218910 h 2679701"/>
              <a:gd name="connsiteX1203" fmla="*/ 1435736 w 2935288"/>
              <a:gd name="connsiteY1203" fmla="*/ 1197829 h 2679701"/>
              <a:gd name="connsiteX1204" fmla="*/ 1435736 w 2935288"/>
              <a:gd name="connsiteY1204" fmla="*/ 1203852 h 2679701"/>
              <a:gd name="connsiteX1205" fmla="*/ 1501954 w 2935288"/>
              <a:gd name="connsiteY1205" fmla="*/ 1131575 h 2679701"/>
              <a:gd name="connsiteX1206" fmla="*/ 1535063 w 2935288"/>
              <a:gd name="connsiteY1206" fmla="*/ 1104471 h 2679701"/>
              <a:gd name="connsiteX1207" fmla="*/ 1471855 w 2935288"/>
              <a:gd name="connsiteY1207" fmla="*/ 1176748 h 2679701"/>
              <a:gd name="connsiteX1208" fmla="*/ 1504964 w 2935288"/>
              <a:gd name="connsiteY1208" fmla="*/ 1146632 h 2679701"/>
              <a:gd name="connsiteX1209" fmla="*/ 1486904 w 2935288"/>
              <a:gd name="connsiteY1209" fmla="*/ 1170725 h 2679701"/>
              <a:gd name="connsiteX1210" fmla="*/ 1559143 w 2935288"/>
              <a:gd name="connsiteY1210" fmla="*/ 1092424 h 2679701"/>
              <a:gd name="connsiteX1211" fmla="*/ 1523024 w 2935288"/>
              <a:gd name="connsiteY1211" fmla="*/ 1128563 h 2679701"/>
              <a:gd name="connsiteX1212" fmla="*/ 1544093 w 2935288"/>
              <a:gd name="connsiteY1212" fmla="*/ 1095436 h 2679701"/>
              <a:gd name="connsiteX1213" fmla="*/ 1592252 w 2935288"/>
              <a:gd name="connsiteY1213" fmla="*/ 1050263 h 2679701"/>
              <a:gd name="connsiteX1214" fmla="*/ 1586232 w 2935288"/>
              <a:gd name="connsiteY1214" fmla="*/ 1059297 h 2679701"/>
              <a:gd name="connsiteX1215" fmla="*/ 1664490 w 2935288"/>
              <a:gd name="connsiteY1215" fmla="*/ 1005089 h 2679701"/>
              <a:gd name="connsiteX1216" fmla="*/ 1697600 w 2935288"/>
              <a:gd name="connsiteY1216" fmla="*/ 965939 h 2679701"/>
              <a:gd name="connsiteX1217" fmla="*/ 1658470 w 2935288"/>
              <a:gd name="connsiteY1217" fmla="*/ 987020 h 2679701"/>
              <a:gd name="connsiteX1218" fmla="*/ 1760808 w 2935288"/>
              <a:gd name="connsiteY1218" fmla="*/ 896673 h 2679701"/>
              <a:gd name="connsiteX1219" fmla="*/ 1763818 w 2935288"/>
              <a:gd name="connsiteY1219" fmla="*/ 911731 h 2679701"/>
              <a:gd name="connsiteX1220" fmla="*/ 1793917 w 2935288"/>
              <a:gd name="connsiteY1220" fmla="*/ 869569 h 2679701"/>
              <a:gd name="connsiteX1221" fmla="*/ 1805957 w 2935288"/>
              <a:gd name="connsiteY1221" fmla="*/ 866558 h 2679701"/>
              <a:gd name="connsiteX1222" fmla="*/ 1851106 w 2935288"/>
              <a:gd name="connsiteY1222" fmla="*/ 803315 h 2679701"/>
              <a:gd name="connsiteX1223" fmla="*/ 1866155 w 2935288"/>
              <a:gd name="connsiteY1223" fmla="*/ 803315 h 2679701"/>
              <a:gd name="connsiteX1224" fmla="*/ 1899159 w 2935288"/>
              <a:gd name="connsiteY1224" fmla="*/ 767292 h 2679701"/>
              <a:gd name="connsiteX1225" fmla="*/ 1924285 w 2935288"/>
              <a:gd name="connsiteY1225" fmla="*/ 742237 h 2679701"/>
              <a:gd name="connsiteX1226" fmla="*/ 1983543 w 2935288"/>
              <a:gd name="connsiteY1226" fmla="*/ 688876 h 2679701"/>
              <a:gd name="connsiteX1227" fmla="*/ 1977523 w 2935288"/>
              <a:gd name="connsiteY1227" fmla="*/ 691888 h 2679701"/>
              <a:gd name="connsiteX1228" fmla="*/ 2167148 w 2935288"/>
              <a:gd name="connsiteY1228" fmla="*/ 502160 h 2679701"/>
              <a:gd name="connsiteX1229" fmla="*/ 2146079 w 2935288"/>
              <a:gd name="connsiteY1229" fmla="*/ 520229 h 2679701"/>
              <a:gd name="connsiteX1230" fmla="*/ 2203267 w 2935288"/>
              <a:gd name="connsiteY1230" fmla="*/ 463010 h 2679701"/>
              <a:gd name="connsiteX1231" fmla="*/ 2191228 w 2935288"/>
              <a:gd name="connsiteY1231" fmla="*/ 478067 h 2679701"/>
              <a:gd name="connsiteX1232" fmla="*/ 2218317 w 2935288"/>
              <a:gd name="connsiteY1232" fmla="*/ 463010 h 2679701"/>
              <a:gd name="connsiteX1233" fmla="*/ 2221327 w 2935288"/>
              <a:gd name="connsiteY1233" fmla="*/ 453975 h 2679701"/>
              <a:gd name="connsiteX1234" fmla="*/ 2227347 w 2935288"/>
              <a:gd name="connsiteY1234" fmla="*/ 450963 h 2679701"/>
              <a:gd name="connsiteX1235" fmla="*/ 2239386 w 2935288"/>
              <a:gd name="connsiteY1235" fmla="*/ 432894 h 2679701"/>
              <a:gd name="connsiteX1236" fmla="*/ 2362794 w 2935288"/>
              <a:gd name="connsiteY1236" fmla="*/ 333513 h 2679701"/>
              <a:gd name="connsiteX1237" fmla="*/ 2332694 w 2935288"/>
              <a:gd name="connsiteY1237" fmla="*/ 348571 h 2679701"/>
              <a:gd name="connsiteX1238" fmla="*/ 2359784 w 2935288"/>
              <a:gd name="connsiteY1238" fmla="*/ 330501 h 2679701"/>
              <a:gd name="connsiteX1239" fmla="*/ 2350754 w 2935288"/>
              <a:gd name="connsiteY1239" fmla="*/ 330501 h 2679701"/>
              <a:gd name="connsiteX1240" fmla="*/ 2507270 w 2935288"/>
              <a:gd name="connsiteY1240" fmla="*/ 188958 h 2679701"/>
              <a:gd name="connsiteX1241" fmla="*/ 2507270 w 2935288"/>
              <a:gd name="connsiteY1241" fmla="*/ 191970 h 2679701"/>
              <a:gd name="connsiteX1242" fmla="*/ 2546399 w 2935288"/>
              <a:gd name="connsiteY1242" fmla="*/ 149808 h 2679701"/>
              <a:gd name="connsiteX1243" fmla="*/ 2546399 w 2935288"/>
              <a:gd name="connsiteY1243" fmla="*/ 155831 h 2679701"/>
              <a:gd name="connsiteX1244" fmla="*/ 2645727 w 2935288"/>
              <a:gd name="connsiteY1244" fmla="*/ 65484 h 2679701"/>
              <a:gd name="connsiteX1245" fmla="*/ 2672816 w 2935288"/>
              <a:gd name="connsiteY1245" fmla="*/ 59461 h 2679701"/>
              <a:gd name="connsiteX1246" fmla="*/ 2720975 w 2935288"/>
              <a:gd name="connsiteY1246" fmla="*/ 14288 h 2679701"/>
              <a:gd name="connsiteX1247" fmla="*/ 2691606 w 2935288"/>
              <a:gd name="connsiteY1247" fmla="*/ 0 h 2679701"/>
              <a:gd name="connsiteX1248" fmla="*/ 2691606 w 2935288"/>
              <a:gd name="connsiteY1248" fmla="*/ 11642 h 2679701"/>
              <a:gd name="connsiteX1249" fmla="*/ 2691606 w 2935288"/>
              <a:gd name="connsiteY1249" fmla="*/ 0 h 267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</a:cxnLst>
            <a:rect l="l" t="t" r="r" b="b"/>
            <a:pathLst>
              <a:path w="2935288" h="2679701">
                <a:moveTo>
                  <a:pt x="569912" y="2574925"/>
                </a:moveTo>
                <a:cubicBezTo>
                  <a:pt x="560387" y="2580217"/>
                  <a:pt x="550862" y="2582863"/>
                  <a:pt x="547687" y="2582863"/>
                </a:cubicBezTo>
                <a:close/>
                <a:moveTo>
                  <a:pt x="566737" y="2571750"/>
                </a:moveTo>
                <a:cubicBezTo>
                  <a:pt x="566737" y="2571750"/>
                  <a:pt x="566737" y="2571750"/>
                  <a:pt x="569912" y="2571750"/>
                </a:cubicBezTo>
                <a:cubicBezTo>
                  <a:pt x="563562" y="2574925"/>
                  <a:pt x="563562" y="2574925"/>
                  <a:pt x="566737" y="2571750"/>
                </a:cubicBezTo>
                <a:close/>
                <a:moveTo>
                  <a:pt x="557212" y="2471738"/>
                </a:moveTo>
                <a:cubicBezTo>
                  <a:pt x="548481" y="2478088"/>
                  <a:pt x="545571" y="2481263"/>
                  <a:pt x="539750" y="2481263"/>
                </a:cubicBezTo>
                <a:lnTo>
                  <a:pt x="539750" y="2478088"/>
                </a:lnTo>
                <a:cubicBezTo>
                  <a:pt x="539750" y="2478088"/>
                  <a:pt x="539750" y="2478088"/>
                  <a:pt x="557212" y="2471738"/>
                </a:cubicBezTo>
                <a:close/>
                <a:moveTo>
                  <a:pt x="891779" y="2390722"/>
                </a:moveTo>
                <a:cubicBezTo>
                  <a:pt x="885758" y="2393732"/>
                  <a:pt x="882747" y="2393732"/>
                  <a:pt x="879736" y="2396742"/>
                </a:cubicBezTo>
                <a:lnTo>
                  <a:pt x="881427" y="2395632"/>
                </a:lnTo>
                <a:close/>
                <a:moveTo>
                  <a:pt x="319087" y="2381250"/>
                </a:moveTo>
                <a:cubicBezTo>
                  <a:pt x="307181" y="2387600"/>
                  <a:pt x="301228" y="2390775"/>
                  <a:pt x="295275" y="2390775"/>
                </a:cubicBezTo>
                <a:close/>
                <a:moveTo>
                  <a:pt x="924734" y="2375351"/>
                </a:moveTo>
                <a:lnTo>
                  <a:pt x="924897" y="2375671"/>
                </a:lnTo>
                <a:cubicBezTo>
                  <a:pt x="918876" y="2378681"/>
                  <a:pt x="918876" y="2378681"/>
                  <a:pt x="918876" y="2378681"/>
                </a:cubicBezTo>
                <a:close/>
                <a:moveTo>
                  <a:pt x="704056" y="2369344"/>
                </a:moveTo>
                <a:cubicBezTo>
                  <a:pt x="704056" y="2370138"/>
                  <a:pt x="703263" y="2371726"/>
                  <a:pt x="701675" y="2373313"/>
                </a:cubicBezTo>
                <a:cubicBezTo>
                  <a:pt x="701675" y="2373313"/>
                  <a:pt x="701675" y="2373313"/>
                  <a:pt x="701675" y="2370138"/>
                </a:cubicBezTo>
                <a:cubicBezTo>
                  <a:pt x="703263" y="2368551"/>
                  <a:pt x="704056" y="2368551"/>
                  <a:pt x="704056" y="2369344"/>
                </a:cubicBezTo>
                <a:close/>
                <a:moveTo>
                  <a:pt x="779462" y="2306638"/>
                </a:moveTo>
                <a:lnTo>
                  <a:pt x="771551" y="2316132"/>
                </a:lnTo>
                <a:lnTo>
                  <a:pt x="778470" y="2307829"/>
                </a:lnTo>
                <a:cubicBezTo>
                  <a:pt x="779462" y="2306638"/>
                  <a:pt x="779462" y="2306638"/>
                  <a:pt x="779462" y="2306638"/>
                </a:cubicBezTo>
                <a:close/>
                <a:moveTo>
                  <a:pt x="788987" y="2290763"/>
                </a:moveTo>
                <a:lnTo>
                  <a:pt x="798512" y="2293938"/>
                </a:lnTo>
                <a:lnTo>
                  <a:pt x="785812" y="2293938"/>
                </a:lnTo>
                <a:close/>
                <a:moveTo>
                  <a:pt x="1093065" y="2260600"/>
                </a:moveTo>
                <a:cubicBezTo>
                  <a:pt x="1093065" y="2260600"/>
                  <a:pt x="1093065" y="2260600"/>
                  <a:pt x="1111249" y="2266662"/>
                </a:cubicBezTo>
                <a:cubicBezTo>
                  <a:pt x="1099126" y="2272723"/>
                  <a:pt x="1090035" y="2278784"/>
                  <a:pt x="1077912" y="2293938"/>
                </a:cubicBezTo>
                <a:close/>
                <a:moveTo>
                  <a:pt x="840597" y="2255263"/>
                </a:moveTo>
                <a:lnTo>
                  <a:pt x="832132" y="2260779"/>
                </a:lnTo>
                <a:lnTo>
                  <a:pt x="834952" y="2258273"/>
                </a:lnTo>
                <a:cubicBezTo>
                  <a:pt x="836081" y="2257521"/>
                  <a:pt x="837587" y="2256768"/>
                  <a:pt x="840597" y="2255263"/>
                </a:cubicBezTo>
                <a:close/>
                <a:moveTo>
                  <a:pt x="301625" y="2243138"/>
                </a:moveTo>
                <a:cubicBezTo>
                  <a:pt x="292100" y="2249488"/>
                  <a:pt x="288925" y="2252663"/>
                  <a:pt x="282575" y="2255838"/>
                </a:cubicBezTo>
                <a:lnTo>
                  <a:pt x="282575" y="2252663"/>
                </a:lnTo>
                <a:cubicBezTo>
                  <a:pt x="282575" y="2252663"/>
                  <a:pt x="282575" y="2252663"/>
                  <a:pt x="301625" y="2243138"/>
                </a:cubicBezTo>
                <a:close/>
                <a:moveTo>
                  <a:pt x="1611312" y="2149475"/>
                </a:moveTo>
                <a:cubicBezTo>
                  <a:pt x="1605315" y="2152650"/>
                  <a:pt x="1599318" y="2155825"/>
                  <a:pt x="1596319" y="2162175"/>
                </a:cubicBezTo>
                <a:cubicBezTo>
                  <a:pt x="1596319" y="2162175"/>
                  <a:pt x="1596319" y="2162175"/>
                  <a:pt x="1590322" y="2162175"/>
                </a:cubicBezTo>
                <a:cubicBezTo>
                  <a:pt x="1584325" y="2159000"/>
                  <a:pt x="1599318" y="2152650"/>
                  <a:pt x="1611312" y="2149475"/>
                </a:cubicBezTo>
                <a:close/>
                <a:moveTo>
                  <a:pt x="984646" y="2116138"/>
                </a:moveTo>
                <a:cubicBezTo>
                  <a:pt x="993774" y="2122488"/>
                  <a:pt x="975518" y="2122488"/>
                  <a:pt x="957262" y="2138363"/>
                </a:cubicBezTo>
                <a:cubicBezTo>
                  <a:pt x="966390" y="2132013"/>
                  <a:pt x="975518" y="2122488"/>
                  <a:pt x="984646" y="2116138"/>
                </a:cubicBezTo>
                <a:close/>
                <a:moveTo>
                  <a:pt x="1377185" y="2102509"/>
                </a:moveTo>
                <a:cubicBezTo>
                  <a:pt x="1379252" y="2101940"/>
                  <a:pt x="1380405" y="2102319"/>
                  <a:pt x="1379636" y="2104592"/>
                </a:cubicBezTo>
                <a:cubicBezTo>
                  <a:pt x="1348879" y="2119746"/>
                  <a:pt x="1376560" y="2113684"/>
                  <a:pt x="1345803" y="2128838"/>
                </a:cubicBezTo>
                <a:cubicBezTo>
                  <a:pt x="1333500" y="2128838"/>
                  <a:pt x="1342727" y="2122777"/>
                  <a:pt x="1361182" y="2107623"/>
                </a:cubicBezTo>
                <a:cubicBezTo>
                  <a:pt x="1356568" y="2114442"/>
                  <a:pt x="1370986" y="2104213"/>
                  <a:pt x="1377185" y="2102509"/>
                </a:cubicBezTo>
                <a:close/>
                <a:moveTo>
                  <a:pt x="520699" y="2051050"/>
                </a:moveTo>
                <a:cubicBezTo>
                  <a:pt x="520699" y="2051050"/>
                  <a:pt x="520699" y="2051050"/>
                  <a:pt x="512762" y="2062163"/>
                </a:cubicBezTo>
                <a:cubicBezTo>
                  <a:pt x="512762" y="2059385"/>
                  <a:pt x="515408" y="2056607"/>
                  <a:pt x="520699" y="2051050"/>
                </a:cubicBezTo>
                <a:close/>
                <a:moveTo>
                  <a:pt x="851765" y="2035175"/>
                </a:moveTo>
                <a:cubicBezTo>
                  <a:pt x="851765" y="2035175"/>
                  <a:pt x="851765" y="2035175"/>
                  <a:pt x="869949" y="2038206"/>
                </a:cubicBezTo>
                <a:cubicBezTo>
                  <a:pt x="857826" y="2047298"/>
                  <a:pt x="848735" y="2050329"/>
                  <a:pt x="836612" y="2068513"/>
                </a:cubicBezTo>
                <a:close/>
                <a:moveTo>
                  <a:pt x="527050" y="2035175"/>
                </a:moveTo>
                <a:lnTo>
                  <a:pt x="536575" y="2038350"/>
                </a:lnTo>
                <a:lnTo>
                  <a:pt x="523875" y="2038350"/>
                </a:lnTo>
                <a:close/>
                <a:moveTo>
                  <a:pt x="1144587" y="1987550"/>
                </a:moveTo>
                <a:cubicBezTo>
                  <a:pt x="1144587" y="1987550"/>
                  <a:pt x="1144587" y="1987550"/>
                  <a:pt x="1135062" y="2001838"/>
                </a:cubicBezTo>
                <a:cubicBezTo>
                  <a:pt x="1135062" y="1998981"/>
                  <a:pt x="1125537" y="2001838"/>
                  <a:pt x="1144587" y="1987550"/>
                </a:cubicBezTo>
                <a:close/>
                <a:moveTo>
                  <a:pt x="225953" y="1930400"/>
                </a:moveTo>
                <a:cubicBezTo>
                  <a:pt x="225953" y="1933575"/>
                  <a:pt x="225953" y="1933575"/>
                  <a:pt x="228599" y="1933575"/>
                </a:cubicBezTo>
                <a:cubicBezTo>
                  <a:pt x="220662" y="1936750"/>
                  <a:pt x="220662" y="1933575"/>
                  <a:pt x="225953" y="1930400"/>
                </a:cubicBezTo>
                <a:close/>
                <a:moveTo>
                  <a:pt x="1701128" y="1869333"/>
                </a:moveTo>
                <a:lnTo>
                  <a:pt x="1699379" y="1870472"/>
                </a:lnTo>
                <a:cubicBezTo>
                  <a:pt x="1696879" y="1871663"/>
                  <a:pt x="1695450" y="1871663"/>
                  <a:pt x="1695450" y="1870075"/>
                </a:cubicBezTo>
                <a:close/>
                <a:moveTo>
                  <a:pt x="1709737" y="1863725"/>
                </a:moveTo>
                <a:cubicBezTo>
                  <a:pt x="1706879" y="1866900"/>
                  <a:pt x="1704022" y="1868488"/>
                  <a:pt x="1701522" y="1869281"/>
                </a:cubicBezTo>
                <a:lnTo>
                  <a:pt x="1701128" y="1869333"/>
                </a:lnTo>
                <a:close/>
                <a:moveTo>
                  <a:pt x="1137490" y="1853039"/>
                </a:moveTo>
                <a:cubicBezTo>
                  <a:pt x="1139358" y="1852448"/>
                  <a:pt x="1140105" y="1852812"/>
                  <a:pt x="1138611" y="1854994"/>
                </a:cubicBezTo>
                <a:cubicBezTo>
                  <a:pt x="1111716" y="1872457"/>
                  <a:pt x="1138611" y="1863726"/>
                  <a:pt x="1108728" y="1881188"/>
                </a:cubicBezTo>
                <a:cubicBezTo>
                  <a:pt x="1093787" y="1881188"/>
                  <a:pt x="1105740" y="1875367"/>
                  <a:pt x="1120681" y="1860815"/>
                </a:cubicBezTo>
                <a:cubicBezTo>
                  <a:pt x="1116199" y="1865181"/>
                  <a:pt x="1131887" y="1854813"/>
                  <a:pt x="1137490" y="1853039"/>
                </a:cubicBezTo>
                <a:close/>
                <a:moveTo>
                  <a:pt x="1128712" y="1851025"/>
                </a:moveTo>
                <a:cubicBezTo>
                  <a:pt x="1123421" y="1857375"/>
                  <a:pt x="1123421" y="1857375"/>
                  <a:pt x="1120775" y="1860550"/>
                </a:cubicBezTo>
                <a:cubicBezTo>
                  <a:pt x="1123421" y="1857375"/>
                  <a:pt x="1126066" y="1854200"/>
                  <a:pt x="1128712" y="1851025"/>
                </a:cubicBezTo>
                <a:close/>
                <a:moveTo>
                  <a:pt x="722745" y="1843088"/>
                </a:moveTo>
                <a:cubicBezTo>
                  <a:pt x="731837" y="1846065"/>
                  <a:pt x="713653" y="1849041"/>
                  <a:pt x="698500" y="1866901"/>
                </a:cubicBezTo>
                <a:cubicBezTo>
                  <a:pt x="704561" y="1860948"/>
                  <a:pt x="713653" y="1849041"/>
                  <a:pt x="722745" y="1843088"/>
                </a:cubicBezTo>
                <a:close/>
                <a:moveTo>
                  <a:pt x="1319906" y="1842901"/>
                </a:moveTo>
                <a:lnTo>
                  <a:pt x="1313279" y="1848886"/>
                </a:lnTo>
                <a:cubicBezTo>
                  <a:pt x="1314785" y="1847381"/>
                  <a:pt x="1317043" y="1845123"/>
                  <a:pt x="1319301" y="1843242"/>
                </a:cubicBezTo>
                <a:close/>
                <a:moveTo>
                  <a:pt x="1960562" y="1824038"/>
                </a:moveTo>
                <a:cubicBezTo>
                  <a:pt x="1954212" y="1827213"/>
                  <a:pt x="1951037" y="1833563"/>
                  <a:pt x="1944687" y="1839913"/>
                </a:cubicBezTo>
                <a:cubicBezTo>
                  <a:pt x="1941512" y="1839913"/>
                  <a:pt x="1941512" y="1843088"/>
                  <a:pt x="1938337" y="1843088"/>
                </a:cubicBezTo>
                <a:cubicBezTo>
                  <a:pt x="1944687" y="1833563"/>
                  <a:pt x="1954212" y="1827213"/>
                  <a:pt x="1960562" y="1824038"/>
                </a:cubicBezTo>
                <a:close/>
                <a:moveTo>
                  <a:pt x="1981199" y="1809750"/>
                </a:moveTo>
                <a:cubicBezTo>
                  <a:pt x="1981199" y="1812608"/>
                  <a:pt x="1972355" y="1818323"/>
                  <a:pt x="1960562" y="1824038"/>
                </a:cubicBezTo>
                <a:cubicBezTo>
                  <a:pt x="1966458" y="1818323"/>
                  <a:pt x="1972355" y="1812608"/>
                  <a:pt x="1981199" y="1809750"/>
                </a:cubicBezTo>
                <a:close/>
                <a:moveTo>
                  <a:pt x="523745" y="1727168"/>
                </a:moveTo>
                <a:lnTo>
                  <a:pt x="524304" y="1727841"/>
                </a:lnTo>
                <a:cubicBezTo>
                  <a:pt x="518282" y="1730849"/>
                  <a:pt x="518282" y="1730849"/>
                  <a:pt x="518282" y="1730849"/>
                </a:cubicBezTo>
                <a:close/>
                <a:moveTo>
                  <a:pt x="214312" y="1725613"/>
                </a:moveTo>
                <a:cubicBezTo>
                  <a:pt x="207962" y="1733948"/>
                  <a:pt x="204787" y="1736726"/>
                  <a:pt x="201612" y="1736726"/>
                </a:cubicBezTo>
                <a:cubicBezTo>
                  <a:pt x="201612" y="1736726"/>
                  <a:pt x="201612" y="1736726"/>
                  <a:pt x="214312" y="1725613"/>
                </a:cubicBezTo>
                <a:close/>
                <a:moveTo>
                  <a:pt x="2125860" y="1668097"/>
                </a:moveTo>
                <a:cubicBezTo>
                  <a:pt x="2119908" y="1668097"/>
                  <a:pt x="2128837" y="1671150"/>
                  <a:pt x="2122884" y="1674203"/>
                </a:cubicBezTo>
                <a:cubicBezTo>
                  <a:pt x="2105025" y="1698626"/>
                  <a:pt x="2125860" y="1658938"/>
                  <a:pt x="2125860" y="1668097"/>
                </a:cubicBezTo>
                <a:close/>
                <a:moveTo>
                  <a:pt x="2137303" y="1652588"/>
                </a:moveTo>
                <a:cubicBezTo>
                  <a:pt x="2137303" y="1655763"/>
                  <a:pt x="2137303" y="1652588"/>
                  <a:pt x="2139949" y="1652588"/>
                </a:cubicBezTo>
                <a:cubicBezTo>
                  <a:pt x="2137303" y="1655763"/>
                  <a:pt x="2134658" y="1658938"/>
                  <a:pt x="2132012" y="1662113"/>
                </a:cubicBezTo>
                <a:cubicBezTo>
                  <a:pt x="2134658" y="1658938"/>
                  <a:pt x="2134658" y="1655763"/>
                  <a:pt x="2137303" y="1652588"/>
                </a:cubicBezTo>
                <a:close/>
                <a:moveTo>
                  <a:pt x="2182812" y="1649413"/>
                </a:moveTo>
                <a:cubicBezTo>
                  <a:pt x="2179902" y="1652588"/>
                  <a:pt x="2179902" y="1652588"/>
                  <a:pt x="2179902" y="1655763"/>
                </a:cubicBezTo>
                <a:cubicBezTo>
                  <a:pt x="2179902" y="1655763"/>
                  <a:pt x="2179902" y="1655763"/>
                  <a:pt x="2165350" y="1665288"/>
                </a:cubicBezTo>
                <a:cubicBezTo>
                  <a:pt x="2165350" y="1665288"/>
                  <a:pt x="2174081" y="1658938"/>
                  <a:pt x="2182812" y="1649413"/>
                </a:cubicBezTo>
                <a:close/>
                <a:moveTo>
                  <a:pt x="2148681" y="1642368"/>
                </a:moveTo>
                <a:cubicBezTo>
                  <a:pt x="2149475" y="1642071"/>
                  <a:pt x="2149475" y="1642666"/>
                  <a:pt x="2149475" y="1643857"/>
                </a:cubicBezTo>
                <a:cubicBezTo>
                  <a:pt x="2146300" y="1643857"/>
                  <a:pt x="2146300" y="1646238"/>
                  <a:pt x="2143125" y="1646238"/>
                </a:cubicBezTo>
                <a:cubicBezTo>
                  <a:pt x="2146300" y="1643857"/>
                  <a:pt x="2147887" y="1642666"/>
                  <a:pt x="2148681" y="1642368"/>
                </a:cubicBezTo>
                <a:close/>
                <a:moveTo>
                  <a:pt x="656828" y="1617663"/>
                </a:moveTo>
                <a:cubicBezTo>
                  <a:pt x="656828" y="1617663"/>
                  <a:pt x="656828" y="1617663"/>
                  <a:pt x="674687" y="1623378"/>
                </a:cubicBezTo>
                <a:cubicBezTo>
                  <a:pt x="665758" y="1629093"/>
                  <a:pt x="659804" y="1631951"/>
                  <a:pt x="650875" y="1646238"/>
                </a:cubicBezTo>
                <a:close/>
                <a:moveTo>
                  <a:pt x="2192337" y="1598613"/>
                </a:moveTo>
                <a:cubicBezTo>
                  <a:pt x="2189162" y="1601788"/>
                  <a:pt x="2192337" y="1601788"/>
                  <a:pt x="2192337" y="1601788"/>
                </a:cubicBezTo>
                <a:cubicBezTo>
                  <a:pt x="2189162" y="1604963"/>
                  <a:pt x="2185987" y="1604963"/>
                  <a:pt x="2179637" y="1611313"/>
                </a:cubicBezTo>
                <a:close/>
                <a:moveTo>
                  <a:pt x="2035355" y="1593906"/>
                </a:moveTo>
                <a:cubicBezTo>
                  <a:pt x="2038244" y="1593627"/>
                  <a:pt x="2025533" y="1605905"/>
                  <a:pt x="2023221" y="1608138"/>
                </a:cubicBezTo>
                <a:cubicBezTo>
                  <a:pt x="1995487" y="1631950"/>
                  <a:pt x="2023221" y="1605161"/>
                  <a:pt x="2026303" y="1599208"/>
                </a:cubicBezTo>
                <a:cubicBezTo>
                  <a:pt x="2031696" y="1595487"/>
                  <a:pt x="2034392" y="1593999"/>
                  <a:pt x="2035355" y="1593906"/>
                </a:cubicBezTo>
                <a:close/>
                <a:moveTo>
                  <a:pt x="2228019" y="1586917"/>
                </a:moveTo>
                <a:cubicBezTo>
                  <a:pt x="2229065" y="1586917"/>
                  <a:pt x="2229974" y="1587848"/>
                  <a:pt x="2230702" y="1590080"/>
                </a:cubicBezTo>
                <a:cubicBezTo>
                  <a:pt x="2230702" y="1590080"/>
                  <a:pt x="2233612" y="1587103"/>
                  <a:pt x="2233612" y="1587103"/>
                </a:cubicBezTo>
                <a:cubicBezTo>
                  <a:pt x="2224881" y="1596033"/>
                  <a:pt x="2219060" y="1604963"/>
                  <a:pt x="2216150" y="1601987"/>
                </a:cubicBezTo>
                <a:cubicBezTo>
                  <a:pt x="2220516" y="1595289"/>
                  <a:pt x="2224881" y="1586917"/>
                  <a:pt x="2228019" y="1586917"/>
                </a:cubicBezTo>
                <a:close/>
                <a:moveTo>
                  <a:pt x="1470025" y="1584325"/>
                </a:moveTo>
                <a:cubicBezTo>
                  <a:pt x="1460500" y="1592263"/>
                  <a:pt x="1457325" y="1592263"/>
                  <a:pt x="1457325" y="1592263"/>
                </a:cubicBezTo>
                <a:cubicBezTo>
                  <a:pt x="1460500" y="1589617"/>
                  <a:pt x="1463675" y="1589617"/>
                  <a:pt x="1470025" y="1584325"/>
                </a:cubicBezTo>
                <a:close/>
                <a:moveTo>
                  <a:pt x="2243137" y="1577975"/>
                </a:moveTo>
                <a:cubicBezTo>
                  <a:pt x="2239962" y="1581150"/>
                  <a:pt x="2236787" y="1584325"/>
                  <a:pt x="2233612" y="1587500"/>
                </a:cubicBezTo>
                <a:cubicBezTo>
                  <a:pt x="2239962" y="1581150"/>
                  <a:pt x="2239962" y="1574800"/>
                  <a:pt x="2243137" y="1577975"/>
                </a:cubicBezTo>
                <a:close/>
                <a:moveTo>
                  <a:pt x="1633309" y="1562008"/>
                </a:moveTo>
                <a:lnTo>
                  <a:pt x="1611340" y="1580978"/>
                </a:lnTo>
                <a:cubicBezTo>
                  <a:pt x="1622630" y="1570442"/>
                  <a:pt x="1629216" y="1564798"/>
                  <a:pt x="1633073" y="1562070"/>
                </a:cubicBezTo>
                <a:close/>
                <a:moveTo>
                  <a:pt x="2236787" y="1554163"/>
                </a:moveTo>
                <a:lnTo>
                  <a:pt x="2239962" y="1557338"/>
                </a:lnTo>
                <a:lnTo>
                  <a:pt x="2233612" y="1562101"/>
                </a:lnTo>
                <a:close/>
                <a:moveTo>
                  <a:pt x="2089149" y="1541463"/>
                </a:moveTo>
                <a:cubicBezTo>
                  <a:pt x="2089149" y="1541463"/>
                  <a:pt x="2089149" y="1541463"/>
                  <a:pt x="2080815" y="1550988"/>
                </a:cubicBezTo>
                <a:cubicBezTo>
                  <a:pt x="2080815" y="1550988"/>
                  <a:pt x="2080815" y="1550988"/>
                  <a:pt x="2078037" y="1544638"/>
                </a:cubicBezTo>
                <a:cubicBezTo>
                  <a:pt x="2083593" y="1544638"/>
                  <a:pt x="2083593" y="1544638"/>
                  <a:pt x="2089149" y="1541463"/>
                </a:cubicBezTo>
                <a:close/>
                <a:moveTo>
                  <a:pt x="2263775" y="1527175"/>
                </a:moveTo>
                <a:lnTo>
                  <a:pt x="2263775" y="1531938"/>
                </a:lnTo>
                <a:lnTo>
                  <a:pt x="2257425" y="1541463"/>
                </a:lnTo>
                <a:close/>
                <a:moveTo>
                  <a:pt x="369887" y="1527175"/>
                </a:moveTo>
                <a:lnTo>
                  <a:pt x="379412" y="1527175"/>
                </a:lnTo>
                <a:lnTo>
                  <a:pt x="368300" y="1530350"/>
                </a:lnTo>
                <a:close/>
                <a:moveTo>
                  <a:pt x="2297112" y="1501775"/>
                </a:moveTo>
                <a:cubicBezTo>
                  <a:pt x="2297112" y="1501775"/>
                  <a:pt x="2297112" y="1501775"/>
                  <a:pt x="2294113" y="1508125"/>
                </a:cubicBezTo>
                <a:cubicBezTo>
                  <a:pt x="2288116" y="1514475"/>
                  <a:pt x="2279121" y="1524000"/>
                  <a:pt x="2270125" y="1530350"/>
                </a:cubicBezTo>
                <a:cubicBezTo>
                  <a:pt x="2270125" y="1530350"/>
                  <a:pt x="2270125" y="1527175"/>
                  <a:pt x="2276122" y="1517650"/>
                </a:cubicBezTo>
                <a:cubicBezTo>
                  <a:pt x="2288116" y="1511300"/>
                  <a:pt x="2291115" y="1508125"/>
                  <a:pt x="2297112" y="1501775"/>
                </a:cubicBezTo>
                <a:close/>
                <a:moveTo>
                  <a:pt x="2318543" y="1478492"/>
                </a:moveTo>
                <a:cubicBezTo>
                  <a:pt x="2318543" y="1481402"/>
                  <a:pt x="2312420" y="1487223"/>
                  <a:pt x="2321605" y="1481402"/>
                </a:cubicBezTo>
                <a:cubicBezTo>
                  <a:pt x="2309358" y="1493044"/>
                  <a:pt x="2303235" y="1498865"/>
                  <a:pt x="2297112" y="1501775"/>
                </a:cubicBezTo>
                <a:cubicBezTo>
                  <a:pt x="2297112" y="1501775"/>
                  <a:pt x="2297112" y="1501775"/>
                  <a:pt x="2318543" y="1478492"/>
                </a:cubicBezTo>
                <a:close/>
                <a:moveTo>
                  <a:pt x="2317749" y="1477963"/>
                </a:moveTo>
                <a:cubicBezTo>
                  <a:pt x="2314971" y="1481138"/>
                  <a:pt x="2312193" y="1484313"/>
                  <a:pt x="2306637" y="1487488"/>
                </a:cubicBezTo>
                <a:cubicBezTo>
                  <a:pt x="2306637" y="1484313"/>
                  <a:pt x="2314971" y="1481138"/>
                  <a:pt x="2317749" y="1477963"/>
                </a:cubicBezTo>
                <a:close/>
                <a:moveTo>
                  <a:pt x="2333851" y="1475581"/>
                </a:moveTo>
                <a:cubicBezTo>
                  <a:pt x="2327728" y="1487223"/>
                  <a:pt x="2336912" y="1484313"/>
                  <a:pt x="2321605" y="1498865"/>
                </a:cubicBezTo>
                <a:cubicBezTo>
                  <a:pt x="2309358" y="1501775"/>
                  <a:pt x="2321605" y="1490133"/>
                  <a:pt x="2321605" y="1481402"/>
                </a:cubicBezTo>
                <a:cubicBezTo>
                  <a:pt x="2339974" y="1466850"/>
                  <a:pt x="2312420" y="1498865"/>
                  <a:pt x="2333851" y="1475581"/>
                </a:cubicBezTo>
                <a:close/>
                <a:moveTo>
                  <a:pt x="888954" y="1467082"/>
                </a:moveTo>
                <a:cubicBezTo>
                  <a:pt x="890648" y="1466751"/>
                  <a:pt x="891564" y="1467319"/>
                  <a:pt x="890831" y="1469592"/>
                </a:cubicBezTo>
                <a:cubicBezTo>
                  <a:pt x="867385" y="1481715"/>
                  <a:pt x="890831" y="1475654"/>
                  <a:pt x="867385" y="1493838"/>
                </a:cubicBezTo>
                <a:cubicBezTo>
                  <a:pt x="855662" y="1490807"/>
                  <a:pt x="864454" y="1487777"/>
                  <a:pt x="876177" y="1472623"/>
                </a:cubicBezTo>
                <a:cubicBezTo>
                  <a:pt x="871781" y="1477169"/>
                  <a:pt x="883871" y="1468077"/>
                  <a:pt x="888954" y="1467082"/>
                </a:cubicBezTo>
                <a:close/>
                <a:moveTo>
                  <a:pt x="1758950" y="1466652"/>
                </a:moveTo>
                <a:cubicBezTo>
                  <a:pt x="1759744" y="1466321"/>
                  <a:pt x="1758950" y="1467644"/>
                  <a:pt x="1755775" y="1471613"/>
                </a:cubicBezTo>
                <a:cubicBezTo>
                  <a:pt x="1755775" y="1471613"/>
                  <a:pt x="1752600" y="1471613"/>
                  <a:pt x="1752600" y="1471613"/>
                </a:cubicBezTo>
                <a:cubicBezTo>
                  <a:pt x="1755775" y="1468967"/>
                  <a:pt x="1758156" y="1466983"/>
                  <a:pt x="1758950" y="1466652"/>
                </a:cubicBezTo>
                <a:close/>
                <a:moveTo>
                  <a:pt x="1577975" y="1460500"/>
                </a:moveTo>
                <a:cubicBezTo>
                  <a:pt x="1577975" y="1460500"/>
                  <a:pt x="1581150" y="1460500"/>
                  <a:pt x="1577975" y="1463675"/>
                </a:cubicBezTo>
                <a:cubicBezTo>
                  <a:pt x="1577975" y="1460500"/>
                  <a:pt x="1577975" y="1460500"/>
                  <a:pt x="1577975" y="1460500"/>
                </a:cubicBezTo>
                <a:close/>
                <a:moveTo>
                  <a:pt x="2353525" y="1446786"/>
                </a:moveTo>
                <a:cubicBezTo>
                  <a:pt x="2354262" y="1447536"/>
                  <a:pt x="2354262" y="1449035"/>
                  <a:pt x="2354262" y="1449035"/>
                </a:cubicBezTo>
                <a:cubicBezTo>
                  <a:pt x="2348366" y="1458031"/>
                  <a:pt x="2339521" y="1464029"/>
                  <a:pt x="2333625" y="1470026"/>
                </a:cubicBezTo>
                <a:lnTo>
                  <a:pt x="2333732" y="1469874"/>
                </a:lnTo>
                <a:lnTo>
                  <a:pt x="2321605" y="1481402"/>
                </a:lnTo>
                <a:cubicBezTo>
                  <a:pt x="2321605" y="1481402"/>
                  <a:pt x="2321605" y="1481402"/>
                  <a:pt x="2318543" y="1478492"/>
                </a:cubicBezTo>
                <a:lnTo>
                  <a:pt x="2333785" y="1469798"/>
                </a:lnTo>
                <a:lnTo>
                  <a:pt x="2348366" y="1449035"/>
                </a:lnTo>
                <a:cubicBezTo>
                  <a:pt x="2351314" y="1446037"/>
                  <a:pt x="2352788" y="1446037"/>
                  <a:pt x="2353525" y="1446786"/>
                </a:cubicBezTo>
                <a:close/>
                <a:moveTo>
                  <a:pt x="2381646" y="1439863"/>
                </a:moveTo>
                <a:cubicBezTo>
                  <a:pt x="2381646" y="1442811"/>
                  <a:pt x="2387599" y="1442811"/>
                  <a:pt x="2375693" y="1451656"/>
                </a:cubicBezTo>
                <a:cubicBezTo>
                  <a:pt x="2375693" y="1451656"/>
                  <a:pt x="2375693" y="1451656"/>
                  <a:pt x="2375693" y="1454605"/>
                </a:cubicBezTo>
                <a:lnTo>
                  <a:pt x="2363787" y="1460501"/>
                </a:lnTo>
                <a:cubicBezTo>
                  <a:pt x="2363787" y="1460501"/>
                  <a:pt x="2363787" y="1460501"/>
                  <a:pt x="2381646" y="1439863"/>
                </a:cubicBezTo>
                <a:close/>
                <a:moveTo>
                  <a:pt x="2345332" y="1430162"/>
                </a:moveTo>
                <a:cubicBezTo>
                  <a:pt x="2342356" y="1436159"/>
                  <a:pt x="2354262" y="1427163"/>
                  <a:pt x="2354262" y="1433160"/>
                </a:cubicBezTo>
                <a:cubicBezTo>
                  <a:pt x="2342356" y="1439158"/>
                  <a:pt x="2336403" y="1445155"/>
                  <a:pt x="2330450" y="1454151"/>
                </a:cubicBezTo>
                <a:cubicBezTo>
                  <a:pt x="2333426" y="1445155"/>
                  <a:pt x="2339380" y="1436159"/>
                  <a:pt x="2345332" y="1430162"/>
                </a:cubicBezTo>
                <a:close/>
                <a:moveTo>
                  <a:pt x="2369343" y="1427163"/>
                </a:moveTo>
                <a:cubicBezTo>
                  <a:pt x="2369343" y="1427163"/>
                  <a:pt x="2371724" y="1427163"/>
                  <a:pt x="2371724" y="1427163"/>
                </a:cubicBezTo>
                <a:cubicBezTo>
                  <a:pt x="2369343" y="1430338"/>
                  <a:pt x="2369343" y="1433513"/>
                  <a:pt x="2366962" y="1436688"/>
                </a:cubicBezTo>
                <a:cubicBezTo>
                  <a:pt x="2366962" y="1433513"/>
                  <a:pt x="2366962" y="1430338"/>
                  <a:pt x="2369343" y="1427163"/>
                </a:cubicBezTo>
                <a:close/>
                <a:moveTo>
                  <a:pt x="2371725" y="1423988"/>
                </a:moveTo>
                <a:cubicBezTo>
                  <a:pt x="2374900" y="1427163"/>
                  <a:pt x="2371725" y="1427163"/>
                  <a:pt x="2371725" y="1427163"/>
                </a:cubicBezTo>
                <a:cubicBezTo>
                  <a:pt x="2371725" y="1427163"/>
                  <a:pt x="2371725" y="1427163"/>
                  <a:pt x="2371725" y="1423988"/>
                </a:cubicBezTo>
                <a:close/>
                <a:moveTo>
                  <a:pt x="2405062" y="1393825"/>
                </a:moveTo>
                <a:cubicBezTo>
                  <a:pt x="2402284" y="1397000"/>
                  <a:pt x="2402284" y="1397000"/>
                  <a:pt x="2399506" y="1400175"/>
                </a:cubicBezTo>
                <a:cubicBezTo>
                  <a:pt x="2399506" y="1400175"/>
                  <a:pt x="2399506" y="1400175"/>
                  <a:pt x="2393950" y="1400175"/>
                </a:cubicBezTo>
                <a:cubicBezTo>
                  <a:pt x="2399506" y="1393825"/>
                  <a:pt x="2402284" y="1393825"/>
                  <a:pt x="2405062" y="1393825"/>
                </a:cubicBezTo>
                <a:close/>
                <a:moveTo>
                  <a:pt x="2384425" y="1393825"/>
                </a:moveTo>
                <a:lnTo>
                  <a:pt x="2381250" y="1403350"/>
                </a:lnTo>
                <a:lnTo>
                  <a:pt x="2378075" y="1412875"/>
                </a:lnTo>
                <a:close/>
                <a:moveTo>
                  <a:pt x="2414587" y="1390650"/>
                </a:moveTo>
                <a:lnTo>
                  <a:pt x="2411412" y="1400175"/>
                </a:lnTo>
                <a:lnTo>
                  <a:pt x="2411412" y="1397000"/>
                </a:lnTo>
                <a:close/>
                <a:moveTo>
                  <a:pt x="2451100" y="1384300"/>
                </a:moveTo>
                <a:cubicBezTo>
                  <a:pt x="2451100" y="1384300"/>
                  <a:pt x="2451100" y="1384300"/>
                  <a:pt x="2454275" y="1384300"/>
                </a:cubicBezTo>
                <a:cubicBezTo>
                  <a:pt x="2451100" y="1387475"/>
                  <a:pt x="2451100" y="1384300"/>
                  <a:pt x="2451100" y="1384300"/>
                </a:cubicBezTo>
                <a:close/>
                <a:moveTo>
                  <a:pt x="2426017" y="1376363"/>
                </a:moveTo>
                <a:cubicBezTo>
                  <a:pt x="2423159" y="1382078"/>
                  <a:pt x="2426017" y="1379221"/>
                  <a:pt x="2428874" y="1382078"/>
                </a:cubicBezTo>
                <a:lnTo>
                  <a:pt x="2414587" y="1390651"/>
                </a:lnTo>
                <a:cubicBezTo>
                  <a:pt x="2414587" y="1390651"/>
                  <a:pt x="2414587" y="1390651"/>
                  <a:pt x="2426017" y="1376363"/>
                </a:cubicBezTo>
                <a:close/>
                <a:moveTo>
                  <a:pt x="2454308" y="1376338"/>
                </a:moveTo>
                <a:cubicBezTo>
                  <a:pt x="2453944" y="1378199"/>
                  <a:pt x="2451761" y="1381920"/>
                  <a:pt x="2450306" y="1384896"/>
                </a:cubicBezTo>
                <a:cubicBezTo>
                  <a:pt x="2450306" y="1381920"/>
                  <a:pt x="2453216" y="1375966"/>
                  <a:pt x="2447395" y="1381920"/>
                </a:cubicBezTo>
                <a:cubicBezTo>
                  <a:pt x="2441574" y="1384896"/>
                  <a:pt x="2441574" y="1387873"/>
                  <a:pt x="2441574" y="1390850"/>
                </a:cubicBezTo>
                <a:cubicBezTo>
                  <a:pt x="2432843" y="1393826"/>
                  <a:pt x="2429933" y="1393826"/>
                  <a:pt x="2424112" y="1393826"/>
                </a:cubicBezTo>
                <a:cubicBezTo>
                  <a:pt x="2427022" y="1393826"/>
                  <a:pt x="2438664" y="1387873"/>
                  <a:pt x="2447395" y="1378943"/>
                </a:cubicBezTo>
                <a:cubicBezTo>
                  <a:pt x="2453216" y="1374478"/>
                  <a:pt x="2454671" y="1374478"/>
                  <a:pt x="2454308" y="1376338"/>
                </a:cubicBezTo>
                <a:close/>
                <a:moveTo>
                  <a:pt x="2438399" y="1352550"/>
                </a:moveTo>
                <a:cubicBezTo>
                  <a:pt x="2438399" y="1352550"/>
                  <a:pt x="2438399" y="1352550"/>
                  <a:pt x="2432684" y="1360885"/>
                </a:cubicBezTo>
                <a:lnTo>
                  <a:pt x="2432446" y="1360931"/>
                </a:lnTo>
                <a:lnTo>
                  <a:pt x="2432446" y="1366044"/>
                </a:lnTo>
                <a:cubicBezTo>
                  <a:pt x="2431057" y="1368426"/>
                  <a:pt x="2428279" y="1371601"/>
                  <a:pt x="2424112" y="1376363"/>
                </a:cubicBezTo>
                <a:cubicBezTo>
                  <a:pt x="2424112" y="1376363"/>
                  <a:pt x="2424112" y="1376363"/>
                  <a:pt x="2425154" y="1374379"/>
                </a:cubicBezTo>
                <a:lnTo>
                  <a:pt x="2432187" y="1360982"/>
                </a:lnTo>
                <a:lnTo>
                  <a:pt x="2427327" y="1361927"/>
                </a:lnTo>
                <a:cubicBezTo>
                  <a:pt x="2425541" y="1362274"/>
                  <a:pt x="2424112" y="1362274"/>
                  <a:pt x="2424112" y="1360885"/>
                </a:cubicBezTo>
                <a:cubicBezTo>
                  <a:pt x="2426969" y="1363663"/>
                  <a:pt x="2432684" y="1355328"/>
                  <a:pt x="2438399" y="1352550"/>
                </a:cubicBezTo>
                <a:close/>
                <a:moveTo>
                  <a:pt x="517877" y="1352550"/>
                </a:moveTo>
                <a:cubicBezTo>
                  <a:pt x="523874" y="1355498"/>
                  <a:pt x="508881" y="1358447"/>
                  <a:pt x="496887" y="1373188"/>
                </a:cubicBezTo>
                <a:cubicBezTo>
                  <a:pt x="502884" y="1367292"/>
                  <a:pt x="508881" y="1358447"/>
                  <a:pt x="517877" y="1352550"/>
                </a:cubicBezTo>
                <a:close/>
                <a:moveTo>
                  <a:pt x="2456127" y="1349375"/>
                </a:moveTo>
                <a:cubicBezTo>
                  <a:pt x="2450306" y="1361282"/>
                  <a:pt x="2459037" y="1355328"/>
                  <a:pt x="2456127" y="1364258"/>
                </a:cubicBezTo>
                <a:cubicBezTo>
                  <a:pt x="2441575" y="1373188"/>
                  <a:pt x="2453216" y="1358305"/>
                  <a:pt x="2456127" y="1349375"/>
                </a:cubicBezTo>
                <a:close/>
                <a:moveTo>
                  <a:pt x="2487612" y="1306513"/>
                </a:moveTo>
                <a:cubicBezTo>
                  <a:pt x="2487612" y="1306513"/>
                  <a:pt x="2484437" y="1309688"/>
                  <a:pt x="2484437" y="1312863"/>
                </a:cubicBezTo>
                <a:cubicBezTo>
                  <a:pt x="2487612" y="1306513"/>
                  <a:pt x="2487612" y="1306513"/>
                  <a:pt x="2487612" y="1306513"/>
                </a:cubicBezTo>
                <a:close/>
                <a:moveTo>
                  <a:pt x="2501899" y="1296988"/>
                </a:moveTo>
                <a:lnTo>
                  <a:pt x="2487612" y="1325563"/>
                </a:lnTo>
                <a:lnTo>
                  <a:pt x="2489199" y="1322388"/>
                </a:lnTo>
                <a:close/>
                <a:moveTo>
                  <a:pt x="2495549" y="1295400"/>
                </a:moveTo>
                <a:cubicBezTo>
                  <a:pt x="2492903" y="1301115"/>
                  <a:pt x="2492903" y="1303973"/>
                  <a:pt x="2492903" y="1301115"/>
                </a:cubicBezTo>
                <a:cubicBezTo>
                  <a:pt x="2492903" y="1309688"/>
                  <a:pt x="2490258" y="1306831"/>
                  <a:pt x="2487612" y="1306831"/>
                </a:cubicBezTo>
                <a:cubicBezTo>
                  <a:pt x="2487612" y="1306831"/>
                  <a:pt x="2487612" y="1306831"/>
                  <a:pt x="2495549" y="1295400"/>
                </a:cubicBezTo>
                <a:close/>
                <a:moveTo>
                  <a:pt x="2495549" y="1289050"/>
                </a:moveTo>
                <a:cubicBezTo>
                  <a:pt x="2495549" y="1289050"/>
                  <a:pt x="2495549" y="1289050"/>
                  <a:pt x="2489728" y="1300481"/>
                </a:cubicBezTo>
                <a:cubicBezTo>
                  <a:pt x="2480997" y="1303338"/>
                  <a:pt x="2478087" y="1303338"/>
                  <a:pt x="2486818" y="1291908"/>
                </a:cubicBezTo>
                <a:cubicBezTo>
                  <a:pt x="2483908" y="1297623"/>
                  <a:pt x="2492639" y="1289050"/>
                  <a:pt x="2495549" y="1289050"/>
                </a:cubicBezTo>
                <a:close/>
                <a:moveTo>
                  <a:pt x="1790000" y="1281720"/>
                </a:moveTo>
                <a:cubicBezTo>
                  <a:pt x="1794062" y="1280997"/>
                  <a:pt x="1781735" y="1295467"/>
                  <a:pt x="1779494" y="1297782"/>
                </a:cubicBezTo>
                <a:cubicBezTo>
                  <a:pt x="1752600" y="1325563"/>
                  <a:pt x="1779494" y="1291608"/>
                  <a:pt x="1779494" y="1288521"/>
                </a:cubicBezTo>
                <a:cubicBezTo>
                  <a:pt x="1785471" y="1283891"/>
                  <a:pt x="1788645" y="1281962"/>
                  <a:pt x="1790000" y="1281720"/>
                </a:cubicBezTo>
                <a:close/>
                <a:moveTo>
                  <a:pt x="2521446" y="1273572"/>
                </a:moveTo>
                <a:cubicBezTo>
                  <a:pt x="2522934" y="1273969"/>
                  <a:pt x="2519957" y="1279525"/>
                  <a:pt x="2511028" y="1289050"/>
                </a:cubicBezTo>
                <a:cubicBezTo>
                  <a:pt x="2519958" y="1276350"/>
                  <a:pt x="2511028" y="1285875"/>
                  <a:pt x="2505075" y="1289050"/>
                </a:cubicBezTo>
                <a:cubicBezTo>
                  <a:pt x="2514005" y="1277938"/>
                  <a:pt x="2519958" y="1273175"/>
                  <a:pt x="2521446" y="1273572"/>
                </a:cubicBezTo>
                <a:close/>
                <a:moveTo>
                  <a:pt x="2522537" y="1262063"/>
                </a:moveTo>
                <a:cubicBezTo>
                  <a:pt x="2508250" y="1279526"/>
                  <a:pt x="2519680" y="1270795"/>
                  <a:pt x="2513965" y="1270795"/>
                </a:cubicBezTo>
                <a:cubicBezTo>
                  <a:pt x="2516822" y="1264974"/>
                  <a:pt x="2519680" y="1264974"/>
                  <a:pt x="2522537" y="1262063"/>
                </a:cubicBezTo>
                <a:close/>
                <a:moveTo>
                  <a:pt x="2524378" y="1258491"/>
                </a:moveTo>
                <a:cubicBezTo>
                  <a:pt x="2524779" y="1258690"/>
                  <a:pt x="2524601" y="1259682"/>
                  <a:pt x="2523172" y="1262063"/>
                </a:cubicBezTo>
                <a:lnTo>
                  <a:pt x="2522537" y="1262063"/>
                </a:lnTo>
                <a:lnTo>
                  <a:pt x="2520359" y="1262063"/>
                </a:lnTo>
                <a:cubicBezTo>
                  <a:pt x="2520449" y="1260873"/>
                  <a:pt x="2523574" y="1258094"/>
                  <a:pt x="2524378" y="1258491"/>
                </a:cubicBezTo>
                <a:close/>
                <a:moveTo>
                  <a:pt x="1162049" y="1249363"/>
                </a:moveTo>
                <a:cubicBezTo>
                  <a:pt x="1153715" y="1255713"/>
                  <a:pt x="1150937" y="1255713"/>
                  <a:pt x="1150937" y="1255713"/>
                </a:cubicBezTo>
                <a:cubicBezTo>
                  <a:pt x="1153715" y="1255713"/>
                  <a:pt x="1156493" y="1252538"/>
                  <a:pt x="1162049" y="1249363"/>
                </a:cubicBezTo>
                <a:close/>
                <a:moveTo>
                  <a:pt x="641350" y="1243013"/>
                </a:moveTo>
                <a:cubicBezTo>
                  <a:pt x="641350" y="1243013"/>
                  <a:pt x="641350" y="1243013"/>
                  <a:pt x="641350" y="1246188"/>
                </a:cubicBezTo>
                <a:cubicBezTo>
                  <a:pt x="641350" y="1246188"/>
                  <a:pt x="641350" y="1246188"/>
                  <a:pt x="638175" y="1246188"/>
                </a:cubicBezTo>
                <a:close/>
                <a:moveTo>
                  <a:pt x="1379285" y="1242098"/>
                </a:moveTo>
                <a:lnTo>
                  <a:pt x="1357478" y="1261071"/>
                </a:lnTo>
                <a:cubicBezTo>
                  <a:pt x="1368765" y="1250531"/>
                  <a:pt x="1375349" y="1244884"/>
                  <a:pt x="1379252" y="1242108"/>
                </a:cubicBezTo>
                <a:close/>
                <a:moveTo>
                  <a:pt x="2579687" y="1238250"/>
                </a:moveTo>
                <a:cubicBezTo>
                  <a:pt x="2579687" y="1238250"/>
                  <a:pt x="2579687" y="1238250"/>
                  <a:pt x="2576830" y="1246823"/>
                </a:cubicBezTo>
                <a:cubicBezTo>
                  <a:pt x="2576830" y="1246823"/>
                  <a:pt x="2576830" y="1246823"/>
                  <a:pt x="2568257" y="1252538"/>
                </a:cubicBezTo>
                <a:cubicBezTo>
                  <a:pt x="2565400" y="1249681"/>
                  <a:pt x="2579687" y="1241108"/>
                  <a:pt x="2579687" y="1238250"/>
                </a:cubicBezTo>
                <a:close/>
                <a:moveTo>
                  <a:pt x="644525" y="1231900"/>
                </a:moveTo>
                <a:cubicBezTo>
                  <a:pt x="644525" y="1231900"/>
                  <a:pt x="644525" y="1231900"/>
                  <a:pt x="641350" y="1243013"/>
                </a:cubicBezTo>
                <a:cubicBezTo>
                  <a:pt x="638175" y="1240235"/>
                  <a:pt x="631825" y="1243013"/>
                  <a:pt x="644525" y="1231900"/>
                </a:cubicBezTo>
                <a:close/>
                <a:moveTo>
                  <a:pt x="1846262" y="1222375"/>
                </a:moveTo>
                <a:lnTo>
                  <a:pt x="1836737" y="1235075"/>
                </a:lnTo>
                <a:cubicBezTo>
                  <a:pt x="1836737" y="1235075"/>
                  <a:pt x="1836737" y="1235075"/>
                  <a:pt x="1830387" y="1228725"/>
                </a:cubicBezTo>
                <a:cubicBezTo>
                  <a:pt x="1836737" y="1228725"/>
                  <a:pt x="1836737" y="1228725"/>
                  <a:pt x="1846262" y="1222375"/>
                </a:cubicBezTo>
                <a:close/>
                <a:moveTo>
                  <a:pt x="2606675" y="1189038"/>
                </a:moveTo>
                <a:cubicBezTo>
                  <a:pt x="2606675" y="1189038"/>
                  <a:pt x="2606675" y="1189038"/>
                  <a:pt x="2606675" y="1200991"/>
                </a:cubicBezTo>
                <a:cubicBezTo>
                  <a:pt x="2606675" y="1200991"/>
                  <a:pt x="2606675" y="1200991"/>
                  <a:pt x="2603727" y="1200991"/>
                </a:cubicBezTo>
                <a:cubicBezTo>
                  <a:pt x="2588986" y="1212944"/>
                  <a:pt x="2577193" y="1239838"/>
                  <a:pt x="2565400" y="1239838"/>
                </a:cubicBezTo>
                <a:cubicBezTo>
                  <a:pt x="2577193" y="1230873"/>
                  <a:pt x="2591934" y="1206968"/>
                  <a:pt x="2606675" y="1189038"/>
                </a:cubicBezTo>
                <a:close/>
                <a:moveTo>
                  <a:pt x="2633662" y="1162050"/>
                </a:moveTo>
                <a:lnTo>
                  <a:pt x="2633662" y="1165225"/>
                </a:lnTo>
                <a:lnTo>
                  <a:pt x="2628900" y="1177925"/>
                </a:lnTo>
                <a:close/>
                <a:moveTo>
                  <a:pt x="2743200" y="1125538"/>
                </a:moveTo>
                <a:lnTo>
                  <a:pt x="2733675" y="1138238"/>
                </a:lnTo>
                <a:lnTo>
                  <a:pt x="2733675" y="1131888"/>
                </a:lnTo>
                <a:close/>
                <a:moveTo>
                  <a:pt x="2743200" y="1095375"/>
                </a:moveTo>
                <a:cubicBezTo>
                  <a:pt x="2743200" y="1095375"/>
                  <a:pt x="2743200" y="1095375"/>
                  <a:pt x="2746375" y="1108075"/>
                </a:cubicBezTo>
                <a:cubicBezTo>
                  <a:pt x="2746375" y="1108075"/>
                  <a:pt x="2746375" y="1108075"/>
                  <a:pt x="2736850" y="1108075"/>
                </a:cubicBezTo>
                <a:cubicBezTo>
                  <a:pt x="2740025" y="1104900"/>
                  <a:pt x="2743200" y="1098550"/>
                  <a:pt x="2743200" y="1095375"/>
                </a:cubicBezTo>
                <a:close/>
                <a:moveTo>
                  <a:pt x="2721636" y="1087438"/>
                </a:moveTo>
                <a:cubicBezTo>
                  <a:pt x="2721636" y="1087438"/>
                  <a:pt x="2718626" y="1102494"/>
                  <a:pt x="2706588" y="1126582"/>
                </a:cubicBezTo>
                <a:cubicBezTo>
                  <a:pt x="2715617" y="1120560"/>
                  <a:pt x="2724646" y="1114538"/>
                  <a:pt x="2724646" y="1126582"/>
                </a:cubicBezTo>
                <a:cubicBezTo>
                  <a:pt x="2724646" y="1126582"/>
                  <a:pt x="2724646" y="1126582"/>
                  <a:pt x="2727656" y="1111527"/>
                </a:cubicBezTo>
                <a:cubicBezTo>
                  <a:pt x="2733675" y="1120560"/>
                  <a:pt x="2712607" y="1150671"/>
                  <a:pt x="2715617" y="1162715"/>
                </a:cubicBezTo>
                <a:cubicBezTo>
                  <a:pt x="2715617" y="1162715"/>
                  <a:pt x="2715617" y="1162715"/>
                  <a:pt x="2688530" y="1195837"/>
                </a:cubicBezTo>
                <a:cubicBezTo>
                  <a:pt x="2691539" y="1195837"/>
                  <a:pt x="2694549" y="1204871"/>
                  <a:pt x="2697559" y="1198848"/>
                </a:cubicBezTo>
                <a:cubicBezTo>
                  <a:pt x="2691539" y="1207882"/>
                  <a:pt x="2688530" y="1216915"/>
                  <a:pt x="2697559" y="1204871"/>
                </a:cubicBezTo>
                <a:cubicBezTo>
                  <a:pt x="2637365" y="1289181"/>
                  <a:pt x="2604258" y="1388547"/>
                  <a:pt x="2544064" y="1466835"/>
                </a:cubicBezTo>
                <a:cubicBezTo>
                  <a:pt x="2541054" y="1472858"/>
                  <a:pt x="2544064" y="1472858"/>
                  <a:pt x="2547074" y="1469847"/>
                </a:cubicBezTo>
                <a:cubicBezTo>
                  <a:pt x="2532026" y="1481891"/>
                  <a:pt x="2544064" y="1487913"/>
                  <a:pt x="2538045" y="1496946"/>
                </a:cubicBezTo>
                <a:cubicBezTo>
                  <a:pt x="2538045" y="1496946"/>
                  <a:pt x="2538045" y="1496946"/>
                  <a:pt x="2513967" y="1515013"/>
                </a:cubicBezTo>
                <a:cubicBezTo>
                  <a:pt x="2510958" y="1524046"/>
                  <a:pt x="2519987" y="1521035"/>
                  <a:pt x="2519987" y="1521035"/>
                </a:cubicBezTo>
                <a:cubicBezTo>
                  <a:pt x="2495909" y="1566201"/>
                  <a:pt x="2459793" y="1602335"/>
                  <a:pt x="2441735" y="1638468"/>
                </a:cubicBezTo>
                <a:cubicBezTo>
                  <a:pt x="2432706" y="1647501"/>
                  <a:pt x="2438725" y="1632445"/>
                  <a:pt x="2426686" y="1644490"/>
                </a:cubicBezTo>
                <a:cubicBezTo>
                  <a:pt x="2447754" y="1632445"/>
                  <a:pt x="2402609" y="1689656"/>
                  <a:pt x="2417657" y="1683634"/>
                </a:cubicBezTo>
                <a:cubicBezTo>
                  <a:pt x="2399599" y="1689656"/>
                  <a:pt x="2381541" y="1731811"/>
                  <a:pt x="2372512" y="1716756"/>
                </a:cubicBezTo>
                <a:cubicBezTo>
                  <a:pt x="2357463" y="1731811"/>
                  <a:pt x="2366492" y="1734822"/>
                  <a:pt x="2372512" y="1731811"/>
                </a:cubicBezTo>
                <a:cubicBezTo>
                  <a:pt x="2357463" y="1749878"/>
                  <a:pt x="2345424" y="1764933"/>
                  <a:pt x="2339405" y="1783000"/>
                </a:cubicBezTo>
                <a:cubicBezTo>
                  <a:pt x="2327366" y="1792033"/>
                  <a:pt x="2276201" y="1873333"/>
                  <a:pt x="2252124" y="1882366"/>
                </a:cubicBezTo>
                <a:cubicBezTo>
                  <a:pt x="2267172" y="1876344"/>
                  <a:pt x="2255134" y="1885377"/>
                  <a:pt x="2249114" y="1900432"/>
                </a:cubicBezTo>
                <a:cubicBezTo>
                  <a:pt x="2249114" y="1900432"/>
                  <a:pt x="2249114" y="1900432"/>
                  <a:pt x="2261153" y="1894410"/>
                </a:cubicBezTo>
                <a:cubicBezTo>
                  <a:pt x="2261153" y="1894410"/>
                  <a:pt x="2261153" y="1894410"/>
                  <a:pt x="2240085" y="1918499"/>
                </a:cubicBezTo>
                <a:cubicBezTo>
                  <a:pt x="2237075" y="1924521"/>
                  <a:pt x="2237075" y="1924521"/>
                  <a:pt x="2237075" y="1924521"/>
                </a:cubicBezTo>
                <a:cubicBezTo>
                  <a:pt x="2231056" y="1927532"/>
                  <a:pt x="2234066" y="1921510"/>
                  <a:pt x="2225037" y="1930543"/>
                </a:cubicBezTo>
                <a:cubicBezTo>
                  <a:pt x="2209988" y="1945599"/>
                  <a:pt x="2212998" y="1948610"/>
                  <a:pt x="2206978" y="1960654"/>
                </a:cubicBezTo>
                <a:cubicBezTo>
                  <a:pt x="2206978" y="1960654"/>
                  <a:pt x="2206978" y="1960654"/>
                  <a:pt x="2209988" y="1957643"/>
                </a:cubicBezTo>
                <a:cubicBezTo>
                  <a:pt x="2209988" y="1957643"/>
                  <a:pt x="2209988" y="1957643"/>
                  <a:pt x="2200959" y="1969687"/>
                </a:cubicBezTo>
                <a:cubicBezTo>
                  <a:pt x="2194940" y="1978721"/>
                  <a:pt x="2219017" y="1936565"/>
                  <a:pt x="2194940" y="1960654"/>
                </a:cubicBezTo>
                <a:cubicBezTo>
                  <a:pt x="2194940" y="1963665"/>
                  <a:pt x="2188920" y="1984743"/>
                  <a:pt x="2179891" y="1987754"/>
                </a:cubicBezTo>
                <a:cubicBezTo>
                  <a:pt x="2191930" y="1975710"/>
                  <a:pt x="2185910" y="1972699"/>
                  <a:pt x="2179891" y="1978721"/>
                </a:cubicBezTo>
                <a:cubicBezTo>
                  <a:pt x="2179891" y="1978721"/>
                  <a:pt x="2179891" y="1978721"/>
                  <a:pt x="2164843" y="1996787"/>
                </a:cubicBezTo>
                <a:cubicBezTo>
                  <a:pt x="2164843" y="1996787"/>
                  <a:pt x="2164843" y="1996787"/>
                  <a:pt x="2176882" y="1996787"/>
                </a:cubicBezTo>
                <a:cubicBezTo>
                  <a:pt x="2170862" y="2002809"/>
                  <a:pt x="2164843" y="2008832"/>
                  <a:pt x="2158823" y="2014854"/>
                </a:cubicBezTo>
                <a:cubicBezTo>
                  <a:pt x="2149794" y="2023887"/>
                  <a:pt x="2143775" y="2029909"/>
                  <a:pt x="2137755" y="2035931"/>
                </a:cubicBezTo>
                <a:cubicBezTo>
                  <a:pt x="2125717" y="2047976"/>
                  <a:pt x="2113678" y="2063031"/>
                  <a:pt x="2098629" y="2075076"/>
                </a:cubicBezTo>
                <a:cubicBezTo>
                  <a:pt x="2071542" y="2102175"/>
                  <a:pt x="2044455" y="2126264"/>
                  <a:pt x="2017368" y="2153364"/>
                </a:cubicBezTo>
                <a:cubicBezTo>
                  <a:pt x="2014358" y="2147342"/>
                  <a:pt x="1978242" y="2192508"/>
                  <a:pt x="1975232" y="2177453"/>
                </a:cubicBezTo>
                <a:cubicBezTo>
                  <a:pt x="1975232" y="2177453"/>
                  <a:pt x="1975232" y="2177453"/>
                  <a:pt x="1978242" y="2177453"/>
                </a:cubicBezTo>
                <a:cubicBezTo>
                  <a:pt x="1990280" y="2162397"/>
                  <a:pt x="1969212" y="2174442"/>
                  <a:pt x="1957174" y="2186486"/>
                </a:cubicBezTo>
                <a:cubicBezTo>
                  <a:pt x="1972222" y="2177453"/>
                  <a:pt x="1945135" y="2213586"/>
                  <a:pt x="1975232" y="2189497"/>
                </a:cubicBezTo>
                <a:cubicBezTo>
                  <a:pt x="1975232" y="2189497"/>
                  <a:pt x="1975232" y="2189497"/>
                  <a:pt x="1954164" y="2213586"/>
                </a:cubicBezTo>
                <a:cubicBezTo>
                  <a:pt x="1957174" y="2225630"/>
                  <a:pt x="1942125" y="2240686"/>
                  <a:pt x="1921057" y="2252730"/>
                </a:cubicBezTo>
                <a:cubicBezTo>
                  <a:pt x="1912028" y="2261763"/>
                  <a:pt x="1899990" y="2267785"/>
                  <a:pt x="1890960" y="2276819"/>
                </a:cubicBezTo>
                <a:cubicBezTo>
                  <a:pt x="1881931" y="2282841"/>
                  <a:pt x="1869893" y="2291874"/>
                  <a:pt x="1863873" y="2297896"/>
                </a:cubicBezTo>
                <a:cubicBezTo>
                  <a:pt x="1863873" y="2294885"/>
                  <a:pt x="1863873" y="2294885"/>
                  <a:pt x="1863873" y="2294885"/>
                </a:cubicBezTo>
                <a:cubicBezTo>
                  <a:pt x="1851834" y="2309941"/>
                  <a:pt x="1830767" y="2321985"/>
                  <a:pt x="1815718" y="2334029"/>
                </a:cubicBezTo>
                <a:cubicBezTo>
                  <a:pt x="1800670" y="2343063"/>
                  <a:pt x="1785621" y="2349085"/>
                  <a:pt x="1782611" y="2355107"/>
                </a:cubicBezTo>
                <a:cubicBezTo>
                  <a:pt x="1782611" y="2355107"/>
                  <a:pt x="1782611" y="2355107"/>
                  <a:pt x="1776592" y="2352096"/>
                </a:cubicBezTo>
                <a:cubicBezTo>
                  <a:pt x="1764553" y="2364140"/>
                  <a:pt x="1758534" y="2373174"/>
                  <a:pt x="1752514" y="2379196"/>
                </a:cubicBezTo>
                <a:cubicBezTo>
                  <a:pt x="1746495" y="2382207"/>
                  <a:pt x="1743485" y="2388229"/>
                  <a:pt x="1737466" y="2391240"/>
                </a:cubicBezTo>
                <a:cubicBezTo>
                  <a:pt x="1731447" y="2394251"/>
                  <a:pt x="1725427" y="2397262"/>
                  <a:pt x="1713388" y="2403284"/>
                </a:cubicBezTo>
                <a:cubicBezTo>
                  <a:pt x="1713388" y="2403284"/>
                  <a:pt x="1716398" y="2397262"/>
                  <a:pt x="1710379" y="2400273"/>
                </a:cubicBezTo>
                <a:cubicBezTo>
                  <a:pt x="1704359" y="2409307"/>
                  <a:pt x="1698340" y="2418340"/>
                  <a:pt x="1674262" y="2433395"/>
                </a:cubicBezTo>
                <a:cubicBezTo>
                  <a:pt x="1674262" y="2433395"/>
                  <a:pt x="1674262" y="2433395"/>
                  <a:pt x="1674262" y="2430384"/>
                </a:cubicBezTo>
                <a:cubicBezTo>
                  <a:pt x="1674262" y="2430384"/>
                  <a:pt x="1674262" y="2430384"/>
                  <a:pt x="1656204" y="2442429"/>
                </a:cubicBezTo>
                <a:cubicBezTo>
                  <a:pt x="1656204" y="2442429"/>
                  <a:pt x="1656204" y="2442429"/>
                  <a:pt x="1638146" y="2454473"/>
                </a:cubicBezTo>
                <a:cubicBezTo>
                  <a:pt x="1632127" y="2448451"/>
                  <a:pt x="1617078" y="2460495"/>
                  <a:pt x="1602030" y="2472540"/>
                </a:cubicBezTo>
                <a:cubicBezTo>
                  <a:pt x="1583972" y="2484584"/>
                  <a:pt x="1565913" y="2499639"/>
                  <a:pt x="1556884" y="2493617"/>
                </a:cubicBezTo>
                <a:cubicBezTo>
                  <a:pt x="1550865" y="2502650"/>
                  <a:pt x="1520768" y="2517706"/>
                  <a:pt x="1511739" y="2526739"/>
                </a:cubicBezTo>
                <a:lnTo>
                  <a:pt x="1510274" y="2526739"/>
                </a:lnTo>
                <a:lnTo>
                  <a:pt x="1504950" y="2532063"/>
                </a:lnTo>
                <a:cubicBezTo>
                  <a:pt x="1503362" y="2532063"/>
                  <a:pt x="1503362" y="2531269"/>
                  <a:pt x="1504553" y="2530079"/>
                </a:cubicBezTo>
                <a:lnTo>
                  <a:pt x="1509714" y="2526739"/>
                </a:lnTo>
                <a:lnTo>
                  <a:pt x="1505720" y="2526739"/>
                </a:lnTo>
                <a:cubicBezTo>
                  <a:pt x="1496690" y="2541795"/>
                  <a:pt x="1460574" y="2544806"/>
                  <a:pt x="1442516" y="2553839"/>
                </a:cubicBezTo>
                <a:cubicBezTo>
                  <a:pt x="1433487" y="2559861"/>
                  <a:pt x="1439506" y="2559861"/>
                  <a:pt x="1445526" y="2559861"/>
                </a:cubicBezTo>
                <a:cubicBezTo>
                  <a:pt x="1433487" y="2562872"/>
                  <a:pt x="1418438" y="2571905"/>
                  <a:pt x="1403390" y="2580939"/>
                </a:cubicBezTo>
                <a:cubicBezTo>
                  <a:pt x="1391351" y="2586961"/>
                  <a:pt x="1379312" y="2595994"/>
                  <a:pt x="1376303" y="2595994"/>
                </a:cubicBezTo>
                <a:cubicBezTo>
                  <a:pt x="1358244" y="2602016"/>
                  <a:pt x="1367274" y="2589972"/>
                  <a:pt x="1361254" y="2589972"/>
                </a:cubicBezTo>
                <a:cubicBezTo>
                  <a:pt x="1337177" y="2599005"/>
                  <a:pt x="1370283" y="2602016"/>
                  <a:pt x="1334167" y="2608039"/>
                </a:cubicBezTo>
                <a:cubicBezTo>
                  <a:pt x="1337177" y="2605027"/>
                  <a:pt x="1346206" y="2602016"/>
                  <a:pt x="1343196" y="2602016"/>
                </a:cubicBezTo>
                <a:cubicBezTo>
                  <a:pt x="1328148" y="2605027"/>
                  <a:pt x="1301060" y="2595994"/>
                  <a:pt x="1283002" y="2602016"/>
                </a:cubicBezTo>
                <a:cubicBezTo>
                  <a:pt x="1283002" y="2602016"/>
                  <a:pt x="1283002" y="2602016"/>
                  <a:pt x="1295041" y="2602016"/>
                </a:cubicBezTo>
                <a:cubicBezTo>
                  <a:pt x="1279992" y="2608039"/>
                  <a:pt x="1261934" y="2611050"/>
                  <a:pt x="1249895" y="2611050"/>
                </a:cubicBezTo>
                <a:cubicBezTo>
                  <a:pt x="1237857" y="2611050"/>
                  <a:pt x="1231837" y="2611050"/>
                  <a:pt x="1222808" y="2620083"/>
                </a:cubicBezTo>
                <a:cubicBezTo>
                  <a:pt x="1219799" y="2623094"/>
                  <a:pt x="1219799" y="2623094"/>
                  <a:pt x="1219799" y="2626105"/>
                </a:cubicBezTo>
                <a:cubicBezTo>
                  <a:pt x="1195721" y="2629116"/>
                  <a:pt x="1192711" y="2632127"/>
                  <a:pt x="1183682" y="2632127"/>
                </a:cubicBezTo>
                <a:cubicBezTo>
                  <a:pt x="1177663" y="2635138"/>
                  <a:pt x="1171643" y="2638149"/>
                  <a:pt x="1150576" y="2638149"/>
                </a:cubicBezTo>
                <a:cubicBezTo>
                  <a:pt x="1150576" y="2638149"/>
                  <a:pt x="1150576" y="2638149"/>
                  <a:pt x="1153585" y="2638149"/>
                </a:cubicBezTo>
                <a:cubicBezTo>
                  <a:pt x="1141546" y="2641161"/>
                  <a:pt x="1135527" y="2641161"/>
                  <a:pt x="1129508" y="2641161"/>
                </a:cubicBezTo>
                <a:cubicBezTo>
                  <a:pt x="1123488" y="2641161"/>
                  <a:pt x="1117469" y="2644172"/>
                  <a:pt x="1099411" y="2650194"/>
                </a:cubicBezTo>
                <a:cubicBezTo>
                  <a:pt x="1099411" y="2650194"/>
                  <a:pt x="1099411" y="2650194"/>
                  <a:pt x="1102420" y="2653205"/>
                </a:cubicBezTo>
                <a:cubicBezTo>
                  <a:pt x="1090382" y="2656216"/>
                  <a:pt x="1081353" y="2656216"/>
                  <a:pt x="1072323" y="2659227"/>
                </a:cubicBezTo>
                <a:cubicBezTo>
                  <a:pt x="1069314" y="2659227"/>
                  <a:pt x="1066304" y="2659227"/>
                  <a:pt x="1063294" y="2659227"/>
                </a:cubicBezTo>
                <a:cubicBezTo>
                  <a:pt x="1060285" y="2662238"/>
                  <a:pt x="1060285" y="2662238"/>
                  <a:pt x="1060285" y="2662238"/>
                </a:cubicBezTo>
                <a:cubicBezTo>
                  <a:pt x="1057275" y="2662238"/>
                  <a:pt x="1057275" y="2662238"/>
                  <a:pt x="1057275" y="2662238"/>
                </a:cubicBezTo>
                <a:cubicBezTo>
                  <a:pt x="1057275" y="2659227"/>
                  <a:pt x="1057275" y="2659227"/>
                  <a:pt x="1057275" y="2659227"/>
                </a:cubicBezTo>
                <a:cubicBezTo>
                  <a:pt x="1057275" y="2659227"/>
                  <a:pt x="1060285" y="2656216"/>
                  <a:pt x="1060285" y="2656216"/>
                </a:cubicBezTo>
                <a:cubicBezTo>
                  <a:pt x="1060285" y="2653205"/>
                  <a:pt x="1069314" y="2647183"/>
                  <a:pt x="1078343" y="2641161"/>
                </a:cubicBezTo>
                <a:cubicBezTo>
                  <a:pt x="1066304" y="2647183"/>
                  <a:pt x="1078343" y="2635138"/>
                  <a:pt x="1093391" y="2620083"/>
                </a:cubicBezTo>
                <a:cubicBezTo>
                  <a:pt x="1111450" y="2605027"/>
                  <a:pt x="1132517" y="2589972"/>
                  <a:pt x="1138537" y="2583950"/>
                </a:cubicBezTo>
                <a:cubicBezTo>
                  <a:pt x="1120479" y="2602016"/>
                  <a:pt x="1138537" y="2589972"/>
                  <a:pt x="1150576" y="2583950"/>
                </a:cubicBezTo>
                <a:cubicBezTo>
                  <a:pt x="1147566" y="2577928"/>
                  <a:pt x="1156595" y="2568894"/>
                  <a:pt x="1177663" y="2556850"/>
                </a:cubicBezTo>
                <a:cubicBezTo>
                  <a:pt x="1171643" y="2556850"/>
                  <a:pt x="1162614" y="2553839"/>
                  <a:pt x="1162614" y="2550828"/>
                </a:cubicBezTo>
                <a:cubicBezTo>
                  <a:pt x="1162614" y="2544806"/>
                  <a:pt x="1168634" y="2535772"/>
                  <a:pt x="1189702" y="2517706"/>
                </a:cubicBezTo>
                <a:cubicBezTo>
                  <a:pt x="1183682" y="2523728"/>
                  <a:pt x="1177663" y="2532761"/>
                  <a:pt x="1183682" y="2529750"/>
                </a:cubicBezTo>
                <a:cubicBezTo>
                  <a:pt x="1189702" y="2526739"/>
                  <a:pt x="1195721" y="2517706"/>
                  <a:pt x="1198731" y="2514695"/>
                </a:cubicBezTo>
                <a:cubicBezTo>
                  <a:pt x="1204750" y="2514695"/>
                  <a:pt x="1192711" y="2523728"/>
                  <a:pt x="1201740" y="2520717"/>
                </a:cubicBezTo>
                <a:cubicBezTo>
                  <a:pt x="1207760" y="2508673"/>
                  <a:pt x="1219799" y="2499639"/>
                  <a:pt x="1231837" y="2490606"/>
                </a:cubicBezTo>
                <a:cubicBezTo>
                  <a:pt x="1234847" y="2487595"/>
                  <a:pt x="1240866" y="2481573"/>
                  <a:pt x="1246886" y="2478562"/>
                </a:cubicBezTo>
                <a:cubicBezTo>
                  <a:pt x="1249895" y="2475551"/>
                  <a:pt x="1255915" y="2469528"/>
                  <a:pt x="1258925" y="2466517"/>
                </a:cubicBezTo>
                <a:cubicBezTo>
                  <a:pt x="1255915" y="2472540"/>
                  <a:pt x="1261934" y="2469528"/>
                  <a:pt x="1267954" y="2469528"/>
                </a:cubicBezTo>
                <a:cubicBezTo>
                  <a:pt x="1261934" y="2460495"/>
                  <a:pt x="1304070" y="2451462"/>
                  <a:pt x="1286012" y="2448451"/>
                </a:cubicBezTo>
                <a:cubicBezTo>
                  <a:pt x="1334167" y="2415329"/>
                  <a:pt x="1397370" y="2352096"/>
                  <a:pt x="1418438" y="2343063"/>
                </a:cubicBezTo>
                <a:cubicBezTo>
                  <a:pt x="1424458" y="2340052"/>
                  <a:pt x="1433487" y="2324996"/>
                  <a:pt x="1439506" y="2318974"/>
                </a:cubicBezTo>
                <a:cubicBezTo>
                  <a:pt x="1439506" y="2318974"/>
                  <a:pt x="1439506" y="2318974"/>
                  <a:pt x="1442516" y="2321985"/>
                </a:cubicBezTo>
                <a:cubicBezTo>
                  <a:pt x="1457564" y="2297896"/>
                  <a:pt x="1457564" y="2306930"/>
                  <a:pt x="1475623" y="2276819"/>
                </a:cubicBezTo>
                <a:cubicBezTo>
                  <a:pt x="1469603" y="2291874"/>
                  <a:pt x="1475623" y="2288863"/>
                  <a:pt x="1487661" y="2282841"/>
                </a:cubicBezTo>
                <a:cubicBezTo>
                  <a:pt x="1487661" y="2282841"/>
                  <a:pt x="1487661" y="2282841"/>
                  <a:pt x="1499700" y="2261763"/>
                </a:cubicBezTo>
                <a:cubicBezTo>
                  <a:pt x="1499700" y="2261763"/>
                  <a:pt x="1499700" y="2261763"/>
                  <a:pt x="1508729" y="2264774"/>
                </a:cubicBezTo>
                <a:cubicBezTo>
                  <a:pt x="1510234" y="2260258"/>
                  <a:pt x="1513244" y="2256494"/>
                  <a:pt x="1517006" y="2253106"/>
                </a:cubicBezTo>
                <a:lnTo>
                  <a:pt x="1528217" y="2244859"/>
                </a:lnTo>
                <a:lnTo>
                  <a:pt x="1528167" y="2244726"/>
                </a:lnTo>
                <a:cubicBezTo>
                  <a:pt x="1527968" y="2244726"/>
                  <a:pt x="1527968" y="2244726"/>
                  <a:pt x="1528762" y="2243138"/>
                </a:cubicBezTo>
                <a:lnTo>
                  <a:pt x="1528762" y="2244458"/>
                </a:lnTo>
                <a:lnTo>
                  <a:pt x="1529797" y="2243697"/>
                </a:lnTo>
                <a:cubicBezTo>
                  <a:pt x="1529797" y="2231652"/>
                  <a:pt x="1556884" y="2207564"/>
                  <a:pt x="1559894" y="2201541"/>
                </a:cubicBezTo>
                <a:cubicBezTo>
                  <a:pt x="1571933" y="2201541"/>
                  <a:pt x="1577952" y="2180464"/>
                  <a:pt x="1589991" y="2183475"/>
                </a:cubicBezTo>
                <a:cubicBezTo>
                  <a:pt x="1589991" y="2177453"/>
                  <a:pt x="1593001" y="2174442"/>
                  <a:pt x="1596010" y="2171431"/>
                </a:cubicBezTo>
                <a:cubicBezTo>
                  <a:pt x="1589991" y="2171431"/>
                  <a:pt x="1583972" y="2168419"/>
                  <a:pt x="1593001" y="2165408"/>
                </a:cubicBezTo>
                <a:cubicBezTo>
                  <a:pt x="1593001" y="2162397"/>
                  <a:pt x="1593001" y="2162397"/>
                  <a:pt x="1596010" y="2162397"/>
                </a:cubicBezTo>
                <a:cubicBezTo>
                  <a:pt x="1596010" y="2162397"/>
                  <a:pt x="1596010" y="2162397"/>
                  <a:pt x="1602030" y="2165408"/>
                </a:cubicBezTo>
                <a:cubicBezTo>
                  <a:pt x="1608049" y="2156375"/>
                  <a:pt x="1614069" y="2150353"/>
                  <a:pt x="1620088" y="2147342"/>
                </a:cubicBezTo>
                <a:cubicBezTo>
                  <a:pt x="1617078" y="2147342"/>
                  <a:pt x="1614069" y="2150353"/>
                  <a:pt x="1611059" y="2150353"/>
                </a:cubicBezTo>
                <a:cubicBezTo>
                  <a:pt x="1614069" y="2147342"/>
                  <a:pt x="1617078" y="2147342"/>
                  <a:pt x="1620088" y="2144331"/>
                </a:cubicBezTo>
                <a:cubicBezTo>
                  <a:pt x="1626107" y="2141320"/>
                  <a:pt x="1632127" y="2138309"/>
                  <a:pt x="1635136" y="2132286"/>
                </a:cubicBezTo>
                <a:cubicBezTo>
                  <a:pt x="1665233" y="2114220"/>
                  <a:pt x="1680282" y="2072065"/>
                  <a:pt x="1716398" y="2057009"/>
                </a:cubicBezTo>
                <a:cubicBezTo>
                  <a:pt x="1710379" y="2060020"/>
                  <a:pt x="1704359" y="2066042"/>
                  <a:pt x="1704359" y="2069053"/>
                </a:cubicBezTo>
                <a:cubicBezTo>
                  <a:pt x="1728437" y="2047976"/>
                  <a:pt x="1755524" y="2032920"/>
                  <a:pt x="1767563" y="2017865"/>
                </a:cubicBezTo>
                <a:cubicBezTo>
                  <a:pt x="1767563" y="2017865"/>
                  <a:pt x="1767563" y="2017865"/>
                  <a:pt x="1761544" y="2014854"/>
                </a:cubicBezTo>
                <a:cubicBezTo>
                  <a:pt x="1776592" y="1996787"/>
                  <a:pt x="1788631" y="1984743"/>
                  <a:pt x="1800670" y="1972699"/>
                </a:cubicBezTo>
                <a:cubicBezTo>
                  <a:pt x="1800670" y="1972699"/>
                  <a:pt x="1800670" y="1972699"/>
                  <a:pt x="1797660" y="1966676"/>
                </a:cubicBezTo>
                <a:cubicBezTo>
                  <a:pt x="1818728" y="1951621"/>
                  <a:pt x="1851834" y="1906455"/>
                  <a:pt x="1872902" y="1903444"/>
                </a:cubicBezTo>
                <a:cubicBezTo>
                  <a:pt x="1872902" y="1897421"/>
                  <a:pt x="1899990" y="1882366"/>
                  <a:pt x="1909019" y="1870322"/>
                </a:cubicBezTo>
                <a:cubicBezTo>
                  <a:pt x="1909019" y="1870322"/>
                  <a:pt x="1909019" y="1870322"/>
                  <a:pt x="1915038" y="1870322"/>
                </a:cubicBezTo>
                <a:cubicBezTo>
                  <a:pt x="1930086" y="1858277"/>
                  <a:pt x="1936106" y="1849244"/>
                  <a:pt x="1945135" y="1840211"/>
                </a:cubicBezTo>
                <a:cubicBezTo>
                  <a:pt x="1981251" y="1822144"/>
                  <a:pt x="1999310" y="1789022"/>
                  <a:pt x="2026397" y="1767944"/>
                </a:cubicBezTo>
                <a:cubicBezTo>
                  <a:pt x="2026397" y="1767944"/>
                  <a:pt x="2026397" y="1767944"/>
                  <a:pt x="2047465" y="1740845"/>
                </a:cubicBezTo>
                <a:cubicBezTo>
                  <a:pt x="2044455" y="1749878"/>
                  <a:pt x="2050474" y="1734822"/>
                  <a:pt x="2059503" y="1728800"/>
                </a:cubicBezTo>
                <a:cubicBezTo>
                  <a:pt x="2065523" y="1719767"/>
                  <a:pt x="2080571" y="1707723"/>
                  <a:pt x="2092610" y="1701700"/>
                </a:cubicBezTo>
                <a:cubicBezTo>
                  <a:pt x="2092610" y="1701700"/>
                  <a:pt x="2092610" y="1701700"/>
                  <a:pt x="2107658" y="1686645"/>
                </a:cubicBezTo>
                <a:cubicBezTo>
                  <a:pt x="2092610" y="1704712"/>
                  <a:pt x="2113678" y="1689656"/>
                  <a:pt x="2119697" y="1692667"/>
                </a:cubicBezTo>
                <a:cubicBezTo>
                  <a:pt x="2119697" y="1692667"/>
                  <a:pt x="2119697" y="1692667"/>
                  <a:pt x="2125717" y="1680623"/>
                </a:cubicBezTo>
                <a:cubicBezTo>
                  <a:pt x="2131736" y="1677612"/>
                  <a:pt x="2122707" y="1689656"/>
                  <a:pt x="2128726" y="1683634"/>
                </a:cubicBezTo>
                <a:cubicBezTo>
                  <a:pt x="2134746" y="1674601"/>
                  <a:pt x="2155814" y="1653523"/>
                  <a:pt x="2158823" y="1644490"/>
                </a:cubicBezTo>
                <a:cubicBezTo>
                  <a:pt x="2155814" y="1644490"/>
                  <a:pt x="2152804" y="1644490"/>
                  <a:pt x="2149794" y="1647501"/>
                </a:cubicBezTo>
                <a:cubicBezTo>
                  <a:pt x="2149794" y="1647501"/>
                  <a:pt x="2149794" y="1644490"/>
                  <a:pt x="2149794" y="1644490"/>
                </a:cubicBezTo>
                <a:cubicBezTo>
                  <a:pt x="2161833" y="1632445"/>
                  <a:pt x="2155814" y="1635457"/>
                  <a:pt x="2155814" y="1635457"/>
                </a:cubicBezTo>
                <a:cubicBezTo>
                  <a:pt x="2173872" y="1626423"/>
                  <a:pt x="2179891" y="1614379"/>
                  <a:pt x="2197949" y="1611368"/>
                </a:cubicBezTo>
                <a:cubicBezTo>
                  <a:pt x="2173872" y="1617390"/>
                  <a:pt x="2228046" y="1578246"/>
                  <a:pt x="2212998" y="1581257"/>
                </a:cubicBezTo>
                <a:cubicBezTo>
                  <a:pt x="2228046" y="1575235"/>
                  <a:pt x="2219017" y="1572224"/>
                  <a:pt x="2231056" y="1572224"/>
                </a:cubicBezTo>
                <a:cubicBezTo>
                  <a:pt x="2216008" y="1584268"/>
                  <a:pt x="2206978" y="1605346"/>
                  <a:pt x="2197949" y="1620401"/>
                </a:cubicBezTo>
                <a:cubicBezTo>
                  <a:pt x="2197949" y="1620401"/>
                  <a:pt x="2197949" y="1620401"/>
                  <a:pt x="2212998" y="1611368"/>
                </a:cubicBezTo>
                <a:cubicBezTo>
                  <a:pt x="2209988" y="1626423"/>
                  <a:pt x="2182901" y="1635457"/>
                  <a:pt x="2176882" y="1644490"/>
                </a:cubicBezTo>
                <a:cubicBezTo>
                  <a:pt x="2179891" y="1638468"/>
                  <a:pt x="2194940" y="1629434"/>
                  <a:pt x="2194940" y="1629434"/>
                </a:cubicBezTo>
                <a:cubicBezTo>
                  <a:pt x="2194940" y="1629434"/>
                  <a:pt x="2194940" y="1629434"/>
                  <a:pt x="2185910" y="1629434"/>
                </a:cubicBezTo>
                <a:cubicBezTo>
                  <a:pt x="2167852" y="1641479"/>
                  <a:pt x="2158823" y="1659545"/>
                  <a:pt x="2149794" y="1674601"/>
                </a:cubicBezTo>
                <a:cubicBezTo>
                  <a:pt x="2161833" y="1665567"/>
                  <a:pt x="2137755" y="1689656"/>
                  <a:pt x="2149794" y="1686645"/>
                </a:cubicBezTo>
                <a:cubicBezTo>
                  <a:pt x="2149794" y="1686645"/>
                  <a:pt x="2149794" y="1686645"/>
                  <a:pt x="2158823" y="1677612"/>
                </a:cubicBezTo>
                <a:cubicBezTo>
                  <a:pt x="2161833" y="1677612"/>
                  <a:pt x="2161833" y="1677612"/>
                  <a:pt x="2161833" y="1677612"/>
                </a:cubicBezTo>
                <a:cubicBezTo>
                  <a:pt x="2173872" y="1665567"/>
                  <a:pt x="2188920" y="1650512"/>
                  <a:pt x="2203969" y="1635457"/>
                </a:cubicBezTo>
                <a:lnTo>
                  <a:pt x="2228841" y="1611955"/>
                </a:lnTo>
                <a:lnTo>
                  <a:pt x="2225675" y="1614488"/>
                </a:lnTo>
                <a:lnTo>
                  <a:pt x="2225675" y="1604963"/>
                </a:lnTo>
                <a:lnTo>
                  <a:pt x="2233098" y="1607933"/>
                </a:lnTo>
                <a:lnTo>
                  <a:pt x="2258143" y="1584268"/>
                </a:lnTo>
                <a:cubicBezTo>
                  <a:pt x="2255134" y="1578246"/>
                  <a:pt x="2273192" y="1554157"/>
                  <a:pt x="2264163" y="1557168"/>
                </a:cubicBezTo>
                <a:cubicBezTo>
                  <a:pt x="2273192" y="1551146"/>
                  <a:pt x="2273192" y="1557168"/>
                  <a:pt x="2288240" y="1539102"/>
                </a:cubicBezTo>
                <a:cubicBezTo>
                  <a:pt x="2294260" y="1527057"/>
                  <a:pt x="2270182" y="1545124"/>
                  <a:pt x="2264163" y="1548135"/>
                </a:cubicBezTo>
                <a:cubicBezTo>
                  <a:pt x="2273192" y="1536091"/>
                  <a:pt x="2273192" y="1533079"/>
                  <a:pt x="2270182" y="1533079"/>
                </a:cubicBezTo>
                <a:cubicBezTo>
                  <a:pt x="2288240" y="1527057"/>
                  <a:pt x="2306298" y="1533079"/>
                  <a:pt x="2297269" y="1545124"/>
                </a:cubicBezTo>
                <a:cubicBezTo>
                  <a:pt x="2303289" y="1539102"/>
                  <a:pt x="2309308" y="1533079"/>
                  <a:pt x="2315327" y="1527057"/>
                </a:cubicBezTo>
                <a:cubicBezTo>
                  <a:pt x="2309308" y="1530068"/>
                  <a:pt x="2312318" y="1524046"/>
                  <a:pt x="2318337" y="1518024"/>
                </a:cubicBezTo>
                <a:lnTo>
                  <a:pt x="2321324" y="1521012"/>
                </a:lnTo>
                <a:lnTo>
                  <a:pt x="2318337" y="1524046"/>
                </a:lnTo>
                <a:cubicBezTo>
                  <a:pt x="2318337" y="1521035"/>
                  <a:pt x="2321347" y="1521035"/>
                  <a:pt x="2321347" y="1521035"/>
                </a:cubicBezTo>
                <a:lnTo>
                  <a:pt x="2321324" y="1521012"/>
                </a:lnTo>
                <a:lnTo>
                  <a:pt x="2436374" y="1404167"/>
                </a:lnTo>
                <a:cubicBezTo>
                  <a:pt x="2550084" y="1286735"/>
                  <a:pt x="2649403" y="1177771"/>
                  <a:pt x="2721636" y="1087438"/>
                </a:cubicBezTo>
                <a:close/>
                <a:moveTo>
                  <a:pt x="2694781" y="1065213"/>
                </a:moveTo>
                <a:cubicBezTo>
                  <a:pt x="2694781" y="1065213"/>
                  <a:pt x="2700337" y="1068388"/>
                  <a:pt x="2697559" y="1071563"/>
                </a:cubicBezTo>
                <a:cubicBezTo>
                  <a:pt x="2697559" y="1074738"/>
                  <a:pt x="2689225" y="1074738"/>
                  <a:pt x="2694781" y="1065213"/>
                </a:cubicBezTo>
                <a:close/>
                <a:moveTo>
                  <a:pt x="1431224" y="1012375"/>
                </a:moveTo>
                <a:cubicBezTo>
                  <a:pt x="1433711" y="1011264"/>
                  <a:pt x="1423761" y="1021821"/>
                  <a:pt x="1423761" y="1024043"/>
                </a:cubicBezTo>
                <a:cubicBezTo>
                  <a:pt x="1400175" y="1047750"/>
                  <a:pt x="1423761" y="1021080"/>
                  <a:pt x="1423761" y="1018117"/>
                </a:cubicBezTo>
                <a:cubicBezTo>
                  <a:pt x="1428183" y="1014413"/>
                  <a:pt x="1430394" y="1012746"/>
                  <a:pt x="1431224" y="1012375"/>
                </a:cubicBezTo>
                <a:close/>
                <a:moveTo>
                  <a:pt x="2054827" y="987314"/>
                </a:moveTo>
                <a:lnTo>
                  <a:pt x="2049761" y="993043"/>
                </a:lnTo>
                <a:lnTo>
                  <a:pt x="2049761" y="991537"/>
                </a:lnTo>
                <a:close/>
                <a:moveTo>
                  <a:pt x="2058791" y="984008"/>
                </a:moveTo>
                <a:cubicBezTo>
                  <a:pt x="2058791" y="984008"/>
                  <a:pt x="2058791" y="984008"/>
                  <a:pt x="2056533" y="985891"/>
                </a:cubicBezTo>
                <a:lnTo>
                  <a:pt x="2054827" y="987314"/>
                </a:lnTo>
                <a:lnTo>
                  <a:pt x="2056251" y="985702"/>
                </a:lnTo>
                <a:close/>
                <a:moveTo>
                  <a:pt x="1481137" y="966788"/>
                </a:moveTo>
                <a:lnTo>
                  <a:pt x="1472803" y="977901"/>
                </a:lnTo>
                <a:cubicBezTo>
                  <a:pt x="1472803" y="977901"/>
                  <a:pt x="1472803" y="977901"/>
                  <a:pt x="1470025" y="972345"/>
                </a:cubicBezTo>
                <a:cubicBezTo>
                  <a:pt x="1472803" y="969566"/>
                  <a:pt x="1475581" y="969566"/>
                  <a:pt x="1481137" y="966788"/>
                </a:cubicBezTo>
                <a:close/>
                <a:moveTo>
                  <a:pt x="1189037" y="803672"/>
                </a:moveTo>
                <a:cubicBezTo>
                  <a:pt x="1189831" y="803275"/>
                  <a:pt x="1189037" y="804863"/>
                  <a:pt x="1185862" y="809625"/>
                </a:cubicBezTo>
                <a:cubicBezTo>
                  <a:pt x="1182687" y="809625"/>
                  <a:pt x="1182687" y="809625"/>
                  <a:pt x="1182687" y="809625"/>
                </a:cubicBezTo>
                <a:cubicBezTo>
                  <a:pt x="1185862" y="806450"/>
                  <a:pt x="1188243" y="804069"/>
                  <a:pt x="1189037" y="803672"/>
                </a:cubicBezTo>
                <a:close/>
                <a:moveTo>
                  <a:pt x="1899265" y="767177"/>
                </a:moveTo>
                <a:lnTo>
                  <a:pt x="1899159" y="767292"/>
                </a:lnTo>
                <a:lnTo>
                  <a:pt x="1896255" y="770188"/>
                </a:lnTo>
                <a:cubicBezTo>
                  <a:pt x="1899265" y="767177"/>
                  <a:pt x="1899265" y="767177"/>
                  <a:pt x="1899265" y="767177"/>
                </a:cubicBezTo>
                <a:close/>
                <a:moveTo>
                  <a:pt x="2206228" y="462359"/>
                </a:moveTo>
                <a:cubicBezTo>
                  <a:pt x="2206625" y="461963"/>
                  <a:pt x="2206625" y="461963"/>
                  <a:pt x="2206625" y="463550"/>
                </a:cubicBezTo>
                <a:cubicBezTo>
                  <a:pt x="2206625" y="463550"/>
                  <a:pt x="2203450" y="463550"/>
                  <a:pt x="2203450" y="463550"/>
                </a:cubicBezTo>
                <a:cubicBezTo>
                  <a:pt x="2205037" y="463550"/>
                  <a:pt x="2205831" y="462756"/>
                  <a:pt x="2206228" y="462359"/>
                </a:cubicBezTo>
                <a:close/>
                <a:moveTo>
                  <a:pt x="2935288" y="403225"/>
                </a:moveTo>
                <a:cubicBezTo>
                  <a:pt x="2935288" y="403225"/>
                  <a:pt x="2935288" y="403225"/>
                  <a:pt x="2932430" y="419100"/>
                </a:cubicBezTo>
                <a:cubicBezTo>
                  <a:pt x="2932430" y="419100"/>
                  <a:pt x="2932430" y="419100"/>
                  <a:pt x="2921000" y="415925"/>
                </a:cubicBezTo>
                <a:cubicBezTo>
                  <a:pt x="2926714" y="412750"/>
                  <a:pt x="2932430" y="406400"/>
                  <a:pt x="2935288" y="403225"/>
                </a:cubicBezTo>
                <a:close/>
                <a:moveTo>
                  <a:pt x="2921000" y="388938"/>
                </a:moveTo>
                <a:cubicBezTo>
                  <a:pt x="2914978" y="406999"/>
                  <a:pt x="2908956" y="428071"/>
                  <a:pt x="2902934" y="446132"/>
                </a:cubicBezTo>
                <a:cubicBezTo>
                  <a:pt x="2902934" y="446132"/>
                  <a:pt x="2902934" y="446132"/>
                  <a:pt x="2914978" y="440111"/>
                </a:cubicBezTo>
                <a:cubicBezTo>
                  <a:pt x="2914978" y="440111"/>
                  <a:pt x="2914978" y="440111"/>
                  <a:pt x="2899924" y="449142"/>
                </a:cubicBezTo>
                <a:cubicBezTo>
                  <a:pt x="2812614" y="698989"/>
                  <a:pt x="2656056" y="936795"/>
                  <a:pt x="2460360" y="1159550"/>
                </a:cubicBezTo>
                <a:cubicBezTo>
                  <a:pt x="2457350" y="1162560"/>
                  <a:pt x="2457350" y="1162560"/>
                  <a:pt x="2454339" y="1165570"/>
                </a:cubicBezTo>
                <a:cubicBezTo>
                  <a:pt x="2454339" y="1165570"/>
                  <a:pt x="2451328" y="1168580"/>
                  <a:pt x="2451328" y="1168580"/>
                </a:cubicBezTo>
                <a:cubicBezTo>
                  <a:pt x="2442296" y="1177611"/>
                  <a:pt x="2436274" y="1186641"/>
                  <a:pt x="2427242" y="1195672"/>
                </a:cubicBezTo>
                <a:cubicBezTo>
                  <a:pt x="2427242" y="1198682"/>
                  <a:pt x="2424232" y="1198682"/>
                  <a:pt x="2424232" y="1198682"/>
                </a:cubicBezTo>
                <a:cubicBezTo>
                  <a:pt x="2415200" y="1207713"/>
                  <a:pt x="2406167" y="1219754"/>
                  <a:pt x="2394124" y="1231794"/>
                </a:cubicBezTo>
                <a:cubicBezTo>
                  <a:pt x="2391114" y="1234805"/>
                  <a:pt x="2391114" y="1240825"/>
                  <a:pt x="2391114" y="1240825"/>
                </a:cubicBezTo>
                <a:cubicBezTo>
                  <a:pt x="2385092" y="1246845"/>
                  <a:pt x="2388103" y="1237815"/>
                  <a:pt x="2388103" y="1237815"/>
                </a:cubicBezTo>
                <a:cubicBezTo>
                  <a:pt x="2388103" y="1237815"/>
                  <a:pt x="2388103" y="1237815"/>
                  <a:pt x="2385092" y="1240825"/>
                </a:cubicBezTo>
                <a:cubicBezTo>
                  <a:pt x="2385092" y="1240825"/>
                  <a:pt x="2385092" y="1240825"/>
                  <a:pt x="2370039" y="1261896"/>
                </a:cubicBezTo>
                <a:cubicBezTo>
                  <a:pt x="2370039" y="1258886"/>
                  <a:pt x="2370039" y="1258886"/>
                  <a:pt x="2370039" y="1258886"/>
                </a:cubicBezTo>
                <a:lnTo>
                  <a:pt x="2300793" y="1328120"/>
                </a:lnTo>
                <a:lnTo>
                  <a:pt x="2300792" y="1328121"/>
                </a:lnTo>
                <a:cubicBezTo>
                  <a:pt x="2288750" y="1340162"/>
                  <a:pt x="2288750" y="1340162"/>
                  <a:pt x="2288750" y="1340162"/>
                </a:cubicBezTo>
                <a:lnTo>
                  <a:pt x="2300793" y="1328120"/>
                </a:lnTo>
                <a:lnTo>
                  <a:pt x="2301545" y="1327745"/>
                </a:lnTo>
                <a:cubicBezTo>
                  <a:pt x="2302297" y="1327368"/>
                  <a:pt x="2303803" y="1326616"/>
                  <a:pt x="2306814" y="1325111"/>
                </a:cubicBezTo>
                <a:cubicBezTo>
                  <a:pt x="2306814" y="1325111"/>
                  <a:pt x="2306814" y="1325111"/>
                  <a:pt x="2288750" y="1343172"/>
                </a:cubicBezTo>
                <a:cubicBezTo>
                  <a:pt x="2267675" y="1364243"/>
                  <a:pt x="2246600" y="1382305"/>
                  <a:pt x="2222514" y="1403376"/>
                </a:cubicBezTo>
                <a:cubicBezTo>
                  <a:pt x="2222514" y="1406386"/>
                  <a:pt x="2216492" y="1415417"/>
                  <a:pt x="2210471" y="1421437"/>
                </a:cubicBezTo>
                <a:cubicBezTo>
                  <a:pt x="2168321" y="1454549"/>
                  <a:pt x="2105096" y="1517764"/>
                  <a:pt x="2074989" y="1541845"/>
                </a:cubicBezTo>
                <a:cubicBezTo>
                  <a:pt x="2035850" y="1574957"/>
                  <a:pt x="1993700" y="1611080"/>
                  <a:pt x="1951550" y="1644192"/>
                </a:cubicBezTo>
                <a:cubicBezTo>
                  <a:pt x="1948539" y="1653223"/>
                  <a:pt x="1945528" y="1659243"/>
                  <a:pt x="1948539" y="1662253"/>
                </a:cubicBezTo>
                <a:cubicBezTo>
                  <a:pt x="1963593" y="1644192"/>
                  <a:pt x="1993700" y="1611080"/>
                  <a:pt x="2002732" y="1614090"/>
                </a:cubicBezTo>
                <a:cubicBezTo>
                  <a:pt x="1990689" y="1629141"/>
                  <a:pt x="1960582" y="1656233"/>
                  <a:pt x="1963593" y="1659243"/>
                </a:cubicBezTo>
                <a:cubicBezTo>
                  <a:pt x="1939507" y="1668274"/>
                  <a:pt x="1993700" y="1632151"/>
                  <a:pt x="1966603" y="1644192"/>
                </a:cubicBezTo>
                <a:cubicBezTo>
                  <a:pt x="1954561" y="1656233"/>
                  <a:pt x="1951550" y="1662253"/>
                  <a:pt x="1945528" y="1668274"/>
                </a:cubicBezTo>
                <a:cubicBezTo>
                  <a:pt x="1951550" y="1659243"/>
                  <a:pt x="1930475" y="1671284"/>
                  <a:pt x="1927464" y="1674294"/>
                </a:cubicBezTo>
                <a:cubicBezTo>
                  <a:pt x="1888325" y="1704396"/>
                  <a:pt x="1861228" y="1719447"/>
                  <a:pt x="1819078" y="1752559"/>
                </a:cubicBezTo>
                <a:cubicBezTo>
                  <a:pt x="1810046" y="1758580"/>
                  <a:pt x="1801014" y="1767610"/>
                  <a:pt x="1791982" y="1773631"/>
                </a:cubicBezTo>
                <a:cubicBezTo>
                  <a:pt x="1779939" y="1788682"/>
                  <a:pt x="1773918" y="1803733"/>
                  <a:pt x="1779939" y="1800722"/>
                </a:cubicBezTo>
                <a:cubicBezTo>
                  <a:pt x="1755854" y="1818784"/>
                  <a:pt x="1752843" y="1818784"/>
                  <a:pt x="1731768" y="1836845"/>
                </a:cubicBezTo>
                <a:cubicBezTo>
                  <a:pt x="1770907" y="1815773"/>
                  <a:pt x="1725746" y="1839855"/>
                  <a:pt x="1725746" y="1848886"/>
                </a:cubicBezTo>
                <a:cubicBezTo>
                  <a:pt x="1704672" y="1866947"/>
                  <a:pt x="1716714" y="1851896"/>
                  <a:pt x="1704672" y="1857916"/>
                </a:cubicBezTo>
                <a:cubicBezTo>
                  <a:pt x="1701661" y="1860927"/>
                  <a:pt x="1695639" y="1869957"/>
                  <a:pt x="1695639" y="1869957"/>
                </a:cubicBezTo>
                <a:cubicBezTo>
                  <a:pt x="1680586" y="1875978"/>
                  <a:pt x="1704672" y="1848886"/>
                  <a:pt x="1698650" y="1845875"/>
                </a:cubicBezTo>
                <a:cubicBezTo>
                  <a:pt x="1686607" y="1851896"/>
                  <a:pt x="1674564" y="1860927"/>
                  <a:pt x="1665532" y="1869957"/>
                </a:cubicBezTo>
                <a:cubicBezTo>
                  <a:pt x="1665532" y="1869957"/>
                  <a:pt x="1665532" y="1869957"/>
                  <a:pt x="1659511" y="1875978"/>
                </a:cubicBezTo>
                <a:cubicBezTo>
                  <a:pt x="1659511" y="1875978"/>
                  <a:pt x="1659511" y="1875978"/>
                  <a:pt x="1659511" y="1872967"/>
                </a:cubicBezTo>
                <a:cubicBezTo>
                  <a:pt x="1650479" y="1878988"/>
                  <a:pt x="1638436" y="1888018"/>
                  <a:pt x="1629404" y="1897049"/>
                </a:cubicBezTo>
                <a:cubicBezTo>
                  <a:pt x="1635425" y="1903069"/>
                  <a:pt x="1647468" y="1912100"/>
                  <a:pt x="1659511" y="1909090"/>
                </a:cubicBezTo>
                <a:cubicBezTo>
                  <a:pt x="1659511" y="1915110"/>
                  <a:pt x="1635425" y="1918120"/>
                  <a:pt x="1626393" y="1927151"/>
                </a:cubicBezTo>
                <a:cubicBezTo>
                  <a:pt x="1593275" y="1939192"/>
                  <a:pt x="1587254" y="1960263"/>
                  <a:pt x="1563168" y="1975314"/>
                </a:cubicBezTo>
                <a:cubicBezTo>
                  <a:pt x="1563168" y="1975314"/>
                  <a:pt x="1563168" y="1975314"/>
                  <a:pt x="1578222" y="1960263"/>
                </a:cubicBezTo>
                <a:cubicBezTo>
                  <a:pt x="1572200" y="1960263"/>
                  <a:pt x="1539082" y="1987355"/>
                  <a:pt x="1536072" y="1993375"/>
                </a:cubicBezTo>
                <a:cubicBezTo>
                  <a:pt x="1533061" y="1990365"/>
                  <a:pt x="1545104" y="1969294"/>
                  <a:pt x="1533061" y="1972304"/>
                </a:cubicBezTo>
                <a:cubicBezTo>
                  <a:pt x="1490911" y="2002406"/>
                  <a:pt x="1457793" y="2041539"/>
                  <a:pt x="1466825" y="2044549"/>
                </a:cubicBezTo>
                <a:cubicBezTo>
                  <a:pt x="1466825" y="2044549"/>
                  <a:pt x="1466825" y="2044549"/>
                  <a:pt x="1527040" y="1993375"/>
                </a:cubicBezTo>
                <a:cubicBezTo>
                  <a:pt x="1533061" y="1999396"/>
                  <a:pt x="1484890" y="2032508"/>
                  <a:pt x="1490911" y="2035518"/>
                </a:cubicBezTo>
                <a:cubicBezTo>
                  <a:pt x="1490911" y="2035518"/>
                  <a:pt x="1490911" y="2035518"/>
                  <a:pt x="1430697" y="2074651"/>
                </a:cubicBezTo>
                <a:cubicBezTo>
                  <a:pt x="1436718" y="2068630"/>
                  <a:pt x="1460804" y="2053579"/>
                  <a:pt x="1448761" y="2056590"/>
                </a:cubicBezTo>
                <a:cubicBezTo>
                  <a:pt x="1421665" y="2074651"/>
                  <a:pt x="1433708" y="2062610"/>
                  <a:pt x="1415643" y="2071641"/>
                </a:cubicBezTo>
                <a:cubicBezTo>
                  <a:pt x="1430697" y="2056590"/>
                  <a:pt x="1448761" y="2032508"/>
                  <a:pt x="1466825" y="2011437"/>
                </a:cubicBezTo>
                <a:cubicBezTo>
                  <a:pt x="1448761" y="2020467"/>
                  <a:pt x="1430697" y="2032508"/>
                  <a:pt x="1415643" y="2044549"/>
                </a:cubicBezTo>
                <a:cubicBezTo>
                  <a:pt x="1403600" y="2062610"/>
                  <a:pt x="1394568" y="2080671"/>
                  <a:pt x="1391558" y="2086692"/>
                </a:cubicBezTo>
                <a:cubicBezTo>
                  <a:pt x="1367472" y="2101743"/>
                  <a:pt x="1367472" y="2083681"/>
                  <a:pt x="1370482" y="2077661"/>
                </a:cubicBezTo>
                <a:cubicBezTo>
                  <a:pt x="1325322" y="2107763"/>
                  <a:pt x="1337365" y="2122814"/>
                  <a:pt x="1289193" y="2152916"/>
                </a:cubicBezTo>
                <a:cubicBezTo>
                  <a:pt x="1289193" y="2152916"/>
                  <a:pt x="1289193" y="2152916"/>
                  <a:pt x="1310268" y="2143885"/>
                </a:cubicBezTo>
                <a:cubicBezTo>
                  <a:pt x="1298225" y="2152916"/>
                  <a:pt x="1259086" y="2173987"/>
                  <a:pt x="1265108" y="2173987"/>
                </a:cubicBezTo>
                <a:cubicBezTo>
                  <a:pt x="1253065" y="2176998"/>
                  <a:pt x="1238011" y="2173987"/>
                  <a:pt x="1247043" y="2167967"/>
                </a:cubicBezTo>
                <a:cubicBezTo>
                  <a:pt x="1247043" y="2167967"/>
                  <a:pt x="1247043" y="2167967"/>
                  <a:pt x="1213926" y="2204089"/>
                </a:cubicBezTo>
                <a:cubicBezTo>
                  <a:pt x="1219947" y="2198069"/>
                  <a:pt x="1210915" y="2192049"/>
                  <a:pt x="1210915" y="2189038"/>
                </a:cubicBezTo>
                <a:cubicBezTo>
                  <a:pt x="1192850" y="2198069"/>
                  <a:pt x="1189840" y="2216130"/>
                  <a:pt x="1201883" y="2213120"/>
                </a:cubicBezTo>
                <a:cubicBezTo>
                  <a:pt x="1165754" y="2225161"/>
                  <a:pt x="1174786" y="2225161"/>
                  <a:pt x="1144679" y="2231181"/>
                </a:cubicBezTo>
                <a:cubicBezTo>
                  <a:pt x="1135647" y="2240212"/>
                  <a:pt x="1150701" y="2243222"/>
                  <a:pt x="1159733" y="2240212"/>
                </a:cubicBezTo>
                <a:cubicBezTo>
                  <a:pt x="1138658" y="2255263"/>
                  <a:pt x="1123604" y="2261283"/>
                  <a:pt x="1114572" y="2267304"/>
                </a:cubicBezTo>
                <a:cubicBezTo>
                  <a:pt x="1135647" y="2249242"/>
                  <a:pt x="1126615" y="2243222"/>
                  <a:pt x="1117583" y="2237202"/>
                </a:cubicBezTo>
                <a:cubicBezTo>
                  <a:pt x="1108551" y="2240212"/>
                  <a:pt x="1102529" y="2246232"/>
                  <a:pt x="1093497" y="2252253"/>
                </a:cubicBezTo>
                <a:cubicBezTo>
                  <a:pt x="1093497" y="2252253"/>
                  <a:pt x="1093497" y="2252253"/>
                  <a:pt x="1051347" y="2303426"/>
                </a:cubicBezTo>
                <a:cubicBezTo>
                  <a:pt x="1054358" y="2300416"/>
                  <a:pt x="1054358" y="2288375"/>
                  <a:pt x="1054358" y="2285365"/>
                </a:cubicBezTo>
                <a:cubicBezTo>
                  <a:pt x="1052100" y="2296653"/>
                  <a:pt x="1002423" y="2329953"/>
                  <a:pt x="958674" y="2356057"/>
                </a:cubicBezTo>
                <a:lnTo>
                  <a:pt x="924734" y="2375351"/>
                </a:lnTo>
                <a:lnTo>
                  <a:pt x="923768" y="2373460"/>
                </a:lnTo>
                <a:cubicBezTo>
                  <a:pt x="918499" y="2374683"/>
                  <a:pt x="905704" y="2380609"/>
                  <a:pt x="894414" y="2387100"/>
                </a:cubicBezTo>
                <a:lnTo>
                  <a:pt x="881427" y="2395632"/>
                </a:lnTo>
                <a:lnTo>
                  <a:pt x="872539" y="2399847"/>
                </a:lnTo>
                <a:cubicBezTo>
                  <a:pt x="857721" y="2410853"/>
                  <a:pt x="852640" y="2426092"/>
                  <a:pt x="825544" y="2432865"/>
                </a:cubicBezTo>
                <a:cubicBezTo>
                  <a:pt x="855651" y="2417814"/>
                  <a:pt x="858662" y="2411793"/>
                  <a:pt x="855651" y="2408783"/>
                </a:cubicBezTo>
                <a:cubicBezTo>
                  <a:pt x="834576" y="2426844"/>
                  <a:pt x="780383" y="2450926"/>
                  <a:pt x="795437" y="2456946"/>
                </a:cubicBezTo>
                <a:cubicBezTo>
                  <a:pt x="780383" y="2462967"/>
                  <a:pt x="768340" y="2471997"/>
                  <a:pt x="768340" y="2465977"/>
                </a:cubicBezTo>
                <a:cubicBezTo>
                  <a:pt x="768340" y="2465977"/>
                  <a:pt x="768340" y="2465977"/>
                  <a:pt x="714147" y="2502099"/>
                </a:cubicBezTo>
                <a:cubicBezTo>
                  <a:pt x="717158" y="2499089"/>
                  <a:pt x="720169" y="2493069"/>
                  <a:pt x="705115" y="2502099"/>
                </a:cubicBezTo>
                <a:cubicBezTo>
                  <a:pt x="735222" y="2487048"/>
                  <a:pt x="759308" y="2459957"/>
                  <a:pt x="780383" y="2456946"/>
                </a:cubicBezTo>
                <a:cubicBezTo>
                  <a:pt x="777372" y="2450926"/>
                  <a:pt x="765329" y="2453936"/>
                  <a:pt x="774362" y="2438885"/>
                </a:cubicBezTo>
                <a:cubicBezTo>
                  <a:pt x="717158" y="2475008"/>
                  <a:pt x="690062" y="2505109"/>
                  <a:pt x="656944" y="2532201"/>
                </a:cubicBezTo>
                <a:cubicBezTo>
                  <a:pt x="656944" y="2532201"/>
                  <a:pt x="656944" y="2532201"/>
                  <a:pt x="602751" y="2556283"/>
                </a:cubicBezTo>
                <a:cubicBezTo>
                  <a:pt x="602751" y="2556283"/>
                  <a:pt x="602751" y="2556283"/>
                  <a:pt x="599740" y="2559293"/>
                </a:cubicBezTo>
                <a:cubicBezTo>
                  <a:pt x="599740" y="2559293"/>
                  <a:pt x="599740" y="2559293"/>
                  <a:pt x="587697" y="2559293"/>
                </a:cubicBezTo>
                <a:cubicBezTo>
                  <a:pt x="581676" y="2562303"/>
                  <a:pt x="578665" y="2568324"/>
                  <a:pt x="575655" y="2568324"/>
                </a:cubicBezTo>
                <a:cubicBezTo>
                  <a:pt x="575655" y="2568324"/>
                  <a:pt x="575655" y="2565313"/>
                  <a:pt x="578665" y="2562303"/>
                </a:cubicBezTo>
                <a:cubicBezTo>
                  <a:pt x="572644" y="2565313"/>
                  <a:pt x="566622" y="2568324"/>
                  <a:pt x="566622" y="2571334"/>
                </a:cubicBezTo>
                <a:cubicBezTo>
                  <a:pt x="560601" y="2568324"/>
                  <a:pt x="569633" y="2559293"/>
                  <a:pt x="575655" y="2550262"/>
                </a:cubicBezTo>
                <a:cubicBezTo>
                  <a:pt x="581676" y="2547252"/>
                  <a:pt x="587697" y="2547252"/>
                  <a:pt x="593719" y="2547252"/>
                </a:cubicBezTo>
                <a:cubicBezTo>
                  <a:pt x="599740" y="2541232"/>
                  <a:pt x="602751" y="2535211"/>
                  <a:pt x="599740" y="2532201"/>
                </a:cubicBezTo>
                <a:cubicBezTo>
                  <a:pt x="593719" y="2538222"/>
                  <a:pt x="587697" y="2541232"/>
                  <a:pt x="581676" y="2544242"/>
                </a:cubicBezTo>
                <a:cubicBezTo>
                  <a:pt x="578665" y="2547252"/>
                  <a:pt x="578665" y="2547252"/>
                  <a:pt x="575655" y="2550262"/>
                </a:cubicBezTo>
                <a:cubicBezTo>
                  <a:pt x="575655" y="2550262"/>
                  <a:pt x="572644" y="2550262"/>
                  <a:pt x="569633" y="2550262"/>
                </a:cubicBezTo>
                <a:cubicBezTo>
                  <a:pt x="572644" y="2550262"/>
                  <a:pt x="575655" y="2547252"/>
                  <a:pt x="575655" y="2547252"/>
                </a:cubicBezTo>
                <a:cubicBezTo>
                  <a:pt x="575655" y="2547252"/>
                  <a:pt x="572644" y="2547252"/>
                  <a:pt x="572644" y="2547252"/>
                </a:cubicBezTo>
                <a:cubicBezTo>
                  <a:pt x="572644" y="2550262"/>
                  <a:pt x="569633" y="2550262"/>
                  <a:pt x="566622" y="2550262"/>
                </a:cubicBezTo>
                <a:cubicBezTo>
                  <a:pt x="569633" y="2550262"/>
                  <a:pt x="569633" y="2550262"/>
                  <a:pt x="569633" y="2550262"/>
                </a:cubicBezTo>
                <a:cubicBezTo>
                  <a:pt x="548558" y="2568324"/>
                  <a:pt x="521462" y="2589395"/>
                  <a:pt x="548558" y="2583375"/>
                </a:cubicBezTo>
                <a:cubicBezTo>
                  <a:pt x="548558" y="2583375"/>
                  <a:pt x="548558" y="2583375"/>
                  <a:pt x="515440" y="2595415"/>
                </a:cubicBezTo>
                <a:cubicBezTo>
                  <a:pt x="482323" y="2622507"/>
                  <a:pt x="488344" y="2616487"/>
                  <a:pt x="446194" y="2643579"/>
                </a:cubicBezTo>
                <a:cubicBezTo>
                  <a:pt x="440173" y="2643579"/>
                  <a:pt x="452215" y="2634548"/>
                  <a:pt x="443183" y="2637558"/>
                </a:cubicBezTo>
                <a:cubicBezTo>
                  <a:pt x="413076" y="2661640"/>
                  <a:pt x="358883" y="2667660"/>
                  <a:pt x="352862" y="2676691"/>
                </a:cubicBezTo>
                <a:cubicBezTo>
                  <a:pt x="352862" y="2679701"/>
                  <a:pt x="349851" y="2679701"/>
                  <a:pt x="349851" y="2679701"/>
                </a:cubicBezTo>
                <a:cubicBezTo>
                  <a:pt x="349851" y="2679701"/>
                  <a:pt x="349851" y="2679701"/>
                  <a:pt x="331787" y="2649599"/>
                </a:cubicBezTo>
                <a:cubicBezTo>
                  <a:pt x="349851" y="2637558"/>
                  <a:pt x="334798" y="2640569"/>
                  <a:pt x="349851" y="2628528"/>
                </a:cubicBezTo>
                <a:cubicBezTo>
                  <a:pt x="346841" y="2631538"/>
                  <a:pt x="346841" y="2631538"/>
                  <a:pt x="352862" y="2631538"/>
                </a:cubicBezTo>
                <a:cubicBezTo>
                  <a:pt x="352862" y="2631538"/>
                  <a:pt x="352862" y="2631538"/>
                  <a:pt x="367916" y="2613477"/>
                </a:cubicBezTo>
                <a:cubicBezTo>
                  <a:pt x="376948" y="2610467"/>
                  <a:pt x="352862" y="2628528"/>
                  <a:pt x="373937" y="2616487"/>
                </a:cubicBezTo>
                <a:cubicBezTo>
                  <a:pt x="392001" y="2604446"/>
                  <a:pt x="404044" y="2592405"/>
                  <a:pt x="419098" y="2583375"/>
                </a:cubicBezTo>
                <a:cubicBezTo>
                  <a:pt x="431140" y="2571334"/>
                  <a:pt x="443183" y="2565313"/>
                  <a:pt x="458237" y="2556283"/>
                </a:cubicBezTo>
                <a:cubicBezTo>
                  <a:pt x="497376" y="2526181"/>
                  <a:pt x="434151" y="2559293"/>
                  <a:pt x="470280" y="2535211"/>
                </a:cubicBezTo>
                <a:cubicBezTo>
                  <a:pt x="476301" y="2535211"/>
                  <a:pt x="485333" y="2535211"/>
                  <a:pt x="506408" y="2520160"/>
                </a:cubicBezTo>
                <a:cubicBezTo>
                  <a:pt x="515440" y="2511130"/>
                  <a:pt x="512430" y="2508120"/>
                  <a:pt x="530494" y="2493069"/>
                </a:cubicBezTo>
                <a:cubicBezTo>
                  <a:pt x="530494" y="2493069"/>
                  <a:pt x="530494" y="2493069"/>
                  <a:pt x="533505" y="2499089"/>
                </a:cubicBezTo>
                <a:cubicBezTo>
                  <a:pt x="551569" y="2487048"/>
                  <a:pt x="566622" y="2475008"/>
                  <a:pt x="569633" y="2478018"/>
                </a:cubicBezTo>
                <a:cubicBezTo>
                  <a:pt x="581676" y="2465977"/>
                  <a:pt x="590708" y="2456946"/>
                  <a:pt x="599740" y="2453936"/>
                </a:cubicBezTo>
                <a:cubicBezTo>
                  <a:pt x="623826" y="2429855"/>
                  <a:pt x="569633" y="2456946"/>
                  <a:pt x="563612" y="2456946"/>
                </a:cubicBezTo>
                <a:cubicBezTo>
                  <a:pt x="593719" y="2441895"/>
                  <a:pt x="608772" y="2426844"/>
                  <a:pt x="629847" y="2420824"/>
                </a:cubicBezTo>
                <a:cubicBezTo>
                  <a:pt x="620815" y="2429855"/>
                  <a:pt x="614794" y="2435875"/>
                  <a:pt x="608772" y="2441895"/>
                </a:cubicBezTo>
                <a:cubicBezTo>
                  <a:pt x="662965" y="2411793"/>
                  <a:pt x="647912" y="2396742"/>
                  <a:pt x="681030" y="2390722"/>
                </a:cubicBezTo>
                <a:cubicBezTo>
                  <a:pt x="662965" y="2402763"/>
                  <a:pt x="644901" y="2423834"/>
                  <a:pt x="656944" y="2417814"/>
                </a:cubicBezTo>
                <a:cubicBezTo>
                  <a:pt x="656944" y="2417814"/>
                  <a:pt x="656944" y="2417814"/>
                  <a:pt x="681030" y="2396742"/>
                </a:cubicBezTo>
                <a:cubicBezTo>
                  <a:pt x="684040" y="2396742"/>
                  <a:pt x="665976" y="2408783"/>
                  <a:pt x="681030" y="2402763"/>
                </a:cubicBezTo>
                <a:cubicBezTo>
                  <a:pt x="687051" y="2393732"/>
                  <a:pt x="699094" y="2381691"/>
                  <a:pt x="702105" y="2372661"/>
                </a:cubicBezTo>
                <a:cubicBezTo>
                  <a:pt x="717158" y="2363630"/>
                  <a:pt x="729201" y="2351589"/>
                  <a:pt x="741244" y="2339548"/>
                </a:cubicBezTo>
                <a:cubicBezTo>
                  <a:pt x="738233" y="2345569"/>
                  <a:pt x="738233" y="2345569"/>
                  <a:pt x="744254" y="2342559"/>
                </a:cubicBezTo>
                <a:cubicBezTo>
                  <a:pt x="744254" y="2342559"/>
                  <a:pt x="744254" y="2342559"/>
                  <a:pt x="771351" y="2315467"/>
                </a:cubicBezTo>
                <a:lnTo>
                  <a:pt x="771551" y="2316132"/>
                </a:lnTo>
                <a:lnTo>
                  <a:pt x="772480" y="2319230"/>
                </a:lnTo>
                <a:cubicBezTo>
                  <a:pt x="775867" y="2317725"/>
                  <a:pt x="781889" y="2313962"/>
                  <a:pt x="789415" y="2309446"/>
                </a:cubicBezTo>
                <a:cubicBezTo>
                  <a:pt x="816512" y="2289128"/>
                  <a:pt x="813124" y="2277275"/>
                  <a:pt x="823709" y="2266269"/>
                </a:cubicBezTo>
                <a:lnTo>
                  <a:pt x="832132" y="2260779"/>
                </a:lnTo>
                <a:lnTo>
                  <a:pt x="831565" y="2261283"/>
                </a:lnTo>
                <a:cubicBezTo>
                  <a:pt x="831565" y="2261283"/>
                  <a:pt x="831565" y="2261283"/>
                  <a:pt x="849629" y="2252253"/>
                </a:cubicBezTo>
                <a:cubicBezTo>
                  <a:pt x="840597" y="2237202"/>
                  <a:pt x="933929" y="2180008"/>
                  <a:pt x="924897" y="2164957"/>
                </a:cubicBezTo>
                <a:cubicBezTo>
                  <a:pt x="951994" y="2152916"/>
                  <a:pt x="930919" y="2167967"/>
                  <a:pt x="906833" y="2195059"/>
                </a:cubicBezTo>
                <a:cubicBezTo>
                  <a:pt x="906833" y="2195059"/>
                  <a:pt x="906833" y="2195059"/>
                  <a:pt x="933929" y="2180008"/>
                </a:cubicBezTo>
                <a:cubicBezTo>
                  <a:pt x="924897" y="2189038"/>
                  <a:pt x="915865" y="2192049"/>
                  <a:pt x="906833" y="2201079"/>
                </a:cubicBezTo>
                <a:cubicBezTo>
                  <a:pt x="939951" y="2183018"/>
                  <a:pt x="964036" y="2152916"/>
                  <a:pt x="976079" y="2137865"/>
                </a:cubicBezTo>
                <a:cubicBezTo>
                  <a:pt x="988122" y="2128834"/>
                  <a:pt x="976079" y="2152916"/>
                  <a:pt x="1006186" y="2125824"/>
                </a:cubicBezTo>
                <a:cubicBezTo>
                  <a:pt x="1048336" y="2086692"/>
                  <a:pt x="988122" y="2122814"/>
                  <a:pt x="1015219" y="2098732"/>
                </a:cubicBezTo>
                <a:cubicBezTo>
                  <a:pt x="1015219" y="2098732"/>
                  <a:pt x="1015219" y="2098732"/>
                  <a:pt x="1039304" y="2089702"/>
                </a:cubicBezTo>
                <a:cubicBezTo>
                  <a:pt x="1069411" y="2056590"/>
                  <a:pt x="1096508" y="2038528"/>
                  <a:pt x="1126615" y="2014447"/>
                </a:cubicBezTo>
                <a:cubicBezTo>
                  <a:pt x="1132636" y="2008426"/>
                  <a:pt x="1135647" y="2005416"/>
                  <a:pt x="1135647" y="2002406"/>
                </a:cubicBezTo>
                <a:cubicBezTo>
                  <a:pt x="1168765" y="1978324"/>
                  <a:pt x="1192850" y="1942202"/>
                  <a:pt x="1216936" y="1924141"/>
                </a:cubicBezTo>
                <a:cubicBezTo>
                  <a:pt x="1213926" y="1930161"/>
                  <a:pt x="1235000" y="1915110"/>
                  <a:pt x="1238011" y="1915110"/>
                </a:cubicBezTo>
                <a:cubicBezTo>
                  <a:pt x="1238011" y="1915110"/>
                  <a:pt x="1238011" y="1915110"/>
                  <a:pt x="1277150" y="1875978"/>
                </a:cubicBezTo>
                <a:cubicBezTo>
                  <a:pt x="1259086" y="1894039"/>
                  <a:pt x="1265108" y="1897049"/>
                  <a:pt x="1265108" y="1903069"/>
                </a:cubicBezTo>
                <a:cubicBezTo>
                  <a:pt x="1277150" y="1891029"/>
                  <a:pt x="1280161" y="1885008"/>
                  <a:pt x="1289193" y="1875978"/>
                </a:cubicBezTo>
                <a:cubicBezTo>
                  <a:pt x="1283172" y="1881998"/>
                  <a:pt x="1280161" y="1888018"/>
                  <a:pt x="1289193" y="1881998"/>
                </a:cubicBezTo>
                <a:cubicBezTo>
                  <a:pt x="1289193" y="1881998"/>
                  <a:pt x="1289193" y="1881998"/>
                  <a:pt x="1325322" y="1839855"/>
                </a:cubicBezTo>
                <a:lnTo>
                  <a:pt x="1319906" y="1842901"/>
                </a:lnTo>
                <a:lnTo>
                  <a:pt x="1336612" y="1827814"/>
                </a:lnTo>
                <a:cubicBezTo>
                  <a:pt x="1345644" y="1819536"/>
                  <a:pt x="1355429" y="1811258"/>
                  <a:pt x="1364461" y="1806743"/>
                </a:cubicBezTo>
                <a:cubicBezTo>
                  <a:pt x="1364461" y="1806743"/>
                  <a:pt x="1358440" y="1812763"/>
                  <a:pt x="1358440" y="1815773"/>
                </a:cubicBezTo>
                <a:cubicBezTo>
                  <a:pt x="1343386" y="1824804"/>
                  <a:pt x="1337365" y="1833835"/>
                  <a:pt x="1334354" y="1842865"/>
                </a:cubicBezTo>
                <a:cubicBezTo>
                  <a:pt x="1361450" y="1815773"/>
                  <a:pt x="1343386" y="1836845"/>
                  <a:pt x="1358440" y="1827814"/>
                </a:cubicBezTo>
                <a:cubicBezTo>
                  <a:pt x="1379515" y="1809753"/>
                  <a:pt x="1382525" y="1794702"/>
                  <a:pt x="1376504" y="1797712"/>
                </a:cubicBezTo>
                <a:cubicBezTo>
                  <a:pt x="1400590" y="1779651"/>
                  <a:pt x="1409622" y="1773631"/>
                  <a:pt x="1427686" y="1746539"/>
                </a:cubicBezTo>
                <a:cubicBezTo>
                  <a:pt x="1427686" y="1746539"/>
                  <a:pt x="1427686" y="1746539"/>
                  <a:pt x="1427686" y="1755569"/>
                </a:cubicBezTo>
                <a:cubicBezTo>
                  <a:pt x="1427686" y="1755569"/>
                  <a:pt x="1427686" y="1755569"/>
                  <a:pt x="1448761" y="1734498"/>
                </a:cubicBezTo>
                <a:cubicBezTo>
                  <a:pt x="1448761" y="1734498"/>
                  <a:pt x="1448761" y="1734498"/>
                  <a:pt x="1436718" y="1758580"/>
                </a:cubicBezTo>
                <a:cubicBezTo>
                  <a:pt x="1481879" y="1722457"/>
                  <a:pt x="1436718" y="1740518"/>
                  <a:pt x="1487900" y="1701386"/>
                </a:cubicBezTo>
                <a:cubicBezTo>
                  <a:pt x="1487900" y="1701386"/>
                  <a:pt x="1487900" y="1701386"/>
                  <a:pt x="1490911" y="1707406"/>
                </a:cubicBezTo>
                <a:cubicBezTo>
                  <a:pt x="1505964" y="1689345"/>
                  <a:pt x="1505964" y="1677304"/>
                  <a:pt x="1524029" y="1668274"/>
                </a:cubicBezTo>
                <a:cubicBezTo>
                  <a:pt x="1539082" y="1650212"/>
                  <a:pt x="1490911" y="1689345"/>
                  <a:pt x="1530050" y="1650212"/>
                </a:cubicBezTo>
                <a:cubicBezTo>
                  <a:pt x="1539082" y="1647202"/>
                  <a:pt x="1557147" y="1635161"/>
                  <a:pt x="1569190" y="1626131"/>
                </a:cubicBezTo>
                <a:cubicBezTo>
                  <a:pt x="1578222" y="1614090"/>
                  <a:pt x="1560157" y="1626131"/>
                  <a:pt x="1551125" y="1635161"/>
                </a:cubicBezTo>
                <a:cubicBezTo>
                  <a:pt x="1605318" y="1580978"/>
                  <a:pt x="1599297" y="1617100"/>
                  <a:pt x="1647468" y="1562917"/>
                </a:cubicBezTo>
                <a:cubicBezTo>
                  <a:pt x="1636930" y="1568937"/>
                  <a:pt x="1639188" y="1562917"/>
                  <a:pt x="1638436" y="1560659"/>
                </a:cubicBezTo>
                <a:lnTo>
                  <a:pt x="1633309" y="1562008"/>
                </a:lnTo>
                <a:lnTo>
                  <a:pt x="1644458" y="1552381"/>
                </a:lnTo>
                <a:cubicBezTo>
                  <a:pt x="1656500" y="1544103"/>
                  <a:pt x="1668543" y="1535825"/>
                  <a:pt x="1677575" y="1523784"/>
                </a:cubicBezTo>
                <a:cubicBezTo>
                  <a:pt x="1677575" y="1523784"/>
                  <a:pt x="1677575" y="1523784"/>
                  <a:pt x="1668543" y="1541845"/>
                </a:cubicBezTo>
                <a:cubicBezTo>
                  <a:pt x="1674564" y="1532815"/>
                  <a:pt x="1683596" y="1523784"/>
                  <a:pt x="1686607" y="1520774"/>
                </a:cubicBezTo>
                <a:cubicBezTo>
                  <a:pt x="1686607" y="1520774"/>
                  <a:pt x="1686607" y="1520774"/>
                  <a:pt x="1689618" y="1526794"/>
                </a:cubicBezTo>
                <a:cubicBezTo>
                  <a:pt x="1710693" y="1493682"/>
                  <a:pt x="1743811" y="1481641"/>
                  <a:pt x="1749832" y="1457560"/>
                </a:cubicBezTo>
                <a:cubicBezTo>
                  <a:pt x="1746822" y="1475621"/>
                  <a:pt x="1770907" y="1439498"/>
                  <a:pt x="1782950" y="1430468"/>
                </a:cubicBezTo>
                <a:cubicBezTo>
                  <a:pt x="1764886" y="1457560"/>
                  <a:pt x="1719725" y="1490672"/>
                  <a:pt x="1722736" y="1499702"/>
                </a:cubicBezTo>
                <a:cubicBezTo>
                  <a:pt x="1734779" y="1493682"/>
                  <a:pt x="1740800" y="1481641"/>
                  <a:pt x="1752843" y="1472611"/>
                </a:cubicBezTo>
                <a:cubicBezTo>
                  <a:pt x="1746822" y="1481641"/>
                  <a:pt x="1737789" y="1493682"/>
                  <a:pt x="1737789" y="1496692"/>
                </a:cubicBezTo>
                <a:cubicBezTo>
                  <a:pt x="1773918" y="1469600"/>
                  <a:pt x="1785961" y="1442509"/>
                  <a:pt x="1807036" y="1421437"/>
                </a:cubicBezTo>
                <a:cubicBezTo>
                  <a:pt x="1807036" y="1421437"/>
                  <a:pt x="1807036" y="1421437"/>
                  <a:pt x="1770907" y="1457560"/>
                </a:cubicBezTo>
                <a:cubicBezTo>
                  <a:pt x="1767896" y="1448529"/>
                  <a:pt x="1785961" y="1439498"/>
                  <a:pt x="1791982" y="1424447"/>
                </a:cubicBezTo>
                <a:cubicBezTo>
                  <a:pt x="1813057" y="1412407"/>
                  <a:pt x="1822089" y="1394345"/>
                  <a:pt x="1840154" y="1382305"/>
                </a:cubicBezTo>
                <a:cubicBezTo>
                  <a:pt x="1837143" y="1385315"/>
                  <a:pt x="1837143" y="1385315"/>
                  <a:pt x="1834132" y="1391335"/>
                </a:cubicBezTo>
                <a:cubicBezTo>
                  <a:pt x="1873271" y="1352202"/>
                  <a:pt x="1894346" y="1352202"/>
                  <a:pt x="1912411" y="1340162"/>
                </a:cubicBezTo>
                <a:cubicBezTo>
                  <a:pt x="1927464" y="1325111"/>
                  <a:pt x="1954561" y="1295009"/>
                  <a:pt x="1939507" y="1301029"/>
                </a:cubicBezTo>
                <a:cubicBezTo>
                  <a:pt x="1951550" y="1285978"/>
                  <a:pt x="1888325" y="1352202"/>
                  <a:pt x="1903378" y="1322100"/>
                </a:cubicBezTo>
                <a:cubicBezTo>
                  <a:pt x="1936496" y="1310060"/>
                  <a:pt x="1945528" y="1273937"/>
                  <a:pt x="2002732" y="1234805"/>
                </a:cubicBezTo>
                <a:cubicBezTo>
                  <a:pt x="1984668" y="1258886"/>
                  <a:pt x="2020796" y="1228784"/>
                  <a:pt x="2005743" y="1249856"/>
                </a:cubicBezTo>
                <a:cubicBezTo>
                  <a:pt x="2026818" y="1225774"/>
                  <a:pt x="2026818" y="1225774"/>
                  <a:pt x="2035850" y="1210723"/>
                </a:cubicBezTo>
                <a:cubicBezTo>
                  <a:pt x="2035850" y="1210723"/>
                  <a:pt x="2035850" y="1210723"/>
                  <a:pt x="2044882" y="1207713"/>
                </a:cubicBezTo>
                <a:cubicBezTo>
                  <a:pt x="2068968" y="1171590"/>
                  <a:pt x="2047893" y="1195672"/>
                  <a:pt x="2090043" y="1147509"/>
                </a:cubicBezTo>
                <a:cubicBezTo>
                  <a:pt x="2074989" y="1165570"/>
                  <a:pt x="2114128" y="1135468"/>
                  <a:pt x="2102085" y="1147509"/>
                </a:cubicBezTo>
                <a:cubicBezTo>
                  <a:pt x="2117139" y="1135468"/>
                  <a:pt x="2129182" y="1123427"/>
                  <a:pt x="2135203" y="1111386"/>
                </a:cubicBezTo>
                <a:cubicBezTo>
                  <a:pt x="2135203" y="1111386"/>
                  <a:pt x="2135203" y="1111386"/>
                  <a:pt x="2135203" y="1114397"/>
                </a:cubicBezTo>
                <a:cubicBezTo>
                  <a:pt x="2180364" y="1069244"/>
                  <a:pt x="2177353" y="1081284"/>
                  <a:pt x="2216492" y="1039142"/>
                </a:cubicBezTo>
                <a:cubicBezTo>
                  <a:pt x="2216492" y="1039142"/>
                  <a:pt x="2216492" y="1039142"/>
                  <a:pt x="2210471" y="1039142"/>
                </a:cubicBezTo>
                <a:cubicBezTo>
                  <a:pt x="2236062" y="1010545"/>
                  <a:pt x="2267674" y="980443"/>
                  <a:pt x="2299663" y="949964"/>
                </a:cubicBezTo>
                <a:lnTo>
                  <a:pt x="2373055" y="876585"/>
                </a:lnTo>
                <a:lnTo>
                  <a:pt x="2373050" y="876591"/>
                </a:lnTo>
                <a:cubicBezTo>
                  <a:pt x="2391114" y="858529"/>
                  <a:pt x="2391114" y="858529"/>
                  <a:pt x="2391114" y="858529"/>
                </a:cubicBezTo>
                <a:lnTo>
                  <a:pt x="2373055" y="876585"/>
                </a:lnTo>
                <a:lnTo>
                  <a:pt x="2382788" y="866431"/>
                </a:lnTo>
                <a:cubicBezTo>
                  <a:pt x="2395066" y="853450"/>
                  <a:pt x="2413694" y="833695"/>
                  <a:pt x="2427242" y="822407"/>
                </a:cubicBezTo>
                <a:cubicBezTo>
                  <a:pt x="2424232" y="825417"/>
                  <a:pt x="2418210" y="834448"/>
                  <a:pt x="2415200" y="837458"/>
                </a:cubicBezTo>
                <a:cubicBezTo>
                  <a:pt x="2418210" y="837458"/>
                  <a:pt x="2427242" y="834448"/>
                  <a:pt x="2442296" y="822407"/>
                </a:cubicBezTo>
                <a:cubicBezTo>
                  <a:pt x="2442296" y="822407"/>
                  <a:pt x="2442296" y="822407"/>
                  <a:pt x="2445306" y="813376"/>
                </a:cubicBezTo>
                <a:cubicBezTo>
                  <a:pt x="2445306" y="813376"/>
                  <a:pt x="2445306" y="813376"/>
                  <a:pt x="2451328" y="810366"/>
                </a:cubicBezTo>
                <a:cubicBezTo>
                  <a:pt x="2475414" y="789295"/>
                  <a:pt x="2442296" y="810366"/>
                  <a:pt x="2463371" y="792305"/>
                </a:cubicBezTo>
                <a:cubicBezTo>
                  <a:pt x="2484446" y="789295"/>
                  <a:pt x="2556703" y="705009"/>
                  <a:pt x="2583799" y="695979"/>
                </a:cubicBezTo>
                <a:cubicBezTo>
                  <a:pt x="2589821" y="674907"/>
                  <a:pt x="2541649" y="732101"/>
                  <a:pt x="2550682" y="711030"/>
                </a:cubicBezTo>
                <a:cubicBezTo>
                  <a:pt x="2559714" y="708019"/>
                  <a:pt x="2562724" y="705009"/>
                  <a:pt x="2577778" y="692968"/>
                </a:cubicBezTo>
                <a:cubicBezTo>
                  <a:pt x="2577778" y="692968"/>
                  <a:pt x="2577778" y="692968"/>
                  <a:pt x="2568746" y="692968"/>
                </a:cubicBezTo>
                <a:cubicBezTo>
                  <a:pt x="2634982" y="632764"/>
                  <a:pt x="2662078" y="614703"/>
                  <a:pt x="2719281" y="557509"/>
                </a:cubicBezTo>
                <a:cubicBezTo>
                  <a:pt x="2719281" y="557509"/>
                  <a:pt x="2719281" y="557509"/>
                  <a:pt x="2716270" y="560520"/>
                </a:cubicBezTo>
                <a:cubicBezTo>
                  <a:pt x="2740356" y="542458"/>
                  <a:pt x="2749388" y="530418"/>
                  <a:pt x="2755410" y="518377"/>
                </a:cubicBezTo>
                <a:cubicBezTo>
                  <a:pt x="2761431" y="518377"/>
                  <a:pt x="2746378" y="533428"/>
                  <a:pt x="2758420" y="527407"/>
                </a:cubicBezTo>
                <a:cubicBezTo>
                  <a:pt x="2782506" y="482254"/>
                  <a:pt x="2836700" y="464193"/>
                  <a:pt x="2851752" y="437101"/>
                </a:cubicBezTo>
                <a:cubicBezTo>
                  <a:pt x="2851752" y="440111"/>
                  <a:pt x="2863796" y="437101"/>
                  <a:pt x="2875838" y="431081"/>
                </a:cubicBezTo>
                <a:cubicBezTo>
                  <a:pt x="2905946" y="403989"/>
                  <a:pt x="2921000" y="388938"/>
                  <a:pt x="2921000" y="388938"/>
                </a:cubicBezTo>
                <a:close/>
                <a:moveTo>
                  <a:pt x="2887662" y="376238"/>
                </a:moveTo>
                <a:cubicBezTo>
                  <a:pt x="2887662" y="379149"/>
                  <a:pt x="2894012" y="376238"/>
                  <a:pt x="2890836" y="384970"/>
                </a:cubicBezTo>
                <a:cubicBezTo>
                  <a:pt x="2894012" y="384970"/>
                  <a:pt x="2884488" y="393701"/>
                  <a:pt x="2887662" y="376238"/>
                </a:cubicBezTo>
                <a:close/>
                <a:moveTo>
                  <a:pt x="2324099" y="141288"/>
                </a:moveTo>
                <a:lnTo>
                  <a:pt x="2306637" y="150813"/>
                </a:lnTo>
                <a:lnTo>
                  <a:pt x="2312987" y="144463"/>
                </a:lnTo>
                <a:close/>
                <a:moveTo>
                  <a:pt x="2347912" y="117475"/>
                </a:moveTo>
                <a:cubicBezTo>
                  <a:pt x="2347912" y="117475"/>
                  <a:pt x="2347912" y="117475"/>
                  <a:pt x="2342356" y="130175"/>
                </a:cubicBezTo>
                <a:lnTo>
                  <a:pt x="2336800" y="123825"/>
                </a:lnTo>
                <a:cubicBezTo>
                  <a:pt x="2339578" y="123825"/>
                  <a:pt x="2345134" y="120650"/>
                  <a:pt x="2347912" y="117475"/>
                </a:cubicBezTo>
                <a:close/>
                <a:moveTo>
                  <a:pt x="2339974" y="100013"/>
                </a:moveTo>
                <a:cubicBezTo>
                  <a:pt x="2330941" y="109040"/>
                  <a:pt x="2321908" y="121076"/>
                  <a:pt x="2312874" y="133111"/>
                </a:cubicBezTo>
                <a:cubicBezTo>
                  <a:pt x="2312874" y="133111"/>
                  <a:pt x="2312874" y="133111"/>
                  <a:pt x="2324919" y="124084"/>
                </a:cubicBezTo>
                <a:cubicBezTo>
                  <a:pt x="2324919" y="127093"/>
                  <a:pt x="2315886" y="133111"/>
                  <a:pt x="2306852" y="139129"/>
                </a:cubicBezTo>
                <a:cubicBezTo>
                  <a:pt x="2150277" y="319664"/>
                  <a:pt x="1981658" y="491173"/>
                  <a:pt x="1807016" y="656664"/>
                </a:cubicBezTo>
                <a:cubicBezTo>
                  <a:pt x="1807016" y="659673"/>
                  <a:pt x="1804005" y="659673"/>
                  <a:pt x="1804005" y="662682"/>
                </a:cubicBezTo>
                <a:cubicBezTo>
                  <a:pt x="1800994" y="662682"/>
                  <a:pt x="1800994" y="662682"/>
                  <a:pt x="1800994" y="662682"/>
                </a:cubicBezTo>
                <a:cubicBezTo>
                  <a:pt x="1791961" y="671708"/>
                  <a:pt x="1785939" y="677726"/>
                  <a:pt x="1776906" y="686753"/>
                </a:cubicBezTo>
                <a:cubicBezTo>
                  <a:pt x="1767872" y="695780"/>
                  <a:pt x="1755828" y="704807"/>
                  <a:pt x="1746795" y="713833"/>
                </a:cubicBezTo>
                <a:cubicBezTo>
                  <a:pt x="1743784" y="716842"/>
                  <a:pt x="1743784" y="719851"/>
                  <a:pt x="1743784" y="719851"/>
                </a:cubicBezTo>
                <a:cubicBezTo>
                  <a:pt x="1740773" y="722860"/>
                  <a:pt x="1740773" y="719851"/>
                  <a:pt x="1740773" y="716842"/>
                </a:cubicBezTo>
                <a:cubicBezTo>
                  <a:pt x="1740773" y="719851"/>
                  <a:pt x="1737762" y="722860"/>
                  <a:pt x="1737762" y="722860"/>
                </a:cubicBezTo>
                <a:cubicBezTo>
                  <a:pt x="1737762" y="722860"/>
                  <a:pt x="1737762" y="722860"/>
                  <a:pt x="1725718" y="734896"/>
                </a:cubicBezTo>
                <a:cubicBezTo>
                  <a:pt x="1725718" y="734896"/>
                  <a:pt x="1725718" y="734896"/>
                  <a:pt x="1722706" y="734896"/>
                </a:cubicBezTo>
                <a:cubicBezTo>
                  <a:pt x="1704640" y="752949"/>
                  <a:pt x="1683563" y="771003"/>
                  <a:pt x="1662485" y="789056"/>
                </a:cubicBezTo>
                <a:cubicBezTo>
                  <a:pt x="1662485" y="789056"/>
                  <a:pt x="1662485" y="789056"/>
                  <a:pt x="1668507" y="786048"/>
                </a:cubicBezTo>
                <a:cubicBezTo>
                  <a:pt x="1668507" y="786048"/>
                  <a:pt x="1668507" y="786048"/>
                  <a:pt x="1656463" y="798083"/>
                </a:cubicBezTo>
                <a:cubicBezTo>
                  <a:pt x="1635386" y="816137"/>
                  <a:pt x="1614308" y="834190"/>
                  <a:pt x="1593231" y="852244"/>
                </a:cubicBezTo>
                <a:cubicBezTo>
                  <a:pt x="1593231" y="855253"/>
                  <a:pt x="1587209" y="864280"/>
                  <a:pt x="1584198" y="867288"/>
                </a:cubicBezTo>
                <a:cubicBezTo>
                  <a:pt x="1548065" y="891360"/>
                  <a:pt x="1496877" y="942512"/>
                  <a:pt x="1469777" y="960565"/>
                </a:cubicBezTo>
                <a:cubicBezTo>
                  <a:pt x="1433644" y="993663"/>
                  <a:pt x="1397512" y="1023753"/>
                  <a:pt x="1361379" y="1056851"/>
                </a:cubicBezTo>
                <a:cubicBezTo>
                  <a:pt x="1358368" y="1062869"/>
                  <a:pt x="1358368" y="1065877"/>
                  <a:pt x="1358368" y="1068886"/>
                </a:cubicBezTo>
                <a:cubicBezTo>
                  <a:pt x="1373423" y="1053842"/>
                  <a:pt x="1397512" y="1026761"/>
                  <a:pt x="1406545" y="1029770"/>
                </a:cubicBezTo>
                <a:cubicBezTo>
                  <a:pt x="1394501" y="1041806"/>
                  <a:pt x="1370412" y="1065877"/>
                  <a:pt x="1373423" y="1068886"/>
                </a:cubicBezTo>
                <a:cubicBezTo>
                  <a:pt x="1352346" y="1074904"/>
                  <a:pt x="1397512" y="1044815"/>
                  <a:pt x="1373423" y="1056851"/>
                </a:cubicBezTo>
                <a:cubicBezTo>
                  <a:pt x="1364390" y="1065877"/>
                  <a:pt x="1361379" y="1068886"/>
                  <a:pt x="1358368" y="1074904"/>
                </a:cubicBezTo>
                <a:cubicBezTo>
                  <a:pt x="1361379" y="1065877"/>
                  <a:pt x="1343313" y="1077913"/>
                  <a:pt x="1340302" y="1080922"/>
                </a:cubicBezTo>
                <a:cubicBezTo>
                  <a:pt x="1307180" y="1108002"/>
                  <a:pt x="1286102" y="1120038"/>
                  <a:pt x="1249970" y="1147118"/>
                </a:cubicBezTo>
                <a:cubicBezTo>
                  <a:pt x="1249970" y="1147118"/>
                  <a:pt x="1249970" y="1150127"/>
                  <a:pt x="1249970" y="1150127"/>
                </a:cubicBezTo>
                <a:cubicBezTo>
                  <a:pt x="1240937" y="1156145"/>
                  <a:pt x="1234914" y="1162163"/>
                  <a:pt x="1225881" y="1168181"/>
                </a:cubicBezTo>
                <a:cubicBezTo>
                  <a:pt x="1216848" y="1180217"/>
                  <a:pt x="1213837" y="1192252"/>
                  <a:pt x="1219859" y="1192252"/>
                </a:cubicBezTo>
                <a:cubicBezTo>
                  <a:pt x="1198782" y="1210306"/>
                  <a:pt x="1195771" y="1207297"/>
                  <a:pt x="1180715" y="1222341"/>
                </a:cubicBezTo>
                <a:cubicBezTo>
                  <a:pt x="1210826" y="1207297"/>
                  <a:pt x="1174693" y="1225350"/>
                  <a:pt x="1174693" y="1234377"/>
                </a:cubicBezTo>
                <a:cubicBezTo>
                  <a:pt x="1159638" y="1249422"/>
                  <a:pt x="1165660" y="1237386"/>
                  <a:pt x="1156627" y="1243404"/>
                </a:cubicBezTo>
                <a:cubicBezTo>
                  <a:pt x="1153616" y="1246413"/>
                  <a:pt x="1150605" y="1252431"/>
                  <a:pt x="1150605" y="1255440"/>
                </a:cubicBezTo>
                <a:cubicBezTo>
                  <a:pt x="1138560" y="1258449"/>
                  <a:pt x="1153616" y="1234377"/>
                  <a:pt x="1150605" y="1231368"/>
                </a:cubicBezTo>
                <a:cubicBezTo>
                  <a:pt x="1141572" y="1237386"/>
                  <a:pt x="1132538" y="1243404"/>
                  <a:pt x="1123505" y="1252431"/>
                </a:cubicBezTo>
                <a:cubicBezTo>
                  <a:pt x="1123505" y="1252431"/>
                  <a:pt x="1123505" y="1252431"/>
                  <a:pt x="1117483" y="1258449"/>
                </a:cubicBezTo>
                <a:cubicBezTo>
                  <a:pt x="1117483" y="1258449"/>
                  <a:pt x="1117483" y="1258449"/>
                  <a:pt x="1117483" y="1255440"/>
                </a:cubicBezTo>
                <a:cubicBezTo>
                  <a:pt x="1108450" y="1261457"/>
                  <a:pt x="1099417" y="1270484"/>
                  <a:pt x="1090384" y="1276502"/>
                </a:cubicBezTo>
                <a:cubicBezTo>
                  <a:pt x="1099417" y="1285529"/>
                  <a:pt x="1108450" y="1291547"/>
                  <a:pt x="1120494" y="1288538"/>
                </a:cubicBezTo>
                <a:cubicBezTo>
                  <a:pt x="1123505" y="1294556"/>
                  <a:pt x="1099417" y="1297565"/>
                  <a:pt x="1093395" y="1303582"/>
                </a:cubicBezTo>
                <a:cubicBezTo>
                  <a:pt x="1066295" y="1315618"/>
                  <a:pt x="1063284" y="1336681"/>
                  <a:pt x="1042206" y="1348716"/>
                </a:cubicBezTo>
                <a:cubicBezTo>
                  <a:pt x="1042206" y="1348716"/>
                  <a:pt x="1042206" y="1348716"/>
                  <a:pt x="1051240" y="1333672"/>
                </a:cubicBezTo>
                <a:cubicBezTo>
                  <a:pt x="1048229" y="1336681"/>
                  <a:pt x="1021129" y="1357743"/>
                  <a:pt x="1018118" y="1363761"/>
                </a:cubicBezTo>
                <a:cubicBezTo>
                  <a:pt x="1018118" y="1363761"/>
                  <a:pt x="1024140" y="1342698"/>
                  <a:pt x="1015107" y="1345707"/>
                </a:cubicBezTo>
                <a:cubicBezTo>
                  <a:pt x="978974" y="1372788"/>
                  <a:pt x="954886" y="1408895"/>
                  <a:pt x="963919" y="1414913"/>
                </a:cubicBezTo>
                <a:cubicBezTo>
                  <a:pt x="963919" y="1414913"/>
                  <a:pt x="963919" y="1414913"/>
                  <a:pt x="1009085" y="1366770"/>
                </a:cubicBezTo>
                <a:cubicBezTo>
                  <a:pt x="1015107" y="1369779"/>
                  <a:pt x="975963" y="1399868"/>
                  <a:pt x="984996" y="1405886"/>
                </a:cubicBezTo>
                <a:cubicBezTo>
                  <a:pt x="984996" y="1405886"/>
                  <a:pt x="984996" y="1405886"/>
                  <a:pt x="933808" y="1441993"/>
                </a:cubicBezTo>
                <a:cubicBezTo>
                  <a:pt x="939830" y="1435975"/>
                  <a:pt x="957897" y="1420930"/>
                  <a:pt x="948864" y="1423939"/>
                </a:cubicBezTo>
                <a:cubicBezTo>
                  <a:pt x="927786" y="1438984"/>
                  <a:pt x="936819" y="1429957"/>
                  <a:pt x="921764" y="1438984"/>
                </a:cubicBezTo>
                <a:cubicBezTo>
                  <a:pt x="930797" y="1423939"/>
                  <a:pt x="945853" y="1402877"/>
                  <a:pt x="957897" y="1381814"/>
                </a:cubicBezTo>
                <a:cubicBezTo>
                  <a:pt x="942842" y="1390841"/>
                  <a:pt x="930797" y="1402877"/>
                  <a:pt x="915742" y="1411904"/>
                </a:cubicBezTo>
                <a:cubicBezTo>
                  <a:pt x="909720" y="1429957"/>
                  <a:pt x="903698" y="1445002"/>
                  <a:pt x="900687" y="1451020"/>
                </a:cubicBezTo>
                <a:cubicBezTo>
                  <a:pt x="882620" y="1466064"/>
                  <a:pt x="879609" y="1448011"/>
                  <a:pt x="882620" y="1441993"/>
                </a:cubicBezTo>
                <a:cubicBezTo>
                  <a:pt x="843476" y="1469073"/>
                  <a:pt x="858532" y="1487127"/>
                  <a:pt x="819388" y="1514207"/>
                </a:cubicBezTo>
                <a:cubicBezTo>
                  <a:pt x="819388" y="1514207"/>
                  <a:pt x="819388" y="1514207"/>
                  <a:pt x="834443" y="1505180"/>
                </a:cubicBezTo>
                <a:cubicBezTo>
                  <a:pt x="828421" y="1514207"/>
                  <a:pt x="792288" y="1535269"/>
                  <a:pt x="798311" y="1535269"/>
                </a:cubicBezTo>
                <a:cubicBezTo>
                  <a:pt x="789277" y="1535269"/>
                  <a:pt x="777233" y="1535269"/>
                  <a:pt x="783255" y="1526243"/>
                </a:cubicBezTo>
                <a:cubicBezTo>
                  <a:pt x="783255" y="1526243"/>
                  <a:pt x="783255" y="1526243"/>
                  <a:pt x="759167" y="1562350"/>
                </a:cubicBezTo>
                <a:cubicBezTo>
                  <a:pt x="762178" y="1556332"/>
                  <a:pt x="753145" y="1550314"/>
                  <a:pt x="753145" y="1547305"/>
                </a:cubicBezTo>
                <a:cubicBezTo>
                  <a:pt x="738089" y="1556332"/>
                  <a:pt x="738089" y="1574385"/>
                  <a:pt x="747122" y="1571377"/>
                </a:cubicBezTo>
                <a:cubicBezTo>
                  <a:pt x="717012" y="1583412"/>
                  <a:pt x="726045" y="1580403"/>
                  <a:pt x="698946" y="1589430"/>
                </a:cubicBezTo>
                <a:cubicBezTo>
                  <a:pt x="689912" y="1595448"/>
                  <a:pt x="707979" y="1598457"/>
                  <a:pt x="714001" y="1595448"/>
                </a:cubicBezTo>
                <a:cubicBezTo>
                  <a:pt x="695934" y="1610493"/>
                  <a:pt x="686901" y="1616510"/>
                  <a:pt x="677868" y="1622528"/>
                </a:cubicBezTo>
                <a:cubicBezTo>
                  <a:pt x="695934" y="1604475"/>
                  <a:pt x="683890" y="1598457"/>
                  <a:pt x="677868" y="1592439"/>
                </a:cubicBezTo>
                <a:cubicBezTo>
                  <a:pt x="668835" y="1598457"/>
                  <a:pt x="662813" y="1604475"/>
                  <a:pt x="656791" y="1607484"/>
                </a:cubicBezTo>
                <a:cubicBezTo>
                  <a:pt x="656791" y="1607484"/>
                  <a:pt x="656791" y="1607484"/>
                  <a:pt x="626680" y="1658635"/>
                </a:cubicBezTo>
                <a:cubicBezTo>
                  <a:pt x="629691" y="1655626"/>
                  <a:pt x="626680" y="1643591"/>
                  <a:pt x="626680" y="1640582"/>
                </a:cubicBezTo>
                <a:cubicBezTo>
                  <a:pt x="626680" y="1646600"/>
                  <a:pt x="608614" y="1664653"/>
                  <a:pt x="587536" y="1682707"/>
                </a:cubicBezTo>
                <a:cubicBezTo>
                  <a:pt x="575492" y="1691733"/>
                  <a:pt x="562695" y="1700760"/>
                  <a:pt x="550651" y="1709035"/>
                </a:cubicBezTo>
                <a:lnTo>
                  <a:pt x="523745" y="1727168"/>
                </a:lnTo>
                <a:lnTo>
                  <a:pt x="522469" y="1725631"/>
                </a:lnTo>
                <a:cubicBezTo>
                  <a:pt x="515271" y="1727464"/>
                  <a:pt x="494946" y="1739876"/>
                  <a:pt x="488171" y="1748903"/>
                </a:cubicBezTo>
                <a:cubicBezTo>
                  <a:pt x="488171" y="1745894"/>
                  <a:pt x="491182" y="1745894"/>
                  <a:pt x="497204" y="1739876"/>
                </a:cubicBezTo>
                <a:cubicBezTo>
                  <a:pt x="470105" y="1751912"/>
                  <a:pt x="476127" y="1775983"/>
                  <a:pt x="446016" y="1785010"/>
                </a:cubicBezTo>
                <a:cubicBezTo>
                  <a:pt x="467094" y="1769965"/>
                  <a:pt x="470105" y="1763948"/>
                  <a:pt x="467094" y="1760939"/>
                </a:cubicBezTo>
                <a:cubicBezTo>
                  <a:pt x="452038" y="1775983"/>
                  <a:pt x="406873" y="1803064"/>
                  <a:pt x="421928" y="1806073"/>
                </a:cubicBezTo>
                <a:cubicBezTo>
                  <a:pt x="409884" y="1812090"/>
                  <a:pt x="400850" y="1821117"/>
                  <a:pt x="397839" y="1815099"/>
                </a:cubicBezTo>
                <a:cubicBezTo>
                  <a:pt x="397839" y="1815099"/>
                  <a:pt x="397839" y="1815099"/>
                  <a:pt x="358696" y="1851206"/>
                </a:cubicBezTo>
                <a:cubicBezTo>
                  <a:pt x="358696" y="1848197"/>
                  <a:pt x="361707" y="1842180"/>
                  <a:pt x="346651" y="1851206"/>
                </a:cubicBezTo>
                <a:cubicBezTo>
                  <a:pt x="373751" y="1836162"/>
                  <a:pt x="391817" y="1809081"/>
                  <a:pt x="406873" y="1806073"/>
                </a:cubicBezTo>
                <a:cubicBezTo>
                  <a:pt x="403862" y="1800055"/>
                  <a:pt x="391817" y="1803064"/>
                  <a:pt x="400850" y="1791028"/>
                </a:cubicBezTo>
                <a:cubicBezTo>
                  <a:pt x="355684" y="1827135"/>
                  <a:pt x="337618" y="1854215"/>
                  <a:pt x="310519" y="1884305"/>
                </a:cubicBezTo>
                <a:cubicBezTo>
                  <a:pt x="310519" y="1884305"/>
                  <a:pt x="310519" y="1884305"/>
                  <a:pt x="289441" y="1896340"/>
                </a:cubicBezTo>
                <a:cubicBezTo>
                  <a:pt x="289441" y="1896340"/>
                  <a:pt x="289441" y="1896340"/>
                  <a:pt x="277397" y="1902358"/>
                </a:cubicBezTo>
                <a:cubicBezTo>
                  <a:pt x="277397" y="1902358"/>
                  <a:pt x="277397" y="1902358"/>
                  <a:pt x="271375" y="1905367"/>
                </a:cubicBezTo>
                <a:cubicBezTo>
                  <a:pt x="271375" y="1905367"/>
                  <a:pt x="271375" y="1905367"/>
                  <a:pt x="262342" y="1908376"/>
                </a:cubicBezTo>
                <a:cubicBezTo>
                  <a:pt x="262342" y="1908376"/>
                  <a:pt x="262342" y="1908376"/>
                  <a:pt x="262342" y="1914394"/>
                </a:cubicBezTo>
                <a:cubicBezTo>
                  <a:pt x="256319" y="1914394"/>
                  <a:pt x="253308" y="1911385"/>
                  <a:pt x="250297" y="1911385"/>
                </a:cubicBezTo>
                <a:cubicBezTo>
                  <a:pt x="241264" y="1920412"/>
                  <a:pt x="238253" y="1923421"/>
                  <a:pt x="235242" y="1923421"/>
                </a:cubicBezTo>
                <a:cubicBezTo>
                  <a:pt x="235242" y="1923421"/>
                  <a:pt x="235242" y="1920412"/>
                  <a:pt x="238253" y="1917403"/>
                </a:cubicBezTo>
                <a:cubicBezTo>
                  <a:pt x="232231" y="1923421"/>
                  <a:pt x="229220" y="1926429"/>
                  <a:pt x="226209" y="1929438"/>
                </a:cubicBezTo>
                <a:cubicBezTo>
                  <a:pt x="223198" y="1926429"/>
                  <a:pt x="232231" y="1911385"/>
                  <a:pt x="241264" y="1902358"/>
                </a:cubicBezTo>
                <a:cubicBezTo>
                  <a:pt x="244275" y="1902358"/>
                  <a:pt x="250297" y="1899349"/>
                  <a:pt x="256319" y="1899349"/>
                </a:cubicBezTo>
                <a:cubicBezTo>
                  <a:pt x="259331" y="1893331"/>
                  <a:pt x="262342" y="1887313"/>
                  <a:pt x="262342" y="1884305"/>
                </a:cubicBezTo>
                <a:cubicBezTo>
                  <a:pt x="256319" y="1890322"/>
                  <a:pt x="250297" y="1893331"/>
                  <a:pt x="244275" y="1896340"/>
                </a:cubicBezTo>
                <a:cubicBezTo>
                  <a:pt x="244275" y="1899349"/>
                  <a:pt x="241264" y="1899349"/>
                  <a:pt x="241264" y="1902358"/>
                </a:cubicBezTo>
                <a:cubicBezTo>
                  <a:pt x="238253" y="1902358"/>
                  <a:pt x="238253" y="1902358"/>
                  <a:pt x="238253" y="1902358"/>
                </a:cubicBezTo>
                <a:cubicBezTo>
                  <a:pt x="238253" y="1902358"/>
                  <a:pt x="238253" y="1899349"/>
                  <a:pt x="241264" y="1899349"/>
                </a:cubicBezTo>
                <a:cubicBezTo>
                  <a:pt x="238253" y="1899349"/>
                  <a:pt x="235242" y="1902358"/>
                  <a:pt x="235242" y="1902358"/>
                </a:cubicBezTo>
                <a:cubicBezTo>
                  <a:pt x="235242" y="1902358"/>
                  <a:pt x="235242" y="1902358"/>
                  <a:pt x="238253" y="1902358"/>
                </a:cubicBezTo>
                <a:cubicBezTo>
                  <a:pt x="226209" y="1914394"/>
                  <a:pt x="214165" y="1926429"/>
                  <a:pt x="205131" y="1935456"/>
                </a:cubicBezTo>
                <a:cubicBezTo>
                  <a:pt x="196098" y="1944483"/>
                  <a:pt x="190076" y="1950501"/>
                  <a:pt x="202120" y="1947492"/>
                </a:cubicBezTo>
                <a:cubicBezTo>
                  <a:pt x="193087" y="1953510"/>
                  <a:pt x="181043" y="1956519"/>
                  <a:pt x="172010" y="1959528"/>
                </a:cubicBezTo>
                <a:cubicBezTo>
                  <a:pt x="150932" y="1980590"/>
                  <a:pt x="138888" y="1989617"/>
                  <a:pt x="126844" y="1998644"/>
                </a:cubicBezTo>
                <a:cubicBezTo>
                  <a:pt x="114800" y="2010679"/>
                  <a:pt x="102755" y="2019706"/>
                  <a:pt x="66623" y="2043777"/>
                </a:cubicBezTo>
                <a:cubicBezTo>
                  <a:pt x="72645" y="2037760"/>
                  <a:pt x="90711" y="2022715"/>
                  <a:pt x="84689" y="2022715"/>
                </a:cubicBezTo>
                <a:cubicBezTo>
                  <a:pt x="63612" y="2043777"/>
                  <a:pt x="45545" y="2052804"/>
                  <a:pt x="36512" y="2055813"/>
                </a:cubicBezTo>
                <a:cubicBezTo>
                  <a:pt x="36512" y="2055813"/>
                  <a:pt x="36512" y="2055813"/>
                  <a:pt x="39523" y="2049795"/>
                </a:cubicBezTo>
                <a:cubicBezTo>
                  <a:pt x="39523" y="2049795"/>
                  <a:pt x="42534" y="2046786"/>
                  <a:pt x="42534" y="2043777"/>
                </a:cubicBezTo>
                <a:cubicBezTo>
                  <a:pt x="45545" y="2040769"/>
                  <a:pt x="48556" y="2037760"/>
                  <a:pt x="51567" y="2031742"/>
                </a:cubicBezTo>
                <a:cubicBezTo>
                  <a:pt x="57589" y="2025724"/>
                  <a:pt x="60600" y="2016697"/>
                  <a:pt x="66623" y="2010679"/>
                </a:cubicBezTo>
                <a:cubicBezTo>
                  <a:pt x="72645" y="2001653"/>
                  <a:pt x="78667" y="1992626"/>
                  <a:pt x="72645" y="1998644"/>
                </a:cubicBezTo>
                <a:cubicBezTo>
                  <a:pt x="78667" y="1983599"/>
                  <a:pt x="75656" y="1983599"/>
                  <a:pt x="72645" y="1986608"/>
                </a:cubicBezTo>
                <a:cubicBezTo>
                  <a:pt x="69634" y="1989617"/>
                  <a:pt x="66623" y="1992626"/>
                  <a:pt x="69634" y="1983599"/>
                </a:cubicBezTo>
                <a:cubicBezTo>
                  <a:pt x="69634" y="1983599"/>
                  <a:pt x="72645" y="1980590"/>
                  <a:pt x="75656" y="1974572"/>
                </a:cubicBezTo>
                <a:cubicBezTo>
                  <a:pt x="78667" y="1971563"/>
                  <a:pt x="78667" y="1965545"/>
                  <a:pt x="78667" y="1959528"/>
                </a:cubicBezTo>
                <a:cubicBezTo>
                  <a:pt x="84689" y="1953510"/>
                  <a:pt x="81678" y="1956519"/>
                  <a:pt x="81678" y="1959528"/>
                </a:cubicBezTo>
                <a:cubicBezTo>
                  <a:pt x="81678" y="1959528"/>
                  <a:pt x="84689" y="1959528"/>
                  <a:pt x="93722" y="1944483"/>
                </a:cubicBezTo>
                <a:cubicBezTo>
                  <a:pt x="102755" y="1923421"/>
                  <a:pt x="111789" y="1908376"/>
                  <a:pt x="120822" y="1890322"/>
                </a:cubicBezTo>
                <a:cubicBezTo>
                  <a:pt x="129855" y="1875278"/>
                  <a:pt x="138888" y="1857224"/>
                  <a:pt x="150932" y="1839171"/>
                </a:cubicBezTo>
                <a:cubicBezTo>
                  <a:pt x="165988" y="1812090"/>
                  <a:pt x="159966" y="1818108"/>
                  <a:pt x="153943" y="1824126"/>
                </a:cubicBezTo>
                <a:cubicBezTo>
                  <a:pt x="144910" y="1830144"/>
                  <a:pt x="138888" y="1839171"/>
                  <a:pt x="153943" y="1815099"/>
                </a:cubicBezTo>
                <a:cubicBezTo>
                  <a:pt x="159966" y="1812090"/>
                  <a:pt x="162977" y="1809081"/>
                  <a:pt x="168999" y="1803064"/>
                </a:cubicBezTo>
                <a:cubicBezTo>
                  <a:pt x="172010" y="1800055"/>
                  <a:pt x="175021" y="1797046"/>
                  <a:pt x="178032" y="1794037"/>
                </a:cubicBezTo>
                <a:cubicBezTo>
                  <a:pt x="181043" y="1788019"/>
                  <a:pt x="184054" y="1785010"/>
                  <a:pt x="187065" y="1782001"/>
                </a:cubicBezTo>
                <a:cubicBezTo>
                  <a:pt x="193087" y="1769965"/>
                  <a:pt x="187065" y="1766957"/>
                  <a:pt x="199109" y="1748903"/>
                </a:cubicBezTo>
                <a:cubicBezTo>
                  <a:pt x="199109" y="1748903"/>
                  <a:pt x="199109" y="1748903"/>
                  <a:pt x="205131" y="1754921"/>
                </a:cubicBezTo>
                <a:cubicBezTo>
                  <a:pt x="214165" y="1739876"/>
                  <a:pt x="223198" y="1724832"/>
                  <a:pt x="226209" y="1727841"/>
                </a:cubicBezTo>
                <a:cubicBezTo>
                  <a:pt x="232231" y="1715805"/>
                  <a:pt x="241264" y="1706778"/>
                  <a:pt x="247286" y="1700760"/>
                </a:cubicBezTo>
                <a:cubicBezTo>
                  <a:pt x="253308" y="1685716"/>
                  <a:pt x="247286" y="1688725"/>
                  <a:pt x="238253" y="1694742"/>
                </a:cubicBezTo>
                <a:cubicBezTo>
                  <a:pt x="229220" y="1700760"/>
                  <a:pt x="217176" y="1709787"/>
                  <a:pt x="214165" y="1712796"/>
                </a:cubicBezTo>
                <a:cubicBezTo>
                  <a:pt x="235242" y="1691733"/>
                  <a:pt x="244275" y="1673680"/>
                  <a:pt x="262342" y="1667662"/>
                </a:cubicBezTo>
                <a:cubicBezTo>
                  <a:pt x="262342" y="1667662"/>
                  <a:pt x="262342" y="1667662"/>
                  <a:pt x="247286" y="1688725"/>
                </a:cubicBezTo>
                <a:cubicBezTo>
                  <a:pt x="289441" y="1649609"/>
                  <a:pt x="271375" y="1640582"/>
                  <a:pt x="298474" y="1631555"/>
                </a:cubicBezTo>
                <a:cubicBezTo>
                  <a:pt x="286430" y="1643591"/>
                  <a:pt x="277397" y="1664653"/>
                  <a:pt x="286430" y="1658635"/>
                </a:cubicBezTo>
                <a:cubicBezTo>
                  <a:pt x="286430" y="1658635"/>
                  <a:pt x="286430" y="1658635"/>
                  <a:pt x="301485" y="1634564"/>
                </a:cubicBezTo>
                <a:cubicBezTo>
                  <a:pt x="304496" y="1634564"/>
                  <a:pt x="292452" y="1649609"/>
                  <a:pt x="301485" y="1640582"/>
                </a:cubicBezTo>
                <a:cubicBezTo>
                  <a:pt x="304496" y="1631555"/>
                  <a:pt x="310519" y="1616510"/>
                  <a:pt x="313530" y="1610493"/>
                </a:cubicBezTo>
                <a:cubicBezTo>
                  <a:pt x="322563" y="1598457"/>
                  <a:pt x="331596" y="1586421"/>
                  <a:pt x="340629" y="1577394"/>
                </a:cubicBezTo>
                <a:cubicBezTo>
                  <a:pt x="337618" y="1580403"/>
                  <a:pt x="340629" y="1583412"/>
                  <a:pt x="343640" y="1577394"/>
                </a:cubicBezTo>
                <a:cubicBezTo>
                  <a:pt x="343640" y="1577394"/>
                  <a:pt x="343640" y="1577394"/>
                  <a:pt x="361707" y="1550314"/>
                </a:cubicBezTo>
                <a:cubicBezTo>
                  <a:pt x="355684" y="1559341"/>
                  <a:pt x="364718" y="1553323"/>
                  <a:pt x="373751" y="1541287"/>
                </a:cubicBezTo>
                <a:cubicBezTo>
                  <a:pt x="403862" y="1511198"/>
                  <a:pt x="382784" y="1505180"/>
                  <a:pt x="409884" y="1487127"/>
                </a:cubicBezTo>
                <a:cubicBezTo>
                  <a:pt x="406873" y="1490136"/>
                  <a:pt x="406873" y="1490136"/>
                  <a:pt x="403862" y="1496153"/>
                </a:cubicBezTo>
                <a:cubicBezTo>
                  <a:pt x="403862" y="1496153"/>
                  <a:pt x="403862" y="1496153"/>
                  <a:pt x="415906" y="1484118"/>
                </a:cubicBezTo>
                <a:cubicBezTo>
                  <a:pt x="406873" y="1472082"/>
                  <a:pt x="479138" y="1411904"/>
                  <a:pt x="470105" y="1399868"/>
                </a:cubicBezTo>
                <a:cubicBezTo>
                  <a:pt x="491182" y="1387832"/>
                  <a:pt x="476127" y="1399868"/>
                  <a:pt x="461072" y="1426948"/>
                </a:cubicBezTo>
                <a:cubicBezTo>
                  <a:pt x="467094" y="1420930"/>
                  <a:pt x="473116" y="1417921"/>
                  <a:pt x="479138" y="1411904"/>
                </a:cubicBezTo>
                <a:cubicBezTo>
                  <a:pt x="473116" y="1420930"/>
                  <a:pt x="467094" y="1423939"/>
                  <a:pt x="461072" y="1432966"/>
                </a:cubicBezTo>
                <a:cubicBezTo>
                  <a:pt x="488171" y="1414913"/>
                  <a:pt x="503227" y="1387832"/>
                  <a:pt x="512260" y="1372788"/>
                </a:cubicBezTo>
                <a:cubicBezTo>
                  <a:pt x="521293" y="1363761"/>
                  <a:pt x="515271" y="1387832"/>
                  <a:pt x="536348" y="1360752"/>
                </a:cubicBezTo>
                <a:cubicBezTo>
                  <a:pt x="569470" y="1321636"/>
                  <a:pt x="521293" y="1357743"/>
                  <a:pt x="542370" y="1336681"/>
                </a:cubicBezTo>
                <a:cubicBezTo>
                  <a:pt x="548392" y="1330663"/>
                  <a:pt x="554415" y="1327654"/>
                  <a:pt x="563448" y="1324645"/>
                </a:cubicBezTo>
                <a:cubicBezTo>
                  <a:pt x="584525" y="1294556"/>
                  <a:pt x="608614" y="1279511"/>
                  <a:pt x="632702" y="1255440"/>
                </a:cubicBezTo>
                <a:cubicBezTo>
                  <a:pt x="638724" y="1249422"/>
                  <a:pt x="638724" y="1246413"/>
                  <a:pt x="641735" y="1246413"/>
                </a:cubicBezTo>
                <a:cubicBezTo>
                  <a:pt x="668835" y="1225350"/>
                  <a:pt x="686901" y="1189243"/>
                  <a:pt x="707979" y="1174199"/>
                </a:cubicBezTo>
                <a:cubicBezTo>
                  <a:pt x="704968" y="1180217"/>
                  <a:pt x="723034" y="1168181"/>
                  <a:pt x="726045" y="1168181"/>
                </a:cubicBezTo>
                <a:cubicBezTo>
                  <a:pt x="738089" y="1156145"/>
                  <a:pt x="747122" y="1144109"/>
                  <a:pt x="759167" y="1132074"/>
                </a:cubicBezTo>
                <a:cubicBezTo>
                  <a:pt x="744111" y="1147118"/>
                  <a:pt x="747122" y="1150127"/>
                  <a:pt x="747122" y="1156145"/>
                </a:cubicBezTo>
                <a:cubicBezTo>
                  <a:pt x="759167" y="1147118"/>
                  <a:pt x="762178" y="1141101"/>
                  <a:pt x="768200" y="1132074"/>
                </a:cubicBezTo>
                <a:cubicBezTo>
                  <a:pt x="765189" y="1138092"/>
                  <a:pt x="762178" y="1144109"/>
                  <a:pt x="768200" y="1141101"/>
                </a:cubicBezTo>
                <a:cubicBezTo>
                  <a:pt x="768200" y="1141101"/>
                  <a:pt x="768200" y="1141101"/>
                  <a:pt x="801322" y="1101985"/>
                </a:cubicBezTo>
                <a:cubicBezTo>
                  <a:pt x="798311" y="1101985"/>
                  <a:pt x="792288" y="1108002"/>
                  <a:pt x="789277" y="1111011"/>
                </a:cubicBezTo>
                <a:cubicBezTo>
                  <a:pt x="798311" y="1101985"/>
                  <a:pt x="816377" y="1080922"/>
                  <a:pt x="831432" y="1071895"/>
                </a:cubicBezTo>
                <a:cubicBezTo>
                  <a:pt x="834443" y="1074904"/>
                  <a:pt x="828421" y="1080922"/>
                  <a:pt x="828421" y="1083931"/>
                </a:cubicBezTo>
                <a:cubicBezTo>
                  <a:pt x="816377" y="1089949"/>
                  <a:pt x="810355" y="1098976"/>
                  <a:pt x="807344" y="1104993"/>
                </a:cubicBezTo>
                <a:cubicBezTo>
                  <a:pt x="834443" y="1083931"/>
                  <a:pt x="816377" y="1101985"/>
                  <a:pt x="831432" y="1092958"/>
                </a:cubicBezTo>
                <a:cubicBezTo>
                  <a:pt x="846488" y="1077913"/>
                  <a:pt x="852510" y="1065877"/>
                  <a:pt x="843476" y="1065877"/>
                </a:cubicBezTo>
                <a:cubicBezTo>
                  <a:pt x="864554" y="1050833"/>
                  <a:pt x="873587" y="1047824"/>
                  <a:pt x="891653" y="1023753"/>
                </a:cubicBezTo>
                <a:cubicBezTo>
                  <a:pt x="891653" y="1023753"/>
                  <a:pt x="891653" y="1023753"/>
                  <a:pt x="891653" y="1032779"/>
                </a:cubicBezTo>
                <a:cubicBezTo>
                  <a:pt x="891653" y="1032779"/>
                  <a:pt x="891653" y="1032779"/>
                  <a:pt x="909720" y="1014726"/>
                </a:cubicBezTo>
                <a:cubicBezTo>
                  <a:pt x="909720" y="1014726"/>
                  <a:pt x="909720" y="1014726"/>
                  <a:pt x="897676" y="1035788"/>
                </a:cubicBezTo>
                <a:cubicBezTo>
                  <a:pt x="936819" y="1005699"/>
                  <a:pt x="897676" y="1020744"/>
                  <a:pt x="942842" y="987645"/>
                </a:cubicBezTo>
                <a:cubicBezTo>
                  <a:pt x="942842" y="987645"/>
                  <a:pt x="942842" y="987645"/>
                  <a:pt x="945853" y="993663"/>
                </a:cubicBezTo>
                <a:cubicBezTo>
                  <a:pt x="960908" y="978619"/>
                  <a:pt x="957897" y="966583"/>
                  <a:pt x="975963" y="960565"/>
                </a:cubicBezTo>
                <a:cubicBezTo>
                  <a:pt x="991018" y="945520"/>
                  <a:pt x="945853" y="975610"/>
                  <a:pt x="978974" y="945520"/>
                </a:cubicBezTo>
                <a:cubicBezTo>
                  <a:pt x="988007" y="942512"/>
                  <a:pt x="1003063" y="933485"/>
                  <a:pt x="1015107" y="924458"/>
                </a:cubicBezTo>
                <a:cubicBezTo>
                  <a:pt x="1024140" y="915431"/>
                  <a:pt x="1009085" y="924458"/>
                  <a:pt x="1000052" y="930476"/>
                </a:cubicBezTo>
                <a:cubicBezTo>
                  <a:pt x="1048229" y="888351"/>
                  <a:pt x="1042206" y="921449"/>
                  <a:pt x="1087372" y="876315"/>
                </a:cubicBezTo>
                <a:cubicBezTo>
                  <a:pt x="1066295" y="888351"/>
                  <a:pt x="1093395" y="858262"/>
                  <a:pt x="1054251" y="888351"/>
                </a:cubicBezTo>
                <a:cubicBezTo>
                  <a:pt x="1072317" y="870297"/>
                  <a:pt x="1096406" y="864280"/>
                  <a:pt x="1114472" y="846226"/>
                </a:cubicBezTo>
                <a:cubicBezTo>
                  <a:pt x="1114472" y="846226"/>
                  <a:pt x="1114472" y="846226"/>
                  <a:pt x="1105439" y="861271"/>
                </a:cubicBezTo>
                <a:cubicBezTo>
                  <a:pt x="1111461" y="855253"/>
                  <a:pt x="1120494" y="846226"/>
                  <a:pt x="1123505" y="843217"/>
                </a:cubicBezTo>
                <a:cubicBezTo>
                  <a:pt x="1123505" y="843217"/>
                  <a:pt x="1123505" y="843217"/>
                  <a:pt x="1123505" y="849235"/>
                </a:cubicBezTo>
                <a:cubicBezTo>
                  <a:pt x="1144583" y="822155"/>
                  <a:pt x="1174693" y="816137"/>
                  <a:pt x="1180715" y="795074"/>
                </a:cubicBezTo>
                <a:cubicBezTo>
                  <a:pt x="1177704" y="813128"/>
                  <a:pt x="1198782" y="780030"/>
                  <a:pt x="1210826" y="777021"/>
                </a:cubicBezTo>
                <a:cubicBezTo>
                  <a:pt x="1195771" y="798083"/>
                  <a:pt x="1153616" y="822155"/>
                  <a:pt x="1156627" y="831181"/>
                </a:cubicBezTo>
                <a:cubicBezTo>
                  <a:pt x="1165660" y="825164"/>
                  <a:pt x="1171682" y="816137"/>
                  <a:pt x="1183726" y="810119"/>
                </a:cubicBezTo>
                <a:cubicBezTo>
                  <a:pt x="1177704" y="816137"/>
                  <a:pt x="1168671" y="825164"/>
                  <a:pt x="1168671" y="831181"/>
                </a:cubicBezTo>
                <a:cubicBezTo>
                  <a:pt x="1204804" y="810119"/>
                  <a:pt x="1216848" y="786048"/>
                  <a:pt x="1234914" y="771003"/>
                </a:cubicBezTo>
                <a:cubicBezTo>
                  <a:pt x="1222870" y="780030"/>
                  <a:pt x="1210826" y="789056"/>
                  <a:pt x="1201793" y="798083"/>
                </a:cubicBezTo>
                <a:cubicBezTo>
                  <a:pt x="1198782" y="789056"/>
                  <a:pt x="1213837" y="786048"/>
                  <a:pt x="1219859" y="771003"/>
                </a:cubicBezTo>
                <a:cubicBezTo>
                  <a:pt x="1240937" y="764985"/>
                  <a:pt x="1249970" y="746932"/>
                  <a:pt x="1265025" y="740914"/>
                </a:cubicBezTo>
                <a:cubicBezTo>
                  <a:pt x="1262014" y="743923"/>
                  <a:pt x="1262014" y="743923"/>
                  <a:pt x="1259003" y="746932"/>
                </a:cubicBezTo>
                <a:cubicBezTo>
                  <a:pt x="1295136" y="719851"/>
                  <a:pt x="1316213" y="722860"/>
                  <a:pt x="1331268" y="713833"/>
                </a:cubicBezTo>
                <a:cubicBezTo>
                  <a:pt x="1346324" y="704807"/>
                  <a:pt x="1370412" y="677726"/>
                  <a:pt x="1358368" y="683744"/>
                </a:cubicBezTo>
                <a:cubicBezTo>
                  <a:pt x="1370412" y="671708"/>
                  <a:pt x="1310191" y="719851"/>
                  <a:pt x="1325246" y="695780"/>
                </a:cubicBezTo>
                <a:cubicBezTo>
                  <a:pt x="1355357" y="692771"/>
                  <a:pt x="1367401" y="659673"/>
                  <a:pt x="1418589" y="635601"/>
                </a:cubicBezTo>
                <a:cubicBezTo>
                  <a:pt x="1400523" y="653655"/>
                  <a:pt x="1436656" y="632592"/>
                  <a:pt x="1421600" y="647637"/>
                </a:cubicBezTo>
                <a:cubicBezTo>
                  <a:pt x="1442678" y="632592"/>
                  <a:pt x="1442678" y="629584"/>
                  <a:pt x="1448700" y="620557"/>
                </a:cubicBezTo>
                <a:cubicBezTo>
                  <a:pt x="1448700" y="620557"/>
                  <a:pt x="1448700" y="620557"/>
                  <a:pt x="1460744" y="617548"/>
                </a:cubicBezTo>
                <a:cubicBezTo>
                  <a:pt x="1484832" y="590468"/>
                  <a:pt x="1460744" y="605512"/>
                  <a:pt x="1502899" y="569405"/>
                </a:cubicBezTo>
                <a:cubicBezTo>
                  <a:pt x="1490855" y="584450"/>
                  <a:pt x="1526987" y="563387"/>
                  <a:pt x="1514943" y="575423"/>
                </a:cubicBezTo>
                <a:cubicBezTo>
                  <a:pt x="1529998" y="566396"/>
                  <a:pt x="1539032" y="557369"/>
                  <a:pt x="1548065" y="548343"/>
                </a:cubicBezTo>
                <a:cubicBezTo>
                  <a:pt x="1548065" y="548343"/>
                  <a:pt x="1548065" y="548343"/>
                  <a:pt x="1545054" y="548343"/>
                </a:cubicBezTo>
                <a:cubicBezTo>
                  <a:pt x="1590220" y="518253"/>
                  <a:pt x="1587209" y="530289"/>
                  <a:pt x="1626352" y="497191"/>
                </a:cubicBezTo>
                <a:cubicBezTo>
                  <a:pt x="1626352" y="497191"/>
                  <a:pt x="1626352" y="497191"/>
                  <a:pt x="1620330" y="497191"/>
                </a:cubicBezTo>
                <a:cubicBezTo>
                  <a:pt x="1647430" y="476128"/>
                  <a:pt x="1677540" y="455066"/>
                  <a:pt x="1710662" y="434004"/>
                </a:cubicBezTo>
                <a:cubicBezTo>
                  <a:pt x="1740773" y="415950"/>
                  <a:pt x="1773894" y="394888"/>
                  <a:pt x="1804005" y="376834"/>
                </a:cubicBezTo>
                <a:cubicBezTo>
                  <a:pt x="1804005" y="376834"/>
                  <a:pt x="1804005" y="376834"/>
                  <a:pt x="1779917" y="385861"/>
                </a:cubicBezTo>
                <a:cubicBezTo>
                  <a:pt x="1788950" y="382852"/>
                  <a:pt x="1819060" y="358780"/>
                  <a:pt x="1837127" y="349754"/>
                </a:cubicBezTo>
                <a:cubicBezTo>
                  <a:pt x="1834116" y="352763"/>
                  <a:pt x="1828094" y="358780"/>
                  <a:pt x="1825082" y="358780"/>
                </a:cubicBezTo>
                <a:cubicBezTo>
                  <a:pt x="1828094" y="361789"/>
                  <a:pt x="1837127" y="361789"/>
                  <a:pt x="1852182" y="352763"/>
                </a:cubicBezTo>
                <a:cubicBezTo>
                  <a:pt x="1852182" y="352763"/>
                  <a:pt x="1852182" y="352763"/>
                  <a:pt x="1855193" y="346745"/>
                </a:cubicBezTo>
                <a:cubicBezTo>
                  <a:pt x="1855193" y="346745"/>
                  <a:pt x="1855193" y="346745"/>
                  <a:pt x="1861215" y="346745"/>
                </a:cubicBezTo>
                <a:cubicBezTo>
                  <a:pt x="1882293" y="331700"/>
                  <a:pt x="1852182" y="343736"/>
                  <a:pt x="1873260" y="331700"/>
                </a:cubicBezTo>
                <a:cubicBezTo>
                  <a:pt x="1894337" y="334709"/>
                  <a:pt x="1966602" y="277540"/>
                  <a:pt x="1990691" y="277540"/>
                </a:cubicBezTo>
                <a:cubicBezTo>
                  <a:pt x="2002735" y="259486"/>
                  <a:pt x="1951547" y="298602"/>
                  <a:pt x="1963591" y="283557"/>
                </a:cubicBezTo>
                <a:cubicBezTo>
                  <a:pt x="1969614" y="280548"/>
                  <a:pt x="1972624" y="280548"/>
                  <a:pt x="1987680" y="271522"/>
                </a:cubicBezTo>
                <a:cubicBezTo>
                  <a:pt x="1987680" y="271522"/>
                  <a:pt x="1987680" y="271522"/>
                  <a:pt x="1981658" y="268513"/>
                </a:cubicBezTo>
                <a:cubicBezTo>
                  <a:pt x="2047901" y="235415"/>
                  <a:pt x="2075001" y="223379"/>
                  <a:pt x="2132211" y="190281"/>
                </a:cubicBezTo>
                <a:cubicBezTo>
                  <a:pt x="2132211" y="190281"/>
                  <a:pt x="2132211" y="190281"/>
                  <a:pt x="2132211" y="193290"/>
                </a:cubicBezTo>
                <a:cubicBezTo>
                  <a:pt x="2153288" y="181254"/>
                  <a:pt x="2165332" y="175236"/>
                  <a:pt x="2171354" y="166209"/>
                </a:cubicBezTo>
                <a:cubicBezTo>
                  <a:pt x="2177377" y="166209"/>
                  <a:pt x="2162322" y="175236"/>
                  <a:pt x="2171354" y="172227"/>
                </a:cubicBezTo>
                <a:cubicBezTo>
                  <a:pt x="2201465" y="139129"/>
                  <a:pt x="2252653" y="142138"/>
                  <a:pt x="2270720" y="118067"/>
                </a:cubicBezTo>
                <a:cubicBezTo>
                  <a:pt x="2270720" y="124084"/>
                  <a:pt x="2282764" y="124084"/>
                  <a:pt x="2291797" y="124084"/>
                </a:cubicBezTo>
                <a:cubicBezTo>
                  <a:pt x="2324919" y="109040"/>
                  <a:pt x="2339974" y="100013"/>
                  <a:pt x="2339974" y="100013"/>
                </a:cubicBezTo>
                <a:close/>
                <a:moveTo>
                  <a:pt x="2312034" y="74613"/>
                </a:moveTo>
                <a:cubicBezTo>
                  <a:pt x="2312034" y="77788"/>
                  <a:pt x="2317749" y="77788"/>
                  <a:pt x="2312034" y="84138"/>
                </a:cubicBezTo>
                <a:cubicBezTo>
                  <a:pt x="2314892" y="84138"/>
                  <a:pt x="2303462" y="87313"/>
                  <a:pt x="2312034" y="74613"/>
                </a:cubicBezTo>
                <a:close/>
                <a:moveTo>
                  <a:pt x="2713037" y="69850"/>
                </a:moveTo>
                <a:lnTo>
                  <a:pt x="2693987" y="80963"/>
                </a:lnTo>
                <a:lnTo>
                  <a:pt x="2700337" y="74613"/>
                </a:lnTo>
                <a:close/>
                <a:moveTo>
                  <a:pt x="2733675" y="36116"/>
                </a:moveTo>
                <a:cubicBezTo>
                  <a:pt x="2733675" y="36116"/>
                  <a:pt x="2733675" y="36116"/>
                  <a:pt x="2733675" y="38894"/>
                </a:cubicBezTo>
                <a:cubicBezTo>
                  <a:pt x="2733675" y="38894"/>
                  <a:pt x="2733675" y="38894"/>
                  <a:pt x="2730500" y="44451"/>
                </a:cubicBezTo>
                <a:cubicBezTo>
                  <a:pt x="2730500" y="44451"/>
                  <a:pt x="2730500" y="44451"/>
                  <a:pt x="2720975" y="44451"/>
                </a:cubicBezTo>
                <a:cubicBezTo>
                  <a:pt x="2724150" y="44451"/>
                  <a:pt x="2727325" y="41673"/>
                  <a:pt x="2730500" y="38894"/>
                </a:cubicBezTo>
                <a:cubicBezTo>
                  <a:pt x="2730500" y="38894"/>
                  <a:pt x="2730500" y="36116"/>
                  <a:pt x="2733675" y="36116"/>
                </a:cubicBezTo>
                <a:close/>
                <a:moveTo>
                  <a:pt x="2733675" y="33338"/>
                </a:moveTo>
                <a:lnTo>
                  <a:pt x="2735262" y="33338"/>
                </a:lnTo>
                <a:lnTo>
                  <a:pt x="2736850" y="33338"/>
                </a:lnTo>
                <a:lnTo>
                  <a:pt x="2735262" y="34728"/>
                </a:lnTo>
                <a:lnTo>
                  <a:pt x="2735262" y="34926"/>
                </a:lnTo>
                <a:lnTo>
                  <a:pt x="2735035" y="34926"/>
                </a:lnTo>
                <a:lnTo>
                  <a:pt x="2733675" y="36116"/>
                </a:lnTo>
                <a:lnTo>
                  <a:pt x="2733675" y="34926"/>
                </a:lnTo>
                <a:close/>
                <a:moveTo>
                  <a:pt x="2727325" y="23813"/>
                </a:moveTo>
                <a:cubicBezTo>
                  <a:pt x="2727325" y="23813"/>
                  <a:pt x="2727325" y="23813"/>
                  <a:pt x="2730500" y="26988"/>
                </a:cubicBezTo>
                <a:cubicBezTo>
                  <a:pt x="2730500" y="30163"/>
                  <a:pt x="2730500" y="30163"/>
                  <a:pt x="2730500" y="30163"/>
                </a:cubicBezTo>
                <a:cubicBezTo>
                  <a:pt x="2730500" y="26988"/>
                  <a:pt x="2730500" y="26988"/>
                  <a:pt x="2727325" y="23813"/>
                </a:cubicBezTo>
                <a:close/>
                <a:moveTo>
                  <a:pt x="2720975" y="14288"/>
                </a:moveTo>
                <a:cubicBezTo>
                  <a:pt x="2714955" y="29346"/>
                  <a:pt x="2708935" y="41392"/>
                  <a:pt x="2702916" y="53438"/>
                </a:cubicBezTo>
                <a:cubicBezTo>
                  <a:pt x="2702916" y="53438"/>
                  <a:pt x="2702916" y="53438"/>
                  <a:pt x="2708935" y="47415"/>
                </a:cubicBezTo>
                <a:cubicBezTo>
                  <a:pt x="2708935" y="50427"/>
                  <a:pt x="2705925" y="56450"/>
                  <a:pt x="2699906" y="62473"/>
                </a:cubicBezTo>
                <a:cubicBezTo>
                  <a:pt x="2561449" y="330501"/>
                  <a:pt x="2392893" y="580460"/>
                  <a:pt x="2206277" y="809338"/>
                </a:cubicBezTo>
                <a:cubicBezTo>
                  <a:pt x="2206277" y="809338"/>
                  <a:pt x="2203267" y="809338"/>
                  <a:pt x="2203267" y="812350"/>
                </a:cubicBezTo>
                <a:cubicBezTo>
                  <a:pt x="2203267" y="812350"/>
                  <a:pt x="2200258" y="815361"/>
                  <a:pt x="2200258" y="815361"/>
                </a:cubicBezTo>
                <a:cubicBezTo>
                  <a:pt x="2191228" y="824396"/>
                  <a:pt x="2182198" y="836442"/>
                  <a:pt x="2176178" y="845477"/>
                </a:cubicBezTo>
                <a:cubicBezTo>
                  <a:pt x="2173168" y="845477"/>
                  <a:pt x="2173168" y="845477"/>
                  <a:pt x="2173168" y="845477"/>
                </a:cubicBezTo>
                <a:cubicBezTo>
                  <a:pt x="2164138" y="860535"/>
                  <a:pt x="2152098" y="872581"/>
                  <a:pt x="2143069" y="884627"/>
                </a:cubicBezTo>
                <a:cubicBezTo>
                  <a:pt x="2140059" y="887639"/>
                  <a:pt x="2140059" y="893662"/>
                  <a:pt x="2140059" y="893662"/>
                </a:cubicBezTo>
                <a:cubicBezTo>
                  <a:pt x="2134039" y="899685"/>
                  <a:pt x="2137049" y="893662"/>
                  <a:pt x="2137049" y="890650"/>
                </a:cubicBezTo>
                <a:cubicBezTo>
                  <a:pt x="2137049" y="893662"/>
                  <a:pt x="2134039" y="893662"/>
                  <a:pt x="2134039" y="896673"/>
                </a:cubicBezTo>
                <a:cubicBezTo>
                  <a:pt x="2134039" y="896673"/>
                  <a:pt x="2134039" y="896673"/>
                  <a:pt x="2118990" y="914743"/>
                </a:cubicBezTo>
                <a:lnTo>
                  <a:pt x="2056251" y="985702"/>
                </a:lnTo>
                <a:lnTo>
                  <a:pt x="2050890" y="989279"/>
                </a:lnTo>
                <a:cubicBezTo>
                  <a:pt x="2049761" y="990032"/>
                  <a:pt x="2049761" y="990032"/>
                  <a:pt x="2049761" y="990032"/>
                </a:cubicBezTo>
                <a:lnTo>
                  <a:pt x="2049761" y="991537"/>
                </a:lnTo>
                <a:lnTo>
                  <a:pt x="2040731" y="999066"/>
                </a:lnTo>
                <a:cubicBezTo>
                  <a:pt x="2019662" y="1023159"/>
                  <a:pt x="1998592" y="1047251"/>
                  <a:pt x="1974513" y="1071344"/>
                </a:cubicBezTo>
                <a:cubicBezTo>
                  <a:pt x="1974513" y="1077367"/>
                  <a:pt x="1965483" y="1086401"/>
                  <a:pt x="1962473" y="1092424"/>
                </a:cubicBezTo>
                <a:cubicBezTo>
                  <a:pt x="1938394" y="1113505"/>
                  <a:pt x="1908294" y="1146632"/>
                  <a:pt x="1881205" y="1173736"/>
                </a:cubicBezTo>
                <a:cubicBezTo>
                  <a:pt x="1860136" y="1191806"/>
                  <a:pt x="1845086" y="1209875"/>
                  <a:pt x="1833046" y="1218910"/>
                </a:cubicBezTo>
                <a:cubicBezTo>
                  <a:pt x="1790907" y="1261071"/>
                  <a:pt x="1748768" y="1300222"/>
                  <a:pt x="1706629" y="1339372"/>
                </a:cubicBezTo>
                <a:cubicBezTo>
                  <a:pt x="1703619" y="1348407"/>
                  <a:pt x="1703619" y="1354430"/>
                  <a:pt x="1703619" y="1357441"/>
                </a:cubicBezTo>
                <a:cubicBezTo>
                  <a:pt x="1718669" y="1339372"/>
                  <a:pt x="1748768" y="1303233"/>
                  <a:pt x="1757798" y="1303233"/>
                </a:cubicBezTo>
                <a:cubicBezTo>
                  <a:pt x="1742748" y="1321303"/>
                  <a:pt x="1715659" y="1351418"/>
                  <a:pt x="1718669" y="1354430"/>
                </a:cubicBezTo>
                <a:cubicBezTo>
                  <a:pt x="1694590" y="1363464"/>
                  <a:pt x="1748768" y="1324314"/>
                  <a:pt x="1721679" y="1339372"/>
                </a:cubicBezTo>
                <a:cubicBezTo>
                  <a:pt x="1709639" y="1351418"/>
                  <a:pt x="1706629" y="1357441"/>
                  <a:pt x="1700609" y="1363464"/>
                </a:cubicBezTo>
                <a:cubicBezTo>
                  <a:pt x="1706629" y="1354430"/>
                  <a:pt x="1685560" y="1369487"/>
                  <a:pt x="1682550" y="1372499"/>
                </a:cubicBezTo>
                <a:cubicBezTo>
                  <a:pt x="1643421" y="1405626"/>
                  <a:pt x="1619341" y="1423695"/>
                  <a:pt x="1577202" y="1459834"/>
                </a:cubicBezTo>
                <a:cubicBezTo>
                  <a:pt x="1577202" y="1459834"/>
                  <a:pt x="1574192" y="1459834"/>
                  <a:pt x="1574192" y="1459834"/>
                </a:cubicBezTo>
                <a:cubicBezTo>
                  <a:pt x="1565163" y="1468869"/>
                  <a:pt x="1556133" y="1477903"/>
                  <a:pt x="1547103" y="1483926"/>
                </a:cubicBezTo>
                <a:cubicBezTo>
                  <a:pt x="1538073" y="1501996"/>
                  <a:pt x="1532053" y="1514042"/>
                  <a:pt x="1538073" y="1514042"/>
                </a:cubicBezTo>
                <a:cubicBezTo>
                  <a:pt x="1513994" y="1535123"/>
                  <a:pt x="1510984" y="1532111"/>
                  <a:pt x="1489914" y="1553192"/>
                </a:cubicBezTo>
                <a:cubicBezTo>
                  <a:pt x="1529044" y="1529100"/>
                  <a:pt x="1483894" y="1556204"/>
                  <a:pt x="1486904" y="1565238"/>
                </a:cubicBezTo>
                <a:cubicBezTo>
                  <a:pt x="1465835" y="1586319"/>
                  <a:pt x="1474865" y="1568250"/>
                  <a:pt x="1465835" y="1577285"/>
                </a:cubicBezTo>
                <a:cubicBezTo>
                  <a:pt x="1462825" y="1580296"/>
                  <a:pt x="1453795" y="1589331"/>
                  <a:pt x="1456805" y="1592342"/>
                </a:cubicBezTo>
                <a:cubicBezTo>
                  <a:pt x="1441756" y="1598366"/>
                  <a:pt x="1462825" y="1568250"/>
                  <a:pt x="1456805" y="1565238"/>
                </a:cubicBezTo>
                <a:cubicBezTo>
                  <a:pt x="1444766" y="1574273"/>
                  <a:pt x="1432726" y="1583308"/>
                  <a:pt x="1423696" y="1592342"/>
                </a:cubicBezTo>
                <a:cubicBezTo>
                  <a:pt x="1423696" y="1592342"/>
                  <a:pt x="1423696" y="1592342"/>
                  <a:pt x="1426706" y="1595354"/>
                </a:cubicBezTo>
                <a:cubicBezTo>
                  <a:pt x="1426706" y="1595354"/>
                  <a:pt x="1426706" y="1595354"/>
                  <a:pt x="1420686" y="1598366"/>
                </a:cubicBezTo>
                <a:cubicBezTo>
                  <a:pt x="1420686" y="1598366"/>
                  <a:pt x="1420686" y="1598366"/>
                  <a:pt x="1417676" y="1595354"/>
                </a:cubicBezTo>
                <a:cubicBezTo>
                  <a:pt x="1408646" y="1604389"/>
                  <a:pt x="1396607" y="1613423"/>
                  <a:pt x="1387577" y="1622458"/>
                </a:cubicBezTo>
                <a:cubicBezTo>
                  <a:pt x="1393597" y="1631493"/>
                  <a:pt x="1405636" y="1637516"/>
                  <a:pt x="1417676" y="1631493"/>
                </a:cubicBezTo>
                <a:cubicBezTo>
                  <a:pt x="1420686" y="1637516"/>
                  <a:pt x="1393597" y="1646550"/>
                  <a:pt x="1384567" y="1652573"/>
                </a:cubicBezTo>
                <a:cubicBezTo>
                  <a:pt x="1351458" y="1670643"/>
                  <a:pt x="1348448" y="1691724"/>
                  <a:pt x="1321358" y="1709793"/>
                </a:cubicBezTo>
                <a:cubicBezTo>
                  <a:pt x="1321358" y="1709793"/>
                  <a:pt x="1321358" y="1709793"/>
                  <a:pt x="1336408" y="1691724"/>
                </a:cubicBezTo>
                <a:cubicBezTo>
                  <a:pt x="1330388" y="1691724"/>
                  <a:pt x="1300289" y="1721839"/>
                  <a:pt x="1294269" y="1727862"/>
                </a:cubicBezTo>
                <a:cubicBezTo>
                  <a:pt x="1294269" y="1727862"/>
                  <a:pt x="1303299" y="1703770"/>
                  <a:pt x="1291259" y="1709793"/>
                </a:cubicBezTo>
                <a:cubicBezTo>
                  <a:pt x="1249120" y="1739909"/>
                  <a:pt x="1219021" y="1782070"/>
                  <a:pt x="1228051" y="1788093"/>
                </a:cubicBezTo>
                <a:cubicBezTo>
                  <a:pt x="1246110" y="1770024"/>
                  <a:pt x="1267180" y="1748943"/>
                  <a:pt x="1285239" y="1730874"/>
                </a:cubicBezTo>
                <a:cubicBezTo>
                  <a:pt x="1291259" y="1733885"/>
                  <a:pt x="1243100" y="1773036"/>
                  <a:pt x="1252130" y="1776047"/>
                </a:cubicBezTo>
                <a:cubicBezTo>
                  <a:pt x="1252130" y="1776047"/>
                  <a:pt x="1252130" y="1776047"/>
                  <a:pt x="1191932" y="1821220"/>
                </a:cubicBezTo>
                <a:cubicBezTo>
                  <a:pt x="1197951" y="1815197"/>
                  <a:pt x="1219021" y="1794117"/>
                  <a:pt x="1209991" y="1800140"/>
                </a:cubicBezTo>
                <a:cubicBezTo>
                  <a:pt x="1182902" y="1818209"/>
                  <a:pt x="1194942" y="1809174"/>
                  <a:pt x="1176882" y="1818209"/>
                </a:cubicBezTo>
                <a:cubicBezTo>
                  <a:pt x="1188922" y="1803151"/>
                  <a:pt x="1203971" y="1782070"/>
                  <a:pt x="1219021" y="1760989"/>
                </a:cubicBezTo>
                <a:cubicBezTo>
                  <a:pt x="1222031" y="1757978"/>
                  <a:pt x="1222031" y="1754966"/>
                  <a:pt x="1225041" y="1751955"/>
                </a:cubicBezTo>
                <a:cubicBezTo>
                  <a:pt x="1206981" y="1764001"/>
                  <a:pt x="1191932" y="1779059"/>
                  <a:pt x="1173872" y="1791105"/>
                </a:cubicBezTo>
                <a:cubicBezTo>
                  <a:pt x="1161832" y="1812186"/>
                  <a:pt x="1155812" y="1827244"/>
                  <a:pt x="1152802" y="1836278"/>
                </a:cubicBezTo>
                <a:cubicBezTo>
                  <a:pt x="1128723" y="1851336"/>
                  <a:pt x="1125713" y="1833267"/>
                  <a:pt x="1131733" y="1827244"/>
                </a:cubicBezTo>
                <a:cubicBezTo>
                  <a:pt x="1083574" y="1860371"/>
                  <a:pt x="1098624" y="1875428"/>
                  <a:pt x="1050465" y="1908556"/>
                </a:cubicBezTo>
                <a:cubicBezTo>
                  <a:pt x="1050465" y="1908556"/>
                  <a:pt x="1050465" y="1908556"/>
                  <a:pt x="1068524" y="1899521"/>
                </a:cubicBezTo>
                <a:cubicBezTo>
                  <a:pt x="1059495" y="1908556"/>
                  <a:pt x="1017356" y="1935660"/>
                  <a:pt x="1023376" y="1932648"/>
                </a:cubicBezTo>
                <a:cubicBezTo>
                  <a:pt x="1011336" y="1938671"/>
                  <a:pt x="999296" y="1935660"/>
                  <a:pt x="1008326" y="1926625"/>
                </a:cubicBezTo>
                <a:cubicBezTo>
                  <a:pt x="1008326" y="1926625"/>
                  <a:pt x="1008326" y="1926625"/>
                  <a:pt x="975217" y="1968787"/>
                </a:cubicBezTo>
                <a:cubicBezTo>
                  <a:pt x="978227" y="1962764"/>
                  <a:pt x="969197" y="1953729"/>
                  <a:pt x="969197" y="1950717"/>
                </a:cubicBezTo>
                <a:cubicBezTo>
                  <a:pt x="954147" y="1962764"/>
                  <a:pt x="948127" y="1983844"/>
                  <a:pt x="960167" y="1977821"/>
                </a:cubicBezTo>
                <a:cubicBezTo>
                  <a:pt x="924048" y="1992879"/>
                  <a:pt x="933078" y="1989868"/>
                  <a:pt x="902978" y="2001914"/>
                </a:cubicBezTo>
                <a:cubicBezTo>
                  <a:pt x="893949" y="2007937"/>
                  <a:pt x="908998" y="2010948"/>
                  <a:pt x="918028" y="2007937"/>
                </a:cubicBezTo>
                <a:cubicBezTo>
                  <a:pt x="896959" y="2026006"/>
                  <a:pt x="884919" y="2032029"/>
                  <a:pt x="872879" y="2038052"/>
                </a:cubicBezTo>
                <a:cubicBezTo>
                  <a:pt x="896959" y="2016971"/>
                  <a:pt x="884919" y="2013960"/>
                  <a:pt x="875889" y="2007937"/>
                </a:cubicBezTo>
                <a:cubicBezTo>
                  <a:pt x="866859" y="2013960"/>
                  <a:pt x="860839" y="2019983"/>
                  <a:pt x="851810" y="2022995"/>
                </a:cubicBezTo>
                <a:cubicBezTo>
                  <a:pt x="836760" y="2044075"/>
                  <a:pt x="824720" y="2062145"/>
                  <a:pt x="809671" y="2080214"/>
                </a:cubicBezTo>
                <a:cubicBezTo>
                  <a:pt x="812681" y="2077203"/>
                  <a:pt x="812681" y="2062145"/>
                  <a:pt x="809671" y="2062145"/>
                </a:cubicBezTo>
                <a:cubicBezTo>
                  <a:pt x="809671" y="2074191"/>
                  <a:pt x="719373" y="2137434"/>
                  <a:pt x="674224" y="2164538"/>
                </a:cubicBezTo>
                <a:cubicBezTo>
                  <a:pt x="674224" y="2164538"/>
                  <a:pt x="674224" y="2164538"/>
                  <a:pt x="680244" y="2158514"/>
                </a:cubicBezTo>
                <a:cubicBezTo>
                  <a:pt x="689274" y="2149480"/>
                  <a:pt x="650144" y="2173572"/>
                  <a:pt x="635095" y="2185618"/>
                </a:cubicBezTo>
                <a:cubicBezTo>
                  <a:pt x="638105" y="2182607"/>
                  <a:pt x="641115" y="2179595"/>
                  <a:pt x="647135" y="2176584"/>
                </a:cubicBezTo>
                <a:cubicBezTo>
                  <a:pt x="614025" y="2188630"/>
                  <a:pt x="617035" y="2212722"/>
                  <a:pt x="580916" y="2224769"/>
                </a:cubicBezTo>
                <a:cubicBezTo>
                  <a:pt x="608006" y="2209711"/>
                  <a:pt x="614025" y="2200676"/>
                  <a:pt x="608006" y="2200676"/>
                </a:cubicBezTo>
                <a:cubicBezTo>
                  <a:pt x="586936" y="2215734"/>
                  <a:pt x="532757" y="2245850"/>
                  <a:pt x="550817" y="2248861"/>
                </a:cubicBezTo>
                <a:cubicBezTo>
                  <a:pt x="535767" y="2257896"/>
                  <a:pt x="520718" y="2266930"/>
                  <a:pt x="520718" y="2260907"/>
                </a:cubicBezTo>
                <a:cubicBezTo>
                  <a:pt x="502658" y="2272954"/>
                  <a:pt x="484598" y="2288011"/>
                  <a:pt x="466539" y="2300057"/>
                </a:cubicBezTo>
                <a:cubicBezTo>
                  <a:pt x="469549" y="2297046"/>
                  <a:pt x="472559" y="2291023"/>
                  <a:pt x="454499" y="2300057"/>
                </a:cubicBezTo>
                <a:cubicBezTo>
                  <a:pt x="487608" y="2281988"/>
                  <a:pt x="511688" y="2254884"/>
                  <a:pt x="532757" y="2251873"/>
                </a:cubicBezTo>
                <a:cubicBezTo>
                  <a:pt x="529747" y="2245850"/>
                  <a:pt x="517708" y="2248861"/>
                  <a:pt x="529747" y="2233803"/>
                </a:cubicBezTo>
                <a:cubicBezTo>
                  <a:pt x="469549" y="2272954"/>
                  <a:pt x="442459" y="2303069"/>
                  <a:pt x="409350" y="2336196"/>
                </a:cubicBezTo>
                <a:cubicBezTo>
                  <a:pt x="409350" y="2336196"/>
                  <a:pt x="409350" y="2336196"/>
                  <a:pt x="352162" y="2360289"/>
                </a:cubicBezTo>
                <a:cubicBezTo>
                  <a:pt x="352162" y="2360289"/>
                  <a:pt x="352162" y="2360289"/>
                  <a:pt x="349152" y="2366312"/>
                </a:cubicBezTo>
                <a:lnTo>
                  <a:pt x="337112" y="2363300"/>
                </a:lnTo>
                <a:cubicBezTo>
                  <a:pt x="331092" y="2369323"/>
                  <a:pt x="328082" y="2372335"/>
                  <a:pt x="325072" y="2372335"/>
                </a:cubicBezTo>
                <a:cubicBezTo>
                  <a:pt x="325072" y="2372335"/>
                  <a:pt x="325072" y="2372335"/>
                  <a:pt x="328082" y="2369323"/>
                </a:cubicBezTo>
                <a:lnTo>
                  <a:pt x="313504" y="2378075"/>
                </a:lnTo>
                <a:lnTo>
                  <a:pt x="319087" y="2378075"/>
                </a:lnTo>
                <a:cubicBezTo>
                  <a:pt x="312737" y="2381250"/>
                  <a:pt x="312737" y="2381250"/>
                  <a:pt x="312737" y="2378075"/>
                </a:cubicBezTo>
                <a:lnTo>
                  <a:pt x="313082" y="2378075"/>
                </a:lnTo>
                <a:lnTo>
                  <a:pt x="314538" y="2369700"/>
                </a:lnTo>
                <a:cubicBezTo>
                  <a:pt x="316795" y="2365559"/>
                  <a:pt x="320557" y="2360289"/>
                  <a:pt x="325072" y="2354265"/>
                </a:cubicBezTo>
                <a:cubicBezTo>
                  <a:pt x="331092" y="2354265"/>
                  <a:pt x="337112" y="2354265"/>
                  <a:pt x="343132" y="2351254"/>
                </a:cubicBezTo>
                <a:cubicBezTo>
                  <a:pt x="346142" y="2345231"/>
                  <a:pt x="352162" y="2339208"/>
                  <a:pt x="349152" y="2339208"/>
                </a:cubicBezTo>
                <a:cubicBezTo>
                  <a:pt x="343132" y="2342219"/>
                  <a:pt x="337112" y="2345231"/>
                  <a:pt x="328082" y="2351254"/>
                </a:cubicBezTo>
                <a:cubicBezTo>
                  <a:pt x="328082" y="2351254"/>
                  <a:pt x="328082" y="2354265"/>
                  <a:pt x="325072" y="2354265"/>
                </a:cubicBezTo>
                <a:cubicBezTo>
                  <a:pt x="322062" y="2354265"/>
                  <a:pt x="319052" y="2357277"/>
                  <a:pt x="316042" y="2357277"/>
                </a:cubicBezTo>
                <a:cubicBezTo>
                  <a:pt x="316042" y="2357277"/>
                  <a:pt x="319052" y="2357277"/>
                  <a:pt x="319052" y="2357277"/>
                </a:cubicBezTo>
                <a:cubicBezTo>
                  <a:pt x="294973" y="2375346"/>
                  <a:pt x="267884" y="2399439"/>
                  <a:pt x="294973" y="2390404"/>
                </a:cubicBezTo>
                <a:cubicBezTo>
                  <a:pt x="294973" y="2390404"/>
                  <a:pt x="294973" y="2390404"/>
                  <a:pt x="261864" y="2405462"/>
                </a:cubicBezTo>
                <a:cubicBezTo>
                  <a:pt x="228755" y="2432566"/>
                  <a:pt x="231764" y="2426543"/>
                  <a:pt x="189625" y="2456658"/>
                </a:cubicBezTo>
                <a:cubicBezTo>
                  <a:pt x="186616" y="2456658"/>
                  <a:pt x="195645" y="2447624"/>
                  <a:pt x="186616" y="2450635"/>
                </a:cubicBezTo>
                <a:cubicBezTo>
                  <a:pt x="162536" y="2474728"/>
                  <a:pt x="111367" y="2480751"/>
                  <a:pt x="99328" y="2489785"/>
                </a:cubicBezTo>
                <a:cubicBezTo>
                  <a:pt x="99328" y="2489785"/>
                  <a:pt x="99328" y="2489785"/>
                  <a:pt x="0" y="2559051"/>
                </a:cubicBezTo>
                <a:cubicBezTo>
                  <a:pt x="0" y="2559051"/>
                  <a:pt x="0" y="2559051"/>
                  <a:pt x="81268" y="2465693"/>
                </a:cubicBezTo>
                <a:cubicBezTo>
                  <a:pt x="84278" y="2462681"/>
                  <a:pt x="84278" y="2462681"/>
                  <a:pt x="84278" y="2459670"/>
                </a:cubicBezTo>
                <a:cubicBezTo>
                  <a:pt x="105347" y="2438589"/>
                  <a:pt x="90298" y="2447624"/>
                  <a:pt x="102338" y="2432566"/>
                </a:cubicBezTo>
                <a:cubicBezTo>
                  <a:pt x="102338" y="2435577"/>
                  <a:pt x="102338" y="2435577"/>
                  <a:pt x="105347" y="2432566"/>
                </a:cubicBezTo>
                <a:cubicBezTo>
                  <a:pt x="105347" y="2432566"/>
                  <a:pt x="105347" y="2432566"/>
                  <a:pt x="120397" y="2414497"/>
                </a:cubicBezTo>
                <a:cubicBezTo>
                  <a:pt x="129427" y="2408473"/>
                  <a:pt x="108357" y="2429554"/>
                  <a:pt x="129427" y="2414497"/>
                </a:cubicBezTo>
                <a:cubicBezTo>
                  <a:pt x="159526" y="2381369"/>
                  <a:pt x="177586" y="2363300"/>
                  <a:pt x="207685" y="2339208"/>
                </a:cubicBezTo>
                <a:cubicBezTo>
                  <a:pt x="243804" y="2303069"/>
                  <a:pt x="180596" y="2345231"/>
                  <a:pt x="216715" y="2318127"/>
                </a:cubicBezTo>
                <a:cubicBezTo>
                  <a:pt x="222735" y="2318127"/>
                  <a:pt x="231764" y="2318127"/>
                  <a:pt x="252834" y="2300057"/>
                </a:cubicBezTo>
                <a:cubicBezTo>
                  <a:pt x="261864" y="2288011"/>
                  <a:pt x="258854" y="2285000"/>
                  <a:pt x="273903" y="2266930"/>
                </a:cubicBezTo>
                <a:cubicBezTo>
                  <a:pt x="273903" y="2266930"/>
                  <a:pt x="273903" y="2266930"/>
                  <a:pt x="279923" y="2272954"/>
                </a:cubicBezTo>
                <a:cubicBezTo>
                  <a:pt x="294973" y="2257896"/>
                  <a:pt x="310023" y="2242838"/>
                  <a:pt x="313033" y="2248861"/>
                </a:cubicBezTo>
                <a:cubicBezTo>
                  <a:pt x="325072" y="2233803"/>
                  <a:pt x="334102" y="2224769"/>
                  <a:pt x="343132" y="2218746"/>
                </a:cubicBezTo>
                <a:cubicBezTo>
                  <a:pt x="367211" y="2191642"/>
                  <a:pt x="313033" y="2224769"/>
                  <a:pt x="304003" y="2227780"/>
                </a:cubicBezTo>
                <a:cubicBezTo>
                  <a:pt x="334102" y="2209711"/>
                  <a:pt x="349152" y="2188630"/>
                  <a:pt x="370221" y="2182607"/>
                </a:cubicBezTo>
                <a:cubicBezTo>
                  <a:pt x="370221" y="2182607"/>
                  <a:pt x="370221" y="2182607"/>
                  <a:pt x="349152" y="2206699"/>
                </a:cubicBezTo>
                <a:cubicBezTo>
                  <a:pt x="403330" y="2167549"/>
                  <a:pt x="388281" y="2155503"/>
                  <a:pt x="421390" y="2146468"/>
                </a:cubicBezTo>
                <a:cubicBezTo>
                  <a:pt x="403330" y="2161526"/>
                  <a:pt x="388281" y="2182607"/>
                  <a:pt x="400320" y="2176584"/>
                </a:cubicBezTo>
                <a:cubicBezTo>
                  <a:pt x="400320" y="2176584"/>
                  <a:pt x="400320" y="2176584"/>
                  <a:pt x="421390" y="2152491"/>
                </a:cubicBezTo>
                <a:cubicBezTo>
                  <a:pt x="424400" y="2152491"/>
                  <a:pt x="409350" y="2164538"/>
                  <a:pt x="421390" y="2158514"/>
                </a:cubicBezTo>
                <a:cubicBezTo>
                  <a:pt x="427410" y="2149480"/>
                  <a:pt x="439450" y="2134422"/>
                  <a:pt x="442459" y="2125387"/>
                </a:cubicBezTo>
                <a:cubicBezTo>
                  <a:pt x="442459" y="2125387"/>
                  <a:pt x="442459" y="2125387"/>
                  <a:pt x="442459" y="2128399"/>
                </a:cubicBezTo>
                <a:cubicBezTo>
                  <a:pt x="442459" y="2128399"/>
                  <a:pt x="442459" y="2128399"/>
                  <a:pt x="481588" y="2089249"/>
                </a:cubicBezTo>
                <a:cubicBezTo>
                  <a:pt x="478579" y="2095272"/>
                  <a:pt x="478579" y="2095272"/>
                  <a:pt x="484598" y="2089249"/>
                </a:cubicBezTo>
                <a:cubicBezTo>
                  <a:pt x="484598" y="2089249"/>
                  <a:pt x="484598" y="2089249"/>
                  <a:pt x="511688" y="2062145"/>
                </a:cubicBezTo>
                <a:cubicBezTo>
                  <a:pt x="502658" y="2071179"/>
                  <a:pt x="514698" y="2065156"/>
                  <a:pt x="526737" y="2053110"/>
                </a:cubicBezTo>
                <a:cubicBezTo>
                  <a:pt x="565866" y="2019983"/>
                  <a:pt x="544797" y="2013960"/>
                  <a:pt x="577906" y="1992879"/>
                </a:cubicBezTo>
                <a:cubicBezTo>
                  <a:pt x="574896" y="1995891"/>
                  <a:pt x="574896" y="1998902"/>
                  <a:pt x="568876" y="2001914"/>
                </a:cubicBezTo>
                <a:cubicBezTo>
                  <a:pt x="568876" y="2001914"/>
                  <a:pt x="568876" y="2001914"/>
                  <a:pt x="586936" y="1989868"/>
                </a:cubicBezTo>
                <a:cubicBezTo>
                  <a:pt x="577906" y="1974810"/>
                  <a:pt x="671214" y="1911567"/>
                  <a:pt x="662184" y="1896509"/>
                </a:cubicBezTo>
                <a:cubicBezTo>
                  <a:pt x="689274" y="1881452"/>
                  <a:pt x="668204" y="1896509"/>
                  <a:pt x="647135" y="1926625"/>
                </a:cubicBezTo>
                <a:cubicBezTo>
                  <a:pt x="647135" y="1926625"/>
                  <a:pt x="647135" y="1926625"/>
                  <a:pt x="671214" y="1911567"/>
                </a:cubicBezTo>
                <a:cubicBezTo>
                  <a:pt x="662184" y="1917590"/>
                  <a:pt x="653154" y="1923613"/>
                  <a:pt x="647135" y="1935660"/>
                </a:cubicBezTo>
                <a:cubicBezTo>
                  <a:pt x="680244" y="1914579"/>
                  <a:pt x="701313" y="1881452"/>
                  <a:pt x="713353" y="1863382"/>
                </a:cubicBezTo>
                <a:cubicBezTo>
                  <a:pt x="725393" y="1854348"/>
                  <a:pt x="713353" y="1881452"/>
                  <a:pt x="743452" y="1848324"/>
                </a:cubicBezTo>
                <a:cubicBezTo>
                  <a:pt x="785591" y="1806163"/>
                  <a:pt x="725393" y="1848324"/>
                  <a:pt x="752482" y="1821220"/>
                </a:cubicBezTo>
                <a:cubicBezTo>
                  <a:pt x="752482" y="1821220"/>
                  <a:pt x="752482" y="1821220"/>
                  <a:pt x="776561" y="1809174"/>
                </a:cubicBezTo>
                <a:cubicBezTo>
                  <a:pt x="806661" y="1773036"/>
                  <a:pt x="836760" y="1754966"/>
                  <a:pt x="863849" y="1727862"/>
                </a:cubicBezTo>
                <a:lnTo>
                  <a:pt x="875617" y="1716088"/>
                </a:lnTo>
                <a:lnTo>
                  <a:pt x="875889" y="1715816"/>
                </a:lnTo>
                <a:lnTo>
                  <a:pt x="875912" y="1715793"/>
                </a:lnTo>
                <a:lnTo>
                  <a:pt x="871141" y="1712159"/>
                </a:lnTo>
                <a:cubicBezTo>
                  <a:pt x="870744" y="1711087"/>
                  <a:pt x="873125" y="1708944"/>
                  <a:pt x="882650" y="1701800"/>
                </a:cubicBezTo>
                <a:cubicBezTo>
                  <a:pt x="882650" y="1701800"/>
                  <a:pt x="882650" y="1701800"/>
                  <a:pt x="881856" y="1703586"/>
                </a:cubicBezTo>
                <a:lnTo>
                  <a:pt x="876853" y="1714843"/>
                </a:lnTo>
                <a:lnTo>
                  <a:pt x="919909" y="1671396"/>
                </a:lnTo>
                <a:cubicBezTo>
                  <a:pt x="933078" y="1655585"/>
                  <a:pt x="945118" y="1640527"/>
                  <a:pt x="957157" y="1631493"/>
                </a:cubicBezTo>
                <a:cubicBezTo>
                  <a:pt x="954147" y="1637516"/>
                  <a:pt x="975217" y="1622458"/>
                  <a:pt x="978227" y="1622458"/>
                </a:cubicBezTo>
                <a:cubicBezTo>
                  <a:pt x="978227" y="1622458"/>
                  <a:pt x="978227" y="1622458"/>
                  <a:pt x="1017356" y="1577285"/>
                </a:cubicBezTo>
                <a:cubicBezTo>
                  <a:pt x="999296" y="1598366"/>
                  <a:pt x="1002306" y="1601377"/>
                  <a:pt x="1002306" y="1607400"/>
                </a:cubicBezTo>
                <a:cubicBezTo>
                  <a:pt x="1017356" y="1595354"/>
                  <a:pt x="1020366" y="1586319"/>
                  <a:pt x="1029395" y="1577285"/>
                </a:cubicBezTo>
                <a:cubicBezTo>
                  <a:pt x="1023376" y="1583308"/>
                  <a:pt x="1020366" y="1589331"/>
                  <a:pt x="1029395" y="1586319"/>
                </a:cubicBezTo>
                <a:cubicBezTo>
                  <a:pt x="1029395" y="1586319"/>
                  <a:pt x="1029395" y="1586319"/>
                  <a:pt x="1065514" y="1538134"/>
                </a:cubicBezTo>
                <a:cubicBezTo>
                  <a:pt x="1062505" y="1541146"/>
                  <a:pt x="1059495" y="1544158"/>
                  <a:pt x="1053475" y="1550181"/>
                </a:cubicBezTo>
                <a:cubicBezTo>
                  <a:pt x="1065514" y="1538134"/>
                  <a:pt x="1086584" y="1514042"/>
                  <a:pt x="1104644" y="1501996"/>
                </a:cubicBezTo>
                <a:cubicBezTo>
                  <a:pt x="1104644" y="1505007"/>
                  <a:pt x="1101634" y="1511030"/>
                  <a:pt x="1101634" y="1514042"/>
                </a:cubicBezTo>
                <a:cubicBezTo>
                  <a:pt x="1083574" y="1523077"/>
                  <a:pt x="1080564" y="1532111"/>
                  <a:pt x="1074544" y="1541146"/>
                </a:cubicBezTo>
                <a:cubicBezTo>
                  <a:pt x="1104644" y="1514042"/>
                  <a:pt x="1083574" y="1535123"/>
                  <a:pt x="1098624" y="1523077"/>
                </a:cubicBezTo>
                <a:cubicBezTo>
                  <a:pt x="1119693" y="1505007"/>
                  <a:pt x="1125713" y="1492961"/>
                  <a:pt x="1116683" y="1492961"/>
                </a:cubicBezTo>
                <a:cubicBezTo>
                  <a:pt x="1140763" y="1471880"/>
                  <a:pt x="1149792" y="1465857"/>
                  <a:pt x="1170862" y="1438753"/>
                </a:cubicBezTo>
                <a:cubicBezTo>
                  <a:pt x="1170862" y="1438753"/>
                  <a:pt x="1170862" y="1438753"/>
                  <a:pt x="1170862" y="1447788"/>
                </a:cubicBezTo>
                <a:cubicBezTo>
                  <a:pt x="1170862" y="1447788"/>
                  <a:pt x="1170862" y="1447788"/>
                  <a:pt x="1191932" y="1426707"/>
                </a:cubicBezTo>
                <a:cubicBezTo>
                  <a:pt x="1191932" y="1426707"/>
                  <a:pt x="1191932" y="1426707"/>
                  <a:pt x="1179892" y="1450799"/>
                </a:cubicBezTo>
                <a:cubicBezTo>
                  <a:pt x="1225041" y="1411649"/>
                  <a:pt x="1179892" y="1432730"/>
                  <a:pt x="1231061" y="1390568"/>
                </a:cubicBezTo>
                <a:cubicBezTo>
                  <a:pt x="1231061" y="1390568"/>
                  <a:pt x="1231061" y="1390568"/>
                  <a:pt x="1234070" y="1396591"/>
                </a:cubicBezTo>
                <a:cubicBezTo>
                  <a:pt x="1252130" y="1375511"/>
                  <a:pt x="1252130" y="1363464"/>
                  <a:pt x="1270190" y="1354430"/>
                </a:cubicBezTo>
                <a:cubicBezTo>
                  <a:pt x="1285239" y="1336360"/>
                  <a:pt x="1234070" y="1378522"/>
                  <a:pt x="1276210" y="1336360"/>
                </a:cubicBezTo>
                <a:cubicBezTo>
                  <a:pt x="1285239" y="1333349"/>
                  <a:pt x="1300289" y="1318291"/>
                  <a:pt x="1315339" y="1309256"/>
                </a:cubicBezTo>
                <a:cubicBezTo>
                  <a:pt x="1324368" y="1297210"/>
                  <a:pt x="1306309" y="1309256"/>
                  <a:pt x="1294269" y="1318291"/>
                </a:cubicBezTo>
                <a:cubicBezTo>
                  <a:pt x="1351458" y="1261071"/>
                  <a:pt x="1345438" y="1297210"/>
                  <a:pt x="1396607" y="1239991"/>
                </a:cubicBezTo>
                <a:cubicBezTo>
                  <a:pt x="1384567" y="1247519"/>
                  <a:pt x="1386072" y="1242249"/>
                  <a:pt x="1384943" y="1240367"/>
                </a:cubicBezTo>
                <a:lnTo>
                  <a:pt x="1379285" y="1242098"/>
                </a:lnTo>
                <a:lnTo>
                  <a:pt x="1392092" y="1230956"/>
                </a:lnTo>
                <a:cubicBezTo>
                  <a:pt x="1404131" y="1221921"/>
                  <a:pt x="1416171" y="1212887"/>
                  <a:pt x="1426706" y="1200840"/>
                </a:cubicBezTo>
                <a:cubicBezTo>
                  <a:pt x="1426706" y="1200840"/>
                  <a:pt x="1426706" y="1200840"/>
                  <a:pt x="1414666" y="1218910"/>
                </a:cubicBezTo>
                <a:cubicBezTo>
                  <a:pt x="1423696" y="1212887"/>
                  <a:pt x="1432726" y="1200840"/>
                  <a:pt x="1435736" y="1197829"/>
                </a:cubicBezTo>
                <a:cubicBezTo>
                  <a:pt x="1435736" y="1197829"/>
                  <a:pt x="1435736" y="1197829"/>
                  <a:pt x="1435736" y="1203852"/>
                </a:cubicBezTo>
                <a:cubicBezTo>
                  <a:pt x="1459815" y="1167713"/>
                  <a:pt x="1492924" y="1155667"/>
                  <a:pt x="1501954" y="1131575"/>
                </a:cubicBezTo>
                <a:cubicBezTo>
                  <a:pt x="1495934" y="1149644"/>
                  <a:pt x="1520014" y="1110494"/>
                  <a:pt x="1535063" y="1104471"/>
                </a:cubicBezTo>
                <a:cubicBezTo>
                  <a:pt x="1517004" y="1131575"/>
                  <a:pt x="1468845" y="1164702"/>
                  <a:pt x="1471855" y="1176748"/>
                </a:cubicBezTo>
                <a:cubicBezTo>
                  <a:pt x="1483894" y="1167713"/>
                  <a:pt x="1489914" y="1155667"/>
                  <a:pt x="1504964" y="1146632"/>
                </a:cubicBezTo>
                <a:cubicBezTo>
                  <a:pt x="1495934" y="1155667"/>
                  <a:pt x="1486904" y="1167713"/>
                  <a:pt x="1486904" y="1170725"/>
                </a:cubicBezTo>
                <a:cubicBezTo>
                  <a:pt x="1526034" y="1140609"/>
                  <a:pt x="1538073" y="1113505"/>
                  <a:pt x="1559143" y="1092424"/>
                </a:cubicBezTo>
                <a:cubicBezTo>
                  <a:pt x="1559143" y="1092424"/>
                  <a:pt x="1559143" y="1092424"/>
                  <a:pt x="1523024" y="1128563"/>
                </a:cubicBezTo>
                <a:cubicBezTo>
                  <a:pt x="1520014" y="1119528"/>
                  <a:pt x="1538073" y="1110494"/>
                  <a:pt x="1544093" y="1095436"/>
                </a:cubicBezTo>
                <a:cubicBezTo>
                  <a:pt x="1565163" y="1083390"/>
                  <a:pt x="1577202" y="1062309"/>
                  <a:pt x="1592252" y="1050263"/>
                </a:cubicBezTo>
                <a:cubicBezTo>
                  <a:pt x="1589242" y="1053274"/>
                  <a:pt x="1589242" y="1056286"/>
                  <a:pt x="1586232" y="1059297"/>
                </a:cubicBezTo>
                <a:cubicBezTo>
                  <a:pt x="1628371" y="1020147"/>
                  <a:pt x="1649441" y="1020147"/>
                  <a:pt x="1664490" y="1005089"/>
                </a:cubicBezTo>
                <a:cubicBezTo>
                  <a:pt x="1682550" y="990032"/>
                  <a:pt x="1709639" y="956905"/>
                  <a:pt x="1697600" y="965939"/>
                </a:cubicBezTo>
                <a:cubicBezTo>
                  <a:pt x="1706629" y="950881"/>
                  <a:pt x="1643421" y="1020147"/>
                  <a:pt x="1658470" y="987020"/>
                </a:cubicBezTo>
                <a:cubicBezTo>
                  <a:pt x="1691580" y="974974"/>
                  <a:pt x="1703619" y="938835"/>
                  <a:pt x="1760808" y="896673"/>
                </a:cubicBezTo>
                <a:cubicBezTo>
                  <a:pt x="1742748" y="920766"/>
                  <a:pt x="1778868" y="887639"/>
                  <a:pt x="1763818" y="911731"/>
                </a:cubicBezTo>
                <a:cubicBezTo>
                  <a:pt x="1787897" y="887639"/>
                  <a:pt x="1784887" y="884627"/>
                  <a:pt x="1793917" y="869569"/>
                </a:cubicBezTo>
                <a:cubicBezTo>
                  <a:pt x="1793917" y="869569"/>
                  <a:pt x="1793917" y="869569"/>
                  <a:pt x="1805957" y="866558"/>
                </a:cubicBezTo>
                <a:cubicBezTo>
                  <a:pt x="1830036" y="830419"/>
                  <a:pt x="1805957" y="854512"/>
                  <a:pt x="1851106" y="803315"/>
                </a:cubicBezTo>
                <a:cubicBezTo>
                  <a:pt x="1836056" y="821385"/>
                  <a:pt x="1875185" y="791269"/>
                  <a:pt x="1866155" y="803315"/>
                </a:cubicBezTo>
                <a:lnTo>
                  <a:pt x="1899159" y="767292"/>
                </a:lnTo>
                <a:lnTo>
                  <a:pt x="1924285" y="742237"/>
                </a:lnTo>
                <a:cubicBezTo>
                  <a:pt x="1945731" y="722756"/>
                  <a:pt x="1951939" y="722756"/>
                  <a:pt x="1983543" y="688876"/>
                </a:cubicBezTo>
                <a:cubicBezTo>
                  <a:pt x="1983543" y="688876"/>
                  <a:pt x="1983543" y="688876"/>
                  <a:pt x="1977523" y="691888"/>
                </a:cubicBezTo>
                <a:cubicBezTo>
                  <a:pt x="2031702" y="628645"/>
                  <a:pt x="2106950" y="562391"/>
                  <a:pt x="2167148" y="502160"/>
                </a:cubicBezTo>
                <a:cubicBezTo>
                  <a:pt x="2167148" y="502160"/>
                  <a:pt x="2167148" y="502160"/>
                  <a:pt x="2146079" y="520229"/>
                </a:cubicBezTo>
                <a:cubicBezTo>
                  <a:pt x="2155108" y="511194"/>
                  <a:pt x="2182198" y="478067"/>
                  <a:pt x="2203267" y="463010"/>
                </a:cubicBezTo>
                <a:cubicBezTo>
                  <a:pt x="2200258" y="469033"/>
                  <a:pt x="2194238" y="475056"/>
                  <a:pt x="2191228" y="478067"/>
                </a:cubicBezTo>
                <a:cubicBezTo>
                  <a:pt x="2191228" y="481079"/>
                  <a:pt x="2203267" y="475056"/>
                  <a:pt x="2218317" y="463010"/>
                </a:cubicBezTo>
                <a:cubicBezTo>
                  <a:pt x="2218317" y="463010"/>
                  <a:pt x="2218317" y="463010"/>
                  <a:pt x="2221327" y="453975"/>
                </a:cubicBezTo>
                <a:cubicBezTo>
                  <a:pt x="2221327" y="453975"/>
                  <a:pt x="2221327" y="453975"/>
                  <a:pt x="2227347" y="450963"/>
                </a:cubicBezTo>
                <a:cubicBezTo>
                  <a:pt x="2251426" y="429883"/>
                  <a:pt x="2218317" y="453975"/>
                  <a:pt x="2239386" y="432894"/>
                </a:cubicBezTo>
                <a:cubicBezTo>
                  <a:pt x="2263466" y="429883"/>
                  <a:pt x="2335704" y="342547"/>
                  <a:pt x="2362794" y="333513"/>
                </a:cubicBezTo>
                <a:cubicBezTo>
                  <a:pt x="2371823" y="312432"/>
                  <a:pt x="2320654" y="372663"/>
                  <a:pt x="2332694" y="348571"/>
                </a:cubicBezTo>
                <a:cubicBezTo>
                  <a:pt x="2338714" y="342547"/>
                  <a:pt x="2344734" y="342547"/>
                  <a:pt x="2359784" y="330501"/>
                </a:cubicBezTo>
                <a:cubicBezTo>
                  <a:pt x="2359784" y="330501"/>
                  <a:pt x="2359784" y="330501"/>
                  <a:pt x="2350754" y="330501"/>
                </a:cubicBezTo>
                <a:cubicBezTo>
                  <a:pt x="2419982" y="267259"/>
                  <a:pt x="2447072" y="246178"/>
                  <a:pt x="2507270" y="188958"/>
                </a:cubicBezTo>
                <a:cubicBezTo>
                  <a:pt x="2507270" y="188958"/>
                  <a:pt x="2507270" y="188958"/>
                  <a:pt x="2507270" y="191970"/>
                </a:cubicBezTo>
                <a:cubicBezTo>
                  <a:pt x="2528340" y="173900"/>
                  <a:pt x="2540379" y="161854"/>
                  <a:pt x="2546399" y="149808"/>
                </a:cubicBezTo>
                <a:cubicBezTo>
                  <a:pt x="2552419" y="146796"/>
                  <a:pt x="2537370" y="161854"/>
                  <a:pt x="2546399" y="155831"/>
                </a:cubicBezTo>
                <a:cubicBezTo>
                  <a:pt x="2576498" y="110658"/>
                  <a:pt x="2630677" y="92588"/>
                  <a:pt x="2645727" y="65484"/>
                </a:cubicBezTo>
                <a:cubicBezTo>
                  <a:pt x="2648737" y="68496"/>
                  <a:pt x="2660776" y="65484"/>
                  <a:pt x="2672816" y="59461"/>
                </a:cubicBezTo>
                <a:cubicBezTo>
                  <a:pt x="2702916" y="32357"/>
                  <a:pt x="2717965" y="17299"/>
                  <a:pt x="2720975" y="14288"/>
                </a:cubicBezTo>
                <a:close/>
                <a:moveTo>
                  <a:pt x="2691606" y="0"/>
                </a:moveTo>
                <a:cubicBezTo>
                  <a:pt x="2691606" y="2910"/>
                  <a:pt x="2697162" y="2910"/>
                  <a:pt x="2691606" y="11642"/>
                </a:cubicBezTo>
                <a:cubicBezTo>
                  <a:pt x="2694384" y="11642"/>
                  <a:pt x="2686050" y="17463"/>
                  <a:pt x="26916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F9B4DC-3402-49B0-A390-3B674C670803}"/>
              </a:ext>
            </a:extLst>
          </p:cNvPr>
          <p:cNvGrpSpPr/>
          <p:nvPr userDrawn="1"/>
        </p:nvGrpSpPr>
        <p:grpSpPr>
          <a:xfrm>
            <a:off x="10890220" y="531009"/>
            <a:ext cx="748176" cy="121326"/>
            <a:chOff x="1252538" y="-839788"/>
            <a:chExt cx="2701926" cy="438150"/>
          </a:xfrm>
          <a:solidFill>
            <a:schemeClr val="tx1"/>
          </a:solidFill>
        </p:grpSpPr>
        <p:sp>
          <p:nvSpPr>
            <p:cNvPr id="9" name="Freeform 329">
              <a:extLst>
                <a:ext uri="{FF2B5EF4-FFF2-40B4-BE49-F238E27FC236}">
                  <a16:creationId xmlns:a16="http://schemas.microsoft.com/office/drawing/2014/main" id="{51A922AD-105B-488F-ABD6-0AC3F56E3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38" y="-839788"/>
              <a:ext cx="346075" cy="438150"/>
            </a:xfrm>
            <a:custGeom>
              <a:avLst/>
              <a:gdLst>
                <a:gd name="T0" fmla="*/ 66 w 115"/>
                <a:gd name="T1" fmla="*/ 29 h 143"/>
                <a:gd name="T2" fmla="*/ 87 w 115"/>
                <a:gd name="T3" fmla="*/ 43 h 143"/>
                <a:gd name="T4" fmla="*/ 88 w 115"/>
                <a:gd name="T5" fmla="*/ 47 h 143"/>
                <a:gd name="T6" fmla="*/ 115 w 115"/>
                <a:gd name="T7" fmla="*/ 32 h 143"/>
                <a:gd name="T8" fmla="*/ 114 w 115"/>
                <a:gd name="T9" fmla="*/ 29 h 143"/>
                <a:gd name="T10" fmla="*/ 68 w 115"/>
                <a:gd name="T11" fmla="*/ 0 h 143"/>
                <a:gd name="T12" fmla="*/ 39 w 115"/>
                <a:gd name="T13" fmla="*/ 7 h 143"/>
                <a:gd name="T14" fmla="*/ 17 w 115"/>
                <a:gd name="T15" fmla="*/ 26 h 143"/>
                <a:gd name="T16" fmla="*/ 4 w 115"/>
                <a:gd name="T17" fmla="*/ 53 h 143"/>
                <a:gd name="T18" fmla="*/ 0 w 115"/>
                <a:gd name="T19" fmla="*/ 83 h 143"/>
                <a:gd name="T20" fmla="*/ 12 w 115"/>
                <a:gd name="T21" fmla="*/ 126 h 143"/>
                <a:gd name="T22" fmla="*/ 51 w 115"/>
                <a:gd name="T23" fmla="*/ 143 h 143"/>
                <a:gd name="T24" fmla="*/ 90 w 115"/>
                <a:gd name="T25" fmla="*/ 128 h 143"/>
                <a:gd name="T26" fmla="*/ 111 w 115"/>
                <a:gd name="T27" fmla="*/ 79 h 143"/>
                <a:gd name="T28" fmla="*/ 113 w 115"/>
                <a:gd name="T29" fmla="*/ 67 h 143"/>
                <a:gd name="T30" fmla="*/ 59 w 115"/>
                <a:gd name="T31" fmla="*/ 67 h 143"/>
                <a:gd name="T32" fmla="*/ 53 w 115"/>
                <a:gd name="T33" fmla="*/ 95 h 143"/>
                <a:gd name="T34" fmla="*/ 76 w 115"/>
                <a:gd name="T35" fmla="*/ 95 h 143"/>
                <a:gd name="T36" fmla="*/ 68 w 115"/>
                <a:gd name="T37" fmla="*/ 109 h 143"/>
                <a:gd name="T38" fmla="*/ 52 w 115"/>
                <a:gd name="T39" fmla="*/ 114 h 143"/>
                <a:gd name="T40" fmla="*/ 36 w 115"/>
                <a:gd name="T41" fmla="*/ 106 h 143"/>
                <a:gd name="T42" fmla="*/ 30 w 115"/>
                <a:gd name="T43" fmla="*/ 82 h 143"/>
                <a:gd name="T44" fmla="*/ 40 w 115"/>
                <a:gd name="T45" fmla="*/ 45 h 143"/>
                <a:gd name="T46" fmla="*/ 66 w 115"/>
                <a:gd name="T47" fmla="*/ 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5" h="143">
                  <a:moveTo>
                    <a:pt x="66" y="29"/>
                  </a:moveTo>
                  <a:cubicBezTo>
                    <a:pt x="75" y="29"/>
                    <a:pt x="82" y="34"/>
                    <a:pt x="87" y="43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05" y="10"/>
                    <a:pt x="89" y="0"/>
                    <a:pt x="68" y="0"/>
                  </a:cubicBezTo>
                  <a:cubicBezTo>
                    <a:pt x="58" y="0"/>
                    <a:pt x="48" y="3"/>
                    <a:pt x="39" y="7"/>
                  </a:cubicBezTo>
                  <a:cubicBezTo>
                    <a:pt x="30" y="12"/>
                    <a:pt x="23" y="18"/>
                    <a:pt x="17" y="26"/>
                  </a:cubicBezTo>
                  <a:cubicBezTo>
                    <a:pt x="11" y="34"/>
                    <a:pt x="7" y="43"/>
                    <a:pt x="4" y="53"/>
                  </a:cubicBezTo>
                  <a:cubicBezTo>
                    <a:pt x="1" y="62"/>
                    <a:pt x="0" y="73"/>
                    <a:pt x="0" y="83"/>
                  </a:cubicBezTo>
                  <a:cubicBezTo>
                    <a:pt x="0" y="100"/>
                    <a:pt x="4" y="114"/>
                    <a:pt x="12" y="126"/>
                  </a:cubicBezTo>
                  <a:cubicBezTo>
                    <a:pt x="21" y="137"/>
                    <a:pt x="34" y="143"/>
                    <a:pt x="51" y="143"/>
                  </a:cubicBezTo>
                  <a:cubicBezTo>
                    <a:pt x="66" y="143"/>
                    <a:pt x="79" y="138"/>
                    <a:pt x="90" y="128"/>
                  </a:cubicBezTo>
                  <a:cubicBezTo>
                    <a:pt x="101" y="118"/>
                    <a:pt x="108" y="101"/>
                    <a:pt x="111" y="79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5" y="101"/>
                    <a:pt x="72" y="105"/>
                    <a:pt x="68" y="109"/>
                  </a:cubicBezTo>
                  <a:cubicBezTo>
                    <a:pt x="63" y="113"/>
                    <a:pt x="58" y="114"/>
                    <a:pt x="52" y="114"/>
                  </a:cubicBezTo>
                  <a:cubicBezTo>
                    <a:pt x="44" y="114"/>
                    <a:pt x="39" y="112"/>
                    <a:pt x="36" y="106"/>
                  </a:cubicBezTo>
                  <a:cubicBezTo>
                    <a:pt x="32" y="100"/>
                    <a:pt x="30" y="92"/>
                    <a:pt x="30" y="82"/>
                  </a:cubicBezTo>
                  <a:cubicBezTo>
                    <a:pt x="30" y="68"/>
                    <a:pt x="33" y="56"/>
                    <a:pt x="40" y="45"/>
                  </a:cubicBezTo>
                  <a:cubicBezTo>
                    <a:pt x="47" y="34"/>
                    <a:pt x="55" y="29"/>
                    <a:pt x="6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30">
              <a:extLst>
                <a:ext uri="{FF2B5EF4-FFF2-40B4-BE49-F238E27FC236}">
                  <a16:creationId xmlns:a16="http://schemas.microsoft.com/office/drawing/2014/main" id="{9A36E77E-74B0-4827-82D8-F3D6582C4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738" y="-833438"/>
              <a:ext cx="393700" cy="425450"/>
            </a:xfrm>
            <a:custGeom>
              <a:avLst/>
              <a:gdLst>
                <a:gd name="T0" fmla="*/ 173 w 248"/>
                <a:gd name="T1" fmla="*/ 102 h 268"/>
                <a:gd name="T2" fmla="*/ 85 w 248"/>
                <a:gd name="T3" fmla="*/ 102 h 268"/>
                <a:gd name="T4" fmla="*/ 104 w 248"/>
                <a:gd name="T5" fmla="*/ 0 h 268"/>
                <a:gd name="T6" fmla="*/ 46 w 248"/>
                <a:gd name="T7" fmla="*/ 0 h 268"/>
                <a:gd name="T8" fmla="*/ 0 w 248"/>
                <a:gd name="T9" fmla="*/ 268 h 268"/>
                <a:gd name="T10" fmla="*/ 57 w 248"/>
                <a:gd name="T11" fmla="*/ 268 h 268"/>
                <a:gd name="T12" fmla="*/ 78 w 248"/>
                <a:gd name="T13" fmla="*/ 158 h 268"/>
                <a:gd name="T14" fmla="*/ 163 w 248"/>
                <a:gd name="T15" fmla="*/ 158 h 268"/>
                <a:gd name="T16" fmla="*/ 144 w 248"/>
                <a:gd name="T17" fmla="*/ 268 h 268"/>
                <a:gd name="T18" fmla="*/ 203 w 248"/>
                <a:gd name="T19" fmla="*/ 268 h 268"/>
                <a:gd name="T20" fmla="*/ 248 w 248"/>
                <a:gd name="T21" fmla="*/ 0 h 268"/>
                <a:gd name="T22" fmla="*/ 191 w 248"/>
                <a:gd name="T23" fmla="*/ 0 h 268"/>
                <a:gd name="T24" fmla="*/ 173 w 248"/>
                <a:gd name="T25" fmla="*/ 10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" h="268">
                  <a:moveTo>
                    <a:pt x="173" y="102"/>
                  </a:moveTo>
                  <a:lnTo>
                    <a:pt x="85" y="102"/>
                  </a:lnTo>
                  <a:lnTo>
                    <a:pt x="104" y="0"/>
                  </a:lnTo>
                  <a:lnTo>
                    <a:pt x="46" y="0"/>
                  </a:lnTo>
                  <a:lnTo>
                    <a:pt x="0" y="268"/>
                  </a:lnTo>
                  <a:lnTo>
                    <a:pt x="57" y="268"/>
                  </a:lnTo>
                  <a:lnTo>
                    <a:pt x="78" y="158"/>
                  </a:lnTo>
                  <a:lnTo>
                    <a:pt x="163" y="158"/>
                  </a:lnTo>
                  <a:lnTo>
                    <a:pt x="144" y="268"/>
                  </a:lnTo>
                  <a:lnTo>
                    <a:pt x="203" y="268"/>
                  </a:lnTo>
                  <a:lnTo>
                    <a:pt x="248" y="0"/>
                  </a:lnTo>
                  <a:lnTo>
                    <a:pt x="191" y="0"/>
                  </a:lnTo>
                  <a:lnTo>
                    <a:pt x="173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331">
              <a:extLst>
                <a:ext uri="{FF2B5EF4-FFF2-40B4-BE49-F238E27FC236}">
                  <a16:creationId xmlns:a16="http://schemas.microsoft.com/office/drawing/2014/main" id="{31BCA589-4154-489B-9F39-4542BC1FD5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0588" y="-833438"/>
              <a:ext cx="382588" cy="425450"/>
            </a:xfrm>
            <a:custGeom>
              <a:avLst/>
              <a:gdLst>
                <a:gd name="T0" fmla="*/ 141 w 241"/>
                <a:gd name="T1" fmla="*/ 0 h 268"/>
                <a:gd name="T2" fmla="*/ 0 w 241"/>
                <a:gd name="T3" fmla="*/ 268 h 268"/>
                <a:gd name="T4" fmla="*/ 63 w 241"/>
                <a:gd name="T5" fmla="*/ 268 h 268"/>
                <a:gd name="T6" fmla="*/ 91 w 241"/>
                <a:gd name="T7" fmla="*/ 212 h 268"/>
                <a:gd name="T8" fmla="*/ 173 w 241"/>
                <a:gd name="T9" fmla="*/ 212 h 268"/>
                <a:gd name="T10" fmla="*/ 182 w 241"/>
                <a:gd name="T11" fmla="*/ 268 h 268"/>
                <a:gd name="T12" fmla="*/ 241 w 241"/>
                <a:gd name="T13" fmla="*/ 268 h 268"/>
                <a:gd name="T14" fmla="*/ 192 w 241"/>
                <a:gd name="T15" fmla="*/ 0 h 268"/>
                <a:gd name="T16" fmla="*/ 141 w 241"/>
                <a:gd name="T17" fmla="*/ 0 h 268"/>
                <a:gd name="T18" fmla="*/ 163 w 241"/>
                <a:gd name="T19" fmla="*/ 158 h 268"/>
                <a:gd name="T20" fmla="*/ 120 w 241"/>
                <a:gd name="T21" fmla="*/ 158 h 268"/>
                <a:gd name="T22" fmla="*/ 152 w 241"/>
                <a:gd name="T23" fmla="*/ 93 h 268"/>
                <a:gd name="T24" fmla="*/ 163 w 241"/>
                <a:gd name="T25" fmla="*/ 15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68">
                  <a:moveTo>
                    <a:pt x="141" y="0"/>
                  </a:moveTo>
                  <a:lnTo>
                    <a:pt x="0" y="268"/>
                  </a:lnTo>
                  <a:lnTo>
                    <a:pt x="63" y="268"/>
                  </a:lnTo>
                  <a:lnTo>
                    <a:pt x="91" y="212"/>
                  </a:lnTo>
                  <a:lnTo>
                    <a:pt x="173" y="212"/>
                  </a:lnTo>
                  <a:lnTo>
                    <a:pt x="182" y="268"/>
                  </a:lnTo>
                  <a:lnTo>
                    <a:pt x="241" y="268"/>
                  </a:lnTo>
                  <a:lnTo>
                    <a:pt x="192" y="0"/>
                  </a:lnTo>
                  <a:lnTo>
                    <a:pt x="141" y="0"/>
                  </a:lnTo>
                  <a:close/>
                  <a:moveTo>
                    <a:pt x="163" y="158"/>
                  </a:moveTo>
                  <a:lnTo>
                    <a:pt x="120" y="158"/>
                  </a:lnTo>
                  <a:lnTo>
                    <a:pt x="152" y="93"/>
                  </a:lnTo>
                  <a:lnTo>
                    <a:pt x="163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32">
              <a:extLst>
                <a:ext uri="{FF2B5EF4-FFF2-40B4-BE49-F238E27FC236}">
                  <a16:creationId xmlns:a16="http://schemas.microsoft.com/office/drawing/2014/main" id="{E82A5676-815B-4AB6-BDA9-B9A96DC8C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1" y="-833438"/>
              <a:ext cx="393700" cy="425450"/>
            </a:xfrm>
            <a:custGeom>
              <a:avLst/>
              <a:gdLst>
                <a:gd name="T0" fmla="*/ 165 w 248"/>
                <a:gd name="T1" fmla="*/ 154 h 268"/>
                <a:gd name="T2" fmla="*/ 96 w 248"/>
                <a:gd name="T3" fmla="*/ 0 h 268"/>
                <a:gd name="T4" fmla="*/ 45 w 248"/>
                <a:gd name="T5" fmla="*/ 0 h 268"/>
                <a:gd name="T6" fmla="*/ 0 w 248"/>
                <a:gd name="T7" fmla="*/ 268 h 268"/>
                <a:gd name="T8" fmla="*/ 56 w 248"/>
                <a:gd name="T9" fmla="*/ 268 h 268"/>
                <a:gd name="T10" fmla="*/ 83 w 248"/>
                <a:gd name="T11" fmla="*/ 116 h 268"/>
                <a:gd name="T12" fmla="*/ 153 w 248"/>
                <a:gd name="T13" fmla="*/ 268 h 268"/>
                <a:gd name="T14" fmla="*/ 202 w 248"/>
                <a:gd name="T15" fmla="*/ 268 h 268"/>
                <a:gd name="T16" fmla="*/ 248 w 248"/>
                <a:gd name="T17" fmla="*/ 0 h 268"/>
                <a:gd name="T18" fmla="*/ 191 w 248"/>
                <a:gd name="T19" fmla="*/ 0 h 268"/>
                <a:gd name="T20" fmla="*/ 165 w 248"/>
                <a:gd name="T21" fmla="*/ 15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268">
                  <a:moveTo>
                    <a:pt x="165" y="154"/>
                  </a:moveTo>
                  <a:lnTo>
                    <a:pt x="96" y="0"/>
                  </a:lnTo>
                  <a:lnTo>
                    <a:pt x="45" y="0"/>
                  </a:lnTo>
                  <a:lnTo>
                    <a:pt x="0" y="268"/>
                  </a:lnTo>
                  <a:lnTo>
                    <a:pt x="56" y="268"/>
                  </a:lnTo>
                  <a:lnTo>
                    <a:pt x="83" y="116"/>
                  </a:lnTo>
                  <a:lnTo>
                    <a:pt x="153" y="268"/>
                  </a:lnTo>
                  <a:lnTo>
                    <a:pt x="202" y="268"/>
                  </a:lnTo>
                  <a:lnTo>
                    <a:pt x="248" y="0"/>
                  </a:lnTo>
                  <a:lnTo>
                    <a:pt x="191" y="0"/>
                  </a:lnTo>
                  <a:lnTo>
                    <a:pt x="16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333">
              <a:extLst>
                <a:ext uri="{FF2B5EF4-FFF2-40B4-BE49-F238E27FC236}">
                  <a16:creationId xmlns:a16="http://schemas.microsoft.com/office/drawing/2014/main" id="{7B3F8063-BDB0-4DA7-AFBF-8F424391B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4201" y="-833438"/>
              <a:ext cx="379413" cy="425450"/>
            </a:xfrm>
            <a:custGeom>
              <a:avLst/>
              <a:gdLst>
                <a:gd name="T0" fmla="*/ 140 w 239"/>
                <a:gd name="T1" fmla="*/ 0 h 268"/>
                <a:gd name="T2" fmla="*/ 0 w 239"/>
                <a:gd name="T3" fmla="*/ 268 h 268"/>
                <a:gd name="T4" fmla="*/ 62 w 239"/>
                <a:gd name="T5" fmla="*/ 268 h 268"/>
                <a:gd name="T6" fmla="*/ 91 w 239"/>
                <a:gd name="T7" fmla="*/ 212 h 268"/>
                <a:gd name="T8" fmla="*/ 172 w 239"/>
                <a:gd name="T9" fmla="*/ 212 h 268"/>
                <a:gd name="T10" fmla="*/ 182 w 239"/>
                <a:gd name="T11" fmla="*/ 268 h 268"/>
                <a:gd name="T12" fmla="*/ 239 w 239"/>
                <a:gd name="T13" fmla="*/ 268 h 268"/>
                <a:gd name="T14" fmla="*/ 191 w 239"/>
                <a:gd name="T15" fmla="*/ 0 h 268"/>
                <a:gd name="T16" fmla="*/ 140 w 239"/>
                <a:gd name="T17" fmla="*/ 0 h 268"/>
                <a:gd name="T18" fmla="*/ 163 w 239"/>
                <a:gd name="T19" fmla="*/ 158 h 268"/>
                <a:gd name="T20" fmla="*/ 117 w 239"/>
                <a:gd name="T21" fmla="*/ 158 h 268"/>
                <a:gd name="T22" fmla="*/ 152 w 239"/>
                <a:gd name="T23" fmla="*/ 93 h 268"/>
                <a:gd name="T24" fmla="*/ 163 w 239"/>
                <a:gd name="T25" fmla="*/ 15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" h="268">
                  <a:moveTo>
                    <a:pt x="140" y="0"/>
                  </a:moveTo>
                  <a:lnTo>
                    <a:pt x="0" y="268"/>
                  </a:lnTo>
                  <a:lnTo>
                    <a:pt x="62" y="268"/>
                  </a:lnTo>
                  <a:lnTo>
                    <a:pt x="91" y="212"/>
                  </a:lnTo>
                  <a:lnTo>
                    <a:pt x="172" y="212"/>
                  </a:lnTo>
                  <a:lnTo>
                    <a:pt x="182" y="268"/>
                  </a:lnTo>
                  <a:lnTo>
                    <a:pt x="239" y="268"/>
                  </a:lnTo>
                  <a:lnTo>
                    <a:pt x="191" y="0"/>
                  </a:lnTo>
                  <a:lnTo>
                    <a:pt x="140" y="0"/>
                  </a:lnTo>
                  <a:close/>
                  <a:moveTo>
                    <a:pt x="163" y="158"/>
                  </a:moveTo>
                  <a:lnTo>
                    <a:pt x="117" y="158"/>
                  </a:lnTo>
                  <a:lnTo>
                    <a:pt x="152" y="93"/>
                  </a:lnTo>
                  <a:lnTo>
                    <a:pt x="163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34">
              <a:extLst>
                <a:ext uri="{FF2B5EF4-FFF2-40B4-BE49-F238E27FC236}">
                  <a16:creationId xmlns:a16="http://schemas.microsoft.com/office/drawing/2014/main" id="{7E02FA11-D9A8-4A84-98E3-29C65732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376" y="-839788"/>
              <a:ext cx="319088" cy="438150"/>
            </a:xfrm>
            <a:custGeom>
              <a:avLst/>
              <a:gdLst>
                <a:gd name="T0" fmla="*/ 79 w 106"/>
                <a:gd name="T1" fmla="*/ 62 h 143"/>
                <a:gd name="T2" fmla="*/ 79 w 106"/>
                <a:gd name="T3" fmla="*/ 62 h 143"/>
                <a:gd name="T4" fmla="*/ 62 w 106"/>
                <a:gd name="T5" fmla="*/ 54 h 143"/>
                <a:gd name="T6" fmla="*/ 49 w 106"/>
                <a:gd name="T7" fmla="*/ 46 h 143"/>
                <a:gd name="T8" fmla="*/ 45 w 106"/>
                <a:gd name="T9" fmla="*/ 40 h 143"/>
                <a:gd name="T10" fmla="*/ 49 w 106"/>
                <a:gd name="T11" fmla="*/ 32 h 143"/>
                <a:gd name="T12" fmla="*/ 61 w 106"/>
                <a:gd name="T13" fmla="*/ 29 h 143"/>
                <a:gd name="T14" fmla="*/ 72 w 106"/>
                <a:gd name="T15" fmla="*/ 32 h 143"/>
                <a:gd name="T16" fmla="*/ 78 w 106"/>
                <a:gd name="T17" fmla="*/ 40 h 143"/>
                <a:gd name="T18" fmla="*/ 79 w 106"/>
                <a:gd name="T19" fmla="*/ 44 h 143"/>
                <a:gd name="T20" fmla="*/ 106 w 106"/>
                <a:gd name="T21" fmla="*/ 35 h 143"/>
                <a:gd name="T22" fmla="*/ 106 w 106"/>
                <a:gd name="T23" fmla="*/ 31 h 143"/>
                <a:gd name="T24" fmla="*/ 92 w 106"/>
                <a:gd name="T25" fmla="*/ 9 h 143"/>
                <a:gd name="T26" fmla="*/ 63 w 106"/>
                <a:gd name="T27" fmla="*/ 0 h 143"/>
                <a:gd name="T28" fmla="*/ 28 w 106"/>
                <a:gd name="T29" fmla="*/ 12 h 143"/>
                <a:gd name="T30" fmla="*/ 15 w 106"/>
                <a:gd name="T31" fmla="*/ 41 h 143"/>
                <a:gd name="T32" fmla="*/ 21 w 106"/>
                <a:gd name="T33" fmla="*/ 62 h 143"/>
                <a:gd name="T34" fmla="*/ 36 w 106"/>
                <a:gd name="T35" fmla="*/ 76 h 143"/>
                <a:gd name="T36" fmla="*/ 52 w 106"/>
                <a:gd name="T37" fmla="*/ 83 h 143"/>
                <a:gd name="T38" fmla="*/ 65 w 106"/>
                <a:gd name="T39" fmla="*/ 91 h 143"/>
                <a:gd name="T40" fmla="*/ 69 w 106"/>
                <a:gd name="T41" fmla="*/ 100 h 143"/>
                <a:gd name="T42" fmla="*/ 64 w 106"/>
                <a:gd name="T43" fmla="*/ 110 h 143"/>
                <a:gd name="T44" fmla="*/ 50 w 106"/>
                <a:gd name="T45" fmla="*/ 114 h 143"/>
                <a:gd name="T46" fmla="*/ 29 w 106"/>
                <a:gd name="T47" fmla="*/ 97 h 143"/>
                <a:gd name="T48" fmla="*/ 28 w 106"/>
                <a:gd name="T49" fmla="*/ 93 h 143"/>
                <a:gd name="T50" fmla="*/ 0 w 106"/>
                <a:gd name="T51" fmla="*/ 103 h 143"/>
                <a:gd name="T52" fmla="*/ 1 w 106"/>
                <a:gd name="T53" fmla="*/ 107 h 143"/>
                <a:gd name="T54" fmla="*/ 17 w 106"/>
                <a:gd name="T55" fmla="*/ 133 h 143"/>
                <a:gd name="T56" fmla="*/ 47 w 106"/>
                <a:gd name="T57" fmla="*/ 143 h 143"/>
                <a:gd name="T58" fmla="*/ 85 w 106"/>
                <a:gd name="T59" fmla="*/ 131 h 143"/>
                <a:gd name="T60" fmla="*/ 100 w 106"/>
                <a:gd name="T61" fmla="*/ 98 h 143"/>
                <a:gd name="T62" fmla="*/ 94 w 106"/>
                <a:gd name="T63" fmla="*/ 76 h 143"/>
                <a:gd name="T64" fmla="*/ 79 w 106"/>
                <a:gd name="T65" fmla="*/ 6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43">
                  <a:moveTo>
                    <a:pt x="79" y="62"/>
                  </a:moveTo>
                  <a:cubicBezTo>
                    <a:pt x="79" y="62"/>
                    <a:pt x="79" y="62"/>
                    <a:pt x="79" y="62"/>
                  </a:cubicBezTo>
                  <a:cubicBezTo>
                    <a:pt x="73" y="59"/>
                    <a:pt x="68" y="56"/>
                    <a:pt x="62" y="54"/>
                  </a:cubicBezTo>
                  <a:cubicBezTo>
                    <a:pt x="57" y="51"/>
                    <a:pt x="53" y="49"/>
                    <a:pt x="49" y="46"/>
                  </a:cubicBezTo>
                  <a:cubicBezTo>
                    <a:pt x="47" y="44"/>
                    <a:pt x="45" y="42"/>
                    <a:pt x="45" y="40"/>
                  </a:cubicBezTo>
                  <a:cubicBezTo>
                    <a:pt x="45" y="37"/>
                    <a:pt x="47" y="34"/>
                    <a:pt x="49" y="32"/>
                  </a:cubicBezTo>
                  <a:cubicBezTo>
                    <a:pt x="52" y="30"/>
                    <a:pt x="56" y="29"/>
                    <a:pt x="61" y="29"/>
                  </a:cubicBezTo>
                  <a:cubicBezTo>
                    <a:pt x="66" y="29"/>
                    <a:pt x="69" y="30"/>
                    <a:pt x="72" y="32"/>
                  </a:cubicBezTo>
                  <a:cubicBezTo>
                    <a:pt x="75" y="34"/>
                    <a:pt x="77" y="37"/>
                    <a:pt x="78" y="40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4" y="23"/>
                    <a:pt x="99" y="15"/>
                    <a:pt x="92" y="9"/>
                  </a:cubicBezTo>
                  <a:cubicBezTo>
                    <a:pt x="85" y="3"/>
                    <a:pt x="75" y="0"/>
                    <a:pt x="63" y="0"/>
                  </a:cubicBezTo>
                  <a:cubicBezTo>
                    <a:pt x="49" y="0"/>
                    <a:pt x="37" y="4"/>
                    <a:pt x="28" y="12"/>
                  </a:cubicBezTo>
                  <a:cubicBezTo>
                    <a:pt x="19" y="19"/>
                    <a:pt x="15" y="29"/>
                    <a:pt x="15" y="41"/>
                  </a:cubicBezTo>
                  <a:cubicBezTo>
                    <a:pt x="15" y="49"/>
                    <a:pt x="17" y="57"/>
                    <a:pt x="21" y="62"/>
                  </a:cubicBezTo>
                  <a:cubicBezTo>
                    <a:pt x="25" y="68"/>
                    <a:pt x="30" y="73"/>
                    <a:pt x="36" y="76"/>
                  </a:cubicBezTo>
                  <a:cubicBezTo>
                    <a:pt x="42" y="79"/>
                    <a:pt x="47" y="81"/>
                    <a:pt x="52" y="83"/>
                  </a:cubicBezTo>
                  <a:cubicBezTo>
                    <a:pt x="57" y="86"/>
                    <a:pt x="61" y="88"/>
                    <a:pt x="65" y="91"/>
                  </a:cubicBezTo>
                  <a:cubicBezTo>
                    <a:pt x="68" y="94"/>
                    <a:pt x="69" y="97"/>
                    <a:pt x="69" y="100"/>
                  </a:cubicBezTo>
                  <a:cubicBezTo>
                    <a:pt x="69" y="105"/>
                    <a:pt x="67" y="108"/>
                    <a:pt x="64" y="110"/>
                  </a:cubicBezTo>
                  <a:cubicBezTo>
                    <a:pt x="61" y="113"/>
                    <a:pt x="56" y="114"/>
                    <a:pt x="50" y="114"/>
                  </a:cubicBezTo>
                  <a:cubicBezTo>
                    <a:pt x="40" y="114"/>
                    <a:pt x="33" y="109"/>
                    <a:pt x="29" y="97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4" y="118"/>
                    <a:pt x="9" y="127"/>
                    <a:pt x="17" y="133"/>
                  </a:cubicBezTo>
                  <a:cubicBezTo>
                    <a:pt x="25" y="140"/>
                    <a:pt x="35" y="143"/>
                    <a:pt x="47" y="143"/>
                  </a:cubicBezTo>
                  <a:cubicBezTo>
                    <a:pt x="63" y="143"/>
                    <a:pt x="76" y="139"/>
                    <a:pt x="85" y="131"/>
                  </a:cubicBezTo>
                  <a:cubicBezTo>
                    <a:pt x="95" y="123"/>
                    <a:pt x="100" y="112"/>
                    <a:pt x="100" y="98"/>
                  </a:cubicBezTo>
                  <a:cubicBezTo>
                    <a:pt x="100" y="89"/>
                    <a:pt x="98" y="82"/>
                    <a:pt x="94" y="76"/>
                  </a:cubicBezTo>
                  <a:cubicBezTo>
                    <a:pt x="90" y="69"/>
                    <a:pt x="85" y="65"/>
                    <a:pt x="79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944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3" r:id="rId2"/>
    <p:sldLayoutId id="2147483689" r:id="rId3"/>
    <p:sldLayoutId id="2147483687" r:id="rId4"/>
    <p:sldLayoutId id="2147483686" r:id="rId5"/>
    <p:sldLayoutId id="2147483685" r:id="rId6"/>
    <p:sldLayoutId id="2147483678" r:id="rId7"/>
    <p:sldLayoutId id="2147483677" r:id="rId8"/>
    <p:sldLayoutId id="2147483676" r:id="rId9"/>
    <p:sldLayoutId id="2147483674" r:id="rId10"/>
    <p:sldLayoutId id="2147483675" r:id="rId11"/>
    <p:sldLayoutId id="2147483673" r:id="rId12"/>
    <p:sldLayoutId id="2147483672" r:id="rId13"/>
    <p:sldLayoutId id="2147483670" r:id="rId14"/>
    <p:sldLayoutId id="2147483694" r:id="rId15"/>
    <p:sldLayoutId id="2147483690" r:id="rId16"/>
    <p:sldLayoutId id="2147483688" r:id="rId17"/>
    <p:sldLayoutId id="2147483682" r:id="rId18"/>
    <p:sldLayoutId id="2147483681" r:id="rId19"/>
    <p:sldLayoutId id="2147483680" r:id="rId20"/>
    <p:sldLayoutId id="2147483679" r:id="rId21"/>
    <p:sldLayoutId id="2147483671" r:id="rId22"/>
    <p:sldLayoutId id="2147483669" r:id="rId23"/>
    <p:sldLayoutId id="2147483668" r:id="rId24"/>
    <p:sldLayoutId id="2147483667" r:id="rId25"/>
    <p:sldLayoutId id="2147483692" r:id="rId26"/>
    <p:sldLayoutId id="2147483691" r:id="rId27"/>
    <p:sldLayoutId id="2147483684" r:id="rId28"/>
    <p:sldLayoutId id="2147483683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A3CD07-7AF0-3E46-85C1-DC028729A22D}"/>
              </a:ext>
            </a:extLst>
          </p:cNvPr>
          <p:cNvSpPr/>
          <p:nvPr/>
        </p:nvSpPr>
        <p:spPr>
          <a:xfrm>
            <a:off x="-272953" y="-114300"/>
            <a:ext cx="12583391" cy="708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 dirty="0"/>
          </a:p>
        </p:txBody>
      </p:sp>
      <p:sp>
        <p:nvSpPr>
          <p:cNvPr id="343" name="Freeform: Shape 342">
            <a:extLst>
              <a:ext uri="{FF2B5EF4-FFF2-40B4-BE49-F238E27FC236}">
                <a16:creationId xmlns:a16="http://schemas.microsoft.com/office/drawing/2014/main" id="{EB55C672-D42D-4B06-8883-C4F77A6CA9C4}"/>
              </a:ext>
            </a:extLst>
          </p:cNvPr>
          <p:cNvSpPr>
            <a:spLocks/>
          </p:cNvSpPr>
          <p:nvPr/>
        </p:nvSpPr>
        <p:spPr bwMode="auto">
          <a:xfrm>
            <a:off x="2248159" y="2429065"/>
            <a:ext cx="2190615" cy="1999870"/>
          </a:xfrm>
          <a:custGeom>
            <a:avLst/>
            <a:gdLst>
              <a:gd name="connsiteX0" fmla="*/ 569912 w 2935288"/>
              <a:gd name="connsiteY0" fmla="*/ 2574925 h 2679701"/>
              <a:gd name="connsiteX1" fmla="*/ 547687 w 2935288"/>
              <a:gd name="connsiteY1" fmla="*/ 2582863 h 2679701"/>
              <a:gd name="connsiteX2" fmla="*/ 566737 w 2935288"/>
              <a:gd name="connsiteY2" fmla="*/ 2571750 h 2679701"/>
              <a:gd name="connsiteX3" fmla="*/ 569912 w 2935288"/>
              <a:gd name="connsiteY3" fmla="*/ 2571750 h 2679701"/>
              <a:gd name="connsiteX4" fmla="*/ 566737 w 2935288"/>
              <a:gd name="connsiteY4" fmla="*/ 2571750 h 2679701"/>
              <a:gd name="connsiteX5" fmla="*/ 557212 w 2935288"/>
              <a:gd name="connsiteY5" fmla="*/ 2471738 h 2679701"/>
              <a:gd name="connsiteX6" fmla="*/ 539750 w 2935288"/>
              <a:gd name="connsiteY6" fmla="*/ 2481263 h 2679701"/>
              <a:gd name="connsiteX7" fmla="*/ 539750 w 2935288"/>
              <a:gd name="connsiteY7" fmla="*/ 2478088 h 2679701"/>
              <a:gd name="connsiteX8" fmla="*/ 557212 w 2935288"/>
              <a:gd name="connsiteY8" fmla="*/ 2471738 h 2679701"/>
              <a:gd name="connsiteX9" fmla="*/ 891779 w 2935288"/>
              <a:gd name="connsiteY9" fmla="*/ 2390722 h 2679701"/>
              <a:gd name="connsiteX10" fmla="*/ 879736 w 2935288"/>
              <a:gd name="connsiteY10" fmla="*/ 2396742 h 2679701"/>
              <a:gd name="connsiteX11" fmla="*/ 881427 w 2935288"/>
              <a:gd name="connsiteY11" fmla="*/ 2395632 h 2679701"/>
              <a:gd name="connsiteX12" fmla="*/ 319087 w 2935288"/>
              <a:gd name="connsiteY12" fmla="*/ 2381250 h 2679701"/>
              <a:gd name="connsiteX13" fmla="*/ 295275 w 2935288"/>
              <a:gd name="connsiteY13" fmla="*/ 2390775 h 2679701"/>
              <a:gd name="connsiteX14" fmla="*/ 924734 w 2935288"/>
              <a:gd name="connsiteY14" fmla="*/ 2375351 h 2679701"/>
              <a:gd name="connsiteX15" fmla="*/ 924897 w 2935288"/>
              <a:gd name="connsiteY15" fmla="*/ 2375671 h 2679701"/>
              <a:gd name="connsiteX16" fmla="*/ 918876 w 2935288"/>
              <a:gd name="connsiteY16" fmla="*/ 2378681 h 2679701"/>
              <a:gd name="connsiteX17" fmla="*/ 704056 w 2935288"/>
              <a:gd name="connsiteY17" fmla="*/ 2369344 h 2679701"/>
              <a:gd name="connsiteX18" fmla="*/ 701675 w 2935288"/>
              <a:gd name="connsiteY18" fmla="*/ 2373313 h 2679701"/>
              <a:gd name="connsiteX19" fmla="*/ 701675 w 2935288"/>
              <a:gd name="connsiteY19" fmla="*/ 2370138 h 2679701"/>
              <a:gd name="connsiteX20" fmla="*/ 704056 w 2935288"/>
              <a:gd name="connsiteY20" fmla="*/ 2369344 h 2679701"/>
              <a:gd name="connsiteX21" fmla="*/ 779462 w 2935288"/>
              <a:gd name="connsiteY21" fmla="*/ 2306638 h 2679701"/>
              <a:gd name="connsiteX22" fmla="*/ 771551 w 2935288"/>
              <a:gd name="connsiteY22" fmla="*/ 2316132 h 2679701"/>
              <a:gd name="connsiteX23" fmla="*/ 778470 w 2935288"/>
              <a:gd name="connsiteY23" fmla="*/ 2307829 h 2679701"/>
              <a:gd name="connsiteX24" fmla="*/ 779462 w 2935288"/>
              <a:gd name="connsiteY24" fmla="*/ 2306638 h 2679701"/>
              <a:gd name="connsiteX25" fmla="*/ 788987 w 2935288"/>
              <a:gd name="connsiteY25" fmla="*/ 2290763 h 2679701"/>
              <a:gd name="connsiteX26" fmla="*/ 798512 w 2935288"/>
              <a:gd name="connsiteY26" fmla="*/ 2293938 h 2679701"/>
              <a:gd name="connsiteX27" fmla="*/ 785812 w 2935288"/>
              <a:gd name="connsiteY27" fmla="*/ 2293938 h 2679701"/>
              <a:gd name="connsiteX28" fmla="*/ 1093065 w 2935288"/>
              <a:gd name="connsiteY28" fmla="*/ 2260600 h 2679701"/>
              <a:gd name="connsiteX29" fmla="*/ 1111249 w 2935288"/>
              <a:gd name="connsiteY29" fmla="*/ 2266662 h 2679701"/>
              <a:gd name="connsiteX30" fmla="*/ 1077912 w 2935288"/>
              <a:gd name="connsiteY30" fmla="*/ 2293938 h 2679701"/>
              <a:gd name="connsiteX31" fmla="*/ 840597 w 2935288"/>
              <a:gd name="connsiteY31" fmla="*/ 2255263 h 2679701"/>
              <a:gd name="connsiteX32" fmla="*/ 832132 w 2935288"/>
              <a:gd name="connsiteY32" fmla="*/ 2260779 h 2679701"/>
              <a:gd name="connsiteX33" fmla="*/ 834952 w 2935288"/>
              <a:gd name="connsiteY33" fmla="*/ 2258273 h 2679701"/>
              <a:gd name="connsiteX34" fmla="*/ 840597 w 2935288"/>
              <a:gd name="connsiteY34" fmla="*/ 2255263 h 2679701"/>
              <a:gd name="connsiteX35" fmla="*/ 301625 w 2935288"/>
              <a:gd name="connsiteY35" fmla="*/ 2243138 h 2679701"/>
              <a:gd name="connsiteX36" fmla="*/ 282575 w 2935288"/>
              <a:gd name="connsiteY36" fmla="*/ 2255838 h 2679701"/>
              <a:gd name="connsiteX37" fmla="*/ 282575 w 2935288"/>
              <a:gd name="connsiteY37" fmla="*/ 2252663 h 2679701"/>
              <a:gd name="connsiteX38" fmla="*/ 301625 w 2935288"/>
              <a:gd name="connsiteY38" fmla="*/ 2243138 h 2679701"/>
              <a:gd name="connsiteX39" fmla="*/ 1611312 w 2935288"/>
              <a:gd name="connsiteY39" fmla="*/ 2149475 h 2679701"/>
              <a:gd name="connsiteX40" fmla="*/ 1596319 w 2935288"/>
              <a:gd name="connsiteY40" fmla="*/ 2162175 h 2679701"/>
              <a:gd name="connsiteX41" fmla="*/ 1590322 w 2935288"/>
              <a:gd name="connsiteY41" fmla="*/ 2162175 h 2679701"/>
              <a:gd name="connsiteX42" fmla="*/ 1611312 w 2935288"/>
              <a:gd name="connsiteY42" fmla="*/ 2149475 h 2679701"/>
              <a:gd name="connsiteX43" fmla="*/ 984646 w 2935288"/>
              <a:gd name="connsiteY43" fmla="*/ 2116138 h 2679701"/>
              <a:gd name="connsiteX44" fmla="*/ 957262 w 2935288"/>
              <a:gd name="connsiteY44" fmla="*/ 2138363 h 2679701"/>
              <a:gd name="connsiteX45" fmla="*/ 984646 w 2935288"/>
              <a:gd name="connsiteY45" fmla="*/ 2116138 h 2679701"/>
              <a:gd name="connsiteX46" fmla="*/ 1377185 w 2935288"/>
              <a:gd name="connsiteY46" fmla="*/ 2102509 h 2679701"/>
              <a:gd name="connsiteX47" fmla="*/ 1379636 w 2935288"/>
              <a:gd name="connsiteY47" fmla="*/ 2104592 h 2679701"/>
              <a:gd name="connsiteX48" fmla="*/ 1345803 w 2935288"/>
              <a:gd name="connsiteY48" fmla="*/ 2128838 h 2679701"/>
              <a:gd name="connsiteX49" fmla="*/ 1361182 w 2935288"/>
              <a:gd name="connsiteY49" fmla="*/ 2107623 h 2679701"/>
              <a:gd name="connsiteX50" fmla="*/ 1377185 w 2935288"/>
              <a:gd name="connsiteY50" fmla="*/ 2102509 h 2679701"/>
              <a:gd name="connsiteX51" fmla="*/ 520699 w 2935288"/>
              <a:gd name="connsiteY51" fmla="*/ 2051050 h 2679701"/>
              <a:gd name="connsiteX52" fmla="*/ 512762 w 2935288"/>
              <a:gd name="connsiteY52" fmla="*/ 2062163 h 2679701"/>
              <a:gd name="connsiteX53" fmla="*/ 520699 w 2935288"/>
              <a:gd name="connsiteY53" fmla="*/ 2051050 h 2679701"/>
              <a:gd name="connsiteX54" fmla="*/ 851765 w 2935288"/>
              <a:gd name="connsiteY54" fmla="*/ 2035175 h 2679701"/>
              <a:gd name="connsiteX55" fmla="*/ 869949 w 2935288"/>
              <a:gd name="connsiteY55" fmla="*/ 2038206 h 2679701"/>
              <a:gd name="connsiteX56" fmla="*/ 836612 w 2935288"/>
              <a:gd name="connsiteY56" fmla="*/ 2068513 h 2679701"/>
              <a:gd name="connsiteX57" fmla="*/ 527050 w 2935288"/>
              <a:gd name="connsiteY57" fmla="*/ 2035175 h 2679701"/>
              <a:gd name="connsiteX58" fmla="*/ 536575 w 2935288"/>
              <a:gd name="connsiteY58" fmla="*/ 2038350 h 2679701"/>
              <a:gd name="connsiteX59" fmla="*/ 523875 w 2935288"/>
              <a:gd name="connsiteY59" fmla="*/ 2038350 h 2679701"/>
              <a:gd name="connsiteX60" fmla="*/ 1144587 w 2935288"/>
              <a:gd name="connsiteY60" fmla="*/ 1987550 h 2679701"/>
              <a:gd name="connsiteX61" fmla="*/ 1135062 w 2935288"/>
              <a:gd name="connsiteY61" fmla="*/ 2001838 h 2679701"/>
              <a:gd name="connsiteX62" fmla="*/ 1144587 w 2935288"/>
              <a:gd name="connsiteY62" fmla="*/ 1987550 h 2679701"/>
              <a:gd name="connsiteX63" fmla="*/ 225953 w 2935288"/>
              <a:gd name="connsiteY63" fmla="*/ 1930400 h 2679701"/>
              <a:gd name="connsiteX64" fmla="*/ 228599 w 2935288"/>
              <a:gd name="connsiteY64" fmla="*/ 1933575 h 2679701"/>
              <a:gd name="connsiteX65" fmla="*/ 225953 w 2935288"/>
              <a:gd name="connsiteY65" fmla="*/ 1930400 h 2679701"/>
              <a:gd name="connsiteX66" fmla="*/ 1701128 w 2935288"/>
              <a:gd name="connsiteY66" fmla="*/ 1869333 h 2679701"/>
              <a:gd name="connsiteX67" fmla="*/ 1699379 w 2935288"/>
              <a:gd name="connsiteY67" fmla="*/ 1870472 h 2679701"/>
              <a:gd name="connsiteX68" fmla="*/ 1695450 w 2935288"/>
              <a:gd name="connsiteY68" fmla="*/ 1870075 h 2679701"/>
              <a:gd name="connsiteX69" fmla="*/ 1709737 w 2935288"/>
              <a:gd name="connsiteY69" fmla="*/ 1863725 h 2679701"/>
              <a:gd name="connsiteX70" fmla="*/ 1701522 w 2935288"/>
              <a:gd name="connsiteY70" fmla="*/ 1869281 h 2679701"/>
              <a:gd name="connsiteX71" fmla="*/ 1701128 w 2935288"/>
              <a:gd name="connsiteY71" fmla="*/ 1869333 h 2679701"/>
              <a:gd name="connsiteX72" fmla="*/ 1137490 w 2935288"/>
              <a:gd name="connsiteY72" fmla="*/ 1853039 h 2679701"/>
              <a:gd name="connsiteX73" fmla="*/ 1138611 w 2935288"/>
              <a:gd name="connsiteY73" fmla="*/ 1854994 h 2679701"/>
              <a:gd name="connsiteX74" fmla="*/ 1108728 w 2935288"/>
              <a:gd name="connsiteY74" fmla="*/ 1881188 h 2679701"/>
              <a:gd name="connsiteX75" fmla="*/ 1120681 w 2935288"/>
              <a:gd name="connsiteY75" fmla="*/ 1860815 h 2679701"/>
              <a:gd name="connsiteX76" fmla="*/ 1137490 w 2935288"/>
              <a:gd name="connsiteY76" fmla="*/ 1853039 h 2679701"/>
              <a:gd name="connsiteX77" fmla="*/ 1128712 w 2935288"/>
              <a:gd name="connsiteY77" fmla="*/ 1851025 h 2679701"/>
              <a:gd name="connsiteX78" fmla="*/ 1120775 w 2935288"/>
              <a:gd name="connsiteY78" fmla="*/ 1860550 h 2679701"/>
              <a:gd name="connsiteX79" fmla="*/ 1128712 w 2935288"/>
              <a:gd name="connsiteY79" fmla="*/ 1851025 h 2679701"/>
              <a:gd name="connsiteX80" fmla="*/ 722745 w 2935288"/>
              <a:gd name="connsiteY80" fmla="*/ 1843088 h 2679701"/>
              <a:gd name="connsiteX81" fmla="*/ 698500 w 2935288"/>
              <a:gd name="connsiteY81" fmla="*/ 1866901 h 2679701"/>
              <a:gd name="connsiteX82" fmla="*/ 722745 w 2935288"/>
              <a:gd name="connsiteY82" fmla="*/ 1843088 h 2679701"/>
              <a:gd name="connsiteX83" fmla="*/ 1319906 w 2935288"/>
              <a:gd name="connsiteY83" fmla="*/ 1842901 h 2679701"/>
              <a:gd name="connsiteX84" fmla="*/ 1313279 w 2935288"/>
              <a:gd name="connsiteY84" fmla="*/ 1848886 h 2679701"/>
              <a:gd name="connsiteX85" fmla="*/ 1319301 w 2935288"/>
              <a:gd name="connsiteY85" fmla="*/ 1843242 h 2679701"/>
              <a:gd name="connsiteX86" fmla="*/ 1960562 w 2935288"/>
              <a:gd name="connsiteY86" fmla="*/ 1824038 h 2679701"/>
              <a:gd name="connsiteX87" fmla="*/ 1944687 w 2935288"/>
              <a:gd name="connsiteY87" fmla="*/ 1839913 h 2679701"/>
              <a:gd name="connsiteX88" fmla="*/ 1938337 w 2935288"/>
              <a:gd name="connsiteY88" fmla="*/ 1843088 h 2679701"/>
              <a:gd name="connsiteX89" fmla="*/ 1960562 w 2935288"/>
              <a:gd name="connsiteY89" fmla="*/ 1824038 h 2679701"/>
              <a:gd name="connsiteX90" fmla="*/ 1981199 w 2935288"/>
              <a:gd name="connsiteY90" fmla="*/ 1809750 h 2679701"/>
              <a:gd name="connsiteX91" fmla="*/ 1960562 w 2935288"/>
              <a:gd name="connsiteY91" fmla="*/ 1824038 h 2679701"/>
              <a:gd name="connsiteX92" fmla="*/ 1981199 w 2935288"/>
              <a:gd name="connsiteY92" fmla="*/ 1809750 h 2679701"/>
              <a:gd name="connsiteX93" fmla="*/ 523745 w 2935288"/>
              <a:gd name="connsiteY93" fmla="*/ 1727168 h 2679701"/>
              <a:gd name="connsiteX94" fmla="*/ 524304 w 2935288"/>
              <a:gd name="connsiteY94" fmla="*/ 1727841 h 2679701"/>
              <a:gd name="connsiteX95" fmla="*/ 518282 w 2935288"/>
              <a:gd name="connsiteY95" fmla="*/ 1730849 h 2679701"/>
              <a:gd name="connsiteX96" fmla="*/ 214312 w 2935288"/>
              <a:gd name="connsiteY96" fmla="*/ 1725613 h 2679701"/>
              <a:gd name="connsiteX97" fmla="*/ 201612 w 2935288"/>
              <a:gd name="connsiteY97" fmla="*/ 1736726 h 2679701"/>
              <a:gd name="connsiteX98" fmla="*/ 214312 w 2935288"/>
              <a:gd name="connsiteY98" fmla="*/ 1725613 h 2679701"/>
              <a:gd name="connsiteX99" fmla="*/ 2125860 w 2935288"/>
              <a:gd name="connsiteY99" fmla="*/ 1668097 h 2679701"/>
              <a:gd name="connsiteX100" fmla="*/ 2122884 w 2935288"/>
              <a:gd name="connsiteY100" fmla="*/ 1674203 h 2679701"/>
              <a:gd name="connsiteX101" fmla="*/ 2125860 w 2935288"/>
              <a:gd name="connsiteY101" fmla="*/ 1668097 h 2679701"/>
              <a:gd name="connsiteX102" fmla="*/ 2137303 w 2935288"/>
              <a:gd name="connsiteY102" fmla="*/ 1652588 h 2679701"/>
              <a:gd name="connsiteX103" fmla="*/ 2139949 w 2935288"/>
              <a:gd name="connsiteY103" fmla="*/ 1652588 h 2679701"/>
              <a:gd name="connsiteX104" fmla="*/ 2132012 w 2935288"/>
              <a:gd name="connsiteY104" fmla="*/ 1662113 h 2679701"/>
              <a:gd name="connsiteX105" fmla="*/ 2137303 w 2935288"/>
              <a:gd name="connsiteY105" fmla="*/ 1652588 h 2679701"/>
              <a:gd name="connsiteX106" fmla="*/ 2182812 w 2935288"/>
              <a:gd name="connsiteY106" fmla="*/ 1649413 h 2679701"/>
              <a:gd name="connsiteX107" fmla="*/ 2179902 w 2935288"/>
              <a:gd name="connsiteY107" fmla="*/ 1655763 h 2679701"/>
              <a:gd name="connsiteX108" fmla="*/ 2165350 w 2935288"/>
              <a:gd name="connsiteY108" fmla="*/ 1665288 h 2679701"/>
              <a:gd name="connsiteX109" fmla="*/ 2182812 w 2935288"/>
              <a:gd name="connsiteY109" fmla="*/ 1649413 h 2679701"/>
              <a:gd name="connsiteX110" fmla="*/ 2148681 w 2935288"/>
              <a:gd name="connsiteY110" fmla="*/ 1642368 h 2679701"/>
              <a:gd name="connsiteX111" fmla="*/ 2149475 w 2935288"/>
              <a:gd name="connsiteY111" fmla="*/ 1643857 h 2679701"/>
              <a:gd name="connsiteX112" fmla="*/ 2143125 w 2935288"/>
              <a:gd name="connsiteY112" fmla="*/ 1646238 h 2679701"/>
              <a:gd name="connsiteX113" fmla="*/ 2148681 w 2935288"/>
              <a:gd name="connsiteY113" fmla="*/ 1642368 h 2679701"/>
              <a:gd name="connsiteX114" fmla="*/ 656828 w 2935288"/>
              <a:gd name="connsiteY114" fmla="*/ 1617663 h 2679701"/>
              <a:gd name="connsiteX115" fmla="*/ 674687 w 2935288"/>
              <a:gd name="connsiteY115" fmla="*/ 1623378 h 2679701"/>
              <a:gd name="connsiteX116" fmla="*/ 650875 w 2935288"/>
              <a:gd name="connsiteY116" fmla="*/ 1646238 h 2679701"/>
              <a:gd name="connsiteX117" fmla="*/ 2192337 w 2935288"/>
              <a:gd name="connsiteY117" fmla="*/ 1598613 h 2679701"/>
              <a:gd name="connsiteX118" fmla="*/ 2192337 w 2935288"/>
              <a:gd name="connsiteY118" fmla="*/ 1601788 h 2679701"/>
              <a:gd name="connsiteX119" fmla="*/ 2179637 w 2935288"/>
              <a:gd name="connsiteY119" fmla="*/ 1611313 h 2679701"/>
              <a:gd name="connsiteX120" fmla="*/ 2035355 w 2935288"/>
              <a:gd name="connsiteY120" fmla="*/ 1593906 h 2679701"/>
              <a:gd name="connsiteX121" fmla="*/ 2023221 w 2935288"/>
              <a:gd name="connsiteY121" fmla="*/ 1608138 h 2679701"/>
              <a:gd name="connsiteX122" fmla="*/ 2026303 w 2935288"/>
              <a:gd name="connsiteY122" fmla="*/ 1599208 h 2679701"/>
              <a:gd name="connsiteX123" fmla="*/ 2035355 w 2935288"/>
              <a:gd name="connsiteY123" fmla="*/ 1593906 h 2679701"/>
              <a:gd name="connsiteX124" fmla="*/ 2228019 w 2935288"/>
              <a:gd name="connsiteY124" fmla="*/ 1586917 h 2679701"/>
              <a:gd name="connsiteX125" fmla="*/ 2230702 w 2935288"/>
              <a:gd name="connsiteY125" fmla="*/ 1590080 h 2679701"/>
              <a:gd name="connsiteX126" fmla="*/ 2233612 w 2935288"/>
              <a:gd name="connsiteY126" fmla="*/ 1587103 h 2679701"/>
              <a:gd name="connsiteX127" fmla="*/ 2216150 w 2935288"/>
              <a:gd name="connsiteY127" fmla="*/ 1601987 h 2679701"/>
              <a:gd name="connsiteX128" fmla="*/ 2228019 w 2935288"/>
              <a:gd name="connsiteY128" fmla="*/ 1586917 h 2679701"/>
              <a:gd name="connsiteX129" fmla="*/ 1470025 w 2935288"/>
              <a:gd name="connsiteY129" fmla="*/ 1584325 h 2679701"/>
              <a:gd name="connsiteX130" fmla="*/ 1457325 w 2935288"/>
              <a:gd name="connsiteY130" fmla="*/ 1592263 h 2679701"/>
              <a:gd name="connsiteX131" fmla="*/ 1470025 w 2935288"/>
              <a:gd name="connsiteY131" fmla="*/ 1584325 h 2679701"/>
              <a:gd name="connsiteX132" fmla="*/ 2243137 w 2935288"/>
              <a:gd name="connsiteY132" fmla="*/ 1577975 h 2679701"/>
              <a:gd name="connsiteX133" fmla="*/ 2233612 w 2935288"/>
              <a:gd name="connsiteY133" fmla="*/ 1587500 h 2679701"/>
              <a:gd name="connsiteX134" fmla="*/ 2243137 w 2935288"/>
              <a:gd name="connsiteY134" fmla="*/ 1577975 h 2679701"/>
              <a:gd name="connsiteX135" fmla="*/ 1633309 w 2935288"/>
              <a:gd name="connsiteY135" fmla="*/ 1562008 h 2679701"/>
              <a:gd name="connsiteX136" fmla="*/ 1611340 w 2935288"/>
              <a:gd name="connsiteY136" fmla="*/ 1580978 h 2679701"/>
              <a:gd name="connsiteX137" fmla="*/ 1633073 w 2935288"/>
              <a:gd name="connsiteY137" fmla="*/ 1562070 h 2679701"/>
              <a:gd name="connsiteX138" fmla="*/ 2236787 w 2935288"/>
              <a:gd name="connsiteY138" fmla="*/ 1554163 h 2679701"/>
              <a:gd name="connsiteX139" fmla="*/ 2239962 w 2935288"/>
              <a:gd name="connsiteY139" fmla="*/ 1557338 h 2679701"/>
              <a:gd name="connsiteX140" fmla="*/ 2233612 w 2935288"/>
              <a:gd name="connsiteY140" fmla="*/ 1562101 h 2679701"/>
              <a:gd name="connsiteX141" fmla="*/ 2089149 w 2935288"/>
              <a:gd name="connsiteY141" fmla="*/ 1541463 h 2679701"/>
              <a:gd name="connsiteX142" fmla="*/ 2080815 w 2935288"/>
              <a:gd name="connsiteY142" fmla="*/ 1550988 h 2679701"/>
              <a:gd name="connsiteX143" fmla="*/ 2078037 w 2935288"/>
              <a:gd name="connsiteY143" fmla="*/ 1544638 h 2679701"/>
              <a:gd name="connsiteX144" fmla="*/ 2089149 w 2935288"/>
              <a:gd name="connsiteY144" fmla="*/ 1541463 h 2679701"/>
              <a:gd name="connsiteX145" fmla="*/ 2263775 w 2935288"/>
              <a:gd name="connsiteY145" fmla="*/ 1527175 h 2679701"/>
              <a:gd name="connsiteX146" fmla="*/ 2263775 w 2935288"/>
              <a:gd name="connsiteY146" fmla="*/ 1531938 h 2679701"/>
              <a:gd name="connsiteX147" fmla="*/ 2257425 w 2935288"/>
              <a:gd name="connsiteY147" fmla="*/ 1541463 h 2679701"/>
              <a:gd name="connsiteX148" fmla="*/ 369887 w 2935288"/>
              <a:gd name="connsiteY148" fmla="*/ 1527175 h 2679701"/>
              <a:gd name="connsiteX149" fmla="*/ 379412 w 2935288"/>
              <a:gd name="connsiteY149" fmla="*/ 1527175 h 2679701"/>
              <a:gd name="connsiteX150" fmla="*/ 368300 w 2935288"/>
              <a:gd name="connsiteY150" fmla="*/ 1530350 h 2679701"/>
              <a:gd name="connsiteX151" fmla="*/ 2297112 w 2935288"/>
              <a:gd name="connsiteY151" fmla="*/ 1501775 h 2679701"/>
              <a:gd name="connsiteX152" fmla="*/ 2294113 w 2935288"/>
              <a:gd name="connsiteY152" fmla="*/ 1508125 h 2679701"/>
              <a:gd name="connsiteX153" fmla="*/ 2270125 w 2935288"/>
              <a:gd name="connsiteY153" fmla="*/ 1530350 h 2679701"/>
              <a:gd name="connsiteX154" fmla="*/ 2276122 w 2935288"/>
              <a:gd name="connsiteY154" fmla="*/ 1517650 h 2679701"/>
              <a:gd name="connsiteX155" fmla="*/ 2297112 w 2935288"/>
              <a:gd name="connsiteY155" fmla="*/ 1501775 h 2679701"/>
              <a:gd name="connsiteX156" fmla="*/ 2318543 w 2935288"/>
              <a:gd name="connsiteY156" fmla="*/ 1478492 h 2679701"/>
              <a:gd name="connsiteX157" fmla="*/ 2321605 w 2935288"/>
              <a:gd name="connsiteY157" fmla="*/ 1481402 h 2679701"/>
              <a:gd name="connsiteX158" fmla="*/ 2297112 w 2935288"/>
              <a:gd name="connsiteY158" fmla="*/ 1501775 h 2679701"/>
              <a:gd name="connsiteX159" fmla="*/ 2318543 w 2935288"/>
              <a:gd name="connsiteY159" fmla="*/ 1478492 h 2679701"/>
              <a:gd name="connsiteX160" fmla="*/ 2317749 w 2935288"/>
              <a:gd name="connsiteY160" fmla="*/ 1477963 h 2679701"/>
              <a:gd name="connsiteX161" fmla="*/ 2306637 w 2935288"/>
              <a:gd name="connsiteY161" fmla="*/ 1487488 h 2679701"/>
              <a:gd name="connsiteX162" fmla="*/ 2317749 w 2935288"/>
              <a:gd name="connsiteY162" fmla="*/ 1477963 h 2679701"/>
              <a:gd name="connsiteX163" fmla="*/ 2333851 w 2935288"/>
              <a:gd name="connsiteY163" fmla="*/ 1475581 h 2679701"/>
              <a:gd name="connsiteX164" fmla="*/ 2321605 w 2935288"/>
              <a:gd name="connsiteY164" fmla="*/ 1498865 h 2679701"/>
              <a:gd name="connsiteX165" fmla="*/ 2321605 w 2935288"/>
              <a:gd name="connsiteY165" fmla="*/ 1481402 h 2679701"/>
              <a:gd name="connsiteX166" fmla="*/ 2333851 w 2935288"/>
              <a:gd name="connsiteY166" fmla="*/ 1475581 h 2679701"/>
              <a:gd name="connsiteX167" fmla="*/ 888954 w 2935288"/>
              <a:gd name="connsiteY167" fmla="*/ 1467082 h 2679701"/>
              <a:gd name="connsiteX168" fmla="*/ 890831 w 2935288"/>
              <a:gd name="connsiteY168" fmla="*/ 1469592 h 2679701"/>
              <a:gd name="connsiteX169" fmla="*/ 867385 w 2935288"/>
              <a:gd name="connsiteY169" fmla="*/ 1493838 h 2679701"/>
              <a:gd name="connsiteX170" fmla="*/ 876177 w 2935288"/>
              <a:gd name="connsiteY170" fmla="*/ 1472623 h 2679701"/>
              <a:gd name="connsiteX171" fmla="*/ 888954 w 2935288"/>
              <a:gd name="connsiteY171" fmla="*/ 1467082 h 2679701"/>
              <a:gd name="connsiteX172" fmla="*/ 1758950 w 2935288"/>
              <a:gd name="connsiteY172" fmla="*/ 1466652 h 2679701"/>
              <a:gd name="connsiteX173" fmla="*/ 1755775 w 2935288"/>
              <a:gd name="connsiteY173" fmla="*/ 1471613 h 2679701"/>
              <a:gd name="connsiteX174" fmla="*/ 1752600 w 2935288"/>
              <a:gd name="connsiteY174" fmla="*/ 1471613 h 2679701"/>
              <a:gd name="connsiteX175" fmla="*/ 1758950 w 2935288"/>
              <a:gd name="connsiteY175" fmla="*/ 1466652 h 2679701"/>
              <a:gd name="connsiteX176" fmla="*/ 1577975 w 2935288"/>
              <a:gd name="connsiteY176" fmla="*/ 1460500 h 2679701"/>
              <a:gd name="connsiteX177" fmla="*/ 1577975 w 2935288"/>
              <a:gd name="connsiteY177" fmla="*/ 1463675 h 2679701"/>
              <a:gd name="connsiteX178" fmla="*/ 1577975 w 2935288"/>
              <a:gd name="connsiteY178" fmla="*/ 1460500 h 2679701"/>
              <a:gd name="connsiteX179" fmla="*/ 2353525 w 2935288"/>
              <a:gd name="connsiteY179" fmla="*/ 1446786 h 2679701"/>
              <a:gd name="connsiteX180" fmla="*/ 2354262 w 2935288"/>
              <a:gd name="connsiteY180" fmla="*/ 1449035 h 2679701"/>
              <a:gd name="connsiteX181" fmla="*/ 2333625 w 2935288"/>
              <a:gd name="connsiteY181" fmla="*/ 1470026 h 2679701"/>
              <a:gd name="connsiteX182" fmla="*/ 2333732 w 2935288"/>
              <a:gd name="connsiteY182" fmla="*/ 1469874 h 2679701"/>
              <a:gd name="connsiteX183" fmla="*/ 2321605 w 2935288"/>
              <a:gd name="connsiteY183" fmla="*/ 1481402 h 2679701"/>
              <a:gd name="connsiteX184" fmla="*/ 2318543 w 2935288"/>
              <a:gd name="connsiteY184" fmla="*/ 1478492 h 2679701"/>
              <a:gd name="connsiteX185" fmla="*/ 2333785 w 2935288"/>
              <a:gd name="connsiteY185" fmla="*/ 1469798 h 2679701"/>
              <a:gd name="connsiteX186" fmla="*/ 2348366 w 2935288"/>
              <a:gd name="connsiteY186" fmla="*/ 1449035 h 2679701"/>
              <a:gd name="connsiteX187" fmla="*/ 2353525 w 2935288"/>
              <a:gd name="connsiteY187" fmla="*/ 1446786 h 2679701"/>
              <a:gd name="connsiteX188" fmla="*/ 2381646 w 2935288"/>
              <a:gd name="connsiteY188" fmla="*/ 1439863 h 2679701"/>
              <a:gd name="connsiteX189" fmla="*/ 2375693 w 2935288"/>
              <a:gd name="connsiteY189" fmla="*/ 1451656 h 2679701"/>
              <a:gd name="connsiteX190" fmla="*/ 2375693 w 2935288"/>
              <a:gd name="connsiteY190" fmla="*/ 1454605 h 2679701"/>
              <a:gd name="connsiteX191" fmla="*/ 2363787 w 2935288"/>
              <a:gd name="connsiteY191" fmla="*/ 1460501 h 2679701"/>
              <a:gd name="connsiteX192" fmla="*/ 2381646 w 2935288"/>
              <a:gd name="connsiteY192" fmla="*/ 1439863 h 2679701"/>
              <a:gd name="connsiteX193" fmla="*/ 2345332 w 2935288"/>
              <a:gd name="connsiteY193" fmla="*/ 1430162 h 2679701"/>
              <a:gd name="connsiteX194" fmla="*/ 2354262 w 2935288"/>
              <a:gd name="connsiteY194" fmla="*/ 1433160 h 2679701"/>
              <a:gd name="connsiteX195" fmla="*/ 2330450 w 2935288"/>
              <a:gd name="connsiteY195" fmla="*/ 1454151 h 2679701"/>
              <a:gd name="connsiteX196" fmla="*/ 2345332 w 2935288"/>
              <a:gd name="connsiteY196" fmla="*/ 1430162 h 2679701"/>
              <a:gd name="connsiteX197" fmla="*/ 2369343 w 2935288"/>
              <a:gd name="connsiteY197" fmla="*/ 1427163 h 2679701"/>
              <a:gd name="connsiteX198" fmla="*/ 2371724 w 2935288"/>
              <a:gd name="connsiteY198" fmla="*/ 1427163 h 2679701"/>
              <a:gd name="connsiteX199" fmla="*/ 2366962 w 2935288"/>
              <a:gd name="connsiteY199" fmla="*/ 1436688 h 2679701"/>
              <a:gd name="connsiteX200" fmla="*/ 2369343 w 2935288"/>
              <a:gd name="connsiteY200" fmla="*/ 1427163 h 2679701"/>
              <a:gd name="connsiteX201" fmla="*/ 2371725 w 2935288"/>
              <a:gd name="connsiteY201" fmla="*/ 1423988 h 2679701"/>
              <a:gd name="connsiteX202" fmla="*/ 2371725 w 2935288"/>
              <a:gd name="connsiteY202" fmla="*/ 1427163 h 2679701"/>
              <a:gd name="connsiteX203" fmla="*/ 2371725 w 2935288"/>
              <a:gd name="connsiteY203" fmla="*/ 1423988 h 2679701"/>
              <a:gd name="connsiteX204" fmla="*/ 2405062 w 2935288"/>
              <a:gd name="connsiteY204" fmla="*/ 1393825 h 2679701"/>
              <a:gd name="connsiteX205" fmla="*/ 2399506 w 2935288"/>
              <a:gd name="connsiteY205" fmla="*/ 1400175 h 2679701"/>
              <a:gd name="connsiteX206" fmla="*/ 2393950 w 2935288"/>
              <a:gd name="connsiteY206" fmla="*/ 1400175 h 2679701"/>
              <a:gd name="connsiteX207" fmla="*/ 2405062 w 2935288"/>
              <a:gd name="connsiteY207" fmla="*/ 1393825 h 2679701"/>
              <a:gd name="connsiteX208" fmla="*/ 2384425 w 2935288"/>
              <a:gd name="connsiteY208" fmla="*/ 1393825 h 2679701"/>
              <a:gd name="connsiteX209" fmla="*/ 2381250 w 2935288"/>
              <a:gd name="connsiteY209" fmla="*/ 1403350 h 2679701"/>
              <a:gd name="connsiteX210" fmla="*/ 2378075 w 2935288"/>
              <a:gd name="connsiteY210" fmla="*/ 1412875 h 2679701"/>
              <a:gd name="connsiteX211" fmla="*/ 2414587 w 2935288"/>
              <a:gd name="connsiteY211" fmla="*/ 1390650 h 2679701"/>
              <a:gd name="connsiteX212" fmla="*/ 2411412 w 2935288"/>
              <a:gd name="connsiteY212" fmla="*/ 1400175 h 2679701"/>
              <a:gd name="connsiteX213" fmla="*/ 2411412 w 2935288"/>
              <a:gd name="connsiteY213" fmla="*/ 1397000 h 2679701"/>
              <a:gd name="connsiteX214" fmla="*/ 2451100 w 2935288"/>
              <a:gd name="connsiteY214" fmla="*/ 1384300 h 2679701"/>
              <a:gd name="connsiteX215" fmla="*/ 2454275 w 2935288"/>
              <a:gd name="connsiteY215" fmla="*/ 1384300 h 2679701"/>
              <a:gd name="connsiteX216" fmla="*/ 2451100 w 2935288"/>
              <a:gd name="connsiteY216" fmla="*/ 1384300 h 2679701"/>
              <a:gd name="connsiteX217" fmla="*/ 2426017 w 2935288"/>
              <a:gd name="connsiteY217" fmla="*/ 1376363 h 2679701"/>
              <a:gd name="connsiteX218" fmla="*/ 2428874 w 2935288"/>
              <a:gd name="connsiteY218" fmla="*/ 1382078 h 2679701"/>
              <a:gd name="connsiteX219" fmla="*/ 2414587 w 2935288"/>
              <a:gd name="connsiteY219" fmla="*/ 1390651 h 2679701"/>
              <a:gd name="connsiteX220" fmla="*/ 2426017 w 2935288"/>
              <a:gd name="connsiteY220" fmla="*/ 1376363 h 2679701"/>
              <a:gd name="connsiteX221" fmla="*/ 2454308 w 2935288"/>
              <a:gd name="connsiteY221" fmla="*/ 1376338 h 2679701"/>
              <a:gd name="connsiteX222" fmla="*/ 2450306 w 2935288"/>
              <a:gd name="connsiteY222" fmla="*/ 1384896 h 2679701"/>
              <a:gd name="connsiteX223" fmla="*/ 2447395 w 2935288"/>
              <a:gd name="connsiteY223" fmla="*/ 1381920 h 2679701"/>
              <a:gd name="connsiteX224" fmla="*/ 2441574 w 2935288"/>
              <a:gd name="connsiteY224" fmla="*/ 1390850 h 2679701"/>
              <a:gd name="connsiteX225" fmla="*/ 2424112 w 2935288"/>
              <a:gd name="connsiteY225" fmla="*/ 1393826 h 2679701"/>
              <a:gd name="connsiteX226" fmla="*/ 2447395 w 2935288"/>
              <a:gd name="connsiteY226" fmla="*/ 1378943 h 2679701"/>
              <a:gd name="connsiteX227" fmla="*/ 2454308 w 2935288"/>
              <a:gd name="connsiteY227" fmla="*/ 1376338 h 2679701"/>
              <a:gd name="connsiteX228" fmla="*/ 2438399 w 2935288"/>
              <a:gd name="connsiteY228" fmla="*/ 1352550 h 2679701"/>
              <a:gd name="connsiteX229" fmla="*/ 2432684 w 2935288"/>
              <a:gd name="connsiteY229" fmla="*/ 1360885 h 2679701"/>
              <a:gd name="connsiteX230" fmla="*/ 2432446 w 2935288"/>
              <a:gd name="connsiteY230" fmla="*/ 1360931 h 2679701"/>
              <a:gd name="connsiteX231" fmla="*/ 2432446 w 2935288"/>
              <a:gd name="connsiteY231" fmla="*/ 1366044 h 2679701"/>
              <a:gd name="connsiteX232" fmla="*/ 2424112 w 2935288"/>
              <a:gd name="connsiteY232" fmla="*/ 1376363 h 2679701"/>
              <a:gd name="connsiteX233" fmla="*/ 2425154 w 2935288"/>
              <a:gd name="connsiteY233" fmla="*/ 1374379 h 2679701"/>
              <a:gd name="connsiteX234" fmla="*/ 2432187 w 2935288"/>
              <a:gd name="connsiteY234" fmla="*/ 1360982 h 2679701"/>
              <a:gd name="connsiteX235" fmla="*/ 2427327 w 2935288"/>
              <a:gd name="connsiteY235" fmla="*/ 1361927 h 2679701"/>
              <a:gd name="connsiteX236" fmla="*/ 2424112 w 2935288"/>
              <a:gd name="connsiteY236" fmla="*/ 1360885 h 2679701"/>
              <a:gd name="connsiteX237" fmla="*/ 2438399 w 2935288"/>
              <a:gd name="connsiteY237" fmla="*/ 1352550 h 2679701"/>
              <a:gd name="connsiteX238" fmla="*/ 517877 w 2935288"/>
              <a:gd name="connsiteY238" fmla="*/ 1352550 h 2679701"/>
              <a:gd name="connsiteX239" fmla="*/ 496887 w 2935288"/>
              <a:gd name="connsiteY239" fmla="*/ 1373188 h 2679701"/>
              <a:gd name="connsiteX240" fmla="*/ 517877 w 2935288"/>
              <a:gd name="connsiteY240" fmla="*/ 1352550 h 2679701"/>
              <a:gd name="connsiteX241" fmla="*/ 2456127 w 2935288"/>
              <a:gd name="connsiteY241" fmla="*/ 1349375 h 2679701"/>
              <a:gd name="connsiteX242" fmla="*/ 2456127 w 2935288"/>
              <a:gd name="connsiteY242" fmla="*/ 1364258 h 2679701"/>
              <a:gd name="connsiteX243" fmla="*/ 2456127 w 2935288"/>
              <a:gd name="connsiteY243" fmla="*/ 1349375 h 2679701"/>
              <a:gd name="connsiteX244" fmla="*/ 2487612 w 2935288"/>
              <a:gd name="connsiteY244" fmla="*/ 1306513 h 2679701"/>
              <a:gd name="connsiteX245" fmla="*/ 2484437 w 2935288"/>
              <a:gd name="connsiteY245" fmla="*/ 1312863 h 2679701"/>
              <a:gd name="connsiteX246" fmla="*/ 2487612 w 2935288"/>
              <a:gd name="connsiteY246" fmla="*/ 1306513 h 2679701"/>
              <a:gd name="connsiteX247" fmla="*/ 2501899 w 2935288"/>
              <a:gd name="connsiteY247" fmla="*/ 1296988 h 2679701"/>
              <a:gd name="connsiteX248" fmla="*/ 2487612 w 2935288"/>
              <a:gd name="connsiteY248" fmla="*/ 1325563 h 2679701"/>
              <a:gd name="connsiteX249" fmla="*/ 2489199 w 2935288"/>
              <a:gd name="connsiteY249" fmla="*/ 1322388 h 2679701"/>
              <a:gd name="connsiteX250" fmla="*/ 2495549 w 2935288"/>
              <a:gd name="connsiteY250" fmla="*/ 1295400 h 2679701"/>
              <a:gd name="connsiteX251" fmla="*/ 2492903 w 2935288"/>
              <a:gd name="connsiteY251" fmla="*/ 1301115 h 2679701"/>
              <a:gd name="connsiteX252" fmla="*/ 2487612 w 2935288"/>
              <a:gd name="connsiteY252" fmla="*/ 1306831 h 2679701"/>
              <a:gd name="connsiteX253" fmla="*/ 2495549 w 2935288"/>
              <a:gd name="connsiteY253" fmla="*/ 1295400 h 2679701"/>
              <a:gd name="connsiteX254" fmla="*/ 2495549 w 2935288"/>
              <a:gd name="connsiteY254" fmla="*/ 1289050 h 2679701"/>
              <a:gd name="connsiteX255" fmla="*/ 2489728 w 2935288"/>
              <a:gd name="connsiteY255" fmla="*/ 1300481 h 2679701"/>
              <a:gd name="connsiteX256" fmla="*/ 2486818 w 2935288"/>
              <a:gd name="connsiteY256" fmla="*/ 1291908 h 2679701"/>
              <a:gd name="connsiteX257" fmla="*/ 2495549 w 2935288"/>
              <a:gd name="connsiteY257" fmla="*/ 1289050 h 2679701"/>
              <a:gd name="connsiteX258" fmla="*/ 1790000 w 2935288"/>
              <a:gd name="connsiteY258" fmla="*/ 1281720 h 2679701"/>
              <a:gd name="connsiteX259" fmla="*/ 1779494 w 2935288"/>
              <a:gd name="connsiteY259" fmla="*/ 1297782 h 2679701"/>
              <a:gd name="connsiteX260" fmla="*/ 1779494 w 2935288"/>
              <a:gd name="connsiteY260" fmla="*/ 1288521 h 2679701"/>
              <a:gd name="connsiteX261" fmla="*/ 1790000 w 2935288"/>
              <a:gd name="connsiteY261" fmla="*/ 1281720 h 2679701"/>
              <a:gd name="connsiteX262" fmla="*/ 2521446 w 2935288"/>
              <a:gd name="connsiteY262" fmla="*/ 1273572 h 2679701"/>
              <a:gd name="connsiteX263" fmla="*/ 2511028 w 2935288"/>
              <a:gd name="connsiteY263" fmla="*/ 1289050 h 2679701"/>
              <a:gd name="connsiteX264" fmla="*/ 2505075 w 2935288"/>
              <a:gd name="connsiteY264" fmla="*/ 1289050 h 2679701"/>
              <a:gd name="connsiteX265" fmla="*/ 2521446 w 2935288"/>
              <a:gd name="connsiteY265" fmla="*/ 1273572 h 2679701"/>
              <a:gd name="connsiteX266" fmla="*/ 2522537 w 2935288"/>
              <a:gd name="connsiteY266" fmla="*/ 1262063 h 2679701"/>
              <a:gd name="connsiteX267" fmla="*/ 2513965 w 2935288"/>
              <a:gd name="connsiteY267" fmla="*/ 1270795 h 2679701"/>
              <a:gd name="connsiteX268" fmla="*/ 2522537 w 2935288"/>
              <a:gd name="connsiteY268" fmla="*/ 1262063 h 2679701"/>
              <a:gd name="connsiteX269" fmla="*/ 2524378 w 2935288"/>
              <a:gd name="connsiteY269" fmla="*/ 1258491 h 2679701"/>
              <a:gd name="connsiteX270" fmla="*/ 2523172 w 2935288"/>
              <a:gd name="connsiteY270" fmla="*/ 1262063 h 2679701"/>
              <a:gd name="connsiteX271" fmla="*/ 2522537 w 2935288"/>
              <a:gd name="connsiteY271" fmla="*/ 1262063 h 2679701"/>
              <a:gd name="connsiteX272" fmla="*/ 2520359 w 2935288"/>
              <a:gd name="connsiteY272" fmla="*/ 1262063 h 2679701"/>
              <a:gd name="connsiteX273" fmla="*/ 2524378 w 2935288"/>
              <a:gd name="connsiteY273" fmla="*/ 1258491 h 2679701"/>
              <a:gd name="connsiteX274" fmla="*/ 1162049 w 2935288"/>
              <a:gd name="connsiteY274" fmla="*/ 1249363 h 2679701"/>
              <a:gd name="connsiteX275" fmla="*/ 1150937 w 2935288"/>
              <a:gd name="connsiteY275" fmla="*/ 1255713 h 2679701"/>
              <a:gd name="connsiteX276" fmla="*/ 1162049 w 2935288"/>
              <a:gd name="connsiteY276" fmla="*/ 1249363 h 2679701"/>
              <a:gd name="connsiteX277" fmla="*/ 641350 w 2935288"/>
              <a:gd name="connsiteY277" fmla="*/ 1243013 h 2679701"/>
              <a:gd name="connsiteX278" fmla="*/ 641350 w 2935288"/>
              <a:gd name="connsiteY278" fmla="*/ 1246188 h 2679701"/>
              <a:gd name="connsiteX279" fmla="*/ 638175 w 2935288"/>
              <a:gd name="connsiteY279" fmla="*/ 1246188 h 2679701"/>
              <a:gd name="connsiteX280" fmla="*/ 1379285 w 2935288"/>
              <a:gd name="connsiteY280" fmla="*/ 1242098 h 2679701"/>
              <a:gd name="connsiteX281" fmla="*/ 1357478 w 2935288"/>
              <a:gd name="connsiteY281" fmla="*/ 1261071 h 2679701"/>
              <a:gd name="connsiteX282" fmla="*/ 1379252 w 2935288"/>
              <a:gd name="connsiteY282" fmla="*/ 1242108 h 2679701"/>
              <a:gd name="connsiteX283" fmla="*/ 2579687 w 2935288"/>
              <a:gd name="connsiteY283" fmla="*/ 1238250 h 2679701"/>
              <a:gd name="connsiteX284" fmla="*/ 2576830 w 2935288"/>
              <a:gd name="connsiteY284" fmla="*/ 1246823 h 2679701"/>
              <a:gd name="connsiteX285" fmla="*/ 2568257 w 2935288"/>
              <a:gd name="connsiteY285" fmla="*/ 1252538 h 2679701"/>
              <a:gd name="connsiteX286" fmla="*/ 2579687 w 2935288"/>
              <a:gd name="connsiteY286" fmla="*/ 1238250 h 2679701"/>
              <a:gd name="connsiteX287" fmla="*/ 644525 w 2935288"/>
              <a:gd name="connsiteY287" fmla="*/ 1231900 h 2679701"/>
              <a:gd name="connsiteX288" fmla="*/ 641350 w 2935288"/>
              <a:gd name="connsiteY288" fmla="*/ 1243013 h 2679701"/>
              <a:gd name="connsiteX289" fmla="*/ 644525 w 2935288"/>
              <a:gd name="connsiteY289" fmla="*/ 1231900 h 2679701"/>
              <a:gd name="connsiteX290" fmla="*/ 1846262 w 2935288"/>
              <a:gd name="connsiteY290" fmla="*/ 1222375 h 2679701"/>
              <a:gd name="connsiteX291" fmla="*/ 1836737 w 2935288"/>
              <a:gd name="connsiteY291" fmla="*/ 1235075 h 2679701"/>
              <a:gd name="connsiteX292" fmla="*/ 1830387 w 2935288"/>
              <a:gd name="connsiteY292" fmla="*/ 1228725 h 2679701"/>
              <a:gd name="connsiteX293" fmla="*/ 1846262 w 2935288"/>
              <a:gd name="connsiteY293" fmla="*/ 1222375 h 2679701"/>
              <a:gd name="connsiteX294" fmla="*/ 2606675 w 2935288"/>
              <a:gd name="connsiteY294" fmla="*/ 1189038 h 2679701"/>
              <a:gd name="connsiteX295" fmla="*/ 2606675 w 2935288"/>
              <a:gd name="connsiteY295" fmla="*/ 1200991 h 2679701"/>
              <a:gd name="connsiteX296" fmla="*/ 2603727 w 2935288"/>
              <a:gd name="connsiteY296" fmla="*/ 1200991 h 2679701"/>
              <a:gd name="connsiteX297" fmla="*/ 2565400 w 2935288"/>
              <a:gd name="connsiteY297" fmla="*/ 1239838 h 2679701"/>
              <a:gd name="connsiteX298" fmla="*/ 2606675 w 2935288"/>
              <a:gd name="connsiteY298" fmla="*/ 1189038 h 2679701"/>
              <a:gd name="connsiteX299" fmla="*/ 2633662 w 2935288"/>
              <a:gd name="connsiteY299" fmla="*/ 1162050 h 2679701"/>
              <a:gd name="connsiteX300" fmla="*/ 2633662 w 2935288"/>
              <a:gd name="connsiteY300" fmla="*/ 1165225 h 2679701"/>
              <a:gd name="connsiteX301" fmla="*/ 2628900 w 2935288"/>
              <a:gd name="connsiteY301" fmla="*/ 1177925 h 2679701"/>
              <a:gd name="connsiteX302" fmla="*/ 2743200 w 2935288"/>
              <a:gd name="connsiteY302" fmla="*/ 1125538 h 2679701"/>
              <a:gd name="connsiteX303" fmla="*/ 2733675 w 2935288"/>
              <a:gd name="connsiteY303" fmla="*/ 1138238 h 2679701"/>
              <a:gd name="connsiteX304" fmla="*/ 2733675 w 2935288"/>
              <a:gd name="connsiteY304" fmla="*/ 1131888 h 2679701"/>
              <a:gd name="connsiteX305" fmla="*/ 2743200 w 2935288"/>
              <a:gd name="connsiteY305" fmla="*/ 1095375 h 2679701"/>
              <a:gd name="connsiteX306" fmla="*/ 2746375 w 2935288"/>
              <a:gd name="connsiteY306" fmla="*/ 1108075 h 2679701"/>
              <a:gd name="connsiteX307" fmla="*/ 2736850 w 2935288"/>
              <a:gd name="connsiteY307" fmla="*/ 1108075 h 2679701"/>
              <a:gd name="connsiteX308" fmla="*/ 2743200 w 2935288"/>
              <a:gd name="connsiteY308" fmla="*/ 1095375 h 2679701"/>
              <a:gd name="connsiteX309" fmla="*/ 2721636 w 2935288"/>
              <a:gd name="connsiteY309" fmla="*/ 1087438 h 2679701"/>
              <a:gd name="connsiteX310" fmla="*/ 2706588 w 2935288"/>
              <a:gd name="connsiteY310" fmla="*/ 1126582 h 2679701"/>
              <a:gd name="connsiteX311" fmla="*/ 2724646 w 2935288"/>
              <a:gd name="connsiteY311" fmla="*/ 1126582 h 2679701"/>
              <a:gd name="connsiteX312" fmla="*/ 2727656 w 2935288"/>
              <a:gd name="connsiteY312" fmla="*/ 1111527 h 2679701"/>
              <a:gd name="connsiteX313" fmla="*/ 2715617 w 2935288"/>
              <a:gd name="connsiteY313" fmla="*/ 1162715 h 2679701"/>
              <a:gd name="connsiteX314" fmla="*/ 2688530 w 2935288"/>
              <a:gd name="connsiteY314" fmla="*/ 1195837 h 2679701"/>
              <a:gd name="connsiteX315" fmla="*/ 2697559 w 2935288"/>
              <a:gd name="connsiteY315" fmla="*/ 1198848 h 2679701"/>
              <a:gd name="connsiteX316" fmla="*/ 2697559 w 2935288"/>
              <a:gd name="connsiteY316" fmla="*/ 1204871 h 2679701"/>
              <a:gd name="connsiteX317" fmla="*/ 2544064 w 2935288"/>
              <a:gd name="connsiteY317" fmla="*/ 1466835 h 2679701"/>
              <a:gd name="connsiteX318" fmla="*/ 2547074 w 2935288"/>
              <a:gd name="connsiteY318" fmla="*/ 1469847 h 2679701"/>
              <a:gd name="connsiteX319" fmla="*/ 2538045 w 2935288"/>
              <a:gd name="connsiteY319" fmla="*/ 1496946 h 2679701"/>
              <a:gd name="connsiteX320" fmla="*/ 2513967 w 2935288"/>
              <a:gd name="connsiteY320" fmla="*/ 1515013 h 2679701"/>
              <a:gd name="connsiteX321" fmla="*/ 2519987 w 2935288"/>
              <a:gd name="connsiteY321" fmla="*/ 1521035 h 2679701"/>
              <a:gd name="connsiteX322" fmla="*/ 2441735 w 2935288"/>
              <a:gd name="connsiteY322" fmla="*/ 1638468 h 2679701"/>
              <a:gd name="connsiteX323" fmla="*/ 2426686 w 2935288"/>
              <a:gd name="connsiteY323" fmla="*/ 1644490 h 2679701"/>
              <a:gd name="connsiteX324" fmla="*/ 2417657 w 2935288"/>
              <a:gd name="connsiteY324" fmla="*/ 1683634 h 2679701"/>
              <a:gd name="connsiteX325" fmla="*/ 2372512 w 2935288"/>
              <a:gd name="connsiteY325" fmla="*/ 1716756 h 2679701"/>
              <a:gd name="connsiteX326" fmla="*/ 2372512 w 2935288"/>
              <a:gd name="connsiteY326" fmla="*/ 1731811 h 2679701"/>
              <a:gd name="connsiteX327" fmla="*/ 2339405 w 2935288"/>
              <a:gd name="connsiteY327" fmla="*/ 1783000 h 2679701"/>
              <a:gd name="connsiteX328" fmla="*/ 2252124 w 2935288"/>
              <a:gd name="connsiteY328" fmla="*/ 1882366 h 2679701"/>
              <a:gd name="connsiteX329" fmla="*/ 2249114 w 2935288"/>
              <a:gd name="connsiteY329" fmla="*/ 1900432 h 2679701"/>
              <a:gd name="connsiteX330" fmla="*/ 2261153 w 2935288"/>
              <a:gd name="connsiteY330" fmla="*/ 1894410 h 2679701"/>
              <a:gd name="connsiteX331" fmla="*/ 2240085 w 2935288"/>
              <a:gd name="connsiteY331" fmla="*/ 1918499 h 2679701"/>
              <a:gd name="connsiteX332" fmla="*/ 2237075 w 2935288"/>
              <a:gd name="connsiteY332" fmla="*/ 1924521 h 2679701"/>
              <a:gd name="connsiteX333" fmla="*/ 2225037 w 2935288"/>
              <a:gd name="connsiteY333" fmla="*/ 1930543 h 2679701"/>
              <a:gd name="connsiteX334" fmla="*/ 2206978 w 2935288"/>
              <a:gd name="connsiteY334" fmla="*/ 1960654 h 2679701"/>
              <a:gd name="connsiteX335" fmla="*/ 2209988 w 2935288"/>
              <a:gd name="connsiteY335" fmla="*/ 1957643 h 2679701"/>
              <a:gd name="connsiteX336" fmla="*/ 2200959 w 2935288"/>
              <a:gd name="connsiteY336" fmla="*/ 1969687 h 2679701"/>
              <a:gd name="connsiteX337" fmla="*/ 2194940 w 2935288"/>
              <a:gd name="connsiteY337" fmla="*/ 1960654 h 2679701"/>
              <a:gd name="connsiteX338" fmla="*/ 2179891 w 2935288"/>
              <a:gd name="connsiteY338" fmla="*/ 1987754 h 2679701"/>
              <a:gd name="connsiteX339" fmla="*/ 2179891 w 2935288"/>
              <a:gd name="connsiteY339" fmla="*/ 1978721 h 2679701"/>
              <a:gd name="connsiteX340" fmla="*/ 2164843 w 2935288"/>
              <a:gd name="connsiteY340" fmla="*/ 1996787 h 2679701"/>
              <a:gd name="connsiteX341" fmla="*/ 2176882 w 2935288"/>
              <a:gd name="connsiteY341" fmla="*/ 1996787 h 2679701"/>
              <a:gd name="connsiteX342" fmla="*/ 2158823 w 2935288"/>
              <a:gd name="connsiteY342" fmla="*/ 2014854 h 2679701"/>
              <a:gd name="connsiteX343" fmla="*/ 2137755 w 2935288"/>
              <a:gd name="connsiteY343" fmla="*/ 2035931 h 2679701"/>
              <a:gd name="connsiteX344" fmla="*/ 2098629 w 2935288"/>
              <a:gd name="connsiteY344" fmla="*/ 2075076 h 2679701"/>
              <a:gd name="connsiteX345" fmla="*/ 2017368 w 2935288"/>
              <a:gd name="connsiteY345" fmla="*/ 2153364 h 2679701"/>
              <a:gd name="connsiteX346" fmla="*/ 1975232 w 2935288"/>
              <a:gd name="connsiteY346" fmla="*/ 2177453 h 2679701"/>
              <a:gd name="connsiteX347" fmla="*/ 1978242 w 2935288"/>
              <a:gd name="connsiteY347" fmla="*/ 2177453 h 2679701"/>
              <a:gd name="connsiteX348" fmla="*/ 1957174 w 2935288"/>
              <a:gd name="connsiteY348" fmla="*/ 2186486 h 2679701"/>
              <a:gd name="connsiteX349" fmla="*/ 1975232 w 2935288"/>
              <a:gd name="connsiteY349" fmla="*/ 2189497 h 2679701"/>
              <a:gd name="connsiteX350" fmla="*/ 1954164 w 2935288"/>
              <a:gd name="connsiteY350" fmla="*/ 2213586 h 2679701"/>
              <a:gd name="connsiteX351" fmla="*/ 1921057 w 2935288"/>
              <a:gd name="connsiteY351" fmla="*/ 2252730 h 2679701"/>
              <a:gd name="connsiteX352" fmla="*/ 1890960 w 2935288"/>
              <a:gd name="connsiteY352" fmla="*/ 2276819 h 2679701"/>
              <a:gd name="connsiteX353" fmla="*/ 1863873 w 2935288"/>
              <a:gd name="connsiteY353" fmla="*/ 2297896 h 2679701"/>
              <a:gd name="connsiteX354" fmla="*/ 1863873 w 2935288"/>
              <a:gd name="connsiteY354" fmla="*/ 2294885 h 2679701"/>
              <a:gd name="connsiteX355" fmla="*/ 1815718 w 2935288"/>
              <a:gd name="connsiteY355" fmla="*/ 2334029 h 2679701"/>
              <a:gd name="connsiteX356" fmla="*/ 1782611 w 2935288"/>
              <a:gd name="connsiteY356" fmla="*/ 2355107 h 2679701"/>
              <a:gd name="connsiteX357" fmla="*/ 1776592 w 2935288"/>
              <a:gd name="connsiteY357" fmla="*/ 2352096 h 2679701"/>
              <a:gd name="connsiteX358" fmla="*/ 1752514 w 2935288"/>
              <a:gd name="connsiteY358" fmla="*/ 2379196 h 2679701"/>
              <a:gd name="connsiteX359" fmla="*/ 1737466 w 2935288"/>
              <a:gd name="connsiteY359" fmla="*/ 2391240 h 2679701"/>
              <a:gd name="connsiteX360" fmla="*/ 1713388 w 2935288"/>
              <a:gd name="connsiteY360" fmla="*/ 2403284 h 2679701"/>
              <a:gd name="connsiteX361" fmla="*/ 1710379 w 2935288"/>
              <a:gd name="connsiteY361" fmla="*/ 2400273 h 2679701"/>
              <a:gd name="connsiteX362" fmla="*/ 1674262 w 2935288"/>
              <a:gd name="connsiteY362" fmla="*/ 2433395 h 2679701"/>
              <a:gd name="connsiteX363" fmla="*/ 1674262 w 2935288"/>
              <a:gd name="connsiteY363" fmla="*/ 2430384 h 2679701"/>
              <a:gd name="connsiteX364" fmla="*/ 1656204 w 2935288"/>
              <a:gd name="connsiteY364" fmla="*/ 2442429 h 2679701"/>
              <a:gd name="connsiteX365" fmla="*/ 1638146 w 2935288"/>
              <a:gd name="connsiteY365" fmla="*/ 2454473 h 2679701"/>
              <a:gd name="connsiteX366" fmla="*/ 1602030 w 2935288"/>
              <a:gd name="connsiteY366" fmla="*/ 2472540 h 2679701"/>
              <a:gd name="connsiteX367" fmla="*/ 1556884 w 2935288"/>
              <a:gd name="connsiteY367" fmla="*/ 2493617 h 2679701"/>
              <a:gd name="connsiteX368" fmla="*/ 1511739 w 2935288"/>
              <a:gd name="connsiteY368" fmla="*/ 2526739 h 2679701"/>
              <a:gd name="connsiteX369" fmla="*/ 1510274 w 2935288"/>
              <a:gd name="connsiteY369" fmla="*/ 2526739 h 2679701"/>
              <a:gd name="connsiteX370" fmla="*/ 1504950 w 2935288"/>
              <a:gd name="connsiteY370" fmla="*/ 2532063 h 2679701"/>
              <a:gd name="connsiteX371" fmla="*/ 1504553 w 2935288"/>
              <a:gd name="connsiteY371" fmla="*/ 2530079 h 2679701"/>
              <a:gd name="connsiteX372" fmla="*/ 1509714 w 2935288"/>
              <a:gd name="connsiteY372" fmla="*/ 2526739 h 2679701"/>
              <a:gd name="connsiteX373" fmla="*/ 1505720 w 2935288"/>
              <a:gd name="connsiteY373" fmla="*/ 2526739 h 2679701"/>
              <a:gd name="connsiteX374" fmla="*/ 1442516 w 2935288"/>
              <a:gd name="connsiteY374" fmla="*/ 2553839 h 2679701"/>
              <a:gd name="connsiteX375" fmla="*/ 1445526 w 2935288"/>
              <a:gd name="connsiteY375" fmla="*/ 2559861 h 2679701"/>
              <a:gd name="connsiteX376" fmla="*/ 1403390 w 2935288"/>
              <a:gd name="connsiteY376" fmla="*/ 2580939 h 2679701"/>
              <a:gd name="connsiteX377" fmla="*/ 1376303 w 2935288"/>
              <a:gd name="connsiteY377" fmla="*/ 2595994 h 2679701"/>
              <a:gd name="connsiteX378" fmla="*/ 1361254 w 2935288"/>
              <a:gd name="connsiteY378" fmla="*/ 2589972 h 2679701"/>
              <a:gd name="connsiteX379" fmla="*/ 1334167 w 2935288"/>
              <a:gd name="connsiteY379" fmla="*/ 2608039 h 2679701"/>
              <a:gd name="connsiteX380" fmla="*/ 1343196 w 2935288"/>
              <a:gd name="connsiteY380" fmla="*/ 2602016 h 2679701"/>
              <a:gd name="connsiteX381" fmla="*/ 1283002 w 2935288"/>
              <a:gd name="connsiteY381" fmla="*/ 2602016 h 2679701"/>
              <a:gd name="connsiteX382" fmla="*/ 1295041 w 2935288"/>
              <a:gd name="connsiteY382" fmla="*/ 2602016 h 2679701"/>
              <a:gd name="connsiteX383" fmla="*/ 1249895 w 2935288"/>
              <a:gd name="connsiteY383" fmla="*/ 2611050 h 2679701"/>
              <a:gd name="connsiteX384" fmla="*/ 1222808 w 2935288"/>
              <a:gd name="connsiteY384" fmla="*/ 2620083 h 2679701"/>
              <a:gd name="connsiteX385" fmla="*/ 1219799 w 2935288"/>
              <a:gd name="connsiteY385" fmla="*/ 2626105 h 2679701"/>
              <a:gd name="connsiteX386" fmla="*/ 1183682 w 2935288"/>
              <a:gd name="connsiteY386" fmla="*/ 2632127 h 2679701"/>
              <a:gd name="connsiteX387" fmla="*/ 1150576 w 2935288"/>
              <a:gd name="connsiteY387" fmla="*/ 2638149 h 2679701"/>
              <a:gd name="connsiteX388" fmla="*/ 1153585 w 2935288"/>
              <a:gd name="connsiteY388" fmla="*/ 2638149 h 2679701"/>
              <a:gd name="connsiteX389" fmla="*/ 1129508 w 2935288"/>
              <a:gd name="connsiteY389" fmla="*/ 2641161 h 2679701"/>
              <a:gd name="connsiteX390" fmla="*/ 1099411 w 2935288"/>
              <a:gd name="connsiteY390" fmla="*/ 2650194 h 2679701"/>
              <a:gd name="connsiteX391" fmla="*/ 1102420 w 2935288"/>
              <a:gd name="connsiteY391" fmla="*/ 2653205 h 2679701"/>
              <a:gd name="connsiteX392" fmla="*/ 1072323 w 2935288"/>
              <a:gd name="connsiteY392" fmla="*/ 2659227 h 2679701"/>
              <a:gd name="connsiteX393" fmla="*/ 1063294 w 2935288"/>
              <a:gd name="connsiteY393" fmla="*/ 2659227 h 2679701"/>
              <a:gd name="connsiteX394" fmla="*/ 1060285 w 2935288"/>
              <a:gd name="connsiteY394" fmla="*/ 2662238 h 2679701"/>
              <a:gd name="connsiteX395" fmla="*/ 1057275 w 2935288"/>
              <a:gd name="connsiteY395" fmla="*/ 2662238 h 2679701"/>
              <a:gd name="connsiteX396" fmla="*/ 1057275 w 2935288"/>
              <a:gd name="connsiteY396" fmla="*/ 2659227 h 2679701"/>
              <a:gd name="connsiteX397" fmla="*/ 1060285 w 2935288"/>
              <a:gd name="connsiteY397" fmla="*/ 2656216 h 2679701"/>
              <a:gd name="connsiteX398" fmla="*/ 1078343 w 2935288"/>
              <a:gd name="connsiteY398" fmla="*/ 2641161 h 2679701"/>
              <a:gd name="connsiteX399" fmla="*/ 1093391 w 2935288"/>
              <a:gd name="connsiteY399" fmla="*/ 2620083 h 2679701"/>
              <a:gd name="connsiteX400" fmla="*/ 1138537 w 2935288"/>
              <a:gd name="connsiteY400" fmla="*/ 2583950 h 2679701"/>
              <a:gd name="connsiteX401" fmla="*/ 1150576 w 2935288"/>
              <a:gd name="connsiteY401" fmla="*/ 2583950 h 2679701"/>
              <a:gd name="connsiteX402" fmla="*/ 1177663 w 2935288"/>
              <a:gd name="connsiteY402" fmla="*/ 2556850 h 2679701"/>
              <a:gd name="connsiteX403" fmla="*/ 1162614 w 2935288"/>
              <a:gd name="connsiteY403" fmla="*/ 2550828 h 2679701"/>
              <a:gd name="connsiteX404" fmla="*/ 1189702 w 2935288"/>
              <a:gd name="connsiteY404" fmla="*/ 2517706 h 2679701"/>
              <a:gd name="connsiteX405" fmla="*/ 1183682 w 2935288"/>
              <a:gd name="connsiteY405" fmla="*/ 2529750 h 2679701"/>
              <a:gd name="connsiteX406" fmla="*/ 1198731 w 2935288"/>
              <a:gd name="connsiteY406" fmla="*/ 2514695 h 2679701"/>
              <a:gd name="connsiteX407" fmla="*/ 1201740 w 2935288"/>
              <a:gd name="connsiteY407" fmla="*/ 2520717 h 2679701"/>
              <a:gd name="connsiteX408" fmla="*/ 1231837 w 2935288"/>
              <a:gd name="connsiteY408" fmla="*/ 2490606 h 2679701"/>
              <a:gd name="connsiteX409" fmla="*/ 1246886 w 2935288"/>
              <a:gd name="connsiteY409" fmla="*/ 2478562 h 2679701"/>
              <a:gd name="connsiteX410" fmla="*/ 1258925 w 2935288"/>
              <a:gd name="connsiteY410" fmla="*/ 2466517 h 2679701"/>
              <a:gd name="connsiteX411" fmla="*/ 1267954 w 2935288"/>
              <a:gd name="connsiteY411" fmla="*/ 2469528 h 2679701"/>
              <a:gd name="connsiteX412" fmla="*/ 1286012 w 2935288"/>
              <a:gd name="connsiteY412" fmla="*/ 2448451 h 2679701"/>
              <a:gd name="connsiteX413" fmla="*/ 1418438 w 2935288"/>
              <a:gd name="connsiteY413" fmla="*/ 2343063 h 2679701"/>
              <a:gd name="connsiteX414" fmla="*/ 1439506 w 2935288"/>
              <a:gd name="connsiteY414" fmla="*/ 2318974 h 2679701"/>
              <a:gd name="connsiteX415" fmla="*/ 1442516 w 2935288"/>
              <a:gd name="connsiteY415" fmla="*/ 2321985 h 2679701"/>
              <a:gd name="connsiteX416" fmla="*/ 1475623 w 2935288"/>
              <a:gd name="connsiteY416" fmla="*/ 2276819 h 2679701"/>
              <a:gd name="connsiteX417" fmla="*/ 1487661 w 2935288"/>
              <a:gd name="connsiteY417" fmla="*/ 2282841 h 2679701"/>
              <a:gd name="connsiteX418" fmla="*/ 1499700 w 2935288"/>
              <a:gd name="connsiteY418" fmla="*/ 2261763 h 2679701"/>
              <a:gd name="connsiteX419" fmla="*/ 1508729 w 2935288"/>
              <a:gd name="connsiteY419" fmla="*/ 2264774 h 2679701"/>
              <a:gd name="connsiteX420" fmla="*/ 1517006 w 2935288"/>
              <a:gd name="connsiteY420" fmla="*/ 2253106 h 2679701"/>
              <a:gd name="connsiteX421" fmla="*/ 1528217 w 2935288"/>
              <a:gd name="connsiteY421" fmla="*/ 2244859 h 2679701"/>
              <a:gd name="connsiteX422" fmla="*/ 1528167 w 2935288"/>
              <a:gd name="connsiteY422" fmla="*/ 2244726 h 2679701"/>
              <a:gd name="connsiteX423" fmla="*/ 1528762 w 2935288"/>
              <a:gd name="connsiteY423" fmla="*/ 2243138 h 2679701"/>
              <a:gd name="connsiteX424" fmla="*/ 1528762 w 2935288"/>
              <a:gd name="connsiteY424" fmla="*/ 2244458 h 2679701"/>
              <a:gd name="connsiteX425" fmla="*/ 1529797 w 2935288"/>
              <a:gd name="connsiteY425" fmla="*/ 2243697 h 2679701"/>
              <a:gd name="connsiteX426" fmla="*/ 1559894 w 2935288"/>
              <a:gd name="connsiteY426" fmla="*/ 2201541 h 2679701"/>
              <a:gd name="connsiteX427" fmla="*/ 1589991 w 2935288"/>
              <a:gd name="connsiteY427" fmla="*/ 2183475 h 2679701"/>
              <a:gd name="connsiteX428" fmla="*/ 1596010 w 2935288"/>
              <a:gd name="connsiteY428" fmla="*/ 2171431 h 2679701"/>
              <a:gd name="connsiteX429" fmla="*/ 1593001 w 2935288"/>
              <a:gd name="connsiteY429" fmla="*/ 2165408 h 2679701"/>
              <a:gd name="connsiteX430" fmla="*/ 1596010 w 2935288"/>
              <a:gd name="connsiteY430" fmla="*/ 2162397 h 2679701"/>
              <a:gd name="connsiteX431" fmla="*/ 1602030 w 2935288"/>
              <a:gd name="connsiteY431" fmla="*/ 2165408 h 2679701"/>
              <a:gd name="connsiteX432" fmla="*/ 1620088 w 2935288"/>
              <a:gd name="connsiteY432" fmla="*/ 2147342 h 2679701"/>
              <a:gd name="connsiteX433" fmla="*/ 1611059 w 2935288"/>
              <a:gd name="connsiteY433" fmla="*/ 2150353 h 2679701"/>
              <a:gd name="connsiteX434" fmla="*/ 1620088 w 2935288"/>
              <a:gd name="connsiteY434" fmla="*/ 2144331 h 2679701"/>
              <a:gd name="connsiteX435" fmla="*/ 1635136 w 2935288"/>
              <a:gd name="connsiteY435" fmla="*/ 2132286 h 2679701"/>
              <a:gd name="connsiteX436" fmla="*/ 1716398 w 2935288"/>
              <a:gd name="connsiteY436" fmla="*/ 2057009 h 2679701"/>
              <a:gd name="connsiteX437" fmla="*/ 1704359 w 2935288"/>
              <a:gd name="connsiteY437" fmla="*/ 2069053 h 2679701"/>
              <a:gd name="connsiteX438" fmla="*/ 1767563 w 2935288"/>
              <a:gd name="connsiteY438" fmla="*/ 2017865 h 2679701"/>
              <a:gd name="connsiteX439" fmla="*/ 1761544 w 2935288"/>
              <a:gd name="connsiteY439" fmla="*/ 2014854 h 2679701"/>
              <a:gd name="connsiteX440" fmla="*/ 1800670 w 2935288"/>
              <a:gd name="connsiteY440" fmla="*/ 1972699 h 2679701"/>
              <a:gd name="connsiteX441" fmla="*/ 1797660 w 2935288"/>
              <a:gd name="connsiteY441" fmla="*/ 1966676 h 2679701"/>
              <a:gd name="connsiteX442" fmla="*/ 1872902 w 2935288"/>
              <a:gd name="connsiteY442" fmla="*/ 1903444 h 2679701"/>
              <a:gd name="connsiteX443" fmla="*/ 1909019 w 2935288"/>
              <a:gd name="connsiteY443" fmla="*/ 1870322 h 2679701"/>
              <a:gd name="connsiteX444" fmla="*/ 1915038 w 2935288"/>
              <a:gd name="connsiteY444" fmla="*/ 1870322 h 2679701"/>
              <a:gd name="connsiteX445" fmla="*/ 1945135 w 2935288"/>
              <a:gd name="connsiteY445" fmla="*/ 1840211 h 2679701"/>
              <a:gd name="connsiteX446" fmla="*/ 2026397 w 2935288"/>
              <a:gd name="connsiteY446" fmla="*/ 1767944 h 2679701"/>
              <a:gd name="connsiteX447" fmla="*/ 2047465 w 2935288"/>
              <a:gd name="connsiteY447" fmla="*/ 1740845 h 2679701"/>
              <a:gd name="connsiteX448" fmla="*/ 2059503 w 2935288"/>
              <a:gd name="connsiteY448" fmla="*/ 1728800 h 2679701"/>
              <a:gd name="connsiteX449" fmla="*/ 2092610 w 2935288"/>
              <a:gd name="connsiteY449" fmla="*/ 1701700 h 2679701"/>
              <a:gd name="connsiteX450" fmla="*/ 2107658 w 2935288"/>
              <a:gd name="connsiteY450" fmla="*/ 1686645 h 2679701"/>
              <a:gd name="connsiteX451" fmla="*/ 2119697 w 2935288"/>
              <a:gd name="connsiteY451" fmla="*/ 1692667 h 2679701"/>
              <a:gd name="connsiteX452" fmla="*/ 2125717 w 2935288"/>
              <a:gd name="connsiteY452" fmla="*/ 1680623 h 2679701"/>
              <a:gd name="connsiteX453" fmla="*/ 2128726 w 2935288"/>
              <a:gd name="connsiteY453" fmla="*/ 1683634 h 2679701"/>
              <a:gd name="connsiteX454" fmla="*/ 2158823 w 2935288"/>
              <a:gd name="connsiteY454" fmla="*/ 1644490 h 2679701"/>
              <a:gd name="connsiteX455" fmla="*/ 2149794 w 2935288"/>
              <a:gd name="connsiteY455" fmla="*/ 1647501 h 2679701"/>
              <a:gd name="connsiteX456" fmla="*/ 2149794 w 2935288"/>
              <a:gd name="connsiteY456" fmla="*/ 1644490 h 2679701"/>
              <a:gd name="connsiteX457" fmla="*/ 2155814 w 2935288"/>
              <a:gd name="connsiteY457" fmla="*/ 1635457 h 2679701"/>
              <a:gd name="connsiteX458" fmla="*/ 2197949 w 2935288"/>
              <a:gd name="connsiteY458" fmla="*/ 1611368 h 2679701"/>
              <a:gd name="connsiteX459" fmla="*/ 2212998 w 2935288"/>
              <a:gd name="connsiteY459" fmla="*/ 1581257 h 2679701"/>
              <a:gd name="connsiteX460" fmla="*/ 2231056 w 2935288"/>
              <a:gd name="connsiteY460" fmla="*/ 1572224 h 2679701"/>
              <a:gd name="connsiteX461" fmla="*/ 2197949 w 2935288"/>
              <a:gd name="connsiteY461" fmla="*/ 1620401 h 2679701"/>
              <a:gd name="connsiteX462" fmla="*/ 2212998 w 2935288"/>
              <a:gd name="connsiteY462" fmla="*/ 1611368 h 2679701"/>
              <a:gd name="connsiteX463" fmla="*/ 2176882 w 2935288"/>
              <a:gd name="connsiteY463" fmla="*/ 1644490 h 2679701"/>
              <a:gd name="connsiteX464" fmla="*/ 2194940 w 2935288"/>
              <a:gd name="connsiteY464" fmla="*/ 1629434 h 2679701"/>
              <a:gd name="connsiteX465" fmla="*/ 2185910 w 2935288"/>
              <a:gd name="connsiteY465" fmla="*/ 1629434 h 2679701"/>
              <a:gd name="connsiteX466" fmla="*/ 2149794 w 2935288"/>
              <a:gd name="connsiteY466" fmla="*/ 1674601 h 2679701"/>
              <a:gd name="connsiteX467" fmla="*/ 2149794 w 2935288"/>
              <a:gd name="connsiteY467" fmla="*/ 1686645 h 2679701"/>
              <a:gd name="connsiteX468" fmla="*/ 2158823 w 2935288"/>
              <a:gd name="connsiteY468" fmla="*/ 1677612 h 2679701"/>
              <a:gd name="connsiteX469" fmla="*/ 2161833 w 2935288"/>
              <a:gd name="connsiteY469" fmla="*/ 1677612 h 2679701"/>
              <a:gd name="connsiteX470" fmla="*/ 2203969 w 2935288"/>
              <a:gd name="connsiteY470" fmla="*/ 1635457 h 2679701"/>
              <a:gd name="connsiteX471" fmla="*/ 2228841 w 2935288"/>
              <a:gd name="connsiteY471" fmla="*/ 1611955 h 2679701"/>
              <a:gd name="connsiteX472" fmla="*/ 2225675 w 2935288"/>
              <a:gd name="connsiteY472" fmla="*/ 1614488 h 2679701"/>
              <a:gd name="connsiteX473" fmla="*/ 2225675 w 2935288"/>
              <a:gd name="connsiteY473" fmla="*/ 1604963 h 2679701"/>
              <a:gd name="connsiteX474" fmla="*/ 2233098 w 2935288"/>
              <a:gd name="connsiteY474" fmla="*/ 1607933 h 2679701"/>
              <a:gd name="connsiteX475" fmla="*/ 2258143 w 2935288"/>
              <a:gd name="connsiteY475" fmla="*/ 1584268 h 2679701"/>
              <a:gd name="connsiteX476" fmla="*/ 2264163 w 2935288"/>
              <a:gd name="connsiteY476" fmla="*/ 1557168 h 2679701"/>
              <a:gd name="connsiteX477" fmla="*/ 2288240 w 2935288"/>
              <a:gd name="connsiteY477" fmla="*/ 1539102 h 2679701"/>
              <a:gd name="connsiteX478" fmla="*/ 2264163 w 2935288"/>
              <a:gd name="connsiteY478" fmla="*/ 1548135 h 2679701"/>
              <a:gd name="connsiteX479" fmla="*/ 2270182 w 2935288"/>
              <a:gd name="connsiteY479" fmla="*/ 1533079 h 2679701"/>
              <a:gd name="connsiteX480" fmla="*/ 2297269 w 2935288"/>
              <a:gd name="connsiteY480" fmla="*/ 1545124 h 2679701"/>
              <a:gd name="connsiteX481" fmla="*/ 2315327 w 2935288"/>
              <a:gd name="connsiteY481" fmla="*/ 1527057 h 2679701"/>
              <a:gd name="connsiteX482" fmla="*/ 2318337 w 2935288"/>
              <a:gd name="connsiteY482" fmla="*/ 1518024 h 2679701"/>
              <a:gd name="connsiteX483" fmla="*/ 2321324 w 2935288"/>
              <a:gd name="connsiteY483" fmla="*/ 1521012 h 2679701"/>
              <a:gd name="connsiteX484" fmla="*/ 2318337 w 2935288"/>
              <a:gd name="connsiteY484" fmla="*/ 1524046 h 2679701"/>
              <a:gd name="connsiteX485" fmla="*/ 2321347 w 2935288"/>
              <a:gd name="connsiteY485" fmla="*/ 1521035 h 2679701"/>
              <a:gd name="connsiteX486" fmla="*/ 2321324 w 2935288"/>
              <a:gd name="connsiteY486" fmla="*/ 1521012 h 2679701"/>
              <a:gd name="connsiteX487" fmla="*/ 2436374 w 2935288"/>
              <a:gd name="connsiteY487" fmla="*/ 1404167 h 2679701"/>
              <a:gd name="connsiteX488" fmla="*/ 2721636 w 2935288"/>
              <a:gd name="connsiteY488" fmla="*/ 1087438 h 2679701"/>
              <a:gd name="connsiteX489" fmla="*/ 2694781 w 2935288"/>
              <a:gd name="connsiteY489" fmla="*/ 1065213 h 2679701"/>
              <a:gd name="connsiteX490" fmla="*/ 2697559 w 2935288"/>
              <a:gd name="connsiteY490" fmla="*/ 1071563 h 2679701"/>
              <a:gd name="connsiteX491" fmla="*/ 2694781 w 2935288"/>
              <a:gd name="connsiteY491" fmla="*/ 1065213 h 2679701"/>
              <a:gd name="connsiteX492" fmla="*/ 1431224 w 2935288"/>
              <a:gd name="connsiteY492" fmla="*/ 1012375 h 2679701"/>
              <a:gd name="connsiteX493" fmla="*/ 1423761 w 2935288"/>
              <a:gd name="connsiteY493" fmla="*/ 1024043 h 2679701"/>
              <a:gd name="connsiteX494" fmla="*/ 1423761 w 2935288"/>
              <a:gd name="connsiteY494" fmla="*/ 1018117 h 2679701"/>
              <a:gd name="connsiteX495" fmla="*/ 1431224 w 2935288"/>
              <a:gd name="connsiteY495" fmla="*/ 1012375 h 2679701"/>
              <a:gd name="connsiteX496" fmla="*/ 2054827 w 2935288"/>
              <a:gd name="connsiteY496" fmla="*/ 987314 h 2679701"/>
              <a:gd name="connsiteX497" fmla="*/ 2049761 w 2935288"/>
              <a:gd name="connsiteY497" fmla="*/ 993043 h 2679701"/>
              <a:gd name="connsiteX498" fmla="*/ 2049761 w 2935288"/>
              <a:gd name="connsiteY498" fmla="*/ 991537 h 2679701"/>
              <a:gd name="connsiteX499" fmla="*/ 2058791 w 2935288"/>
              <a:gd name="connsiteY499" fmla="*/ 984008 h 2679701"/>
              <a:gd name="connsiteX500" fmla="*/ 2056533 w 2935288"/>
              <a:gd name="connsiteY500" fmla="*/ 985891 h 2679701"/>
              <a:gd name="connsiteX501" fmla="*/ 2054827 w 2935288"/>
              <a:gd name="connsiteY501" fmla="*/ 987314 h 2679701"/>
              <a:gd name="connsiteX502" fmla="*/ 2056251 w 2935288"/>
              <a:gd name="connsiteY502" fmla="*/ 985702 h 2679701"/>
              <a:gd name="connsiteX503" fmla="*/ 1481137 w 2935288"/>
              <a:gd name="connsiteY503" fmla="*/ 966788 h 2679701"/>
              <a:gd name="connsiteX504" fmla="*/ 1472803 w 2935288"/>
              <a:gd name="connsiteY504" fmla="*/ 977901 h 2679701"/>
              <a:gd name="connsiteX505" fmla="*/ 1470025 w 2935288"/>
              <a:gd name="connsiteY505" fmla="*/ 972345 h 2679701"/>
              <a:gd name="connsiteX506" fmla="*/ 1481137 w 2935288"/>
              <a:gd name="connsiteY506" fmla="*/ 966788 h 2679701"/>
              <a:gd name="connsiteX507" fmla="*/ 1189037 w 2935288"/>
              <a:gd name="connsiteY507" fmla="*/ 803672 h 2679701"/>
              <a:gd name="connsiteX508" fmla="*/ 1185862 w 2935288"/>
              <a:gd name="connsiteY508" fmla="*/ 809625 h 2679701"/>
              <a:gd name="connsiteX509" fmla="*/ 1182687 w 2935288"/>
              <a:gd name="connsiteY509" fmla="*/ 809625 h 2679701"/>
              <a:gd name="connsiteX510" fmla="*/ 1189037 w 2935288"/>
              <a:gd name="connsiteY510" fmla="*/ 803672 h 2679701"/>
              <a:gd name="connsiteX511" fmla="*/ 1899265 w 2935288"/>
              <a:gd name="connsiteY511" fmla="*/ 767177 h 2679701"/>
              <a:gd name="connsiteX512" fmla="*/ 1899159 w 2935288"/>
              <a:gd name="connsiteY512" fmla="*/ 767292 h 2679701"/>
              <a:gd name="connsiteX513" fmla="*/ 1896255 w 2935288"/>
              <a:gd name="connsiteY513" fmla="*/ 770188 h 2679701"/>
              <a:gd name="connsiteX514" fmla="*/ 1899265 w 2935288"/>
              <a:gd name="connsiteY514" fmla="*/ 767177 h 2679701"/>
              <a:gd name="connsiteX515" fmla="*/ 2206228 w 2935288"/>
              <a:gd name="connsiteY515" fmla="*/ 462359 h 2679701"/>
              <a:gd name="connsiteX516" fmla="*/ 2206625 w 2935288"/>
              <a:gd name="connsiteY516" fmla="*/ 463550 h 2679701"/>
              <a:gd name="connsiteX517" fmla="*/ 2203450 w 2935288"/>
              <a:gd name="connsiteY517" fmla="*/ 463550 h 2679701"/>
              <a:gd name="connsiteX518" fmla="*/ 2206228 w 2935288"/>
              <a:gd name="connsiteY518" fmla="*/ 462359 h 2679701"/>
              <a:gd name="connsiteX519" fmla="*/ 2935288 w 2935288"/>
              <a:gd name="connsiteY519" fmla="*/ 403225 h 2679701"/>
              <a:gd name="connsiteX520" fmla="*/ 2932430 w 2935288"/>
              <a:gd name="connsiteY520" fmla="*/ 419100 h 2679701"/>
              <a:gd name="connsiteX521" fmla="*/ 2921000 w 2935288"/>
              <a:gd name="connsiteY521" fmla="*/ 415925 h 2679701"/>
              <a:gd name="connsiteX522" fmla="*/ 2935288 w 2935288"/>
              <a:gd name="connsiteY522" fmla="*/ 403225 h 2679701"/>
              <a:gd name="connsiteX523" fmla="*/ 2921000 w 2935288"/>
              <a:gd name="connsiteY523" fmla="*/ 388938 h 2679701"/>
              <a:gd name="connsiteX524" fmla="*/ 2902934 w 2935288"/>
              <a:gd name="connsiteY524" fmla="*/ 446132 h 2679701"/>
              <a:gd name="connsiteX525" fmla="*/ 2914978 w 2935288"/>
              <a:gd name="connsiteY525" fmla="*/ 440111 h 2679701"/>
              <a:gd name="connsiteX526" fmla="*/ 2899924 w 2935288"/>
              <a:gd name="connsiteY526" fmla="*/ 449142 h 2679701"/>
              <a:gd name="connsiteX527" fmla="*/ 2460360 w 2935288"/>
              <a:gd name="connsiteY527" fmla="*/ 1159550 h 2679701"/>
              <a:gd name="connsiteX528" fmla="*/ 2454339 w 2935288"/>
              <a:gd name="connsiteY528" fmla="*/ 1165570 h 2679701"/>
              <a:gd name="connsiteX529" fmla="*/ 2451328 w 2935288"/>
              <a:gd name="connsiteY529" fmla="*/ 1168580 h 2679701"/>
              <a:gd name="connsiteX530" fmla="*/ 2427242 w 2935288"/>
              <a:gd name="connsiteY530" fmla="*/ 1195672 h 2679701"/>
              <a:gd name="connsiteX531" fmla="*/ 2424232 w 2935288"/>
              <a:gd name="connsiteY531" fmla="*/ 1198682 h 2679701"/>
              <a:gd name="connsiteX532" fmla="*/ 2394124 w 2935288"/>
              <a:gd name="connsiteY532" fmla="*/ 1231794 h 2679701"/>
              <a:gd name="connsiteX533" fmla="*/ 2391114 w 2935288"/>
              <a:gd name="connsiteY533" fmla="*/ 1240825 h 2679701"/>
              <a:gd name="connsiteX534" fmla="*/ 2388103 w 2935288"/>
              <a:gd name="connsiteY534" fmla="*/ 1237815 h 2679701"/>
              <a:gd name="connsiteX535" fmla="*/ 2385092 w 2935288"/>
              <a:gd name="connsiteY535" fmla="*/ 1240825 h 2679701"/>
              <a:gd name="connsiteX536" fmla="*/ 2370039 w 2935288"/>
              <a:gd name="connsiteY536" fmla="*/ 1261896 h 2679701"/>
              <a:gd name="connsiteX537" fmla="*/ 2370039 w 2935288"/>
              <a:gd name="connsiteY537" fmla="*/ 1258886 h 2679701"/>
              <a:gd name="connsiteX538" fmla="*/ 2300793 w 2935288"/>
              <a:gd name="connsiteY538" fmla="*/ 1328120 h 2679701"/>
              <a:gd name="connsiteX539" fmla="*/ 2300792 w 2935288"/>
              <a:gd name="connsiteY539" fmla="*/ 1328121 h 2679701"/>
              <a:gd name="connsiteX540" fmla="*/ 2288750 w 2935288"/>
              <a:gd name="connsiteY540" fmla="*/ 1340162 h 2679701"/>
              <a:gd name="connsiteX541" fmla="*/ 2300793 w 2935288"/>
              <a:gd name="connsiteY541" fmla="*/ 1328120 h 2679701"/>
              <a:gd name="connsiteX542" fmla="*/ 2301545 w 2935288"/>
              <a:gd name="connsiteY542" fmla="*/ 1327745 h 2679701"/>
              <a:gd name="connsiteX543" fmla="*/ 2306814 w 2935288"/>
              <a:gd name="connsiteY543" fmla="*/ 1325111 h 2679701"/>
              <a:gd name="connsiteX544" fmla="*/ 2288750 w 2935288"/>
              <a:gd name="connsiteY544" fmla="*/ 1343172 h 2679701"/>
              <a:gd name="connsiteX545" fmla="*/ 2222514 w 2935288"/>
              <a:gd name="connsiteY545" fmla="*/ 1403376 h 2679701"/>
              <a:gd name="connsiteX546" fmla="*/ 2210471 w 2935288"/>
              <a:gd name="connsiteY546" fmla="*/ 1421437 h 2679701"/>
              <a:gd name="connsiteX547" fmla="*/ 2074989 w 2935288"/>
              <a:gd name="connsiteY547" fmla="*/ 1541845 h 2679701"/>
              <a:gd name="connsiteX548" fmla="*/ 1951550 w 2935288"/>
              <a:gd name="connsiteY548" fmla="*/ 1644192 h 2679701"/>
              <a:gd name="connsiteX549" fmla="*/ 1948539 w 2935288"/>
              <a:gd name="connsiteY549" fmla="*/ 1662253 h 2679701"/>
              <a:gd name="connsiteX550" fmla="*/ 2002732 w 2935288"/>
              <a:gd name="connsiteY550" fmla="*/ 1614090 h 2679701"/>
              <a:gd name="connsiteX551" fmla="*/ 1963593 w 2935288"/>
              <a:gd name="connsiteY551" fmla="*/ 1659243 h 2679701"/>
              <a:gd name="connsiteX552" fmla="*/ 1966603 w 2935288"/>
              <a:gd name="connsiteY552" fmla="*/ 1644192 h 2679701"/>
              <a:gd name="connsiteX553" fmla="*/ 1945528 w 2935288"/>
              <a:gd name="connsiteY553" fmla="*/ 1668274 h 2679701"/>
              <a:gd name="connsiteX554" fmla="*/ 1927464 w 2935288"/>
              <a:gd name="connsiteY554" fmla="*/ 1674294 h 2679701"/>
              <a:gd name="connsiteX555" fmla="*/ 1819078 w 2935288"/>
              <a:gd name="connsiteY555" fmla="*/ 1752559 h 2679701"/>
              <a:gd name="connsiteX556" fmla="*/ 1791982 w 2935288"/>
              <a:gd name="connsiteY556" fmla="*/ 1773631 h 2679701"/>
              <a:gd name="connsiteX557" fmla="*/ 1779939 w 2935288"/>
              <a:gd name="connsiteY557" fmla="*/ 1800722 h 2679701"/>
              <a:gd name="connsiteX558" fmla="*/ 1731768 w 2935288"/>
              <a:gd name="connsiteY558" fmla="*/ 1836845 h 2679701"/>
              <a:gd name="connsiteX559" fmla="*/ 1725746 w 2935288"/>
              <a:gd name="connsiteY559" fmla="*/ 1848886 h 2679701"/>
              <a:gd name="connsiteX560" fmla="*/ 1704672 w 2935288"/>
              <a:gd name="connsiteY560" fmla="*/ 1857916 h 2679701"/>
              <a:gd name="connsiteX561" fmla="*/ 1695639 w 2935288"/>
              <a:gd name="connsiteY561" fmla="*/ 1869957 h 2679701"/>
              <a:gd name="connsiteX562" fmla="*/ 1698650 w 2935288"/>
              <a:gd name="connsiteY562" fmla="*/ 1845875 h 2679701"/>
              <a:gd name="connsiteX563" fmla="*/ 1665532 w 2935288"/>
              <a:gd name="connsiteY563" fmla="*/ 1869957 h 2679701"/>
              <a:gd name="connsiteX564" fmla="*/ 1659511 w 2935288"/>
              <a:gd name="connsiteY564" fmla="*/ 1875978 h 2679701"/>
              <a:gd name="connsiteX565" fmla="*/ 1659511 w 2935288"/>
              <a:gd name="connsiteY565" fmla="*/ 1872967 h 2679701"/>
              <a:gd name="connsiteX566" fmla="*/ 1629404 w 2935288"/>
              <a:gd name="connsiteY566" fmla="*/ 1897049 h 2679701"/>
              <a:gd name="connsiteX567" fmla="*/ 1659511 w 2935288"/>
              <a:gd name="connsiteY567" fmla="*/ 1909090 h 2679701"/>
              <a:gd name="connsiteX568" fmla="*/ 1626393 w 2935288"/>
              <a:gd name="connsiteY568" fmla="*/ 1927151 h 2679701"/>
              <a:gd name="connsiteX569" fmla="*/ 1563168 w 2935288"/>
              <a:gd name="connsiteY569" fmla="*/ 1975314 h 2679701"/>
              <a:gd name="connsiteX570" fmla="*/ 1578222 w 2935288"/>
              <a:gd name="connsiteY570" fmla="*/ 1960263 h 2679701"/>
              <a:gd name="connsiteX571" fmla="*/ 1536072 w 2935288"/>
              <a:gd name="connsiteY571" fmla="*/ 1993375 h 2679701"/>
              <a:gd name="connsiteX572" fmla="*/ 1533061 w 2935288"/>
              <a:gd name="connsiteY572" fmla="*/ 1972304 h 2679701"/>
              <a:gd name="connsiteX573" fmla="*/ 1466825 w 2935288"/>
              <a:gd name="connsiteY573" fmla="*/ 2044549 h 2679701"/>
              <a:gd name="connsiteX574" fmla="*/ 1527040 w 2935288"/>
              <a:gd name="connsiteY574" fmla="*/ 1993375 h 2679701"/>
              <a:gd name="connsiteX575" fmla="*/ 1490911 w 2935288"/>
              <a:gd name="connsiteY575" fmla="*/ 2035518 h 2679701"/>
              <a:gd name="connsiteX576" fmla="*/ 1430697 w 2935288"/>
              <a:gd name="connsiteY576" fmla="*/ 2074651 h 2679701"/>
              <a:gd name="connsiteX577" fmla="*/ 1448761 w 2935288"/>
              <a:gd name="connsiteY577" fmla="*/ 2056590 h 2679701"/>
              <a:gd name="connsiteX578" fmla="*/ 1415643 w 2935288"/>
              <a:gd name="connsiteY578" fmla="*/ 2071641 h 2679701"/>
              <a:gd name="connsiteX579" fmla="*/ 1466825 w 2935288"/>
              <a:gd name="connsiteY579" fmla="*/ 2011437 h 2679701"/>
              <a:gd name="connsiteX580" fmla="*/ 1415643 w 2935288"/>
              <a:gd name="connsiteY580" fmla="*/ 2044549 h 2679701"/>
              <a:gd name="connsiteX581" fmla="*/ 1391558 w 2935288"/>
              <a:gd name="connsiteY581" fmla="*/ 2086692 h 2679701"/>
              <a:gd name="connsiteX582" fmla="*/ 1370482 w 2935288"/>
              <a:gd name="connsiteY582" fmla="*/ 2077661 h 2679701"/>
              <a:gd name="connsiteX583" fmla="*/ 1289193 w 2935288"/>
              <a:gd name="connsiteY583" fmla="*/ 2152916 h 2679701"/>
              <a:gd name="connsiteX584" fmla="*/ 1310268 w 2935288"/>
              <a:gd name="connsiteY584" fmla="*/ 2143885 h 2679701"/>
              <a:gd name="connsiteX585" fmla="*/ 1265108 w 2935288"/>
              <a:gd name="connsiteY585" fmla="*/ 2173987 h 2679701"/>
              <a:gd name="connsiteX586" fmla="*/ 1247043 w 2935288"/>
              <a:gd name="connsiteY586" fmla="*/ 2167967 h 2679701"/>
              <a:gd name="connsiteX587" fmla="*/ 1213926 w 2935288"/>
              <a:gd name="connsiteY587" fmla="*/ 2204089 h 2679701"/>
              <a:gd name="connsiteX588" fmla="*/ 1210915 w 2935288"/>
              <a:gd name="connsiteY588" fmla="*/ 2189038 h 2679701"/>
              <a:gd name="connsiteX589" fmla="*/ 1201883 w 2935288"/>
              <a:gd name="connsiteY589" fmla="*/ 2213120 h 2679701"/>
              <a:gd name="connsiteX590" fmla="*/ 1144679 w 2935288"/>
              <a:gd name="connsiteY590" fmla="*/ 2231181 h 2679701"/>
              <a:gd name="connsiteX591" fmla="*/ 1159733 w 2935288"/>
              <a:gd name="connsiteY591" fmla="*/ 2240212 h 2679701"/>
              <a:gd name="connsiteX592" fmla="*/ 1114572 w 2935288"/>
              <a:gd name="connsiteY592" fmla="*/ 2267304 h 2679701"/>
              <a:gd name="connsiteX593" fmla="*/ 1117583 w 2935288"/>
              <a:gd name="connsiteY593" fmla="*/ 2237202 h 2679701"/>
              <a:gd name="connsiteX594" fmla="*/ 1093497 w 2935288"/>
              <a:gd name="connsiteY594" fmla="*/ 2252253 h 2679701"/>
              <a:gd name="connsiteX595" fmla="*/ 1051347 w 2935288"/>
              <a:gd name="connsiteY595" fmla="*/ 2303426 h 2679701"/>
              <a:gd name="connsiteX596" fmla="*/ 1054358 w 2935288"/>
              <a:gd name="connsiteY596" fmla="*/ 2285365 h 2679701"/>
              <a:gd name="connsiteX597" fmla="*/ 958674 w 2935288"/>
              <a:gd name="connsiteY597" fmla="*/ 2356057 h 2679701"/>
              <a:gd name="connsiteX598" fmla="*/ 924734 w 2935288"/>
              <a:gd name="connsiteY598" fmla="*/ 2375351 h 2679701"/>
              <a:gd name="connsiteX599" fmla="*/ 923768 w 2935288"/>
              <a:gd name="connsiteY599" fmla="*/ 2373460 h 2679701"/>
              <a:gd name="connsiteX600" fmla="*/ 894414 w 2935288"/>
              <a:gd name="connsiteY600" fmla="*/ 2387100 h 2679701"/>
              <a:gd name="connsiteX601" fmla="*/ 881427 w 2935288"/>
              <a:gd name="connsiteY601" fmla="*/ 2395632 h 2679701"/>
              <a:gd name="connsiteX602" fmla="*/ 872539 w 2935288"/>
              <a:gd name="connsiteY602" fmla="*/ 2399847 h 2679701"/>
              <a:gd name="connsiteX603" fmla="*/ 825544 w 2935288"/>
              <a:gd name="connsiteY603" fmla="*/ 2432865 h 2679701"/>
              <a:gd name="connsiteX604" fmla="*/ 855651 w 2935288"/>
              <a:gd name="connsiteY604" fmla="*/ 2408783 h 2679701"/>
              <a:gd name="connsiteX605" fmla="*/ 795437 w 2935288"/>
              <a:gd name="connsiteY605" fmla="*/ 2456946 h 2679701"/>
              <a:gd name="connsiteX606" fmla="*/ 768340 w 2935288"/>
              <a:gd name="connsiteY606" fmla="*/ 2465977 h 2679701"/>
              <a:gd name="connsiteX607" fmla="*/ 714147 w 2935288"/>
              <a:gd name="connsiteY607" fmla="*/ 2502099 h 2679701"/>
              <a:gd name="connsiteX608" fmla="*/ 705115 w 2935288"/>
              <a:gd name="connsiteY608" fmla="*/ 2502099 h 2679701"/>
              <a:gd name="connsiteX609" fmla="*/ 780383 w 2935288"/>
              <a:gd name="connsiteY609" fmla="*/ 2456946 h 2679701"/>
              <a:gd name="connsiteX610" fmla="*/ 774362 w 2935288"/>
              <a:gd name="connsiteY610" fmla="*/ 2438885 h 2679701"/>
              <a:gd name="connsiteX611" fmla="*/ 656944 w 2935288"/>
              <a:gd name="connsiteY611" fmla="*/ 2532201 h 2679701"/>
              <a:gd name="connsiteX612" fmla="*/ 602751 w 2935288"/>
              <a:gd name="connsiteY612" fmla="*/ 2556283 h 2679701"/>
              <a:gd name="connsiteX613" fmla="*/ 599740 w 2935288"/>
              <a:gd name="connsiteY613" fmla="*/ 2559293 h 2679701"/>
              <a:gd name="connsiteX614" fmla="*/ 587697 w 2935288"/>
              <a:gd name="connsiteY614" fmla="*/ 2559293 h 2679701"/>
              <a:gd name="connsiteX615" fmla="*/ 575655 w 2935288"/>
              <a:gd name="connsiteY615" fmla="*/ 2568324 h 2679701"/>
              <a:gd name="connsiteX616" fmla="*/ 578665 w 2935288"/>
              <a:gd name="connsiteY616" fmla="*/ 2562303 h 2679701"/>
              <a:gd name="connsiteX617" fmla="*/ 566622 w 2935288"/>
              <a:gd name="connsiteY617" fmla="*/ 2571334 h 2679701"/>
              <a:gd name="connsiteX618" fmla="*/ 575655 w 2935288"/>
              <a:gd name="connsiteY618" fmla="*/ 2550262 h 2679701"/>
              <a:gd name="connsiteX619" fmla="*/ 593719 w 2935288"/>
              <a:gd name="connsiteY619" fmla="*/ 2547252 h 2679701"/>
              <a:gd name="connsiteX620" fmla="*/ 599740 w 2935288"/>
              <a:gd name="connsiteY620" fmla="*/ 2532201 h 2679701"/>
              <a:gd name="connsiteX621" fmla="*/ 581676 w 2935288"/>
              <a:gd name="connsiteY621" fmla="*/ 2544242 h 2679701"/>
              <a:gd name="connsiteX622" fmla="*/ 575655 w 2935288"/>
              <a:gd name="connsiteY622" fmla="*/ 2550262 h 2679701"/>
              <a:gd name="connsiteX623" fmla="*/ 569633 w 2935288"/>
              <a:gd name="connsiteY623" fmla="*/ 2550262 h 2679701"/>
              <a:gd name="connsiteX624" fmla="*/ 575655 w 2935288"/>
              <a:gd name="connsiteY624" fmla="*/ 2547252 h 2679701"/>
              <a:gd name="connsiteX625" fmla="*/ 572644 w 2935288"/>
              <a:gd name="connsiteY625" fmla="*/ 2547252 h 2679701"/>
              <a:gd name="connsiteX626" fmla="*/ 566622 w 2935288"/>
              <a:gd name="connsiteY626" fmla="*/ 2550262 h 2679701"/>
              <a:gd name="connsiteX627" fmla="*/ 569633 w 2935288"/>
              <a:gd name="connsiteY627" fmla="*/ 2550262 h 2679701"/>
              <a:gd name="connsiteX628" fmla="*/ 548558 w 2935288"/>
              <a:gd name="connsiteY628" fmla="*/ 2583375 h 2679701"/>
              <a:gd name="connsiteX629" fmla="*/ 515440 w 2935288"/>
              <a:gd name="connsiteY629" fmla="*/ 2595415 h 2679701"/>
              <a:gd name="connsiteX630" fmla="*/ 446194 w 2935288"/>
              <a:gd name="connsiteY630" fmla="*/ 2643579 h 2679701"/>
              <a:gd name="connsiteX631" fmla="*/ 443183 w 2935288"/>
              <a:gd name="connsiteY631" fmla="*/ 2637558 h 2679701"/>
              <a:gd name="connsiteX632" fmla="*/ 352862 w 2935288"/>
              <a:gd name="connsiteY632" fmla="*/ 2676691 h 2679701"/>
              <a:gd name="connsiteX633" fmla="*/ 349851 w 2935288"/>
              <a:gd name="connsiteY633" fmla="*/ 2679701 h 2679701"/>
              <a:gd name="connsiteX634" fmla="*/ 331787 w 2935288"/>
              <a:gd name="connsiteY634" fmla="*/ 2649599 h 2679701"/>
              <a:gd name="connsiteX635" fmla="*/ 349851 w 2935288"/>
              <a:gd name="connsiteY635" fmla="*/ 2628528 h 2679701"/>
              <a:gd name="connsiteX636" fmla="*/ 352862 w 2935288"/>
              <a:gd name="connsiteY636" fmla="*/ 2631538 h 2679701"/>
              <a:gd name="connsiteX637" fmla="*/ 367916 w 2935288"/>
              <a:gd name="connsiteY637" fmla="*/ 2613477 h 2679701"/>
              <a:gd name="connsiteX638" fmla="*/ 373937 w 2935288"/>
              <a:gd name="connsiteY638" fmla="*/ 2616487 h 2679701"/>
              <a:gd name="connsiteX639" fmla="*/ 419098 w 2935288"/>
              <a:gd name="connsiteY639" fmla="*/ 2583375 h 2679701"/>
              <a:gd name="connsiteX640" fmla="*/ 458237 w 2935288"/>
              <a:gd name="connsiteY640" fmla="*/ 2556283 h 2679701"/>
              <a:gd name="connsiteX641" fmla="*/ 470280 w 2935288"/>
              <a:gd name="connsiteY641" fmla="*/ 2535211 h 2679701"/>
              <a:gd name="connsiteX642" fmla="*/ 506408 w 2935288"/>
              <a:gd name="connsiteY642" fmla="*/ 2520160 h 2679701"/>
              <a:gd name="connsiteX643" fmla="*/ 530494 w 2935288"/>
              <a:gd name="connsiteY643" fmla="*/ 2493069 h 2679701"/>
              <a:gd name="connsiteX644" fmla="*/ 533505 w 2935288"/>
              <a:gd name="connsiteY644" fmla="*/ 2499089 h 2679701"/>
              <a:gd name="connsiteX645" fmla="*/ 569633 w 2935288"/>
              <a:gd name="connsiteY645" fmla="*/ 2478018 h 2679701"/>
              <a:gd name="connsiteX646" fmla="*/ 599740 w 2935288"/>
              <a:gd name="connsiteY646" fmla="*/ 2453936 h 2679701"/>
              <a:gd name="connsiteX647" fmla="*/ 563612 w 2935288"/>
              <a:gd name="connsiteY647" fmla="*/ 2456946 h 2679701"/>
              <a:gd name="connsiteX648" fmla="*/ 629847 w 2935288"/>
              <a:gd name="connsiteY648" fmla="*/ 2420824 h 2679701"/>
              <a:gd name="connsiteX649" fmla="*/ 608772 w 2935288"/>
              <a:gd name="connsiteY649" fmla="*/ 2441895 h 2679701"/>
              <a:gd name="connsiteX650" fmla="*/ 681030 w 2935288"/>
              <a:gd name="connsiteY650" fmla="*/ 2390722 h 2679701"/>
              <a:gd name="connsiteX651" fmla="*/ 656944 w 2935288"/>
              <a:gd name="connsiteY651" fmla="*/ 2417814 h 2679701"/>
              <a:gd name="connsiteX652" fmla="*/ 681030 w 2935288"/>
              <a:gd name="connsiteY652" fmla="*/ 2396742 h 2679701"/>
              <a:gd name="connsiteX653" fmla="*/ 681030 w 2935288"/>
              <a:gd name="connsiteY653" fmla="*/ 2402763 h 2679701"/>
              <a:gd name="connsiteX654" fmla="*/ 702105 w 2935288"/>
              <a:gd name="connsiteY654" fmla="*/ 2372661 h 2679701"/>
              <a:gd name="connsiteX655" fmla="*/ 741244 w 2935288"/>
              <a:gd name="connsiteY655" fmla="*/ 2339548 h 2679701"/>
              <a:gd name="connsiteX656" fmla="*/ 744254 w 2935288"/>
              <a:gd name="connsiteY656" fmla="*/ 2342559 h 2679701"/>
              <a:gd name="connsiteX657" fmla="*/ 771351 w 2935288"/>
              <a:gd name="connsiteY657" fmla="*/ 2315467 h 2679701"/>
              <a:gd name="connsiteX658" fmla="*/ 771551 w 2935288"/>
              <a:gd name="connsiteY658" fmla="*/ 2316132 h 2679701"/>
              <a:gd name="connsiteX659" fmla="*/ 772480 w 2935288"/>
              <a:gd name="connsiteY659" fmla="*/ 2319230 h 2679701"/>
              <a:gd name="connsiteX660" fmla="*/ 789415 w 2935288"/>
              <a:gd name="connsiteY660" fmla="*/ 2309446 h 2679701"/>
              <a:gd name="connsiteX661" fmla="*/ 823709 w 2935288"/>
              <a:gd name="connsiteY661" fmla="*/ 2266269 h 2679701"/>
              <a:gd name="connsiteX662" fmla="*/ 832132 w 2935288"/>
              <a:gd name="connsiteY662" fmla="*/ 2260779 h 2679701"/>
              <a:gd name="connsiteX663" fmla="*/ 831565 w 2935288"/>
              <a:gd name="connsiteY663" fmla="*/ 2261283 h 2679701"/>
              <a:gd name="connsiteX664" fmla="*/ 849629 w 2935288"/>
              <a:gd name="connsiteY664" fmla="*/ 2252253 h 2679701"/>
              <a:gd name="connsiteX665" fmla="*/ 924897 w 2935288"/>
              <a:gd name="connsiteY665" fmla="*/ 2164957 h 2679701"/>
              <a:gd name="connsiteX666" fmla="*/ 906833 w 2935288"/>
              <a:gd name="connsiteY666" fmla="*/ 2195059 h 2679701"/>
              <a:gd name="connsiteX667" fmla="*/ 933929 w 2935288"/>
              <a:gd name="connsiteY667" fmla="*/ 2180008 h 2679701"/>
              <a:gd name="connsiteX668" fmla="*/ 906833 w 2935288"/>
              <a:gd name="connsiteY668" fmla="*/ 2201079 h 2679701"/>
              <a:gd name="connsiteX669" fmla="*/ 976079 w 2935288"/>
              <a:gd name="connsiteY669" fmla="*/ 2137865 h 2679701"/>
              <a:gd name="connsiteX670" fmla="*/ 1006186 w 2935288"/>
              <a:gd name="connsiteY670" fmla="*/ 2125824 h 2679701"/>
              <a:gd name="connsiteX671" fmla="*/ 1015219 w 2935288"/>
              <a:gd name="connsiteY671" fmla="*/ 2098732 h 2679701"/>
              <a:gd name="connsiteX672" fmla="*/ 1039304 w 2935288"/>
              <a:gd name="connsiteY672" fmla="*/ 2089702 h 2679701"/>
              <a:gd name="connsiteX673" fmla="*/ 1126615 w 2935288"/>
              <a:gd name="connsiteY673" fmla="*/ 2014447 h 2679701"/>
              <a:gd name="connsiteX674" fmla="*/ 1135647 w 2935288"/>
              <a:gd name="connsiteY674" fmla="*/ 2002406 h 2679701"/>
              <a:gd name="connsiteX675" fmla="*/ 1216936 w 2935288"/>
              <a:gd name="connsiteY675" fmla="*/ 1924141 h 2679701"/>
              <a:gd name="connsiteX676" fmla="*/ 1238011 w 2935288"/>
              <a:gd name="connsiteY676" fmla="*/ 1915110 h 2679701"/>
              <a:gd name="connsiteX677" fmla="*/ 1277150 w 2935288"/>
              <a:gd name="connsiteY677" fmla="*/ 1875978 h 2679701"/>
              <a:gd name="connsiteX678" fmla="*/ 1265108 w 2935288"/>
              <a:gd name="connsiteY678" fmla="*/ 1903069 h 2679701"/>
              <a:gd name="connsiteX679" fmla="*/ 1289193 w 2935288"/>
              <a:gd name="connsiteY679" fmla="*/ 1875978 h 2679701"/>
              <a:gd name="connsiteX680" fmla="*/ 1289193 w 2935288"/>
              <a:gd name="connsiteY680" fmla="*/ 1881998 h 2679701"/>
              <a:gd name="connsiteX681" fmla="*/ 1325322 w 2935288"/>
              <a:gd name="connsiteY681" fmla="*/ 1839855 h 2679701"/>
              <a:gd name="connsiteX682" fmla="*/ 1319906 w 2935288"/>
              <a:gd name="connsiteY682" fmla="*/ 1842901 h 2679701"/>
              <a:gd name="connsiteX683" fmla="*/ 1336612 w 2935288"/>
              <a:gd name="connsiteY683" fmla="*/ 1827814 h 2679701"/>
              <a:gd name="connsiteX684" fmla="*/ 1364461 w 2935288"/>
              <a:gd name="connsiteY684" fmla="*/ 1806743 h 2679701"/>
              <a:gd name="connsiteX685" fmla="*/ 1358440 w 2935288"/>
              <a:gd name="connsiteY685" fmla="*/ 1815773 h 2679701"/>
              <a:gd name="connsiteX686" fmla="*/ 1334354 w 2935288"/>
              <a:gd name="connsiteY686" fmla="*/ 1842865 h 2679701"/>
              <a:gd name="connsiteX687" fmla="*/ 1358440 w 2935288"/>
              <a:gd name="connsiteY687" fmla="*/ 1827814 h 2679701"/>
              <a:gd name="connsiteX688" fmla="*/ 1376504 w 2935288"/>
              <a:gd name="connsiteY688" fmla="*/ 1797712 h 2679701"/>
              <a:gd name="connsiteX689" fmla="*/ 1427686 w 2935288"/>
              <a:gd name="connsiteY689" fmla="*/ 1746539 h 2679701"/>
              <a:gd name="connsiteX690" fmla="*/ 1427686 w 2935288"/>
              <a:gd name="connsiteY690" fmla="*/ 1755569 h 2679701"/>
              <a:gd name="connsiteX691" fmla="*/ 1448761 w 2935288"/>
              <a:gd name="connsiteY691" fmla="*/ 1734498 h 2679701"/>
              <a:gd name="connsiteX692" fmla="*/ 1436718 w 2935288"/>
              <a:gd name="connsiteY692" fmla="*/ 1758580 h 2679701"/>
              <a:gd name="connsiteX693" fmla="*/ 1487900 w 2935288"/>
              <a:gd name="connsiteY693" fmla="*/ 1701386 h 2679701"/>
              <a:gd name="connsiteX694" fmla="*/ 1490911 w 2935288"/>
              <a:gd name="connsiteY694" fmla="*/ 1707406 h 2679701"/>
              <a:gd name="connsiteX695" fmla="*/ 1524029 w 2935288"/>
              <a:gd name="connsiteY695" fmla="*/ 1668274 h 2679701"/>
              <a:gd name="connsiteX696" fmla="*/ 1530050 w 2935288"/>
              <a:gd name="connsiteY696" fmla="*/ 1650212 h 2679701"/>
              <a:gd name="connsiteX697" fmla="*/ 1569190 w 2935288"/>
              <a:gd name="connsiteY697" fmla="*/ 1626131 h 2679701"/>
              <a:gd name="connsiteX698" fmla="*/ 1551125 w 2935288"/>
              <a:gd name="connsiteY698" fmla="*/ 1635161 h 2679701"/>
              <a:gd name="connsiteX699" fmla="*/ 1647468 w 2935288"/>
              <a:gd name="connsiteY699" fmla="*/ 1562917 h 2679701"/>
              <a:gd name="connsiteX700" fmla="*/ 1638436 w 2935288"/>
              <a:gd name="connsiteY700" fmla="*/ 1560659 h 2679701"/>
              <a:gd name="connsiteX701" fmla="*/ 1633309 w 2935288"/>
              <a:gd name="connsiteY701" fmla="*/ 1562008 h 2679701"/>
              <a:gd name="connsiteX702" fmla="*/ 1644458 w 2935288"/>
              <a:gd name="connsiteY702" fmla="*/ 1552381 h 2679701"/>
              <a:gd name="connsiteX703" fmla="*/ 1677575 w 2935288"/>
              <a:gd name="connsiteY703" fmla="*/ 1523784 h 2679701"/>
              <a:gd name="connsiteX704" fmla="*/ 1668543 w 2935288"/>
              <a:gd name="connsiteY704" fmla="*/ 1541845 h 2679701"/>
              <a:gd name="connsiteX705" fmla="*/ 1686607 w 2935288"/>
              <a:gd name="connsiteY705" fmla="*/ 1520774 h 2679701"/>
              <a:gd name="connsiteX706" fmla="*/ 1689618 w 2935288"/>
              <a:gd name="connsiteY706" fmla="*/ 1526794 h 2679701"/>
              <a:gd name="connsiteX707" fmla="*/ 1749832 w 2935288"/>
              <a:gd name="connsiteY707" fmla="*/ 1457560 h 2679701"/>
              <a:gd name="connsiteX708" fmla="*/ 1782950 w 2935288"/>
              <a:gd name="connsiteY708" fmla="*/ 1430468 h 2679701"/>
              <a:gd name="connsiteX709" fmla="*/ 1722736 w 2935288"/>
              <a:gd name="connsiteY709" fmla="*/ 1499702 h 2679701"/>
              <a:gd name="connsiteX710" fmla="*/ 1752843 w 2935288"/>
              <a:gd name="connsiteY710" fmla="*/ 1472611 h 2679701"/>
              <a:gd name="connsiteX711" fmla="*/ 1737789 w 2935288"/>
              <a:gd name="connsiteY711" fmla="*/ 1496692 h 2679701"/>
              <a:gd name="connsiteX712" fmla="*/ 1807036 w 2935288"/>
              <a:gd name="connsiteY712" fmla="*/ 1421437 h 2679701"/>
              <a:gd name="connsiteX713" fmla="*/ 1770907 w 2935288"/>
              <a:gd name="connsiteY713" fmla="*/ 1457560 h 2679701"/>
              <a:gd name="connsiteX714" fmla="*/ 1791982 w 2935288"/>
              <a:gd name="connsiteY714" fmla="*/ 1424447 h 2679701"/>
              <a:gd name="connsiteX715" fmla="*/ 1840154 w 2935288"/>
              <a:gd name="connsiteY715" fmla="*/ 1382305 h 2679701"/>
              <a:gd name="connsiteX716" fmla="*/ 1834132 w 2935288"/>
              <a:gd name="connsiteY716" fmla="*/ 1391335 h 2679701"/>
              <a:gd name="connsiteX717" fmla="*/ 1912411 w 2935288"/>
              <a:gd name="connsiteY717" fmla="*/ 1340162 h 2679701"/>
              <a:gd name="connsiteX718" fmla="*/ 1939507 w 2935288"/>
              <a:gd name="connsiteY718" fmla="*/ 1301029 h 2679701"/>
              <a:gd name="connsiteX719" fmla="*/ 1903378 w 2935288"/>
              <a:gd name="connsiteY719" fmla="*/ 1322100 h 2679701"/>
              <a:gd name="connsiteX720" fmla="*/ 2002732 w 2935288"/>
              <a:gd name="connsiteY720" fmla="*/ 1234805 h 2679701"/>
              <a:gd name="connsiteX721" fmla="*/ 2005743 w 2935288"/>
              <a:gd name="connsiteY721" fmla="*/ 1249856 h 2679701"/>
              <a:gd name="connsiteX722" fmla="*/ 2035850 w 2935288"/>
              <a:gd name="connsiteY722" fmla="*/ 1210723 h 2679701"/>
              <a:gd name="connsiteX723" fmla="*/ 2044882 w 2935288"/>
              <a:gd name="connsiteY723" fmla="*/ 1207713 h 2679701"/>
              <a:gd name="connsiteX724" fmla="*/ 2090043 w 2935288"/>
              <a:gd name="connsiteY724" fmla="*/ 1147509 h 2679701"/>
              <a:gd name="connsiteX725" fmla="*/ 2102085 w 2935288"/>
              <a:gd name="connsiteY725" fmla="*/ 1147509 h 2679701"/>
              <a:gd name="connsiteX726" fmla="*/ 2135203 w 2935288"/>
              <a:gd name="connsiteY726" fmla="*/ 1111386 h 2679701"/>
              <a:gd name="connsiteX727" fmla="*/ 2135203 w 2935288"/>
              <a:gd name="connsiteY727" fmla="*/ 1114397 h 2679701"/>
              <a:gd name="connsiteX728" fmla="*/ 2216492 w 2935288"/>
              <a:gd name="connsiteY728" fmla="*/ 1039142 h 2679701"/>
              <a:gd name="connsiteX729" fmla="*/ 2210471 w 2935288"/>
              <a:gd name="connsiteY729" fmla="*/ 1039142 h 2679701"/>
              <a:gd name="connsiteX730" fmla="*/ 2299663 w 2935288"/>
              <a:gd name="connsiteY730" fmla="*/ 949964 h 2679701"/>
              <a:gd name="connsiteX731" fmla="*/ 2373055 w 2935288"/>
              <a:gd name="connsiteY731" fmla="*/ 876585 h 2679701"/>
              <a:gd name="connsiteX732" fmla="*/ 2373050 w 2935288"/>
              <a:gd name="connsiteY732" fmla="*/ 876591 h 2679701"/>
              <a:gd name="connsiteX733" fmla="*/ 2391114 w 2935288"/>
              <a:gd name="connsiteY733" fmla="*/ 858529 h 2679701"/>
              <a:gd name="connsiteX734" fmla="*/ 2373055 w 2935288"/>
              <a:gd name="connsiteY734" fmla="*/ 876585 h 2679701"/>
              <a:gd name="connsiteX735" fmla="*/ 2382788 w 2935288"/>
              <a:gd name="connsiteY735" fmla="*/ 866431 h 2679701"/>
              <a:gd name="connsiteX736" fmla="*/ 2427242 w 2935288"/>
              <a:gd name="connsiteY736" fmla="*/ 822407 h 2679701"/>
              <a:gd name="connsiteX737" fmla="*/ 2415200 w 2935288"/>
              <a:gd name="connsiteY737" fmla="*/ 837458 h 2679701"/>
              <a:gd name="connsiteX738" fmla="*/ 2442296 w 2935288"/>
              <a:gd name="connsiteY738" fmla="*/ 822407 h 2679701"/>
              <a:gd name="connsiteX739" fmla="*/ 2445306 w 2935288"/>
              <a:gd name="connsiteY739" fmla="*/ 813376 h 2679701"/>
              <a:gd name="connsiteX740" fmla="*/ 2451328 w 2935288"/>
              <a:gd name="connsiteY740" fmla="*/ 810366 h 2679701"/>
              <a:gd name="connsiteX741" fmla="*/ 2463371 w 2935288"/>
              <a:gd name="connsiteY741" fmla="*/ 792305 h 2679701"/>
              <a:gd name="connsiteX742" fmla="*/ 2583799 w 2935288"/>
              <a:gd name="connsiteY742" fmla="*/ 695979 h 2679701"/>
              <a:gd name="connsiteX743" fmla="*/ 2550682 w 2935288"/>
              <a:gd name="connsiteY743" fmla="*/ 711030 h 2679701"/>
              <a:gd name="connsiteX744" fmla="*/ 2577778 w 2935288"/>
              <a:gd name="connsiteY744" fmla="*/ 692968 h 2679701"/>
              <a:gd name="connsiteX745" fmla="*/ 2568746 w 2935288"/>
              <a:gd name="connsiteY745" fmla="*/ 692968 h 2679701"/>
              <a:gd name="connsiteX746" fmla="*/ 2719281 w 2935288"/>
              <a:gd name="connsiteY746" fmla="*/ 557509 h 2679701"/>
              <a:gd name="connsiteX747" fmla="*/ 2716270 w 2935288"/>
              <a:gd name="connsiteY747" fmla="*/ 560520 h 2679701"/>
              <a:gd name="connsiteX748" fmla="*/ 2755410 w 2935288"/>
              <a:gd name="connsiteY748" fmla="*/ 518377 h 2679701"/>
              <a:gd name="connsiteX749" fmla="*/ 2758420 w 2935288"/>
              <a:gd name="connsiteY749" fmla="*/ 527407 h 2679701"/>
              <a:gd name="connsiteX750" fmla="*/ 2851752 w 2935288"/>
              <a:gd name="connsiteY750" fmla="*/ 437101 h 2679701"/>
              <a:gd name="connsiteX751" fmla="*/ 2875838 w 2935288"/>
              <a:gd name="connsiteY751" fmla="*/ 431081 h 2679701"/>
              <a:gd name="connsiteX752" fmla="*/ 2921000 w 2935288"/>
              <a:gd name="connsiteY752" fmla="*/ 388938 h 2679701"/>
              <a:gd name="connsiteX753" fmla="*/ 2887662 w 2935288"/>
              <a:gd name="connsiteY753" fmla="*/ 376238 h 2679701"/>
              <a:gd name="connsiteX754" fmla="*/ 2890836 w 2935288"/>
              <a:gd name="connsiteY754" fmla="*/ 384970 h 2679701"/>
              <a:gd name="connsiteX755" fmla="*/ 2887662 w 2935288"/>
              <a:gd name="connsiteY755" fmla="*/ 376238 h 2679701"/>
              <a:gd name="connsiteX756" fmla="*/ 2324099 w 2935288"/>
              <a:gd name="connsiteY756" fmla="*/ 141288 h 2679701"/>
              <a:gd name="connsiteX757" fmla="*/ 2306637 w 2935288"/>
              <a:gd name="connsiteY757" fmla="*/ 150813 h 2679701"/>
              <a:gd name="connsiteX758" fmla="*/ 2312987 w 2935288"/>
              <a:gd name="connsiteY758" fmla="*/ 144463 h 2679701"/>
              <a:gd name="connsiteX759" fmla="*/ 2347912 w 2935288"/>
              <a:gd name="connsiteY759" fmla="*/ 117475 h 2679701"/>
              <a:gd name="connsiteX760" fmla="*/ 2342356 w 2935288"/>
              <a:gd name="connsiteY760" fmla="*/ 130175 h 2679701"/>
              <a:gd name="connsiteX761" fmla="*/ 2336800 w 2935288"/>
              <a:gd name="connsiteY761" fmla="*/ 123825 h 2679701"/>
              <a:gd name="connsiteX762" fmla="*/ 2347912 w 2935288"/>
              <a:gd name="connsiteY762" fmla="*/ 117475 h 2679701"/>
              <a:gd name="connsiteX763" fmla="*/ 2339974 w 2935288"/>
              <a:gd name="connsiteY763" fmla="*/ 100013 h 2679701"/>
              <a:gd name="connsiteX764" fmla="*/ 2312874 w 2935288"/>
              <a:gd name="connsiteY764" fmla="*/ 133111 h 2679701"/>
              <a:gd name="connsiteX765" fmla="*/ 2324919 w 2935288"/>
              <a:gd name="connsiteY765" fmla="*/ 124084 h 2679701"/>
              <a:gd name="connsiteX766" fmla="*/ 2306852 w 2935288"/>
              <a:gd name="connsiteY766" fmla="*/ 139129 h 2679701"/>
              <a:gd name="connsiteX767" fmla="*/ 1807016 w 2935288"/>
              <a:gd name="connsiteY767" fmla="*/ 656664 h 2679701"/>
              <a:gd name="connsiteX768" fmla="*/ 1804005 w 2935288"/>
              <a:gd name="connsiteY768" fmla="*/ 662682 h 2679701"/>
              <a:gd name="connsiteX769" fmla="*/ 1800994 w 2935288"/>
              <a:gd name="connsiteY769" fmla="*/ 662682 h 2679701"/>
              <a:gd name="connsiteX770" fmla="*/ 1776906 w 2935288"/>
              <a:gd name="connsiteY770" fmla="*/ 686753 h 2679701"/>
              <a:gd name="connsiteX771" fmla="*/ 1746795 w 2935288"/>
              <a:gd name="connsiteY771" fmla="*/ 713833 h 2679701"/>
              <a:gd name="connsiteX772" fmla="*/ 1743784 w 2935288"/>
              <a:gd name="connsiteY772" fmla="*/ 719851 h 2679701"/>
              <a:gd name="connsiteX773" fmla="*/ 1740773 w 2935288"/>
              <a:gd name="connsiteY773" fmla="*/ 716842 h 2679701"/>
              <a:gd name="connsiteX774" fmla="*/ 1737762 w 2935288"/>
              <a:gd name="connsiteY774" fmla="*/ 722860 h 2679701"/>
              <a:gd name="connsiteX775" fmla="*/ 1725718 w 2935288"/>
              <a:gd name="connsiteY775" fmla="*/ 734896 h 2679701"/>
              <a:gd name="connsiteX776" fmla="*/ 1722706 w 2935288"/>
              <a:gd name="connsiteY776" fmla="*/ 734896 h 2679701"/>
              <a:gd name="connsiteX777" fmla="*/ 1662485 w 2935288"/>
              <a:gd name="connsiteY777" fmla="*/ 789056 h 2679701"/>
              <a:gd name="connsiteX778" fmla="*/ 1668507 w 2935288"/>
              <a:gd name="connsiteY778" fmla="*/ 786048 h 2679701"/>
              <a:gd name="connsiteX779" fmla="*/ 1656463 w 2935288"/>
              <a:gd name="connsiteY779" fmla="*/ 798083 h 2679701"/>
              <a:gd name="connsiteX780" fmla="*/ 1593231 w 2935288"/>
              <a:gd name="connsiteY780" fmla="*/ 852244 h 2679701"/>
              <a:gd name="connsiteX781" fmla="*/ 1584198 w 2935288"/>
              <a:gd name="connsiteY781" fmla="*/ 867288 h 2679701"/>
              <a:gd name="connsiteX782" fmla="*/ 1469777 w 2935288"/>
              <a:gd name="connsiteY782" fmla="*/ 960565 h 2679701"/>
              <a:gd name="connsiteX783" fmla="*/ 1361379 w 2935288"/>
              <a:gd name="connsiteY783" fmla="*/ 1056851 h 2679701"/>
              <a:gd name="connsiteX784" fmla="*/ 1358368 w 2935288"/>
              <a:gd name="connsiteY784" fmla="*/ 1068886 h 2679701"/>
              <a:gd name="connsiteX785" fmla="*/ 1406545 w 2935288"/>
              <a:gd name="connsiteY785" fmla="*/ 1029770 h 2679701"/>
              <a:gd name="connsiteX786" fmla="*/ 1373423 w 2935288"/>
              <a:gd name="connsiteY786" fmla="*/ 1068886 h 2679701"/>
              <a:gd name="connsiteX787" fmla="*/ 1373423 w 2935288"/>
              <a:gd name="connsiteY787" fmla="*/ 1056851 h 2679701"/>
              <a:gd name="connsiteX788" fmla="*/ 1358368 w 2935288"/>
              <a:gd name="connsiteY788" fmla="*/ 1074904 h 2679701"/>
              <a:gd name="connsiteX789" fmla="*/ 1340302 w 2935288"/>
              <a:gd name="connsiteY789" fmla="*/ 1080922 h 2679701"/>
              <a:gd name="connsiteX790" fmla="*/ 1249970 w 2935288"/>
              <a:gd name="connsiteY790" fmla="*/ 1147118 h 2679701"/>
              <a:gd name="connsiteX791" fmla="*/ 1249970 w 2935288"/>
              <a:gd name="connsiteY791" fmla="*/ 1150127 h 2679701"/>
              <a:gd name="connsiteX792" fmla="*/ 1225881 w 2935288"/>
              <a:gd name="connsiteY792" fmla="*/ 1168181 h 2679701"/>
              <a:gd name="connsiteX793" fmla="*/ 1219859 w 2935288"/>
              <a:gd name="connsiteY793" fmla="*/ 1192252 h 2679701"/>
              <a:gd name="connsiteX794" fmla="*/ 1180715 w 2935288"/>
              <a:gd name="connsiteY794" fmla="*/ 1222341 h 2679701"/>
              <a:gd name="connsiteX795" fmla="*/ 1174693 w 2935288"/>
              <a:gd name="connsiteY795" fmla="*/ 1234377 h 2679701"/>
              <a:gd name="connsiteX796" fmla="*/ 1156627 w 2935288"/>
              <a:gd name="connsiteY796" fmla="*/ 1243404 h 2679701"/>
              <a:gd name="connsiteX797" fmla="*/ 1150605 w 2935288"/>
              <a:gd name="connsiteY797" fmla="*/ 1255440 h 2679701"/>
              <a:gd name="connsiteX798" fmla="*/ 1150605 w 2935288"/>
              <a:gd name="connsiteY798" fmla="*/ 1231368 h 2679701"/>
              <a:gd name="connsiteX799" fmla="*/ 1123505 w 2935288"/>
              <a:gd name="connsiteY799" fmla="*/ 1252431 h 2679701"/>
              <a:gd name="connsiteX800" fmla="*/ 1117483 w 2935288"/>
              <a:gd name="connsiteY800" fmla="*/ 1258449 h 2679701"/>
              <a:gd name="connsiteX801" fmla="*/ 1117483 w 2935288"/>
              <a:gd name="connsiteY801" fmla="*/ 1255440 h 2679701"/>
              <a:gd name="connsiteX802" fmla="*/ 1090384 w 2935288"/>
              <a:gd name="connsiteY802" fmla="*/ 1276502 h 2679701"/>
              <a:gd name="connsiteX803" fmla="*/ 1120494 w 2935288"/>
              <a:gd name="connsiteY803" fmla="*/ 1288538 h 2679701"/>
              <a:gd name="connsiteX804" fmla="*/ 1093395 w 2935288"/>
              <a:gd name="connsiteY804" fmla="*/ 1303582 h 2679701"/>
              <a:gd name="connsiteX805" fmla="*/ 1042206 w 2935288"/>
              <a:gd name="connsiteY805" fmla="*/ 1348716 h 2679701"/>
              <a:gd name="connsiteX806" fmla="*/ 1051240 w 2935288"/>
              <a:gd name="connsiteY806" fmla="*/ 1333672 h 2679701"/>
              <a:gd name="connsiteX807" fmla="*/ 1018118 w 2935288"/>
              <a:gd name="connsiteY807" fmla="*/ 1363761 h 2679701"/>
              <a:gd name="connsiteX808" fmla="*/ 1015107 w 2935288"/>
              <a:gd name="connsiteY808" fmla="*/ 1345707 h 2679701"/>
              <a:gd name="connsiteX809" fmla="*/ 963919 w 2935288"/>
              <a:gd name="connsiteY809" fmla="*/ 1414913 h 2679701"/>
              <a:gd name="connsiteX810" fmla="*/ 1009085 w 2935288"/>
              <a:gd name="connsiteY810" fmla="*/ 1366770 h 2679701"/>
              <a:gd name="connsiteX811" fmla="*/ 984996 w 2935288"/>
              <a:gd name="connsiteY811" fmla="*/ 1405886 h 2679701"/>
              <a:gd name="connsiteX812" fmla="*/ 933808 w 2935288"/>
              <a:gd name="connsiteY812" fmla="*/ 1441993 h 2679701"/>
              <a:gd name="connsiteX813" fmla="*/ 948864 w 2935288"/>
              <a:gd name="connsiteY813" fmla="*/ 1423939 h 2679701"/>
              <a:gd name="connsiteX814" fmla="*/ 921764 w 2935288"/>
              <a:gd name="connsiteY814" fmla="*/ 1438984 h 2679701"/>
              <a:gd name="connsiteX815" fmla="*/ 957897 w 2935288"/>
              <a:gd name="connsiteY815" fmla="*/ 1381814 h 2679701"/>
              <a:gd name="connsiteX816" fmla="*/ 915742 w 2935288"/>
              <a:gd name="connsiteY816" fmla="*/ 1411904 h 2679701"/>
              <a:gd name="connsiteX817" fmla="*/ 900687 w 2935288"/>
              <a:gd name="connsiteY817" fmla="*/ 1451020 h 2679701"/>
              <a:gd name="connsiteX818" fmla="*/ 882620 w 2935288"/>
              <a:gd name="connsiteY818" fmla="*/ 1441993 h 2679701"/>
              <a:gd name="connsiteX819" fmla="*/ 819388 w 2935288"/>
              <a:gd name="connsiteY819" fmla="*/ 1514207 h 2679701"/>
              <a:gd name="connsiteX820" fmla="*/ 834443 w 2935288"/>
              <a:gd name="connsiteY820" fmla="*/ 1505180 h 2679701"/>
              <a:gd name="connsiteX821" fmla="*/ 798311 w 2935288"/>
              <a:gd name="connsiteY821" fmla="*/ 1535269 h 2679701"/>
              <a:gd name="connsiteX822" fmla="*/ 783255 w 2935288"/>
              <a:gd name="connsiteY822" fmla="*/ 1526243 h 2679701"/>
              <a:gd name="connsiteX823" fmla="*/ 759167 w 2935288"/>
              <a:gd name="connsiteY823" fmla="*/ 1562350 h 2679701"/>
              <a:gd name="connsiteX824" fmla="*/ 753145 w 2935288"/>
              <a:gd name="connsiteY824" fmla="*/ 1547305 h 2679701"/>
              <a:gd name="connsiteX825" fmla="*/ 747122 w 2935288"/>
              <a:gd name="connsiteY825" fmla="*/ 1571377 h 2679701"/>
              <a:gd name="connsiteX826" fmla="*/ 698946 w 2935288"/>
              <a:gd name="connsiteY826" fmla="*/ 1589430 h 2679701"/>
              <a:gd name="connsiteX827" fmla="*/ 714001 w 2935288"/>
              <a:gd name="connsiteY827" fmla="*/ 1595448 h 2679701"/>
              <a:gd name="connsiteX828" fmla="*/ 677868 w 2935288"/>
              <a:gd name="connsiteY828" fmla="*/ 1622528 h 2679701"/>
              <a:gd name="connsiteX829" fmla="*/ 677868 w 2935288"/>
              <a:gd name="connsiteY829" fmla="*/ 1592439 h 2679701"/>
              <a:gd name="connsiteX830" fmla="*/ 656791 w 2935288"/>
              <a:gd name="connsiteY830" fmla="*/ 1607484 h 2679701"/>
              <a:gd name="connsiteX831" fmla="*/ 626680 w 2935288"/>
              <a:gd name="connsiteY831" fmla="*/ 1658635 h 2679701"/>
              <a:gd name="connsiteX832" fmla="*/ 626680 w 2935288"/>
              <a:gd name="connsiteY832" fmla="*/ 1640582 h 2679701"/>
              <a:gd name="connsiteX833" fmla="*/ 587536 w 2935288"/>
              <a:gd name="connsiteY833" fmla="*/ 1682707 h 2679701"/>
              <a:gd name="connsiteX834" fmla="*/ 550651 w 2935288"/>
              <a:gd name="connsiteY834" fmla="*/ 1709035 h 2679701"/>
              <a:gd name="connsiteX835" fmla="*/ 523745 w 2935288"/>
              <a:gd name="connsiteY835" fmla="*/ 1727168 h 2679701"/>
              <a:gd name="connsiteX836" fmla="*/ 522469 w 2935288"/>
              <a:gd name="connsiteY836" fmla="*/ 1725631 h 2679701"/>
              <a:gd name="connsiteX837" fmla="*/ 488171 w 2935288"/>
              <a:gd name="connsiteY837" fmla="*/ 1748903 h 2679701"/>
              <a:gd name="connsiteX838" fmla="*/ 497204 w 2935288"/>
              <a:gd name="connsiteY838" fmla="*/ 1739876 h 2679701"/>
              <a:gd name="connsiteX839" fmla="*/ 446016 w 2935288"/>
              <a:gd name="connsiteY839" fmla="*/ 1785010 h 2679701"/>
              <a:gd name="connsiteX840" fmla="*/ 467094 w 2935288"/>
              <a:gd name="connsiteY840" fmla="*/ 1760939 h 2679701"/>
              <a:gd name="connsiteX841" fmla="*/ 421928 w 2935288"/>
              <a:gd name="connsiteY841" fmla="*/ 1806073 h 2679701"/>
              <a:gd name="connsiteX842" fmla="*/ 397839 w 2935288"/>
              <a:gd name="connsiteY842" fmla="*/ 1815099 h 2679701"/>
              <a:gd name="connsiteX843" fmla="*/ 358696 w 2935288"/>
              <a:gd name="connsiteY843" fmla="*/ 1851206 h 2679701"/>
              <a:gd name="connsiteX844" fmla="*/ 346651 w 2935288"/>
              <a:gd name="connsiteY844" fmla="*/ 1851206 h 2679701"/>
              <a:gd name="connsiteX845" fmla="*/ 406873 w 2935288"/>
              <a:gd name="connsiteY845" fmla="*/ 1806073 h 2679701"/>
              <a:gd name="connsiteX846" fmla="*/ 400850 w 2935288"/>
              <a:gd name="connsiteY846" fmla="*/ 1791028 h 2679701"/>
              <a:gd name="connsiteX847" fmla="*/ 310519 w 2935288"/>
              <a:gd name="connsiteY847" fmla="*/ 1884305 h 2679701"/>
              <a:gd name="connsiteX848" fmla="*/ 289441 w 2935288"/>
              <a:gd name="connsiteY848" fmla="*/ 1896340 h 2679701"/>
              <a:gd name="connsiteX849" fmla="*/ 277397 w 2935288"/>
              <a:gd name="connsiteY849" fmla="*/ 1902358 h 2679701"/>
              <a:gd name="connsiteX850" fmla="*/ 271375 w 2935288"/>
              <a:gd name="connsiteY850" fmla="*/ 1905367 h 2679701"/>
              <a:gd name="connsiteX851" fmla="*/ 262342 w 2935288"/>
              <a:gd name="connsiteY851" fmla="*/ 1908376 h 2679701"/>
              <a:gd name="connsiteX852" fmla="*/ 262342 w 2935288"/>
              <a:gd name="connsiteY852" fmla="*/ 1914394 h 2679701"/>
              <a:gd name="connsiteX853" fmla="*/ 250297 w 2935288"/>
              <a:gd name="connsiteY853" fmla="*/ 1911385 h 2679701"/>
              <a:gd name="connsiteX854" fmla="*/ 235242 w 2935288"/>
              <a:gd name="connsiteY854" fmla="*/ 1923421 h 2679701"/>
              <a:gd name="connsiteX855" fmla="*/ 238253 w 2935288"/>
              <a:gd name="connsiteY855" fmla="*/ 1917403 h 2679701"/>
              <a:gd name="connsiteX856" fmla="*/ 226209 w 2935288"/>
              <a:gd name="connsiteY856" fmla="*/ 1929438 h 2679701"/>
              <a:gd name="connsiteX857" fmla="*/ 241264 w 2935288"/>
              <a:gd name="connsiteY857" fmla="*/ 1902358 h 2679701"/>
              <a:gd name="connsiteX858" fmla="*/ 256319 w 2935288"/>
              <a:gd name="connsiteY858" fmla="*/ 1899349 h 2679701"/>
              <a:gd name="connsiteX859" fmla="*/ 262342 w 2935288"/>
              <a:gd name="connsiteY859" fmla="*/ 1884305 h 2679701"/>
              <a:gd name="connsiteX860" fmla="*/ 244275 w 2935288"/>
              <a:gd name="connsiteY860" fmla="*/ 1896340 h 2679701"/>
              <a:gd name="connsiteX861" fmla="*/ 241264 w 2935288"/>
              <a:gd name="connsiteY861" fmla="*/ 1902358 h 2679701"/>
              <a:gd name="connsiteX862" fmla="*/ 238253 w 2935288"/>
              <a:gd name="connsiteY862" fmla="*/ 1902358 h 2679701"/>
              <a:gd name="connsiteX863" fmla="*/ 241264 w 2935288"/>
              <a:gd name="connsiteY863" fmla="*/ 1899349 h 2679701"/>
              <a:gd name="connsiteX864" fmla="*/ 235242 w 2935288"/>
              <a:gd name="connsiteY864" fmla="*/ 1902358 h 2679701"/>
              <a:gd name="connsiteX865" fmla="*/ 238253 w 2935288"/>
              <a:gd name="connsiteY865" fmla="*/ 1902358 h 2679701"/>
              <a:gd name="connsiteX866" fmla="*/ 205131 w 2935288"/>
              <a:gd name="connsiteY866" fmla="*/ 1935456 h 2679701"/>
              <a:gd name="connsiteX867" fmla="*/ 202120 w 2935288"/>
              <a:gd name="connsiteY867" fmla="*/ 1947492 h 2679701"/>
              <a:gd name="connsiteX868" fmla="*/ 172010 w 2935288"/>
              <a:gd name="connsiteY868" fmla="*/ 1959528 h 2679701"/>
              <a:gd name="connsiteX869" fmla="*/ 126844 w 2935288"/>
              <a:gd name="connsiteY869" fmla="*/ 1998644 h 2679701"/>
              <a:gd name="connsiteX870" fmla="*/ 66623 w 2935288"/>
              <a:gd name="connsiteY870" fmla="*/ 2043777 h 2679701"/>
              <a:gd name="connsiteX871" fmla="*/ 84689 w 2935288"/>
              <a:gd name="connsiteY871" fmla="*/ 2022715 h 2679701"/>
              <a:gd name="connsiteX872" fmla="*/ 36512 w 2935288"/>
              <a:gd name="connsiteY872" fmla="*/ 2055813 h 2679701"/>
              <a:gd name="connsiteX873" fmla="*/ 39523 w 2935288"/>
              <a:gd name="connsiteY873" fmla="*/ 2049795 h 2679701"/>
              <a:gd name="connsiteX874" fmla="*/ 42534 w 2935288"/>
              <a:gd name="connsiteY874" fmla="*/ 2043777 h 2679701"/>
              <a:gd name="connsiteX875" fmla="*/ 51567 w 2935288"/>
              <a:gd name="connsiteY875" fmla="*/ 2031742 h 2679701"/>
              <a:gd name="connsiteX876" fmla="*/ 66623 w 2935288"/>
              <a:gd name="connsiteY876" fmla="*/ 2010679 h 2679701"/>
              <a:gd name="connsiteX877" fmla="*/ 72645 w 2935288"/>
              <a:gd name="connsiteY877" fmla="*/ 1998644 h 2679701"/>
              <a:gd name="connsiteX878" fmla="*/ 72645 w 2935288"/>
              <a:gd name="connsiteY878" fmla="*/ 1986608 h 2679701"/>
              <a:gd name="connsiteX879" fmla="*/ 69634 w 2935288"/>
              <a:gd name="connsiteY879" fmla="*/ 1983599 h 2679701"/>
              <a:gd name="connsiteX880" fmla="*/ 75656 w 2935288"/>
              <a:gd name="connsiteY880" fmla="*/ 1974572 h 2679701"/>
              <a:gd name="connsiteX881" fmla="*/ 78667 w 2935288"/>
              <a:gd name="connsiteY881" fmla="*/ 1959528 h 2679701"/>
              <a:gd name="connsiteX882" fmla="*/ 81678 w 2935288"/>
              <a:gd name="connsiteY882" fmla="*/ 1959528 h 2679701"/>
              <a:gd name="connsiteX883" fmla="*/ 93722 w 2935288"/>
              <a:gd name="connsiteY883" fmla="*/ 1944483 h 2679701"/>
              <a:gd name="connsiteX884" fmla="*/ 120822 w 2935288"/>
              <a:gd name="connsiteY884" fmla="*/ 1890322 h 2679701"/>
              <a:gd name="connsiteX885" fmla="*/ 150932 w 2935288"/>
              <a:gd name="connsiteY885" fmla="*/ 1839171 h 2679701"/>
              <a:gd name="connsiteX886" fmla="*/ 153943 w 2935288"/>
              <a:gd name="connsiteY886" fmla="*/ 1824126 h 2679701"/>
              <a:gd name="connsiteX887" fmla="*/ 153943 w 2935288"/>
              <a:gd name="connsiteY887" fmla="*/ 1815099 h 2679701"/>
              <a:gd name="connsiteX888" fmla="*/ 168999 w 2935288"/>
              <a:gd name="connsiteY888" fmla="*/ 1803064 h 2679701"/>
              <a:gd name="connsiteX889" fmla="*/ 178032 w 2935288"/>
              <a:gd name="connsiteY889" fmla="*/ 1794037 h 2679701"/>
              <a:gd name="connsiteX890" fmla="*/ 187065 w 2935288"/>
              <a:gd name="connsiteY890" fmla="*/ 1782001 h 2679701"/>
              <a:gd name="connsiteX891" fmla="*/ 199109 w 2935288"/>
              <a:gd name="connsiteY891" fmla="*/ 1748903 h 2679701"/>
              <a:gd name="connsiteX892" fmla="*/ 205131 w 2935288"/>
              <a:gd name="connsiteY892" fmla="*/ 1754921 h 2679701"/>
              <a:gd name="connsiteX893" fmla="*/ 226209 w 2935288"/>
              <a:gd name="connsiteY893" fmla="*/ 1727841 h 2679701"/>
              <a:gd name="connsiteX894" fmla="*/ 247286 w 2935288"/>
              <a:gd name="connsiteY894" fmla="*/ 1700760 h 2679701"/>
              <a:gd name="connsiteX895" fmla="*/ 238253 w 2935288"/>
              <a:gd name="connsiteY895" fmla="*/ 1694742 h 2679701"/>
              <a:gd name="connsiteX896" fmla="*/ 214165 w 2935288"/>
              <a:gd name="connsiteY896" fmla="*/ 1712796 h 2679701"/>
              <a:gd name="connsiteX897" fmla="*/ 262342 w 2935288"/>
              <a:gd name="connsiteY897" fmla="*/ 1667662 h 2679701"/>
              <a:gd name="connsiteX898" fmla="*/ 247286 w 2935288"/>
              <a:gd name="connsiteY898" fmla="*/ 1688725 h 2679701"/>
              <a:gd name="connsiteX899" fmla="*/ 298474 w 2935288"/>
              <a:gd name="connsiteY899" fmla="*/ 1631555 h 2679701"/>
              <a:gd name="connsiteX900" fmla="*/ 286430 w 2935288"/>
              <a:gd name="connsiteY900" fmla="*/ 1658635 h 2679701"/>
              <a:gd name="connsiteX901" fmla="*/ 301485 w 2935288"/>
              <a:gd name="connsiteY901" fmla="*/ 1634564 h 2679701"/>
              <a:gd name="connsiteX902" fmla="*/ 301485 w 2935288"/>
              <a:gd name="connsiteY902" fmla="*/ 1640582 h 2679701"/>
              <a:gd name="connsiteX903" fmla="*/ 313530 w 2935288"/>
              <a:gd name="connsiteY903" fmla="*/ 1610493 h 2679701"/>
              <a:gd name="connsiteX904" fmla="*/ 340629 w 2935288"/>
              <a:gd name="connsiteY904" fmla="*/ 1577394 h 2679701"/>
              <a:gd name="connsiteX905" fmla="*/ 343640 w 2935288"/>
              <a:gd name="connsiteY905" fmla="*/ 1577394 h 2679701"/>
              <a:gd name="connsiteX906" fmla="*/ 361707 w 2935288"/>
              <a:gd name="connsiteY906" fmla="*/ 1550314 h 2679701"/>
              <a:gd name="connsiteX907" fmla="*/ 373751 w 2935288"/>
              <a:gd name="connsiteY907" fmla="*/ 1541287 h 2679701"/>
              <a:gd name="connsiteX908" fmla="*/ 409884 w 2935288"/>
              <a:gd name="connsiteY908" fmla="*/ 1487127 h 2679701"/>
              <a:gd name="connsiteX909" fmla="*/ 403862 w 2935288"/>
              <a:gd name="connsiteY909" fmla="*/ 1496153 h 2679701"/>
              <a:gd name="connsiteX910" fmla="*/ 415906 w 2935288"/>
              <a:gd name="connsiteY910" fmla="*/ 1484118 h 2679701"/>
              <a:gd name="connsiteX911" fmla="*/ 470105 w 2935288"/>
              <a:gd name="connsiteY911" fmla="*/ 1399868 h 2679701"/>
              <a:gd name="connsiteX912" fmla="*/ 461072 w 2935288"/>
              <a:gd name="connsiteY912" fmla="*/ 1426948 h 2679701"/>
              <a:gd name="connsiteX913" fmla="*/ 479138 w 2935288"/>
              <a:gd name="connsiteY913" fmla="*/ 1411904 h 2679701"/>
              <a:gd name="connsiteX914" fmla="*/ 461072 w 2935288"/>
              <a:gd name="connsiteY914" fmla="*/ 1432966 h 2679701"/>
              <a:gd name="connsiteX915" fmla="*/ 512260 w 2935288"/>
              <a:gd name="connsiteY915" fmla="*/ 1372788 h 2679701"/>
              <a:gd name="connsiteX916" fmla="*/ 536348 w 2935288"/>
              <a:gd name="connsiteY916" fmla="*/ 1360752 h 2679701"/>
              <a:gd name="connsiteX917" fmla="*/ 542370 w 2935288"/>
              <a:gd name="connsiteY917" fmla="*/ 1336681 h 2679701"/>
              <a:gd name="connsiteX918" fmla="*/ 563448 w 2935288"/>
              <a:gd name="connsiteY918" fmla="*/ 1324645 h 2679701"/>
              <a:gd name="connsiteX919" fmla="*/ 632702 w 2935288"/>
              <a:gd name="connsiteY919" fmla="*/ 1255440 h 2679701"/>
              <a:gd name="connsiteX920" fmla="*/ 641735 w 2935288"/>
              <a:gd name="connsiteY920" fmla="*/ 1246413 h 2679701"/>
              <a:gd name="connsiteX921" fmla="*/ 707979 w 2935288"/>
              <a:gd name="connsiteY921" fmla="*/ 1174199 h 2679701"/>
              <a:gd name="connsiteX922" fmla="*/ 726045 w 2935288"/>
              <a:gd name="connsiteY922" fmla="*/ 1168181 h 2679701"/>
              <a:gd name="connsiteX923" fmla="*/ 759167 w 2935288"/>
              <a:gd name="connsiteY923" fmla="*/ 1132074 h 2679701"/>
              <a:gd name="connsiteX924" fmla="*/ 747122 w 2935288"/>
              <a:gd name="connsiteY924" fmla="*/ 1156145 h 2679701"/>
              <a:gd name="connsiteX925" fmla="*/ 768200 w 2935288"/>
              <a:gd name="connsiteY925" fmla="*/ 1132074 h 2679701"/>
              <a:gd name="connsiteX926" fmla="*/ 768200 w 2935288"/>
              <a:gd name="connsiteY926" fmla="*/ 1141101 h 2679701"/>
              <a:gd name="connsiteX927" fmla="*/ 801322 w 2935288"/>
              <a:gd name="connsiteY927" fmla="*/ 1101985 h 2679701"/>
              <a:gd name="connsiteX928" fmla="*/ 789277 w 2935288"/>
              <a:gd name="connsiteY928" fmla="*/ 1111011 h 2679701"/>
              <a:gd name="connsiteX929" fmla="*/ 831432 w 2935288"/>
              <a:gd name="connsiteY929" fmla="*/ 1071895 h 2679701"/>
              <a:gd name="connsiteX930" fmla="*/ 828421 w 2935288"/>
              <a:gd name="connsiteY930" fmla="*/ 1083931 h 2679701"/>
              <a:gd name="connsiteX931" fmla="*/ 807344 w 2935288"/>
              <a:gd name="connsiteY931" fmla="*/ 1104993 h 2679701"/>
              <a:gd name="connsiteX932" fmla="*/ 831432 w 2935288"/>
              <a:gd name="connsiteY932" fmla="*/ 1092958 h 2679701"/>
              <a:gd name="connsiteX933" fmla="*/ 843476 w 2935288"/>
              <a:gd name="connsiteY933" fmla="*/ 1065877 h 2679701"/>
              <a:gd name="connsiteX934" fmla="*/ 891653 w 2935288"/>
              <a:gd name="connsiteY934" fmla="*/ 1023753 h 2679701"/>
              <a:gd name="connsiteX935" fmla="*/ 891653 w 2935288"/>
              <a:gd name="connsiteY935" fmla="*/ 1032779 h 2679701"/>
              <a:gd name="connsiteX936" fmla="*/ 909720 w 2935288"/>
              <a:gd name="connsiteY936" fmla="*/ 1014726 h 2679701"/>
              <a:gd name="connsiteX937" fmla="*/ 897676 w 2935288"/>
              <a:gd name="connsiteY937" fmla="*/ 1035788 h 2679701"/>
              <a:gd name="connsiteX938" fmla="*/ 942842 w 2935288"/>
              <a:gd name="connsiteY938" fmla="*/ 987645 h 2679701"/>
              <a:gd name="connsiteX939" fmla="*/ 945853 w 2935288"/>
              <a:gd name="connsiteY939" fmla="*/ 993663 h 2679701"/>
              <a:gd name="connsiteX940" fmla="*/ 975963 w 2935288"/>
              <a:gd name="connsiteY940" fmla="*/ 960565 h 2679701"/>
              <a:gd name="connsiteX941" fmla="*/ 978974 w 2935288"/>
              <a:gd name="connsiteY941" fmla="*/ 945520 h 2679701"/>
              <a:gd name="connsiteX942" fmla="*/ 1015107 w 2935288"/>
              <a:gd name="connsiteY942" fmla="*/ 924458 h 2679701"/>
              <a:gd name="connsiteX943" fmla="*/ 1000052 w 2935288"/>
              <a:gd name="connsiteY943" fmla="*/ 930476 h 2679701"/>
              <a:gd name="connsiteX944" fmla="*/ 1087372 w 2935288"/>
              <a:gd name="connsiteY944" fmla="*/ 876315 h 2679701"/>
              <a:gd name="connsiteX945" fmla="*/ 1054251 w 2935288"/>
              <a:gd name="connsiteY945" fmla="*/ 888351 h 2679701"/>
              <a:gd name="connsiteX946" fmla="*/ 1114472 w 2935288"/>
              <a:gd name="connsiteY946" fmla="*/ 846226 h 2679701"/>
              <a:gd name="connsiteX947" fmla="*/ 1105439 w 2935288"/>
              <a:gd name="connsiteY947" fmla="*/ 861271 h 2679701"/>
              <a:gd name="connsiteX948" fmla="*/ 1123505 w 2935288"/>
              <a:gd name="connsiteY948" fmla="*/ 843217 h 2679701"/>
              <a:gd name="connsiteX949" fmla="*/ 1123505 w 2935288"/>
              <a:gd name="connsiteY949" fmla="*/ 849235 h 2679701"/>
              <a:gd name="connsiteX950" fmla="*/ 1180715 w 2935288"/>
              <a:gd name="connsiteY950" fmla="*/ 795074 h 2679701"/>
              <a:gd name="connsiteX951" fmla="*/ 1210826 w 2935288"/>
              <a:gd name="connsiteY951" fmla="*/ 777021 h 2679701"/>
              <a:gd name="connsiteX952" fmla="*/ 1156627 w 2935288"/>
              <a:gd name="connsiteY952" fmla="*/ 831181 h 2679701"/>
              <a:gd name="connsiteX953" fmla="*/ 1183726 w 2935288"/>
              <a:gd name="connsiteY953" fmla="*/ 810119 h 2679701"/>
              <a:gd name="connsiteX954" fmla="*/ 1168671 w 2935288"/>
              <a:gd name="connsiteY954" fmla="*/ 831181 h 2679701"/>
              <a:gd name="connsiteX955" fmla="*/ 1234914 w 2935288"/>
              <a:gd name="connsiteY955" fmla="*/ 771003 h 2679701"/>
              <a:gd name="connsiteX956" fmla="*/ 1201793 w 2935288"/>
              <a:gd name="connsiteY956" fmla="*/ 798083 h 2679701"/>
              <a:gd name="connsiteX957" fmla="*/ 1219859 w 2935288"/>
              <a:gd name="connsiteY957" fmla="*/ 771003 h 2679701"/>
              <a:gd name="connsiteX958" fmla="*/ 1265025 w 2935288"/>
              <a:gd name="connsiteY958" fmla="*/ 740914 h 2679701"/>
              <a:gd name="connsiteX959" fmla="*/ 1259003 w 2935288"/>
              <a:gd name="connsiteY959" fmla="*/ 746932 h 2679701"/>
              <a:gd name="connsiteX960" fmla="*/ 1331268 w 2935288"/>
              <a:gd name="connsiteY960" fmla="*/ 713833 h 2679701"/>
              <a:gd name="connsiteX961" fmla="*/ 1358368 w 2935288"/>
              <a:gd name="connsiteY961" fmla="*/ 683744 h 2679701"/>
              <a:gd name="connsiteX962" fmla="*/ 1325246 w 2935288"/>
              <a:gd name="connsiteY962" fmla="*/ 695780 h 2679701"/>
              <a:gd name="connsiteX963" fmla="*/ 1418589 w 2935288"/>
              <a:gd name="connsiteY963" fmla="*/ 635601 h 2679701"/>
              <a:gd name="connsiteX964" fmla="*/ 1421600 w 2935288"/>
              <a:gd name="connsiteY964" fmla="*/ 647637 h 2679701"/>
              <a:gd name="connsiteX965" fmla="*/ 1448700 w 2935288"/>
              <a:gd name="connsiteY965" fmla="*/ 620557 h 2679701"/>
              <a:gd name="connsiteX966" fmla="*/ 1460744 w 2935288"/>
              <a:gd name="connsiteY966" fmla="*/ 617548 h 2679701"/>
              <a:gd name="connsiteX967" fmla="*/ 1502899 w 2935288"/>
              <a:gd name="connsiteY967" fmla="*/ 569405 h 2679701"/>
              <a:gd name="connsiteX968" fmla="*/ 1514943 w 2935288"/>
              <a:gd name="connsiteY968" fmla="*/ 575423 h 2679701"/>
              <a:gd name="connsiteX969" fmla="*/ 1548065 w 2935288"/>
              <a:gd name="connsiteY969" fmla="*/ 548343 h 2679701"/>
              <a:gd name="connsiteX970" fmla="*/ 1545054 w 2935288"/>
              <a:gd name="connsiteY970" fmla="*/ 548343 h 2679701"/>
              <a:gd name="connsiteX971" fmla="*/ 1626352 w 2935288"/>
              <a:gd name="connsiteY971" fmla="*/ 497191 h 2679701"/>
              <a:gd name="connsiteX972" fmla="*/ 1620330 w 2935288"/>
              <a:gd name="connsiteY972" fmla="*/ 497191 h 2679701"/>
              <a:gd name="connsiteX973" fmla="*/ 1710662 w 2935288"/>
              <a:gd name="connsiteY973" fmla="*/ 434004 h 2679701"/>
              <a:gd name="connsiteX974" fmla="*/ 1804005 w 2935288"/>
              <a:gd name="connsiteY974" fmla="*/ 376834 h 2679701"/>
              <a:gd name="connsiteX975" fmla="*/ 1779917 w 2935288"/>
              <a:gd name="connsiteY975" fmla="*/ 385861 h 2679701"/>
              <a:gd name="connsiteX976" fmla="*/ 1837127 w 2935288"/>
              <a:gd name="connsiteY976" fmla="*/ 349754 h 2679701"/>
              <a:gd name="connsiteX977" fmla="*/ 1825082 w 2935288"/>
              <a:gd name="connsiteY977" fmla="*/ 358780 h 2679701"/>
              <a:gd name="connsiteX978" fmla="*/ 1852182 w 2935288"/>
              <a:gd name="connsiteY978" fmla="*/ 352763 h 2679701"/>
              <a:gd name="connsiteX979" fmla="*/ 1855193 w 2935288"/>
              <a:gd name="connsiteY979" fmla="*/ 346745 h 2679701"/>
              <a:gd name="connsiteX980" fmla="*/ 1861215 w 2935288"/>
              <a:gd name="connsiteY980" fmla="*/ 346745 h 2679701"/>
              <a:gd name="connsiteX981" fmla="*/ 1873260 w 2935288"/>
              <a:gd name="connsiteY981" fmla="*/ 331700 h 2679701"/>
              <a:gd name="connsiteX982" fmla="*/ 1990691 w 2935288"/>
              <a:gd name="connsiteY982" fmla="*/ 277540 h 2679701"/>
              <a:gd name="connsiteX983" fmla="*/ 1963591 w 2935288"/>
              <a:gd name="connsiteY983" fmla="*/ 283557 h 2679701"/>
              <a:gd name="connsiteX984" fmla="*/ 1987680 w 2935288"/>
              <a:gd name="connsiteY984" fmla="*/ 271522 h 2679701"/>
              <a:gd name="connsiteX985" fmla="*/ 1981658 w 2935288"/>
              <a:gd name="connsiteY985" fmla="*/ 268513 h 2679701"/>
              <a:gd name="connsiteX986" fmla="*/ 2132211 w 2935288"/>
              <a:gd name="connsiteY986" fmla="*/ 190281 h 2679701"/>
              <a:gd name="connsiteX987" fmla="*/ 2132211 w 2935288"/>
              <a:gd name="connsiteY987" fmla="*/ 193290 h 2679701"/>
              <a:gd name="connsiteX988" fmla="*/ 2171354 w 2935288"/>
              <a:gd name="connsiteY988" fmla="*/ 166209 h 2679701"/>
              <a:gd name="connsiteX989" fmla="*/ 2171354 w 2935288"/>
              <a:gd name="connsiteY989" fmla="*/ 172227 h 2679701"/>
              <a:gd name="connsiteX990" fmla="*/ 2270720 w 2935288"/>
              <a:gd name="connsiteY990" fmla="*/ 118067 h 2679701"/>
              <a:gd name="connsiteX991" fmla="*/ 2291797 w 2935288"/>
              <a:gd name="connsiteY991" fmla="*/ 124084 h 2679701"/>
              <a:gd name="connsiteX992" fmla="*/ 2339974 w 2935288"/>
              <a:gd name="connsiteY992" fmla="*/ 100013 h 2679701"/>
              <a:gd name="connsiteX993" fmla="*/ 2312034 w 2935288"/>
              <a:gd name="connsiteY993" fmla="*/ 74613 h 2679701"/>
              <a:gd name="connsiteX994" fmla="*/ 2312034 w 2935288"/>
              <a:gd name="connsiteY994" fmla="*/ 84138 h 2679701"/>
              <a:gd name="connsiteX995" fmla="*/ 2312034 w 2935288"/>
              <a:gd name="connsiteY995" fmla="*/ 74613 h 2679701"/>
              <a:gd name="connsiteX996" fmla="*/ 2713037 w 2935288"/>
              <a:gd name="connsiteY996" fmla="*/ 69850 h 2679701"/>
              <a:gd name="connsiteX997" fmla="*/ 2693987 w 2935288"/>
              <a:gd name="connsiteY997" fmla="*/ 80963 h 2679701"/>
              <a:gd name="connsiteX998" fmla="*/ 2700337 w 2935288"/>
              <a:gd name="connsiteY998" fmla="*/ 74613 h 2679701"/>
              <a:gd name="connsiteX999" fmla="*/ 2733675 w 2935288"/>
              <a:gd name="connsiteY999" fmla="*/ 36116 h 2679701"/>
              <a:gd name="connsiteX1000" fmla="*/ 2733675 w 2935288"/>
              <a:gd name="connsiteY1000" fmla="*/ 38894 h 2679701"/>
              <a:gd name="connsiteX1001" fmla="*/ 2730500 w 2935288"/>
              <a:gd name="connsiteY1001" fmla="*/ 44451 h 2679701"/>
              <a:gd name="connsiteX1002" fmla="*/ 2720975 w 2935288"/>
              <a:gd name="connsiteY1002" fmla="*/ 44451 h 2679701"/>
              <a:gd name="connsiteX1003" fmla="*/ 2730500 w 2935288"/>
              <a:gd name="connsiteY1003" fmla="*/ 38894 h 2679701"/>
              <a:gd name="connsiteX1004" fmla="*/ 2733675 w 2935288"/>
              <a:gd name="connsiteY1004" fmla="*/ 36116 h 2679701"/>
              <a:gd name="connsiteX1005" fmla="*/ 2733675 w 2935288"/>
              <a:gd name="connsiteY1005" fmla="*/ 33338 h 2679701"/>
              <a:gd name="connsiteX1006" fmla="*/ 2735262 w 2935288"/>
              <a:gd name="connsiteY1006" fmla="*/ 33338 h 2679701"/>
              <a:gd name="connsiteX1007" fmla="*/ 2736850 w 2935288"/>
              <a:gd name="connsiteY1007" fmla="*/ 33338 h 2679701"/>
              <a:gd name="connsiteX1008" fmla="*/ 2735262 w 2935288"/>
              <a:gd name="connsiteY1008" fmla="*/ 34728 h 2679701"/>
              <a:gd name="connsiteX1009" fmla="*/ 2735262 w 2935288"/>
              <a:gd name="connsiteY1009" fmla="*/ 34926 h 2679701"/>
              <a:gd name="connsiteX1010" fmla="*/ 2735035 w 2935288"/>
              <a:gd name="connsiteY1010" fmla="*/ 34926 h 2679701"/>
              <a:gd name="connsiteX1011" fmla="*/ 2733675 w 2935288"/>
              <a:gd name="connsiteY1011" fmla="*/ 36116 h 2679701"/>
              <a:gd name="connsiteX1012" fmla="*/ 2733675 w 2935288"/>
              <a:gd name="connsiteY1012" fmla="*/ 34926 h 2679701"/>
              <a:gd name="connsiteX1013" fmla="*/ 2727325 w 2935288"/>
              <a:gd name="connsiteY1013" fmla="*/ 23813 h 2679701"/>
              <a:gd name="connsiteX1014" fmla="*/ 2730500 w 2935288"/>
              <a:gd name="connsiteY1014" fmla="*/ 26988 h 2679701"/>
              <a:gd name="connsiteX1015" fmla="*/ 2730500 w 2935288"/>
              <a:gd name="connsiteY1015" fmla="*/ 30163 h 2679701"/>
              <a:gd name="connsiteX1016" fmla="*/ 2727325 w 2935288"/>
              <a:gd name="connsiteY1016" fmla="*/ 23813 h 2679701"/>
              <a:gd name="connsiteX1017" fmla="*/ 2720975 w 2935288"/>
              <a:gd name="connsiteY1017" fmla="*/ 14288 h 2679701"/>
              <a:gd name="connsiteX1018" fmla="*/ 2702916 w 2935288"/>
              <a:gd name="connsiteY1018" fmla="*/ 53438 h 2679701"/>
              <a:gd name="connsiteX1019" fmla="*/ 2708935 w 2935288"/>
              <a:gd name="connsiteY1019" fmla="*/ 47415 h 2679701"/>
              <a:gd name="connsiteX1020" fmla="*/ 2699906 w 2935288"/>
              <a:gd name="connsiteY1020" fmla="*/ 62473 h 2679701"/>
              <a:gd name="connsiteX1021" fmla="*/ 2206277 w 2935288"/>
              <a:gd name="connsiteY1021" fmla="*/ 809338 h 2679701"/>
              <a:gd name="connsiteX1022" fmla="*/ 2203267 w 2935288"/>
              <a:gd name="connsiteY1022" fmla="*/ 812350 h 2679701"/>
              <a:gd name="connsiteX1023" fmla="*/ 2200258 w 2935288"/>
              <a:gd name="connsiteY1023" fmla="*/ 815361 h 2679701"/>
              <a:gd name="connsiteX1024" fmla="*/ 2176178 w 2935288"/>
              <a:gd name="connsiteY1024" fmla="*/ 845477 h 2679701"/>
              <a:gd name="connsiteX1025" fmla="*/ 2173168 w 2935288"/>
              <a:gd name="connsiteY1025" fmla="*/ 845477 h 2679701"/>
              <a:gd name="connsiteX1026" fmla="*/ 2143069 w 2935288"/>
              <a:gd name="connsiteY1026" fmla="*/ 884627 h 2679701"/>
              <a:gd name="connsiteX1027" fmla="*/ 2140059 w 2935288"/>
              <a:gd name="connsiteY1027" fmla="*/ 893662 h 2679701"/>
              <a:gd name="connsiteX1028" fmla="*/ 2137049 w 2935288"/>
              <a:gd name="connsiteY1028" fmla="*/ 890650 h 2679701"/>
              <a:gd name="connsiteX1029" fmla="*/ 2134039 w 2935288"/>
              <a:gd name="connsiteY1029" fmla="*/ 896673 h 2679701"/>
              <a:gd name="connsiteX1030" fmla="*/ 2118990 w 2935288"/>
              <a:gd name="connsiteY1030" fmla="*/ 914743 h 2679701"/>
              <a:gd name="connsiteX1031" fmla="*/ 2056251 w 2935288"/>
              <a:gd name="connsiteY1031" fmla="*/ 985702 h 2679701"/>
              <a:gd name="connsiteX1032" fmla="*/ 2050890 w 2935288"/>
              <a:gd name="connsiteY1032" fmla="*/ 989279 h 2679701"/>
              <a:gd name="connsiteX1033" fmla="*/ 2049761 w 2935288"/>
              <a:gd name="connsiteY1033" fmla="*/ 990032 h 2679701"/>
              <a:gd name="connsiteX1034" fmla="*/ 2049761 w 2935288"/>
              <a:gd name="connsiteY1034" fmla="*/ 991537 h 2679701"/>
              <a:gd name="connsiteX1035" fmla="*/ 2040731 w 2935288"/>
              <a:gd name="connsiteY1035" fmla="*/ 999066 h 2679701"/>
              <a:gd name="connsiteX1036" fmla="*/ 1974513 w 2935288"/>
              <a:gd name="connsiteY1036" fmla="*/ 1071344 h 2679701"/>
              <a:gd name="connsiteX1037" fmla="*/ 1962473 w 2935288"/>
              <a:gd name="connsiteY1037" fmla="*/ 1092424 h 2679701"/>
              <a:gd name="connsiteX1038" fmla="*/ 1881205 w 2935288"/>
              <a:gd name="connsiteY1038" fmla="*/ 1173736 h 2679701"/>
              <a:gd name="connsiteX1039" fmla="*/ 1833046 w 2935288"/>
              <a:gd name="connsiteY1039" fmla="*/ 1218910 h 2679701"/>
              <a:gd name="connsiteX1040" fmla="*/ 1706629 w 2935288"/>
              <a:gd name="connsiteY1040" fmla="*/ 1339372 h 2679701"/>
              <a:gd name="connsiteX1041" fmla="*/ 1703619 w 2935288"/>
              <a:gd name="connsiteY1041" fmla="*/ 1357441 h 2679701"/>
              <a:gd name="connsiteX1042" fmla="*/ 1757798 w 2935288"/>
              <a:gd name="connsiteY1042" fmla="*/ 1303233 h 2679701"/>
              <a:gd name="connsiteX1043" fmla="*/ 1718669 w 2935288"/>
              <a:gd name="connsiteY1043" fmla="*/ 1354430 h 2679701"/>
              <a:gd name="connsiteX1044" fmla="*/ 1721679 w 2935288"/>
              <a:gd name="connsiteY1044" fmla="*/ 1339372 h 2679701"/>
              <a:gd name="connsiteX1045" fmla="*/ 1700609 w 2935288"/>
              <a:gd name="connsiteY1045" fmla="*/ 1363464 h 2679701"/>
              <a:gd name="connsiteX1046" fmla="*/ 1682550 w 2935288"/>
              <a:gd name="connsiteY1046" fmla="*/ 1372499 h 2679701"/>
              <a:gd name="connsiteX1047" fmla="*/ 1577202 w 2935288"/>
              <a:gd name="connsiteY1047" fmla="*/ 1459834 h 2679701"/>
              <a:gd name="connsiteX1048" fmla="*/ 1574192 w 2935288"/>
              <a:gd name="connsiteY1048" fmla="*/ 1459834 h 2679701"/>
              <a:gd name="connsiteX1049" fmla="*/ 1547103 w 2935288"/>
              <a:gd name="connsiteY1049" fmla="*/ 1483926 h 2679701"/>
              <a:gd name="connsiteX1050" fmla="*/ 1538073 w 2935288"/>
              <a:gd name="connsiteY1050" fmla="*/ 1514042 h 2679701"/>
              <a:gd name="connsiteX1051" fmla="*/ 1489914 w 2935288"/>
              <a:gd name="connsiteY1051" fmla="*/ 1553192 h 2679701"/>
              <a:gd name="connsiteX1052" fmla="*/ 1486904 w 2935288"/>
              <a:gd name="connsiteY1052" fmla="*/ 1565238 h 2679701"/>
              <a:gd name="connsiteX1053" fmla="*/ 1465835 w 2935288"/>
              <a:gd name="connsiteY1053" fmla="*/ 1577285 h 2679701"/>
              <a:gd name="connsiteX1054" fmla="*/ 1456805 w 2935288"/>
              <a:gd name="connsiteY1054" fmla="*/ 1592342 h 2679701"/>
              <a:gd name="connsiteX1055" fmla="*/ 1456805 w 2935288"/>
              <a:gd name="connsiteY1055" fmla="*/ 1565238 h 2679701"/>
              <a:gd name="connsiteX1056" fmla="*/ 1423696 w 2935288"/>
              <a:gd name="connsiteY1056" fmla="*/ 1592342 h 2679701"/>
              <a:gd name="connsiteX1057" fmla="*/ 1426706 w 2935288"/>
              <a:gd name="connsiteY1057" fmla="*/ 1595354 h 2679701"/>
              <a:gd name="connsiteX1058" fmla="*/ 1420686 w 2935288"/>
              <a:gd name="connsiteY1058" fmla="*/ 1598366 h 2679701"/>
              <a:gd name="connsiteX1059" fmla="*/ 1417676 w 2935288"/>
              <a:gd name="connsiteY1059" fmla="*/ 1595354 h 2679701"/>
              <a:gd name="connsiteX1060" fmla="*/ 1387577 w 2935288"/>
              <a:gd name="connsiteY1060" fmla="*/ 1622458 h 2679701"/>
              <a:gd name="connsiteX1061" fmla="*/ 1417676 w 2935288"/>
              <a:gd name="connsiteY1061" fmla="*/ 1631493 h 2679701"/>
              <a:gd name="connsiteX1062" fmla="*/ 1384567 w 2935288"/>
              <a:gd name="connsiteY1062" fmla="*/ 1652573 h 2679701"/>
              <a:gd name="connsiteX1063" fmla="*/ 1321358 w 2935288"/>
              <a:gd name="connsiteY1063" fmla="*/ 1709793 h 2679701"/>
              <a:gd name="connsiteX1064" fmla="*/ 1336408 w 2935288"/>
              <a:gd name="connsiteY1064" fmla="*/ 1691724 h 2679701"/>
              <a:gd name="connsiteX1065" fmla="*/ 1294269 w 2935288"/>
              <a:gd name="connsiteY1065" fmla="*/ 1727862 h 2679701"/>
              <a:gd name="connsiteX1066" fmla="*/ 1291259 w 2935288"/>
              <a:gd name="connsiteY1066" fmla="*/ 1709793 h 2679701"/>
              <a:gd name="connsiteX1067" fmla="*/ 1228051 w 2935288"/>
              <a:gd name="connsiteY1067" fmla="*/ 1788093 h 2679701"/>
              <a:gd name="connsiteX1068" fmla="*/ 1285239 w 2935288"/>
              <a:gd name="connsiteY1068" fmla="*/ 1730874 h 2679701"/>
              <a:gd name="connsiteX1069" fmla="*/ 1252130 w 2935288"/>
              <a:gd name="connsiteY1069" fmla="*/ 1776047 h 2679701"/>
              <a:gd name="connsiteX1070" fmla="*/ 1191932 w 2935288"/>
              <a:gd name="connsiteY1070" fmla="*/ 1821220 h 2679701"/>
              <a:gd name="connsiteX1071" fmla="*/ 1209991 w 2935288"/>
              <a:gd name="connsiteY1071" fmla="*/ 1800140 h 2679701"/>
              <a:gd name="connsiteX1072" fmla="*/ 1176882 w 2935288"/>
              <a:gd name="connsiteY1072" fmla="*/ 1818209 h 2679701"/>
              <a:gd name="connsiteX1073" fmla="*/ 1219021 w 2935288"/>
              <a:gd name="connsiteY1073" fmla="*/ 1760989 h 2679701"/>
              <a:gd name="connsiteX1074" fmla="*/ 1225041 w 2935288"/>
              <a:gd name="connsiteY1074" fmla="*/ 1751955 h 2679701"/>
              <a:gd name="connsiteX1075" fmla="*/ 1173872 w 2935288"/>
              <a:gd name="connsiteY1075" fmla="*/ 1791105 h 2679701"/>
              <a:gd name="connsiteX1076" fmla="*/ 1152802 w 2935288"/>
              <a:gd name="connsiteY1076" fmla="*/ 1836278 h 2679701"/>
              <a:gd name="connsiteX1077" fmla="*/ 1131733 w 2935288"/>
              <a:gd name="connsiteY1077" fmla="*/ 1827244 h 2679701"/>
              <a:gd name="connsiteX1078" fmla="*/ 1050465 w 2935288"/>
              <a:gd name="connsiteY1078" fmla="*/ 1908556 h 2679701"/>
              <a:gd name="connsiteX1079" fmla="*/ 1068524 w 2935288"/>
              <a:gd name="connsiteY1079" fmla="*/ 1899521 h 2679701"/>
              <a:gd name="connsiteX1080" fmla="*/ 1023376 w 2935288"/>
              <a:gd name="connsiteY1080" fmla="*/ 1932648 h 2679701"/>
              <a:gd name="connsiteX1081" fmla="*/ 1008326 w 2935288"/>
              <a:gd name="connsiteY1081" fmla="*/ 1926625 h 2679701"/>
              <a:gd name="connsiteX1082" fmla="*/ 975217 w 2935288"/>
              <a:gd name="connsiteY1082" fmla="*/ 1968787 h 2679701"/>
              <a:gd name="connsiteX1083" fmla="*/ 969197 w 2935288"/>
              <a:gd name="connsiteY1083" fmla="*/ 1950717 h 2679701"/>
              <a:gd name="connsiteX1084" fmla="*/ 960167 w 2935288"/>
              <a:gd name="connsiteY1084" fmla="*/ 1977821 h 2679701"/>
              <a:gd name="connsiteX1085" fmla="*/ 902978 w 2935288"/>
              <a:gd name="connsiteY1085" fmla="*/ 2001914 h 2679701"/>
              <a:gd name="connsiteX1086" fmla="*/ 918028 w 2935288"/>
              <a:gd name="connsiteY1086" fmla="*/ 2007937 h 2679701"/>
              <a:gd name="connsiteX1087" fmla="*/ 872879 w 2935288"/>
              <a:gd name="connsiteY1087" fmla="*/ 2038052 h 2679701"/>
              <a:gd name="connsiteX1088" fmla="*/ 875889 w 2935288"/>
              <a:gd name="connsiteY1088" fmla="*/ 2007937 h 2679701"/>
              <a:gd name="connsiteX1089" fmla="*/ 851810 w 2935288"/>
              <a:gd name="connsiteY1089" fmla="*/ 2022995 h 2679701"/>
              <a:gd name="connsiteX1090" fmla="*/ 809671 w 2935288"/>
              <a:gd name="connsiteY1090" fmla="*/ 2080214 h 2679701"/>
              <a:gd name="connsiteX1091" fmla="*/ 809671 w 2935288"/>
              <a:gd name="connsiteY1091" fmla="*/ 2062145 h 2679701"/>
              <a:gd name="connsiteX1092" fmla="*/ 674224 w 2935288"/>
              <a:gd name="connsiteY1092" fmla="*/ 2164538 h 2679701"/>
              <a:gd name="connsiteX1093" fmla="*/ 680244 w 2935288"/>
              <a:gd name="connsiteY1093" fmla="*/ 2158514 h 2679701"/>
              <a:gd name="connsiteX1094" fmla="*/ 635095 w 2935288"/>
              <a:gd name="connsiteY1094" fmla="*/ 2185618 h 2679701"/>
              <a:gd name="connsiteX1095" fmla="*/ 647135 w 2935288"/>
              <a:gd name="connsiteY1095" fmla="*/ 2176584 h 2679701"/>
              <a:gd name="connsiteX1096" fmla="*/ 580916 w 2935288"/>
              <a:gd name="connsiteY1096" fmla="*/ 2224769 h 2679701"/>
              <a:gd name="connsiteX1097" fmla="*/ 608006 w 2935288"/>
              <a:gd name="connsiteY1097" fmla="*/ 2200676 h 2679701"/>
              <a:gd name="connsiteX1098" fmla="*/ 550817 w 2935288"/>
              <a:gd name="connsiteY1098" fmla="*/ 2248861 h 2679701"/>
              <a:gd name="connsiteX1099" fmla="*/ 520718 w 2935288"/>
              <a:gd name="connsiteY1099" fmla="*/ 2260907 h 2679701"/>
              <a:gd name="connsiteX1100" fmla="*/ 466539 w 2935288"/>
              <a:gd name="connsiteY1100" fmla="*/ 2300057 h 2679701"/>
              <a:gd name="connsiteX1101" fmla="*/ 454499 w 2935288"/>
              <a:gd name="connsiteY1101" fmla="*/ 2300057 h 2679701"/>
              <a:gd name="connsiteX1102" fmla="*/ 532757 w 2935288"/>
              <a:gd name="connsiteY1102" fmla="*/ 2251873 h 2679701"/>
              <a:gd name="connsiteX1103" fmla="*/ 529747 w 2935288"/>
              <a:gd name="connsiteY1103" fmla="*/ 2233803 h 2679701"/>
              <a:gd name="connsiteX1104" fmla="*/ 409350 w 2935288"/>
              <a:gd name="connsiteY1104" fmla="*/ 2336196 h 2679701"/>
              <a:gd name="connsiteX1105" fmla="*/ 352162 w 2935288"/>
              <a:gd name="connsiteY1105" fmla="*/ 2360289 h 2679701"/>
              <a:gd name="connsiteX1106" fmla="*/ 349152 w 2935288"/>
              <a:gd name="connsiteY1106" fmla="*/ 2366312 h 2679701"/>
              <a:gd name="connsiteX1107" fmla="*/ 337112 w 2935288"/>
              <a:gd name="connsiteY1107" fmla="*/ 2363300 h 2679701"/>
              <a:gd name="connsiteX1108" fmla="*/ 325072 w 2935288"/>
              <a:gd name="connsiteY1108" fmla="*/ 2372335 h 2679701"/>
              <a:gd name="connsiteX1109" fmla="*/ 328082 w 2935288"/>
              <a:gd name="connsiteY1109" fmla="*/ 2369323 h 2679701"/>
              <a:gd name="connsiteX1110" fmla="*/ 313504 w 2935288"/>
              <a:gd name="connsiteY1110" fmla="*/ 2378075 h 2679701"/>
              <a:gd name="connsiteX1111" fmla="*/ 319087 w 2935288"/>
              <a:gd name="connsiteY1111" fmla="*/ 2378075 h 2679701"/>
              <a:gd name="connsiteX1112" fmla="*/ 312737 w 2935288"/>
              <a:gd name="connsiteY1112" fmla="*/ 2378075 h 2679701"/>
              <a:gd name="connsiteX1113" fmla="*/ 313082 w 2935288"/>
              <a:gd name="connsiteY1113" fmla="*/ 2378075 h 2679701"/>
              <a:gd name="connsiteX1114" fmla="*/ 314538 w 2935288"/>
              <a:gd name="connsiteY1114" fmla="*/ 2369700 h 2679701"/>
              <a:gd name="connsiteX1115" fmla="*/ 325072 w 2935288"/>
              <a:gd name="connsiteY1115" fmla="*/ 2354265 h 2679701"/>
              <a:gd name="connsiteX1116" fmla="*/ 343132 w 2935288"/>
              <a:gd name="connsiteY1116" fmla="*/ 2351254 h 2679701"/>
              <a:gd name="connsiteX1117" fmla="*/ 349152 w 2935288"/>
              <a:gd name="connsiteY1117" fmla="*/ 2339208 h 2679701"/>
              <a:gd name="connsiteX1118" fmla="*/ 328082 w 2935288"/>
              <a:gd name="connsiteY1118" fmla="*/ 2351254 h 2679701"/>
              <a:gd name="connsiteX1119" fmla="*/ 325072 w 2935288"/>
              <a:gd name="connsiteY1119" fmla="*/ 2354265 h 2679701"/>
              <a:gd name="connsiteX1120" fmla="*/ 316042 w 2935288"/>
              <a:gd name="connsiteY1120" fmla="*/ 2357277 h 2679701"/>
              <a:gd name="connsiteX1121" fmla="*/ 319052 w 2935288"/>
              <a:gd name="connsiteY1121" fmla="*/ 2357277 h 2679701"/>
              <a:gd name="connsiteX1122" fmla="*/ 294973 w 2935288"/>
              <a:gd name="connsiteY1122" fmla="*/ 2390404 h 2679701"/>
              <a:gd name="connsiteX1123" fmla="*/ 261864 w 2935288"/>
              <a:gd name="connsiteY1123" fmla="*/ 2405462 h 2679701"/>
              <a:gd name="connsiteX1124" fmla="*/ 189625 w 2935288"/>
              <a:gd name="connsiteY1124" fmla="*/ 2456658 h 2679701"/>
              <a:gd name="connsiteX1125" fmla="*/ 186616 w 2935288"/>
              <a:gd name="connsiteY1125" fmla="*/ 2450635 h 2679701"/>
              <a:gd name="connsiteX1126" fmla="*/ 99328 w 2935288"/>
              <a:gd name="connsiteY1126" fmla="*/ 2489785 h 2679701"/>
              <a:gd name="connsiteX1127" fmla="*/ 0 w 2935288"/>
              <a:gd name="connsiteY1127" fmla="*/ 2559051 h 2679701"/>
              <a:gd name="connsiteX1128" fmla="*/ 81268 w 2935288"/>
              <a:gd name="connsiteY1128" fmla="*/ 2465693 h 2679701"/>
              <a:gd name="connsiteX1129" fmla="*/ 84278 w 2935288"/>
              <a:gd name="connsiteY1129" fmla="*/ 2459670 h 2679701"/>
              <a:gd name="connsiteX1130" fmla="*/ 102338 w 2935288"/>
              <a:gd name="connsiteY1130" fmla="*/ 2432566 h 2679701"/>
              <a:gd name="connsiteX1131" fmla="*/ 105347 w 2935288"/>
              <a:gd name="connsiteY1131" fmla="*/ 2432566 h 2679701"/>
              <a:gd name="connsiteX1132" fmla="*/ 120397 w 2935288"/>
              <a:gd name="connsiteY1132" fmla="*/ 2414497 h 2679701"/>
              <a:gd name="connsiteX1133" fmla="*/ 129427 w 2935288"/>
              <a:gd name="connsiteY1133" fmla="*/ 2414497 h 2679701"/>
              <a:gd name="connsiteX1134" fmla="*/ 207685 w 2935288"/>
              <a:gd name="connsiteY1134" fmla="*/ 2339208 h 2679701"/>
              <a:gd name="connsiteX1135" fmla="*/ 216715 w 2935288"/>
              <a:gd name="connsiteY1135" fmla="*/ 2318127 h 2679701"/>
              <a:gd name="connsiteX1136" fmla="*/ 252834 w 2935288"/>
              <a:gd name="connsiteY1136" fmla="*/ 2300057 h 2679701"/>
              <a:gd name="connsiteX1137" fmla="*/ 273903 w 2935288"/>
              <a:gd name="connsiteY1137" fmla="*/ 2266930 h 2679701"/>
              <a:gd name="connsiteX1138" fmla="*/ 279923 w 2935288"/>
              <a:gd name="connsiteY1138" fmla="*/ 2272954 h 2679701"/>
              <a:gd name="connsiteX1139" fmla="*/ 313033 w 2935288"/>
              <a:gd name="connsiteY1139" fmla="*/ 2248861 h 2679701"/>
              <a:gd name="connsiteX1140" fmla="*/ 343132 w 2935288"/>
              <a:gd name="connsiteY1140" fmla="*/ 2218746 h 2679701"/>
              <a:gd name="connsiteX1141" fmla="*/ 304003 w 2935288"/>
              <a:gd name="connsiteY1141" fmla="*/ 2227780 h 2679701"/>
              <a:gd name="connsiteX1142" fmla="*/ 370221 w 2935288"/>
              <a:gd name="connsiteY1142" fmla="*/ 2182607 h 2679701"/>
              <a:gd name="connsiteX1143" fmla="*/ 349152 w 2935288"/>
              <a:gd name="connsiteY1143" fmla="*/ 2206699 h 2679701"/>
              <a:gd name="connsiteX1144" fmla="*/ 421390 w 2935288"/>
              <a:gd name="connsiteY1144" fmla="*/ 2146468 h 2679701"/>
              <a:gd name="connsiteX1145" fmla="*/ 400320 w 2935288"/>
              <a:gd name="connsiteY1145" fmla="*/ 2176584 h 2679701"/>
              <a:gd name="connsiteX1146" fmla="*/ 421390 w 2935288"/>
              <a:gd name="connsiteY1146" fmla="*/ 2152491 h 2679701"/>
              <a:gd name="connsiteX1147" fmla="*/ 421390 w 2935288"/>
              <a:gd name="connsiteY1147" fmla="*/ 2158514 h 2679701"/>
              <a:gd name="connsiteX1148" fmla="*/ 442459 w 2935288"/>
              <a:gd name="connsiteY1148" fmla="*/ 2125387 h 2679701"/>
              <a:gd name="connsiteX1149" fmla="*/ 442459 w 2935288"/>
              <a:gd name="connsiteY1149" fmla="*/ 2128399 h 2679701"/>
              <a:gd name="connsiteX1150" fmla="*/ 481588 w 2935288"/>
              <a:gd name="connsiteY1150" fmla="*/ 2089249 h 2679701"/>
              <a:gd name="connsiteX1151" fmla="*/ 484598 w 2935288"/>
              <a:gd name="connsiteY1151" fmla="*/ 2089249 h 2679701"/>
              <a:gd name="connsiteX1152" fmla="*/ 511688 w 2935288"/>
              <a:gd name="connsiteY1152" fmla="*/ 2062145 h 2679701"/>
              <a:gd name="connsiteX1153" fmla="*/ 526737 w 2935288"/>
              <a:gd name="connsiteY1153" fmla="*/ 2053110 h 2679701"/>
              <a:gd name="connsiteX1154" fmla="*/ 577906 w 2935288"/>
              <a:gd name="connsiteY1154" fmla="*/ 1992879 h 2679701"/>
              <a:gd name="connsiteX1155" fmla="*/ 568876 w 2935288"/>
              <a:gd name="connsiteY1155" fmla="*/ 2001914 h 2679701"/>
              <a:gd name="connsiteX1156" fmla="*/ 586936 w 2935288"/>
              <a:gd name="connsiteY1156" fmla="*/ 1989868 h 2679701"/>
              <a:gd name="connsiteX1157" fmla="*/ 662184 w 2935288"/>
              <a:gd name="connsiteY1157" fmla="*/ 1896509 h 2679701"/>
              <a:gd name="connsiteX1158" fmla="*/ 647135 w 2935288"/>
              <a:gd name="connsiteY1158" fmla="*/ 1926625 h 2679701"/>
              <a:gd name="connsiteX1159" fmla="*/ 671214 w 2935288"/>
              <a:gd name="connsiteY1159" fmla="*/ 1911567 h 2679701"/>
              <a:gd name="connsiteX1160" fmla="*/ 647135 w 2935288"/>
              <a:gd name="connsiteY1160" fmla="*/ 1935660 h 2679701"/>
              <a:gd name="connsiteX1161" fmla="*/ 713353 w 2935288"/>
              <a:gd name="connsiteY1161" fmla="*/ 1863382 h 2679701"/>
              <a:gd name="connsiteX1162" fmla="*/ 743452 w 2935288"/>
              <a:gd name="connsiteY1162" fmla="*/ 1848324 h 2679701"/>
              <a:gd name="connsiteX1163" fmla="*/ 752482 w 2935288"/>
              <a:gd name="connsiteY1163" fmla="*/ 1821220 h 2679701"/>
              <a:gd name="connsiteX1164" fmla="*/ 776561 w 2935288"/>
              <a:gd name="connsiteY1164" fmla="*/ 1809174 h 2679701"/>
              <a:gd name="connsiteX1165" fmla="*/ 863849 w 2935288"/>
              <a:gd name="connsiteY1165" fmla="*/ 1727862 h 2679701"/>
              <a:gd name="connsiteX1166" fmla="*/ 875617 w 2935288"/>
              <a:gd name="connsiteY1166" fmla="*/ 1716088 h 2679701"/>
              <a:gd name="connsiteX1167" fmla="*/ 875889 w 2935288"/>
              <a:gd name="connsiteY1167" fmla="*/ 1715816 h 2679701"/>
              <a:gd name="connsiteX1168" fmla="*/ 875912 w 2935288"/>
              <a:gd name="connsiteY1168" fmla="*/ 1715793 h 2679701"/>
              <a:gd name="connsiteX1169" fmla="*/ 871141 w 2935288"/>
              <a:gd name="connsiteY1169" fmla="*/ 1712159 h 2679701"/>
              <a:gd name="connsiteX1170" fmla="*/ 882650 w 2935288"/>
              <a:gd name="connsiteY1170" fmla="*/ 1701800 h 2679701"/>
              <a:gd name="connsiteX1171" fmla="*/ 881856 w 2935288"/>
              <a:gd name="connsiteY1171" fmla="*/ 1703586 h 2679701"/>
              <a:gd name="connsiteX1172" fmla="*/ 876853 w 2935288"/>
              <a:gd name="connsiteY1172" fmla="*/ 1714843 h 2679701"/>
              <a:gd name="connsiteX1173" fmla="*/ 919909 w 2935288"/>
              <a:gd name="connsiteY1173" fmla="*/ 1671396 h 2679701"/>
              <a:gd name="connsiteX1174" fmla="*/ 957157 w 2935288"/>
              <a:gd name="connsiteY1174" fmla="*/ 1631493 h 2679701"/>
              <a:gd name="connsiteX1175" fmla="*/ 978227 w 2935288"/>
              <a:gd name="connsiteY1175" fmla="*/ 1622458 h 2679701"/>
              <a:gd name="connsiteX1176" fmla="*/ 1017356 w 2935288"/>
              <a:gd name="connsiteY1176" fmla="*/ 1577285 h 2679701"/>
              <a:gd name="connsiteX1177" fmla="*/ 1002306 w 2935288"/>
              <a:gd name="connsiteY1177" fmla="*/ 1607400 h 2679701"/>
              <a:gd name="connsiteX1178" fmla="*/ 1029395 w 2935288"/>
              <a:gd name="connsiteY1178" fmla="*/ 1577285 h 2679701"/>
              <a:gd name="connsiteX1179" fmla="*/ 1029395 w 2935288"/>
              <a:gd name="connsiteY1179" fmla="*/ 1586319 h 2679701"/>
              <a:gd name="connsiteX1180" fmla="*/ 1065514 w 2935288"/>
              <a:gd name="connsiteY1180" fmla="*/ 1538134 h 2679701"/>
              <a:gd name="connsiteX1181" fmla="*/ 1053475 w 2935288"/>
              <a:gd name="connsiteY1181" fmla="*/ 1550181 h 2679701"/>
              <a:gd name="connsiteX1182" fmla="*/ 1104644 w 2935288"/>
              <a:gd name="connsiteY1182" fmla="*/ 1501996 h 2679701"/>
              <a:gd name="connsiteX1183" fmla="*/ 1101634 w 2935288"/>
              <a:gd name="connsiteY1183" fmla="*/ 1514042 h 2679701"/>
              <a:gd name="connsiteX1184" fmla="*/ 1074544 w 2935288"/>
              <a:gd name="connsiteY1184" fmla="*/ 1541146 h 2679701"/>
              <a:gd name="connsiteX1185" fmla="*/ 1098624 w 2935288"/>
              <a:gd name="connsiteY1185" fmla="*/ 1523077 h 2679701"/>
              <a:gd name="connsiteX1186" fmla="*/ 1116683 w 2935288"/>
              <a:gd name="connsiteY1186" fmla="*/ 1492961 h 2679701"/>
              <a:gd name="connsiteX1187" fmla="*/ 1170862 w 2935288"/>
              <a:gd name="connsiteY1187" fmla="*/ 1438753 h 2679701"/>
              <a:gd name="connsiteX1188" fmla="*/ 1170862 w 2935288"/>
              <a:gd name="connsiteY1188" fmla="*/ 1447788 h 2679701"/>
              <a:gd name="connsiteX1189" fmla="*/ 1191932 w 2935288"/>
              <a:gd name="connsiteY1189" fmla="*/ 1426707 h 2679701"/>
              <a:gd name="connsiteX1190" fmla="*/ 1179892 w 2935288"/>
              <a:gd name="connsiteY1190" fmla="*/ 1450799 h 2679701"/>
              <a:gd name="connsiteX1191" fmla="*/ 1231061 w 2935288"/>
              <a:gd name="connsiteY1191" fmla="*/ 1390568 h 2679701"/>
              <a:gd name="connsiteX1192" fmla="*/ 1234070 w 2935288"/>
              <a:gd name="connsiteY1192" fmla="*/ 1396591 h 2679701"/>
              <a:gd name="connsiteX1193" fmla="*/ 1270190 w 2935288"/>
              <a:gd name="connsiteY1193" fmla="*/ 1354430 h 2679701"/>
              <a:gd name="connsiteX1194" fmla="*/ 1276210 w 2935288"/>
              <a:gd name="connsiteY1194" fmla="*/ 1336360 h 2679701"/>
              <a:gd name="connsiteX1195" fmla="*/ 1315339 w 2935288"/>
              <a:gd name="connsiteY1195" fmla="*/ 1309256 h 2679701"/>
              <a:gd name="connsiteX1196" fmla="*/ 1294269 w 2935288"/>
              <a:gd name="connsiteY1196" fmla="*/ 1318291 h 2679701"/>
              <a:gd name="connsiteX1197" fmla="*/ 1396607 w 2935288"/>
              <a:gd name="connsiteY1197" fmla="*/ 1239991 h 2679701"/>
              <a:gd name="connsiteX1198" fmla="*/ 1384943 w 2935288"/>
              <a:gd name="connsiteY1198" fmla="*/ 1240367 h 2679701"/>
              <a:gd name="connsiteX1199" fmla="*/ 1379285 w 2935288"/>
              <a:gd name="connsiteY1199" fmla="*/ 1242098 h 2679701"/>
              <a:gd name="connsiteX1200" fmla="*/ 1392092 w 2935288"/>
              <a:gd name="connsiteY1200" fmla="*/ 1230956 h 2679701"/>
              <a:gd name="connsiteX1201" fmla="*/ 1426706 w 2935288"/>
              <a:gd name="connsiteY1201" fmla="*/ 1200840 h 2679701"/>
              <a:gd name="connsiteX1202" fmla="*/ 1414666 w 2935288"/>
              <a:gd name="connsiteY1202" fmla="*/ 1218910 h 2679701"/>
              <a:gd name="connsiteX1203" fmla="*/ 1435736 w 2935288"/>
              <a:gd name="connsiteY1203" fmla="*/ 1197829 h 2679701"/>
              <a:gd name="connsiteX1204" fmla="*/ 1435736 w 2935288"/>
              <a:gd name="connsiteY1204" fmla="*/ 1203852 h 2679701"/>
              <a:gd name="connsiteX1205" fmla="*/ 1501954 w 2935288"/>
              <a:gd name="connsiteY1205" fmla="*/ 1131575 h 2679701"/>
              <a:gd name="connsiteX1206" fmla="*/ 1535063 w 2935288"/>
              <a:gd name="connsiteY1206" fmla="*/ 1104471 h 2679701"/>
              <a:gd name="connsiteX1207" fmla="*/ 1471855 w 2935288"/>
              <a:gd name="connsiteY1207" fmla="*/ 1176748 h 2679701"/>
              <a:gd name="connsiteX1208" fmla="*/ 1504964 w 2935288"/>
              <a:gd name="connsiteY1208" fmla="*/ 1146632 h 2679701"/>
              <a:gd name="connsiteX1209" fmla="*/ 1486904 w 2935288"/>
              <a:gd name="connsiteY1209" fmla="*/ 1170725 h 2679701"/>
              <a:gd name="connsiteX1210" fmla="*/ 1559143 w 2935288"/>
              <a:gd name="connsiteY1210" fmla="*/ 1092424 h 2679701"/>
              <a:gd name="connsiteX1211" fmla="*/ 1523024 w 2935288"/>
              <a:gd name="connsiteY1211" fmla="*/ 1128563 h 2679701"/>
              <a:gd name="connsiteX1212" fmla="*/ 1544093 w 2935288"/>
              <a:gd name="connsiteY1212" fmla="*/ 1095436 h 2679701"/>
              <a:gd name="connsiteX1213" fmla="*/ 1592252 w 2935288"/>
              <a:gd name="connsiteY1213" fmla="*/ 1050263 h 2679701"/>
              <a:gd name="connsiteX1214" fmla="*/ 1586232 w 2935288"/>
              <a:gd name="connsiteY1214" fmla="*/ 1059297 h 2679701"/>
              <a:gd name="connsiteX1215" fmla="*/ 1664490 w 2935288"/>
              <a:gd name="connsiteY1215" fmla="*/ 1005089 h 2679701"/>
              <a:gd name="connsiteX1216" fmla="*/ 1697600 w 2935288"/>
              <a:gd name="connsiteY1216" fmla="*/ 965939 h 2679701"/>
              <a:gd name="connsiteX1217" fmla="*/ 1658470 w 2935288"/>
              <a:gd name="connsiteY1217" fmla="*/ 987020 h 2679701"/>
              <a:gd name="connsiteX1218" fmla="*/ 1760808 w 2935288"/>
              <a:gd name="connsiteY1218" fmla="*/ 896673 h 2679701"/>
              <a:gd name="connsiteX1219" fmla="*/ 1763818 w 2935288"/>
              <a:gd name="connsiteY1219" fmla="*/ 911731 h 2679701"/>
              <a:gd name="connsiteX1220" fmla="*/ 1793917 w 2935288"/>
              <a:gd name="connsiteY1220" fmla="*/ 869569 h 2679701"/>
              <a:gd name="connsiteX1221" fmla="*/ 1805957 w 2935288"/>
              <a:gd name="connsiteY1221" fmla="*/ 866558 h 2679701"/>
              <a:gd name="connsiteX1222" fmla="*/ 1851106 w 2935288"/>
              <a:gd name="connsiteY1222" fmla="*/ 803315 h 2679701"/>
              <a:gd name="connsiteX1223" fmla="*/ 1866155 w 2935288"/>
              <a:gd name="connsiteY1223" fmla="*/ 803315 h 2679701"/>
              <a:gd name="connsiteX1224" fmla="*/ 1899159 w 2935288"/>
              <a:gd name="connsiteY1224" fmla="*/ 767292 h 2679701"/>
              <a:gd name="connsiteX1225" fmla="*/ 1924285 w 2935288"/>
              <a:gd name="connsiteY1225" fmla="*/ 742237 h 2679701"/>
              <a:gd name="connsiteX1226" fmla="*/ 1983543 w 2935288"/>
              <a:gd name="connsiteY1226" fmla="*/ 688876 h 2679701"/>
              <a:gd name="connsiteX1227" fmla="*/ 1977523 w 2935288"/>
              <a:gd name="connsiteY1227" fmla="*/ 691888 h 2679701"/>
              <a:gd name="connsiteX1228" fmla="*/ 2167148 w 2935288"/>
              <a:gd name="connsiteY1228" fmla="*/ 502160 h 2679701"/>
              <a:gd name="connsiteX1229" fmla="*/ 2146079 w 2935288"/>
              <a:gd name="connsiteY1229" fmla="*/ 520229 h 2679701"/>
              <a:gd name="connsiteX1230" fmla="*/ 2203267 w 2935288"/>
              <a:gd name="connsiteY1230" fmla="*/ 463010 h 2679701"/>
              <a:gd name="connsiteX1231" fmla="*/ 2191228 w 2935288"/>
              <a:gd name="connsiteY1231" fmla="*/ 478067 h 2679701"/>
              <a:gd name="connsiteX1232" fmla="*/ 2218317 w 2935288"/>
              <a:gd name="connsiteY1232" fmla="*/ 463010 h 2679701"/>
              <a:gd name="connsiteX1233" fmla="*/ 2221327 w 2935288"/>
              <a:gd name="connsiteY1233" fmla="*/ 453975 h 2679701"/>
              <a:gd name="connsiteX1234" fmla="*/ 2227347 w 2935288"/>
              <a:gd name="connsiteY1234" fmla="*/ 450963 h 2679701"/>
              <a:gd name="connsiteX1235" fmla="*/ 2239386 w 2935288"/>
              <a:gd name="connsiteY1235" fmla="*/ 432894 h 2679701"/>
              <a:gd name="connsiteX1236" fmla="*/ 2362794 w 2935288"/>
              <a:gd name="connsiteY1236" fmla="*/ 333513 h 2679701"/>
              <a:gd name="connsiteX1237" fmla="*/ 2332694 w 2935288"/>
              <a:gd name="connsiteY1237" fmla="*/ 348571 h 2679701"/>
              <a:gd name="connsiteX1238" fmla="*/ 2359784 w 2935288"/>
              <a:gd name="connsiteY1238" fmla="*/ 330501 h 2679701"/>
              <a:gd name="connsiteX1239" fmla="*/ 2350754 w 2935288"/>
              <a:gd name="connsiteY1239" fmla="*/ 330501 h 2679701"/>
              <a:gd name="connsiteX1240" fmla="*/ 2507270 w 2935288"/>
              <a:gd name="connsiteY1240" fmla="*/ 188958 h 2679701"/>
              <a:gd name="connsiteX1241" fmla="*/ 2507270 w 2935288"/>
              <a:gd name="connsiteY1241" fmla="*/ 191970 h 2679701"/>
              <a:gd name="connsiteX1242" fmla="*/ 2546399 w 2935288"/>
              <a:gd name="connsiteY1242" fmla="*/ 149808 h 2679701"/>
              <a:gd name="connsiteX1243" fmla="*/ 2546399 w 2935288"/>
              <a:gd name="connsiteY1243" fmla="*/ 155831 h 2679701"/>
              <a:gd name="connsiteX1244" fmla="*/ 2645727 w 2935288"/>
              <a:gd name="connsiteY1244" fmla="*/ 65484 h 2679701"/>
              <a:gd name="connsiteX1245" fmla="*/ 2672816 w 2935288"/>
              <a:gd name="connsiteY1245" fmla="*/ 59461 h 2679701"/>
              <a:gd name="connsiteX1246" fmla="*/ 2720975 w 2935288"/>
              <a:gd name="connsiteY1246" fmla="*/ 14288 h 2679701"/>
              <a:gd name="connsiteX1247" fmla="*/ 2691606 w 2935288"/>
              <a:gd name="connsiteY1247" fmla="*/ 0 h 2679701"/>
              <a:gd name="connsiteX1248" fmla="*/ 2691606 w 2935288"/>
              <a:gd name="connsiteY1248" fmla="*/ 11642 h 2679701"/>
              <a:gd name="connsiteX1249" fmla="*/ 2691606 w 2935288"/>
              <a:gd name="connsiteY1249" fmla="*/ 0 h 267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</a:cxnLst>
            <a:rect l="l" t="t" r="r" b="b"/>
            <a:pathLst>
              <a:path w="2935288" h="2679701">
                <a:moveTo>
                  <a:pt x="569912" y="2574925"/>
                </a:moveTo>
                <a:cubicBezTo>
                  <a:pt x="560387" y="2580217"/>
                  <a:pt x="550862" y="2582863"/>
                  <a:pt x="547687" y="2582863"/>
                </a:cubicBezTo>
                <a:close/>
                <a:moveTo>
                  <a:pt x="566737" y="2571750"/>
                </a:moveTo>
                <a:cubicBezTo>
                  <a:pt x="566737" y="2571750"/>
                  <a:pt x="566737" y="2571750"/>
                  <a:pt x="569912" y="2571750"/>
                </a:cubicBezTo>
                <a:cubicBezTo>
                  <a:pt x="563562" y="2574925"/>
                  <a:pt x="563562" y="2574925"/>
                  <a:pt x="566737" y="2571750"/>
                </a:cubicBezTo>
                <a:close/>
                <a:moveTo>
                  <a:pt x="557212" y="2471738"/>
                </a:moveTo>
                <a:cubicBezTo>
                  <a:pt x="548481" y="2478088"/>
                  <a:pt x="545571" y="2481263"/>
                  <a:pt x="539750" y="2481263"/>
                </a:cubicBezTo>
                <a:lnTo>
                  <a:pt x="539750" y="2478088"/>
                </a:lnTo>
                <a:cubicBezTo>
                  <a:pt x="539750" y="2478088"/>
                  <a:pt x="539750" y="2478088"/>
                  <a:pt x="557212" y="2471738"/>
                </a:cubicBezTo>
                <a:close/>
                <a:moveTo>
                  <a:pt x="891779" y="2390722"/>
                </a:moveTo>
                <a:cubicBezTo>
                  <a:pt x="885758" y="2393732"/>
                  <a:pt x="882747" y="2393732"/>
                  <a:pt x="879736" y="2396742"/>
                </a:cubicBezTo>
                <a:lnTo>
                  <a:pt x="881427" y="2395632"/>
                </a:lnTo>
                <a:close/>
                <a:moveTo>
                  <a:pt x="319087" y="2381250"/>
                </a:moveTo>
                <a:cubicBezTo>
                  <a:pt x="307181" y="2387600"/>
                  <a:pt x="301228" y="2390775"/>
                  <a:pt x="295275" y="2390775"/>
                </a:cubicBezTo>
                <a:close/>
                <a:moveTo>
                  <a:pt x="924734" y="2375351"/>
                </a:moveTo>
                <a:lnTo>
                  <a:pt x="924897" y="2375671"/>
                </a:lnTo>
                <a:cubicBezTo>
                  <a:pt x="918876" y="2378681"/>
                  <a:pt x="918876" y="2378681"/>
                  <a:pt x="918876" y="2378681"/>
                </a:cubicBezTo>
                <a:close/>
                <a:moveTo>
                  <a:pt x="704056" y="2369344"/>
                </a:moveTo>
                <a:cubicBezTo>
                  <a:pt x="704056" y="2370138"/>
                  <a:pt x="703263" y="2371726"/>
                  <a:pt x="701675" y="2373313"/>
                </a:cubicBezTo>
                <a:cubicBezTo>
                  <a:pt x="701675" y="2373313"/>
                  <a:pt x="701675" y="2373313"/>
                  <a:pt x="701675" y="2370138"/>
                </a:cubicBezTo>
                <a:cubicBezTo>
                  <a:pt x="703263" y="2368551"/>
                  <a:pt x="704056" y="2368551"/>
                  <a:pt x="704056" y="2369344"/>
                </a:cubicBezTo>
                <a:close/>
                <a:moveTo>
                  <a:pt x="779462" y="2306638"/>
                </a:moveTo>
                <a:lnTo>
                  <a:pt x="771551" y="2316132"/>
                </a:lnTo>
                <a:lnTo>
                  <a:pt x="778470" y="2307829"/>
                </a:lnTo>
                <a:cubicBezTo>
                  <a:pt x="779462" y="2306638"/>
                  <a:pt x="779462" y="2306638"/>
                  <a:pt x="779462" y="2306638"/>
                </a:cubicBezTo>
                <a:close/>
                <a:moveTo>
                  <a:pt x="788987" y="2290763"/>
                </a:moveTo>
                <a:lnTo>
                  <a:pt x="798512" y="2293938"/>
                </a:lnTo>
                <a:lnTo>
                  <a:pt x="785812" y="2293938"/>
                </a:lnTo>
                <a:close/>
                <a:moveTo>
                  <a:pt x="1093065" y="2260600"/>
                </a:moveTo>
                <a:cubicBezTo>
                  <a:pt x="1093065" y="2260600"/>
                  <a:pt x="1093065" y="2260600"/>
                  <a:pt x="1111249" y="2266662"/>
                </a:cubicBezTo>
                <a:cubicBezTo>
                  <a:pt x="1099126" y="2272723"/>
                  <a:pt x="1090035" y="2278784"/>
                  <a:pt x="1077912" y="2293938"/>
                </a:cubicBezTo>
                <a:close/>
                <a:moveTo>
                  <a:pt x="840597" y="2255263"/>
                </a:moveTo>
                <a:lnTo>
                  <a:pt x="832132" y="2260779"/>
                </a:lnTo>
                <a:lnTo>
                  <a:pt x="834952" y="2258273"/>
                </a:lnTo>
                <a:cubicBezTo>
                  <a:pt x="836081" y="2257521"/>
                  <a:pt x="837587" y="2256768"/>
                  <a:pt x="840597" y="2255263"/>
                </a:cubicBezTo>
                <a:close/>
                <a:moveTo>
                  <a:pt x="301625" y="2243138"/>
                </a:moveTo>
                <a:cubicBezTo>
                  <a:pt x="292100" y="2249488"/>
                  <a:pt x="288925" y="2252663"/>
                  <a:pt x="282575" y="2255838"/>
                </a:cubicBezTo>
                <a:lnTo>
                  <a:pt x="282575" y="2252663"/>
                </a:lnTo>
                <a:cubicBezTo>
                  <a:pt x="282575" y="2252663"/>
                  <a:pt x="282575" y="2252663"/>
                  <a:pt x="301625" y="2243138"/>
                </a:cubicBezTo>
                <a:close/>
                <a:moveTo>
                  <a:pt x="1611312" y="2149475"/>
                </a:moveTo>
                <a:cubicBezTo>
                  <a:pt x="1605315" y="2152650"/>
                  <a:pt x="1599318" y="2155825"/>
                  <a:pt x="1596319" y="2162175"/>
                </a:cubicBezTo>
                <a:cubicBezTo>
                  <a:pt x="1596319" y="2162175"/>
                  <a:pt x="1596319" y="2162175"/>
                  <a:pt x="1590322" y="2162175"/>
                </a:cubicBezTo>
                <a:cubicBezTo>
                  <a:pt x="1584325" y="2159000"/>
                  <a:pt x="1599318" y="2152650"/>
                  <a:pt x="1611312" y="2149475"/>
                </a:cubicBezTo>
                <a:close/>
                <a:moveTo>
                  <a:pt x="984646" y="2116138"/>
                </a:moveTo>
                <a:cubicBezTo>
                  <a:pt x="993774" y="2122488"/>
                  <a:pt x="975518" y="2122488"/>
                  <a:pt x="957262" y="2138363"/>
                </a:cubicBezTo>
                <a:cubicBezTo>
                  <a:pt x="966390" y="2132013"/>
                  <a:pt x="975518" y="2122488"/>
                  <a:pt x="984646" y="2116138"/>
                </a:cubicBezTo>
                <a:close/>
                <a:moveTo>
                  <a:pt x="1377185" y="2102509"/>
                </a:moveTo>
                <a:cubicBezTo>
                  <a:pt x="1379252" y="2101940"/>
                  <a:pt x="1380405" y="2102319"/>
                  <a:pt x="1379636" y="2104592"/>
                </a:cubicBezTo>
                <a:cubicBezTo>
                  <a:pt x="1348879" y="2119746"/>
                  <a:pt x="1376560" y="2113684"/>
                  <a:pt x="1345803" y="2128838"/>
                </a:cubicBezTo>
                <a:cubicBezTo>
                  <a:pt x="1333500" y="2128838"/>
                  <a:pt x="1342727" y="2122777"/>
                  <a:pt x="1361182" y="2107623"/>
                </a:cubicBezTo>
                <a:cubicBezTo>
                  <a:pt x="1356568" y="2114442"/>
                  <a:pt x="1370986" y="2104213"/>
                  <a:pt x="1377185" y="2102509"/>
                </a:cubicBezTo>
                <a:close/>
                <a:moveTo>
                  <a:pt x="520699" y="2051050"/>
                </a:moveTo>
                <a:cubicBezTo>
                  <a:pt x="520699" y="2051050"/>
                  <a:pt x="520699" y="2051050"/>
                  <a:pt x="512762" y="2062163"/>
                </a:cubicBezTo>
                <a:cubicBezTo>
                  <a:pt x="512762" y="2059385"/>
                  <a:pt x="515408" y="2056607"/>
                  <a:pt x="520699" y="2051050"/>
                </a:cubicBezTo>
                <a:close/>
                <a:moveTo>
                  <a:pt x="851765" y="2035175"/>
                </a:moveTo>
                <a:cubicBezTo>
                  <a:pt x="851765" y="2035175"/>
                  <a:pt x="851765" y="2035175"/>
                  <a:pt x="869949" y="2038206"/>
                </a:cubicBezTo>
                <a:cubicBezTo>
                  <a:pt x="857826" y="2047298"/>
                  <a:pt x="848735" y="2050329"/>
                  <a:pt x="836612" y="2068513"/>
                </a:cubicBezTo>
                <a:close/>
                <a:moveTo>
                  <a:pt x="527050" y="2035175"/>
                </a:moveTo>
                <a:lnTo>
                  <a:pt x="536575" y="2038350"/>
                </a:lnTo>
                <a:lnTo>
                  <a:pt x="523875" y="2038350"/>
                </a:lnTo>
                <a:close/>
                <a:moveTo>
                  <a:pt x="1144587" y="1987550"/>
                </a:moveTo>
                <a:cubicBezTo>
                  <a:pt x="1144587" y="1987550"/>
                  <a:pt x="1144587" y="1987550"/>
                  <a:pt x="1135062" y="2001838"/>
                </a:cubicBezTo>
                <a:cubicBezTo>
                  <a:pt x="1135062" y="1998981"/>
                  <a:pt x="1125537" y="2001838"/>
                  <a:pt x="1144587" y="1987550"/>
                </a:cubicBezTo>
                <a:close/>
                <a:moveTo>
                  <a:pt x="225953" y="1930400"/>
                </a:moveTo>
                <a:cubicBezTo>
                  <a:pt x="225953" y="1933575"/>
                  <a:pt x="225953" y="1933575"/>
                  <a:pt x="228599" y="1933575"/>
                </a:cubicBezTo>
                <a:cubicBezTo>
                  <a:pt x="220662" y="1936750"/>
                  <a:pt x="220662" y="1933575"/>
                  <a:pt x="225953" y="1930400"/>
                </a:cubicBezTo>
                <a:close/>
                <a:moveTo>
                  <a:pt x="1701128" y="1869333"/>
                </a:moveTo>
                <a:lnTo>
                  <a:pt x="1699379" y="1870472"/>
                </a:lnTo>
                <a:cubicBezTo>
                  <a:pt x="1696879" y="1871663"/>
                  <a:pt x="1695450" y="1871663"/>
                  <a:pt x="1695450" y="1870075"/>
                </a:cubicBezTo>
                <a:close/>
                <a:moveTo>
                  <a:pt x="1709737" y="1863725"/>
                </a:moveTo>
                <a:cubicBezTo>
                  <a:pt x="1706879" y="1866900"/>
                  <a:pt x="1704022" y="1868488"/>
                  <a:pt x="1701522" y="1869281"/>
                </a:cubicBezTo>
                <a:lnTo>
                  <a:pt x="1701128" y="1869333"/>
                </a:lnTo>
                <a:close/>
                <a:moveTo>
                  <a:pt x="1137490" y="1853039"/>
                </a:moveTo>
                <a:cubicBezTo>
                  <a:pt x="1139358" y="1852448"/>
                  <a:pt x="1140105" y="1852812"/>
                  <a:pt x="1138611" y="1854994"/>
                </a:cubicBezTo>
                <a:cubicBezTo>
                  <a:pt x="1111716" y="1872457"/>
                  <a:pt x="1138611" y="1863726"/>
                  <a:pt x="1108728" y="1881188"/>
                </a:cubicBezTo>
                <a:cubicBezTo>
                  <a:pt x="1093787" y="1881188"/>
                  <a:pt x="1105740" y="1875367"/>
                  <a:pt x="1120681" y="1860815"/>
                </a:cubicBezTo>
                <a:cubicBezTo>
                  <a:pt x="1116199" y="1865181"/>
                  <a:pt x="1131887" y="1854813"/>
                  <a:pt x="1137490" y="1853039"/>
                </a:cubicBezTo>
                <a:close/>
                <a:moveTo>
                  <a:pt x="1128712" y="1851025"/>
                </a:moveTo>
                <a:cubicBezTo>
                  <a:pt x="1123421" y="1857375"/>
                  <a:pt x="1123421" y="1857375"/>
                  <a:pt x="1120775" y="1860550"/>
                </a:cubicBezTo>
                <a:cubicBezTo>
                  <a:pt x="1123421" y="1857375"/>
                  <a:pt x="1126066" y="1854200"/>
                  <a:pt x="1128712" y="1851025"/>
                </a:cubicBezTo>
                <a:close/>
                <a:moveTo>
                  <a:pt x="722745" y="1843088"/>
                </a:moveTo>
                <a:cubicBezTo>
                  <a:pt x="731837" y="1846065"/>
                  <a:pt x="713653" y="1849041"/>
                  <a:pt x="698500" y="1866901"/>
                </a:cubicBezTo>
                <a:cubicBezTo>
                  <a:pt x="704561" y="1860948"/>
                  <a:pt x="713653" y="1849041"/>
                  <a:pt x="722745" y="1843088"/>
                </a:cubicBezTo>
                <a:close/>
                <a:moveTo>
                  <a:pt x="1319906" y="1842901"/>
                </a:moveTo>
                <a:lnTo>
                  <a:pt x="1313279" y="1848886"/>
                </a:lnTo>
                <a:cubicBezTo>
                  <a:pt x="1314785" y="1847381"/>
                  <a:pt x="1317043" y="1845123"/>
                  <a:pt x="1319301" y="1843242"/>
                </a:cubicBezTo>
                <a:close/>
                <a:moveTo>
                  <a:pt x="1960562" y="1824038"/>
                </a:moveTo>
                <a:cubicBezTo>
                  <a:pt x="1954212" y="1827213"/>
                  <a:pt x="1951037" y="1833563"/>
                  <a:pt x="1944687" y="1839913"/>
                </a:cubicBezTo>
                <a:cubicBezTo>
                  <a:pt x="1941512" y="1839913"/>
                  <a:pt x="1941512" y="1843088"/>
                  <a:pt x="1938337" y="1843088"/>
                </a:cubicBezTo>
                <a:cubicBezTo>
                  <a:pt x="1944687" y="1833563"/>
                  <a:pt x="1954212" y="1827213"/>
                  <a:pt x="1960562" y="1824038"/>
                </a:cubicBezTo>
                <a:close/>
                <a:moveTo>
                  <a:pt x="1981199" y="1809750"/>
                </a:moveTo>
                <a:cubicBezTo>
                  <a:pt x="1981199" y="1812608"/>
                  <a:pt x="1972355" y="1818323"/>
                  <a:pt x="1960562" y="1824038"/>
                </a:cubicBezTo>
                <a:cubicBezTo>
                  <a:pt x="1966458" y="1818323"/>
                  <a:pt x="1972355" y="1812608"/>
                  <a:pt x="1981199" y="1809750"/>
                </a:cubicBezTo>
                <a:close/>
                <a:moveTo>
                  <a:pt x="523745" y="1727168"/>
                </a:moveTo>
                <a:lnTo>
                  <a:pt x="524304" y="1727841"/>
                </a:lnTo>
                <a:cubicBezTo>
                  <a:pt x="518282" y="1730849"/>
                  <a:pt x="518282" y="1730849"/>
                  <a:pt x="518282" y="1730849"/>
                </a:cubicBezTo>
                <a:close/>
                <a:moveTo>
                  <a:pt x="214312" y="1725613"/>
                </a:moveTo>
                <a:cubicBezTo>
                  <a:pt x="207962" y="1733948"/>
                  <a:pt x="204787" y="1736726"/>
                  <a:pt x="201612" y="1736726"/>
                </a:cubicBezTo>
                <a:cubicBezTo>
                  <a:pt x="201612" y="1736726"/>
                  <a:pt x="201612" y="1736726"/>
                  <a:pt x="214312" y="1725613"/>
                </a:cubicBezTo>
                <a:close/>
                <a:moveTo>
                  <a:pt x="2125860" y="1668097"/>
                </a:moveTo>
                <a:cubicBezTo>
                  <a:pt x="2119908" y="1668097"/>
                  <a:pt x="2128837" y="1671150"/>
                  <a:pt x="2122884" y="1674203"/>
                </a:cubicBezTo>
                <a:cubicBezTo>
                  <a:pt x="2105025" y="1698626"/>
                  <a:pt x="2125860" y="1658938"/>
                  <a:pt x="2125860" y="1668097"/>
                </a:cubicBezTo>
                <a:close/>
                <a:moveTo>
                  <a:pt x="2137303" y="1652588"/>
                </a:moveTo>
                <a:cubicBezTo>
                  <a:pt x="2137303" y="1655763"/>
                  <a:pt x="2137303" y="1652588"/>
                  <a:pt x="2139949" y="1652588"/>
                </a:cubicBezTo>
                <a:cubicBezTo>
                  <a:pt x="2137303" y="1655763"/>
                  <a:pt x="2134658" y="1658938"/>
                  <a:pt x="2132012" y="1662113"/>
                </a:cubicBezTo>
                <a:cubicBezTo>
                  <a:pt x="2134658" y="1658938"/>
                  <a:pt x="2134658" y="1655763"/>
                  <a:pt x="2137303" y="1652588"/>
                </a:cubicBezTo>
                <a:close/>
                <a:moveTo>
                  <a:pt x="2182812" y="1649413"/>
                </a:moveTo>
                <a:cubicBezTo>
                  <a:pt x="2179902" y="1652588"/>
                  <a:pt x="2179902" y="1652588"/>
                  <a:pt x="2179902" y="1655763"/>
                </a:cubicBezTo>
                <a:cubicBezTo>
                  <a:pt x="2179902" y="1655763"/>
                  <a:pt x="2179902" y="1655763"/>
                  <a:pt x="2165350" y="1665288"/>
                </a:cubicBezTo>
                <a:cubicBezTo>
                  <a:pt x="2165350" y="1665288"/>
                  <a:pt x="2174081" y="1658938"/>
                  <a:pt x="2182812" y="1649413"/>
                </a:cubicBezTo>
                <a:close/>
                <a:moveTo>
                  <a:pt x="2148681" y="1642368"/>
                </a:moveTo>
                <a:cubicBezTo>
                  <a:pt x="2149475" y="1642071"/>
                  <a:pt x="2149475" y="1642666"/>
                  <a:pt x="2149475" y="1643857"/>
                </a:cubicBezTo>
                <a:cubicBezTo>
                  <a:pt x="2146300" y="1643857"/>
                  <a:pt x="2146300" y="1646238"/>
                  <a:pt x="2143125" y="1646238"/>
                </a:cubicBezTo>
                <a:cubicBezTo>
                  <a:pt x="2146300" y="1643857"/>
                  <a:pt x="2147887" y="1642666"/>
                  <a:pt x="2148681" y="1642368"/>
                </a:cubicBezTo>
                <a:close/>
                <a:moveTo>
                  <a:pt x="656828" y="1617663"/>
                </a:moveTo>
                <a:cubicBezTo>
                  <a:pt x="656828" y="1617663"/>
                  <a:pt x="656828" y="1617663"/>
                  <a:pt x="674687" y="1623378"/>
                </a:cubicBezTo>
                <a:cubicBezTo>
                  <a:pt x="665758" y="1629093"/>
                  <a:pt x="659804" y="1631951"/>
                  <a:pt x="650875" y="1646238"/>
                </a:cubicBezTo>
                <a:close/>
                <a:moveTo>
                  <a:pt x="2192337" y="1598613"/>
                </a:moveTo>
                <a:cubicBezTo>
                  <a:pt x="2189162" y="1601788"/>
                  <a:pt x="2192337" y="1601788"/>
                  <a:pt x="2192337" y="1601788"/>
                </a:cubicBezTo>
                <a:cubicBezTo>
                  <a:pt x="2189162" y="1604963"/>
                  <a:pt x="2185987" y="1604963"/>
                  <a:pt x="2179637" y="1611313"/>
                </a:cubicBezTo>
                <a:close/>
                <a:moveTo>
                  <a:pt x="2035355" y="1593906"/>
                </a:moveTo>
                <a:cubicBezTo>
                  <a:pt x="2038244" y="1593627"/>
                  <a:pt x="2025533" y="1605905"/>
                  <a:pt x="2023221" y="1608138"/>
                </a:cubicBezTo>
                <a:cubicBezTo>
                  <a:pt x="1995487" y="1631950"/>
                  <a:pt x="2023221" y="1605161"/>
                  <a:pt x="2026303" y="1599208"/>
                </a:cubicBezTo>
                <a:cubicBezTo>
                  <a:pt x="2031696" y="1595487"/>
                  <a:pt x="2034392" y="1593999"/>
                  <a:pt x="2035355" y="1593906"/>
                </a:cubicBezTo>
                <a:close/>
                <a:moveTo>
                  <a:pt x="2228019" y="1586917"/>
                </a:moveTo>
                <a:cubicBezTo>
                  <a:pt x="2229065" y="1586917"/>
                  <a:pt x="2229974" y="1587848"/>
                  <a:pt x="2230702" y="1590080"/>
                </a:cubicBezTo>
                <a:cubicBezTo>
                  <a:pt x="2230702" y="1590080"/>
                  <a:pt x="2233612" y="1587103"/>
                  <a:pt x="2233612" y="1587103"/>
                </a:cubicBezTo>
                <a:cubicBezTo>
                  <a:pt x="2224881" y="1596033"/>
                  <a:pt x="2219060" y="1604963"/>
                  <a:pt x="2216150" y="1601987"/>
                </a:cubicBezTo>
                <a:cubicBezTo>
                  <a:pt x="2220516" y="1595289"/>
                  <a:pt x="2224881" y="1586917"/>
                  <a:pt x="2228019" y="1586917"/>
                </a:cubicBezTo>
                <a:close/>
                <a:moveTo>
                  <a:pt x="1470025" y="1584325"/>
                </a:moveTo>
                <a:cubicBezTo>
                  <a:pt x="1460500" y="1592263"/>
                  <a:pt x="1457325" y="1592263"/>
                  <a:pt x="1457325" y="1592263"/>
                </a:cubicBezTo>
                <a:cubicBezTo>
                  <a:pt x="1460500" y="1589617"/>
                  <a:pt x="1463675" y="1589617"/>
                  <a:pt x="1470025" y="1584325"/>
                </a:cubicBezTo>
                <a:close/>
                <a:moveTo>
                  <a:pt x="2243137" y="1577975"/>
                </a:moveTo>
                <a:cubicBezTo>
                  <a:pt x="2239962" y="1581150"/>
                  <a:pt x="2236787" y="1584325"/>
                  <a:pt x="2233612" y="1587500"/>
                </a:cubicBezTo>
                <a:cubicBezTo>
                  <a:pt x="2239962" y="1581150"/>
                  <a:pt x="2239962" y="1574800"/>
                  <a:pt x="2243137" y="1577975"/>
                </a:cubicBezTo>
                <a:close/>
                <a:moveTo>
                  <a:pt x="1633309" y="1562008"/>
                </a:moveTo>
                <a:lnTo>
                  <a:pt x="1611340" y="1580978"/>
                </a:lnTo>
                <a:cubicBezTo>
                  <a:pt x="1622630" y="1570442"/>
                  <a:pt x="1629216" y="1564798"/>
                  <a:pt x="1633073" y="1562070"/>
                </a:cubicBezTo>
                <a:close/>
                <a:moveTo>
                  <a:pt x="2236787" y="1554163"/>
                </a:moveTo>
                <a:lnTo>
                  <a:pt x="2239962" y="1557338"/>
                </a:lnTo>
                <a:lnTo>
                  <a:pt x="2233612" y="1562101"/>
                </a:lnTo>
                <a:close/>
                <a:moveTo>
                  <a:pt x="2089149" y="1541463"/>
                </a:moveTo>
                <a:cubicBezTo>
                  <a:pt x="2089149" y="1541463"/>
                  <a:pt x="2089149" y="1541463"/>
                  <a:pt x="2080815" y="1550988"/>
                </a:cubicBezTo>
                <a:cubicBezTo>
                  <a:pt x="2080815" y="1550988"/>
                  <a:pt x="2080815" y="1550988"/>
                  <a:pt x="2078037" y="1544638"/>
                </a:cubicBezTo>
                <a:cubicBezTo>
                  <a:pt x="2083593" y="1544638"/>
                  <a:pt x="2083593" y="1544638"/>
                  <a:pt x="2089149" y="1541463"/>
                </a:cubicBezTo>
                <a:close/>
                <a:moveTo>
                  <a:pt x="2263775" y="1527175"/>
                </a:moveTo>
                <a:lnTo>
                  <a:pt x="2263775" y="1531938"/>
                </a:lnTo>
                <a:lnTo>
                  <a:pt x="2257425" y="1541463"/>
                </a:lnTo>
                <a:close/>
                <a:moveTo>
                  <a:pt x="369887" y="1527175"/>
                </a:moveTo>
                <a:lnTo>
                  <a:pt x="379412" y="1527175"/>
                </a:lnTo>
                <a:lnTo>
                  <a:pt x="368300" y="1530350"/>
                </a:lnTo>
                <a:close/>
                <a:moveTo>
                  <a:pt x="2297112" y="1501775"/>
                </a:moveTo>
                <a:cubicBezTo>
                  <a:pt x="2297112" y="1501775"/>
                  <a:pt x="2297112" y="1501775"/>
                  <a:pt x="2294113" y="1508125"/>
                </a:cubicBezTo>
                <a:cubicBezTo>
                  <a:pt x="2288116" y="1514475"/>
                  <a:pt x="2279121" y="1524000"/>
                  <a:pt x="2270125" y="1530350"/>
                </a:cubicBezTo>
                <a:cubicBezTo>
                  <a:pt x="2270125" y="1530350"/>
                  <a:pt x="2270125" y="1527175"/>
                  <a:pt x="2276122" y="1517650"/>
                </a:cubicBezTo>
                <a:cubicBezTo>
                  <a:pt x="2288116" y="1511300"/>
                  <a:pt x="2291115" y="1508125"/>
                  <a:pt x="2297112" y="1501775"/>
                </a:cubicBezTo>
                <a:close/>
                <a:moveTo>
                  <a:pt x="2318543" y="1478492"/>
                </a:moveTo>
                <a:cubicBezTo>
                  <a:pt x="2318543" y="1481402"/>
                  <a:pt x="2312420" y="1487223"/>
                  <a:pt x="2321605" y="1481402"/>
                </a:cubicBezTo>
                <a:cubicBezTo>
                  <a:pt x="2309358" y="1493044"/>
                  <a:pt x="2303235" y="1498865"/>
                  <a:pt x="2297112" y="1501775"/>
                </a:cubicBezTo>
                <a:cubicBezTo>
                  <a:pt x="2297112" y="1501775"/>
                  <a:pt x="2297112" y="1501775"/>
                  <a:pt x="2318543" y="1478492"/>
                </a:cubicBezTo>
                <a:close/>
                <a:moveTo>
                  <a:pt x="2317749" y="1477963"/>
                </a:moveTo>
                <a:cubicBezTo>
                  <a:pt x="2314971" y="1481138"/>
                  <a:pt x="2312193" y="1484313"/>
                  <a:pt x="2306637" y="1487488"/>
                </a:cubicBezTo>
                <a:cubicBezTo>
                  <a:pt x="2306637" y="1484313"/>
                  <a:pt x="2314971" y="1481138"/>
                  <a:pt x="2317749" y="1477963"/>
                </a:cubicBezTo>
                <a:close/>
                <a:moveTo>
                  <a:pt x="2333851" y="1475581"/>
                </a:moveTo>
                <a:cubicBezTo>
                  <a:pt x="2327728" y="1487223"/>
                  <a:pt x="2336912" y="1484313"/>
                  <a:pt x="2321605" y="1498865"/>
                </a:cubicBezTo>
                <a:cubicBezTo>
                  <a:pt x="2309358" y="1501775"/>
                  <a:pt x="2321605" y="1490133"/>
                  <a:pt x="2321605" y="1481402"/>
                </a:cubicBezTo>
                <a:cubicBezTo>
                  <a:pt x="2339974" y="1466850"/>
                  <a:pt x="2312420" y="1498865"/>
                  <a:pt x="2333851" y="1475581"/>
                </a:cubicBezTo>
                <a:close/>
                <a:moveTo>
                  <a:pt x="888954" y="1467082"/>
                </a:moveTo>
                <a:cubicBezTo>
                  <a:pt x="890648" y="1466751"/>
                  <a:pt x="891564" y="1467319"/>
                  <a:pt x="890831" y="1469592"/>
                </a:cubicBezTo>
                <a:cubicBezTo>
                  <a:pt x="867385" y="1481715"/>
                  <a:pt x="890831" y="1475654"/>
                  <a:pt x="867385" y="1493838"/>
                </a:cubicBezTo>
                <a:cubicBezTo>
                  <a:pt x="855662" y="1490807"/>
                  <a:pt x="864454" y="1487777"/>
                  <a:pt x="876177" y="1472623"/>
                </a:cubicBezTo>
                <a:cubicBezTo>
                  <a:pt x="871781" y="1477169"/>
                  <a:pt x="883871" y="1468077"/>
                  <a:pt x="888954" y="1467082"/>
                </a:cubicBezTo>
                <a:close/>
                <a:moveTo>
                  <a:pt x="1758950" y="1466652"/>
                </a:moveTo>
                <a:cubicBezTo>
                  <a:pt x="1759744" y="1466321"/>
                  <a:pt x="1758950" y="1467644"/>
                  <a:pt x="1755775" y="1471613"/>
                </a:cubicBezTo>
                <a:cubicBezTo>
                  <a:pt x="1755775" y="1471613"/>
                  <a:pt x="1752600" y="1471613"/>
                  <a:pt x="1752600" y="1471613"/>
                </a:cubicBezTo>
                <a:cubicBezTo>
                  <a:pt x="1755775" y="1468967"/>
                  <a:pt x="1758156" y="1466983"/>
                  <a:pt x="1758950" y="1466652"/>
                </a:cubicBezTo>
                <a:close/>
                <a:moveTo>
                  <a:pt x="1577975" y="1460500"/>
                </a:moveTo>
                <a:cubicBezTo>
                  <a:pt x="1577975" y="1460500"/>
                  <a:pt x="1581150" y="1460500"/>
                  <a:pt x="1577975" y="1463675"/>
                </a:cubicBezTo>
                <a:cubicBezTo>
                  <a:pt x="1577975" y="1460500"/>
                  <a:pt x="1577975" y="1460500"/>
                  <a:pt x="1577975" y="1460500"/>
                </a:cubicBezTo>
                <a:close/>
                <a:moveTo>
                  <a:pt x="2353525" y="1446786"/>
                </a:moveTo>
                <a:cubicBezTo>
                  <a:pt x="2354262" y="1447536"/>
                  <a:pt x="2354262" y="1449035"/>
                  <a:pt x="2354262" y="1449035"/>
                </a:cubicBezTo>
                <a:cubicBezTo>
                  <a:pt x="2348366" y="1458031"/>
                  <a:pt x="2339521" y="1464029"/>
                  <a:pt x="2333625" y="1470026"/>
                </a:cubicBezTo>
                <a:lnTo>
                  <a:pt x="2333732" y="1469874"/>
                </a:lnTo>
                <a:lnTo>
                  <a:pt x="2321605" y="1481402"/>
                </a:lnTo>
                <a:cubicBezTo>
                  <a:pt x="2321605" y="1481402"/>
                  <a:pt x="2321605" y="1481402"/>
                  <a:pt x="2318543" y="1478492"/>
                </a:cubicBezTo>
                <a:lnTo>
                  <a:pt x="2333785" y="1469798"/>
                </a:lnTo>
                <a:lnTo>
                  <a:pt x="2348366" y="1449035"/>
                </a:lnTo>
                <a:cubicBezTo>
                  <a:pt x="2351314" y="1446037"/>
                  <a:pt x="2352788" y="1446037"/>
                  <a:pt x="2353525" y="1446786"/>
                </a:cubicBezTo>
                <a:close/>
                <a:moveTo>
                  <a:pt x="2381646" y="1439863"/>
                </a:moveTo>
                <a:cubicBezTo>
                  <a:pt x="2381646" y="1442811"/>
                  <a:pt x="2387599" y="1442811"/>
                  <a:pt x="2375693" y="1451656"/>
                </a:cubicBezTo>
                <a:cubicBezTo>
                  <a:pt x="2375693" y="1451656"/>
                  <a:pt x="2375693" y="1451656"/>
                  <a:pt x="2375693" y="1454605"/>
                </a:cubicBezTo>
                <a:lnTo>
                  <a:pt x="2363787" y="1460501"/>
                </a:lnTo>
                <a:cubicBezTo>
                  <a:pt x="2363787" y="1460501"/>
                  <a:pt x="2363787" y="1460501"/>
                  <a:pt x="2381646" y="1439863"/>
                </a:cubicBezTo>
                <a:close/>
                <a:moveTo>
                  <a:pt x="2345332" y="1430162"/>
                </a:moveTo>
                <a:cubicBezTo>
                  <a:pt x="2342356" y="1436159"/>
                  <a:pt x="2354262" y="1427163"/>
                  <a:pt x="2354262" y="1433160"/>
                </a:cubicBezTo>
                <a:cubicBezTo>
                  <a:pt x="2342356" y="1439158"/>
                  <a:pt x="2336403" y="1445155"/>
                  <a:pt x="2330450" y="1454151"/>
                </a:cubicBezTo>
                <a:cubicBezTo>
                  <a:pt x="2333426" y="1445155"/>
                  <a:pt x="2339380" y="1436159"/>
                  <a:pt x="2345332" y="1430162"/>
                </a:cubicBezTo>
                <a:close/>
                <a:moveTo>
                  <a:pt x="2369343" y="1427163"/>
                </a:moveTo>
                <a:cubicBezTo>
                  <a:pt x="2369343" y="1427163"/>
                  <a:pt x="2371724" y="1427163"/>
                  <a:pt x="2371724" y="1427163"/>
                </a:cubicBezTo>
                <a:cubicBezTo>
                  <a:pt x="2369343" y="1430338"/>
                  <a:pt x="2369343" y="1433513"/>
                  <a:pt x="2366962" y="1436688"/>
                </a:cubicBezTo>
                <a:cubicBezTo>
                  <a:pt x="2366962" y="1433513"/>
                  <a:pt x="2366962" y="1430338"/>
                  <a:pt x="2369343" y="1427163"/>
                </a:cubicBezTo>
                <a:close/>
                <a:moveTo>
                  <a:pt x="2371725" y="1423988"/>
                </a:moveTo>
                <a:cubicBezTo>
                  <a:pt x="2374900" y="1427163"/>
                  <a:pt x="2371725" y="1427163"/>
                  <a:pt x="2371725" y="1427163"/>
                </a:cubicBezTo>
                <a:cubicBezTo>
                  <a:pt x="2371725" y="1427163"/>
                  <a:pt x="2371725" y="1427163"/>
                  <a:pt x="2371725" y="1423988"/>
                </a:cubicBezTo>
                <a:close/>
                <a:moveTo>
                  <a:pt x="2405062" y="1393825"/>
                </a:moveTo>
                <a:cubicBezTo>
                  <a:pt x="2402284" y="1397000"/>
                  <a:pt x="2402284" y="1397000"/>
                  <a:pt x="2399506" y="1400175"/>
                </a:cubicBezTo>
                <a:cubicBezTo>
                  <a:pt x="2399506" y="1400175"/>
                  <a:pt x="2399506" y="1400175"/>
                  <a:pt x="2393950" y="1400175"/>
                </a:cubicBezTo>
                <a:cubicBezTo>
                  <a:pt x="2399506" y="1393825"/>
                  <a:pt x="2402284" y="1393825"/>
                  <a:pt x="2405062" y="1393825"/>
                </a:cubicBezTo>
                <a:close/>
                <a:moveTo>
                  <a:pt x="2384425" y="1393825"/>
                </a:moveTo>
                <a:lnTo>
                  <a:pt x="2381250" y="1403350"/>
                </a:lnTo>
                <a:lnTo>
                  <a:pt x="2378075" y="1412875"/>
                </a:lnTo>
                <a:close/>
                <a:moveTo>
                  <a:pt x="2414587" y="1390650"/>
                </a:moveTo>
                <a:lnTo>
                  <a:pt x="2411412" y="1400175"/>
                </a:lnTo>
                <a:lnTo>
                  <a:pt x="2411412" y="1397000"/>
                </a:lnTo>
                <a:close/>
                <a:moveTo>
                  <a:pt x="2451100" y="1384300"/>
                </a:moveTo>
                <a:cubicBezTo>
                  <a:pt x="2451100" y="1384300"/>
                  <a:pt x="2451100" y="1384300"/>
                  <a:pt x="2454275" y="1384300"/>
                </a:cubicBezTo>
                <a:cubicBezTo>
                  <a:pt x="2451100" y="1387475"/>
                  <a:pt x="2451100" y="1384300"/>
                  <a:pt x="2451100" y="1384300"/>
                </a:cubicBezTo>
                <a:close/>
                <a:moveTo>
                  <a:pt x="2426017" y="1376363"/>
                </a:moveTo>
                <a:cubicBezTo>
                  <a:pt x="2423159" y="1382078"/>
                  <a:pt x="2426017" y="1379221"/>
                  <a:pt x="2428874" y="1382078"/>
                </a:cubicBezTo>
                <a:lnTo>
                  <a:pt x="2414587" y="1390651"/>
                </a:lnTo>
                <a:cubicBezTo>
                  <a:pt x="2414587" y="1390651"/>
                  <a:pt x="2414587" y="1390651"/>
                  <a:pt x="2426017" y="1376363"/>
                </a:cubicBezTo>
                <a:close/>
                <a:moveTo>
                  <a:pt x="2454308" y="1376338"/>
                </a:moveTo>
                <a:cubicBezTo>
                  <a:pt x="2453944" y="1378199"/>
                  <a:pt x="2451761" y="1381920"/>
                  <a:pt x="2450306" y="1384896"/>
                </a:cubicBezTo>
                <a:cubicBezTo>
                  <a:pt x="2450306" y="1381920"/>
                  <a:pt x="2453216" y="1375966"/>
                  <a:pt x="2447395" y="1381920"/>
                </a:cubicBezTo>
                <a:cubicBezTo>
                  <a:pt x="2441574" y="1384896"/>
                  <a:pt x="2441574" y="1387873"/>
                  <a:pt x="2441574" y="1390850"/>
                </a:cubicBezTo>
                <a:cubicBezTo>
                  <a:pt x="2432843" y="1393826"/>
                  <a:pt x="2429933" y="1393826"/>
                  <a:pt x="2424112" y="1393826"/>
                </a:cubicBezTo>
                <a:cubicBezTo>
                  <a:pt x="2427022" y="1393826"/>
                  <a:pt x="2438664" y="1387873"/>
                  <a:pt x="2447395" y="1378943"/>
                </a:cubicBezTo>
                <a:cubicBezTo>
                  <a:pt x="2453216" y="1374478"/>
                  <a:pt x="2454671" y="1374478"/>
                  <a:pt x="2454308" y="1376338"/>
                </a:cubicBezTo>
                <a:close/>
                <a:moveTo>
                  <a:pt x="2438399" y="1352550"/>
                </a:moveTo>
                <a:cubicBezTo>
                  <a:pt x="2438399" y="1352550"/>
                  <a:pt x="2438399" y="1352550"/>
                  <a:pt x="2432684" y="1360885"/>
                </a:cubicBezTo>
                <a:lnTo>
                  <a:pt x="2432446" y="1360931"/>
                </a:lnTo>
                <a:lnTo>
                  <a:pt x="2432446" y="1366044"/>
                </a:lnTo>
                <a:cubicBezTo>
                  <a:pt x="2431057" y="1368426"/>
                  <a:pt x="2428279" y="1371601"/>
                  <a:pt x="2424112" y="1376363"/>
                </a:cubicBezTo>
                <a:cubicBezTo>
                  <a:pt x="2424112" y="1376363"/>
                  <a:pt x="2424112" y="1376363"/>
                  <a:pt x="2425154" y="1374379"/>
                </a:cubicBezTo>
                <a:lnTo>
                  <a:pt x="2432187" y="1360982"/>
                </a:lnTo>
                <a:lnTo>
                  <a:pt x="2427327" y="1361927"/>
                </a:lnTo>
                <a:cubicBezTo>
                  <a:pt x="2425541" y="1362274"/>
                  <a:pt x="2424112" y="1362274"/>
                  <a:pt x="2424112" y="1360885"/>
                </a:cubicBezTo>
                <a:cubicBezTo>
                  <a:pt x="2426969" y="1363663"/>
                  <a:pt x="2432684" y="1355328"/>
                  <a:pt x="2438399" y="1352550"/>
                </a:cubicBezTo>
                <a:close/>
                <a:moveTo>
                  <a:pt x="517877" y="1352550"/>
                </a:moveTo>
                <a:cubicBezTo>
                  <a:pt x="523874" y="1355498"/>
                  <a:pt x="508881" y="1358447"/>
                  <a:pt x="496887" y="1373188"/>
                </a:cubicBezTo>
                <a:cubicBezTo>
                  <a:pt x="502884" y="1367292"/>
                  <a:pt x="508881" y="1358447"/>
                  <a:pt x="517877" y="1352550"/>
                </a:cubicBezTo>
                <a:close/>
                <a:moveTo>
                  <a:pt x="2456127" y="1349375"/>
                </a:moveTo>
                <a:cubicBezTo>
                  <a:pt x="2450306" y="1361282"/>
                  <a:pt x="2459037" y="1355328"/>
                  <a:pt x="2456127" y="1364258"/>
                </a:cubicBezTo>
                <a:cubicBezTo>
                  <a:pt x="2441575" y="1373188"/>
                  <a:pt x="2453216" y="1358305"/>
                  <a:pt x="2456127" y="1349375"/>
                </a:cubicBezTo>
                <a:close/>
                <a:moveTo>
                  <a:pt x="2487612" y="1306513"/>
                </a:moveTo>
                <a:cubicBezTo>
                  <a:pt x="2487612" y="1306513"/>
                  <a:pt x="2484437" y="1309688"/>
                  <a:pt x="2484437" y="1312863"/>
                </a:cubicBezTo>
                <a:cubicBezTo>
                  <a:pt x="2487612" y="1306513"/>
                  <a:pt x="2487612" y="1306513"/>
                  <a:pt x="2487612" y="1306513"/>
                </a:cubicBezTo>
                <a:close/>
                <a:moveTo>
                  <a:pt x="2501899" y="1296988"/>
                </a:moveTo>
                <a:lnTo>
                  <a:pt x="2487612" y="1325563"/>
                </a:lnTo>
                <a:lnTo>
                  <a:pt x="2489199" y="1322388"/>
                </a:lnTo>
                <a:close/>
                <a:moveTo>
                  <a:pt x="2495549" y="1295400"/>
                </a:moveTo>
                <a:cubicBezTo>
                  <a:pt x="2492903" y="1301115"/>
                  <a:pt x="2492903" y="1303973"/>
                  <a:pt x="2492903" y="1301115"/>
                </a:cubicBezTo>
                <a:cubicBezTo>
                  <a:pt x="2492903" y="1309688"/>
                  <a:pt x="2490258" y="1306831"/>
                  <a:pt x="2487612" y="1306831"/>
                </a:cubicBezTo>
                <a:cubicBezTo>
                  <a:pt x="2487612" y="1306831"/>
                  <a:pt x="2487612" y="1306831"/>
                  <a:pt x="2495549" y="1295400"/>
                </a:cubicBezTo>
                <a:close/>
                <a:moveTo>
                  <a:pt x="2495549" y="1289050"/>
                </a:moveTo>
                <a:cubicBezTo>
                  <a:pt x="2495549" y="1289050"/>
                  <a:pt x="2495549" y="1289050"/>
                  <a:pt x="2489728" y="1300481"/>
                </a:cubicBezTo>
                <a:cubicBezTo>
                  <a:pt x="2480997" y="1303338"/>
                  <a:pt x="2478087" y="1303338"/>
                  <a:pt x="2486818" y="1291908"/>
                </a:cubicBezTo>
                <a:cubicBezTo>
                  <a:pt x="2483908" y="1297623"/>
                  <a:pt x="2492639" y="1289050"/>
                  <a:pt x="2495549" y="1289050"/>
                </a:cubicBezTo>
                <a:close/>
                <a:moveTo>
                  <a:pt x="1790000" y="1281720"/>
                </a:moveTo>
                <a:cubicBezTo>
                  <a:pt x="1794062" y="1280997"/>
                  <a:pt x="1781735" y="1295467"/>
                  <a:pt x="1779494" y="1297782"/>
                </a:cubicBezTo>
                <a:cubicBezTo>
                  <a:pt x="1752600" y="1325563"/>
                  <a:pt x="1779494" y="1291608"/>
                  <a:pt x="1779494" y="1288521"/>
                </a:cubicBezTo>
                <a:cubicBezTo>
                  <a:pt x="1785471" y="1283891"/>
                  <a:pt x="1788645" y="1281962"/>
                  <a:pt x="1790000" y="1281720"/>
                </a:cubicBezTo>
                <a:close/>
                <a:moveTo>
                  <a:pt x="2521446" y="1273572"/>
                </a:moveTo>
                <a:cubicBezTo>
                  <a:pt x="2522934" y="1273969"/>
                  <a:pt x="2519957" y="1279525"/>
                  <a:pt x="2511028" y="1289050"/>
                </a:cubicBezTo>
                <a:cubicBezTo>
                  <a:pt x="2519958" y="1276350"/>
                  <a:pt x="2511028" y="1285875"/>
                  <a:pt x="2505075" y="1289050"/>
                </a:cubicBezTo>
                <a:cubicBezTo>
                  <a:pt x="2514005" y="1277938"/>
                  <a:pt x="2519958" y="1273175"/>
                  <a:pt x="2521446" y="1273572"/>
                </a:cubicBezTo>
                <a:close/>
                <a:moveTo>
                  <a:pt x="2522537" y="1262063"/>
                </a:moveTo>
                <a:cubicBezTo>
                  <a:pt x="2508250" y="1279526"/>
                  <a:pt x="2519680" y="1270795"/>
                  <a:pt x="2513965" y="1270795"/>
                </a:cubicBezTo>
                <a:cubicBezTo>
                  <a:pt x="2516822" y="1264974"/>
                  <a:pt x="2519680" y="1264974"/>
                  <a:pt x="2522537" y="1262063"/>
                </a:cubicBezTo>
                <a:close/>
                <a:moveTo>
                  <a:pt x="2524378" y="1258491"/>
                </a:moveTo>
                <a:cubicBezTo>
                  <a:pt x="2524779" y="1258690"/>
                  <a:pt x="2524601" y="1259682"/>
                  <a:pt x="2523172" y="1262063"/>
                </a:cubicBezTo>
                <a:lnTo>
                  <a:pt x="2522537" y="1262063"/>
                </a:lnTo>
                <a:lnTo>
                  <a:pt x="2520359" y="1262063"/>
                </a:lnTo>
                <a:cubicBezTo>
                  <a:pt x="2520449" y="1260873"/>
                  <a:pt x="2523574" y="1258094"/>
                  <a:pt x="2524378" y="1258491"/>
                </a:cubicBezTo>
                <a:close/>
                <a:moveTo>
                  <a:pt x="1162049" y="1249363"/>
                </a:moveTo>
                <a:cubicBezTo>
                  <a:pt x="1153715" y="1255713"/>
                  <a:pt x="1150937" y="1255713"/>
                  <a:pt x="1150937" y="1255713"/>
                </a:cubicBezTo>
                <a:cubicBezTo>
                  <a:pt x="1153715" y="1255713"/>
                  <a:pt x="1156493" y="1252538"/>
                  <a:pt x="1162049" y="1249363"/>
                </a:cubicBezTo>
                <a:close/>
                <a:moveTo>
                  <a:pt x="641350" y="1243013"/>
                </a:moveTo>
                <a:cubicBezTo>
                  <a:pt x="641350" y="1243013"/>
                  <a:pt x="641350" y="1243013"/>
                  <a:pt x="641350" y="1246188"/>
                </a:cubicBezTo>
                <a:cubicBezTo>
                  <a:pt x="641350" y="1246188"/>
                  <a:pt x="641350" y="1246188"/>
                  <a:pt x="638175" y="1246188"/>
                </a:cubicBezTo>
                <a:close/>
                <a:moveTo>
                  <a:pt x="1379285" y="1242098"/>
                </a:moveTo>
                <a:lnTo>
                  <a:pt x="1357478" y="1261071"/>
                </a:lnTo>
                <a:cubicBezTo>
                  <a:pt x="1368765" y="1250531"/>
                  <a:pt x="1375349" y="1244884"/>
                  <a:pt x="1379252" y="1242108"/>
                </a:cubicBezTo>
                <a:close/>
                <a:moveTo>
                  <a:pt x="2579687" y="1238250"/>
                </a:moveTo>
                <a:cubicBezTo>
                  <a:pt x="2579687" y="1238250"/>
                  <a:pt x="2579687" y="1238250"/>
                  <a:pt x="2576830" y="1246823"/>
                </a:cubicBezTo>
                <a:cubicBezTo>
                  <a:pt x="2576830" y="1246823"/>
                  <a:pt x="2576830" y="1246823"/>
                  <a:pt x="2568257" y="1252538"/>
                </a:cubicBezTo>
                <a:cubicBezTo>
                  <a:pt x="2565400" y="1249681"/>
                  <a:pt x="2579687" y="1241108"/>
                  <a:pt x="2579687" y="1238250"/>
                </a:cubicBezTo>
                <a:close/>
                <a:moveTo>
                  <a:pt x="644525" y="1231900"/>
                </a:moveTo>
                <a:cubicBezTo>
                  <a:pt x="644525" y="1231900"/>
                  <a:pt x="644525" y="1231900"/>
                  <a:pt x="641350" y="1243013"/>
                </a:cubicBezTo>
                <a:cubicBezTo>
                  <a:pt x="638175" y="1240235"/>
                  <a:pt x="631825" y="1243013"/>
                  <a:pt x="644525" y="1231900"/>
                </a:cubicBezTo>
                <a:close/>
                <a:moveTo>
                  <a:pt x="1846262" y="1222375"/>
                </a:moveTo>
                <a:lnTo>
                  <a:pt x="1836737" y="1235075"/>
                </a:lnTo>
                <a:cubicBezTo>
                  <a:pt x="1836737" y="1235075"/>
                  <a:pt x="1836737" y="1235075"/>
                  <a:pt x="1830387" y="1228725"/>
                </a:cubicBezTo>
                <a:cubicBezTo>
                  <a:pt x="1836737" y="1228725"/>
                  <a:pt x="1836737" y="1228725"/>
                  <a:pt x="1846262" y="1222375"/>
                </a:cubicBezTo>
                <a:close/>
                <a:moveTo>
                  <a:pt x="2606675" y="1189038"/>
                </a:moveTo>
                <a:cubicBezTo>
                  <a:pt x="2606675" y="1189038"/>
                  <a:pt x="2606675" y="1189038"/>
                  <a:pt x="2606675" y="1200991"/>
                </a:cubicBezTo>
                <a:cubicBezTo>
                  <a:pt x="2606675" y="1200991"/>
                  <a:pt x="2606675" y="1200991"/>
                  <a:pt x="2603727" y="1200991"/>
                </a:cubicBezTo>
                <a:cubicBezTo>
                  <a:pt x="2588986" y="1212944"/>
                  <a:pt x="2577193" y="1239838"/>
                  <a:pt x="2565400" y="1239838"/>
                </a:cubicBezTo>
                <a:cubicBezTo>
                  <a:pt x="2577193" y="1230873"/>
                  <a:pt x="2591934" y="1206968"/>
                  <a:pt x="2606675" y="1189038"/>
                </a:cubicBezTo>
                <a:close/>
                <a:moveTo>
                  <a:pt x="2633662" y="1162050"/>
                </a:moveTo>
                <a:lnTo>
                  <a:pt x="2633662" y="1165225"/>
                </a:lnTo>
                <a:lnTo>
                  <a:pt x="2628900" y="1177925"/>
                </a:lnTo>
                <a:close/>
                <a:moveTo>
                  <a:pt x="2743200" y="1125538"/>
                </a:moveTo>
                <a:lnTo>
                  <a:pt x="2733675" y="1138238"/>
                </a:lnTo>
                <a:lnTo>
                  <a:pt x="2733675" y="1131888"/>
                </a:lnTo>
                <a:close/>
                <a:moveTo>
                  <a:pt x="2743200" y="1095375"/>
                </a:moveTo>
                <a:cubicBezTo>
                  <a:pt x="2743200" y="1095375"/>
                  <a:pt x="2743200" y="1095375"/>
                  <a:pt x="2746375" y="1108075"/>
                </a:cubicBezTo>
                <a:cubicBezTo>
                  <a:pt x="2746375" y="1108075"/>
                  <a:pt x="2746375" y="1108075"/>
                  <a:pt x="2736850" y="1108075"/>
                </a:cubicBezTo>
                <a:cubicBezTo>
                  <a:pt x="2740025" y="1104900"/>
                  <a:pt x="2743200" y="1098550"/>
                  <a:pt x="2743200" y="1095375"/>
                </a:cubicBezTo>
                <a:close/>
                <a:moveTo>
                  <a:pt x="2721636" y="1087438"/>
                </a:moveTo>
                <a:cubicBezTo>
                  <a:pt x="2721636" y="1087438"/>
                  <a:pt x="2718626" y="1102494"/>
                  <a:pt x="2706588" y="1126582"/>
                </a:cubicBezTo>
                <a:cubicBezTo>
                  <a:pt x="2715617" y="1120560"/>
                  <a:pt x="2724646" y="1114538"/>
                  <a:pt x="2724646" y="1126582"/>
                </a:cubicBezTo>
                <a:cubicBezTo>
                  <a:pt x="2724646" y="1126582"/>
                  <a:pt x="2724646" y="1126582"/>
                  <a:pt x="2727656" y="1111527"/>
                </a:cubicBezTo>
                <a:cubicBezTo>
                  <a:pt x="2733675" y="1120560"/>
                  <a:pt x="2712607" y="1150671"/>
                  <a:pt x="2715617" y="1162715"/>
                </a:cubicBezTo>
                <a:cubicBezTo>
                  <a:pt x="2715617" y="1162715"/>
                  <a:pt x="2715617" y="1162715"/>
                  <a:pt x="2688530" y="1195837"/>
                </a:cubicBezTo>
                <a:cubicBezTo>
                  <a:pt x="2691539" y="1195837"/>
                  <a:pt x="2694549" y="1204871"/>
                  <a:pt x="2697559" y="1198848"/>
                </a:cubicBezTo>
                <a:cubicBezTo>
                  <a:pt x="2691539" y="1207882"/>
                  <a:pt x="2688530" y="1216915"/>
                  <a:pt x="2697559" y="1204871"/>
                </a:cubicBezTo>
                <a:cubicBezTo>
                  <a:pt x="2637365" y="1289181"/>
                  <a:pt x="2604258" y="1388547"/>
                  <a:pt x="2544064" y="1466835"/>
                </a:cubicBezTo>
                <a:cubicBezTo>
                  <a:pt x="2541054" y="1472858"/>
                  <a:pt x="2544064" y="1472858"/>
                  <a:pt x="2547074" y="1469847"/>
                </a:cubicBezTo>
                <a:cubicBezTo>
                  <a:pt x="2532026" y="1481891"/>
                  <a:pt x="2544064" y="1487913"/>
                  <a:pt x="2538045" y="1496946"/>
                </a:cubicBezTo>
                <a:cubicBezTo>
                  <a:pt x="2538045" y="1496946"/>
                  <a:pt x="2538045" y="1496946"/>
                  <a:pt x="2513967" y="1515013"/>
                </a:cubicBezTo>
                <a:cubicBezTo>
                  <a:pt x="2510958" y="1524046"/>
                  <a:pt x="2519987" y="1521035"/>
                  <a:pt x="2519987" y="1521035"/>
                </a:cubicBezTo>
                <a:cubicBezTo>
                  <a:pt x="2495909" y="1566201"/>
                  <a:pt x="2459793" y="1602335"/>
                  <a:pt x="2441735" y="1638468"/>
                </a:cubicBezTo>
                <a:cubicBezTo>
                  <a:pt x="2432706" y="1647501"/>
                  <a:pt x="2438725" y="1632445"/>
                  <a:pt x="2426686" y="1644490"/>
                </a:cubicBezTo>
                <a:cubicBezTo>
                  <a:pt x="2447754" y="1632445"/>
                  <a:pt x="2402609" y="1689656"/>
                  <a:pt x="2417657" y="1683634"/>
                </a:cubicBezTo>
                <a:cubicBezTo>
                  <a:pt x="2399599" y="1689656"/>
                  <a:pt x="2381541" y="1731811"/>
                  <a:pt x="2372512" y="1716756"/>
                </a:cubicBezTo>
                <a:cubicBezTo>
                  <a:pt x="2357463" y="1731811"/>
                  <a:pt x="2366492" y="1734822"/>
                  <a:pt x="2372512" y="1731811"/>
                </a:cubicBezTo>
                <a:cubicBezTo>
                  <a:pt x="2357463" y="1749878"/>
                  <a:pt x="2345424" y="1764933"/>
                  <a:pt x="2339405" y="1783000"/>
                </a:cubicBezTo>
                <a:cubicBezTo>
                  <a:pt x="2327366" y="1792033"/>
                  <a:pt x="2276201" y="1873333"/>
                  <a:pt x="2252124" y="1882366"/>
                </a:cubicBezTo>
                <a:cubicBezTo>
                  <a:pt x="2267172" y="1876344"/>
                  <a:pt x="2255134" y="1885377"/>
                  <a:pt x="2249114" y="1900432"/>
                </a:cubicBezTo>
                <a:cubicBezTo>
                  <a:pt x="2249114" y="1900432"/>
                  <a:pt x="2249114" y="1900432"/>
                  <a:pt x="2261153" y="1894410"/>
                </a:cubicBezTo>
                <a:cubicBezTo>
                  <a:pt x="2261153" y="1894410"/>
                  <a:pt x="2261153" y="1894410"/>
                  <a:pt x="2240085" y="1918499"/>
                </a:cubicBezTo>
                <a:cubicBezTo>
                  <a:pt x="2237075" y="1924521"/>
                  <a:pt x="2237075" y="1924521"/>
                  <a:pt x="2237075" y="1924521"/>
                </a:cubicBezTo>
                <a:cubicBezTo>
                  <a:pt x="2231056" y="1927532"/>
                  <a:pt x="2234066" y="1921510"/>
                  <a:pt x="2225037" y="1930543"/>
                </a:cubicBezTo>
                <a:cubicBezTo>
                  <a:pt x="2209988" y="1945599"/>
                  <a:pt x="2212998" y="1948610"/>
                  <a:pt x="2206978" y="1960654"/>
                </a:cubicBezTo>
                <a:cubicBezTo>
                  <a:pt x="2206978" y="1960654"/>
                  <a:pt x="2206978" y="1960654"/>
                  <a:pt x="2209988" y="1957643"/>
                </a:cubicBezTo>
                <a:cubicBezTo>
                  <a:pt x="2209988" y="1957643"/>
                  <a:pt x="2209988" y="1957643"/>
                  <a:pt x="2200959" y="1969687"/>
                </a:cubicBezTo>
                <a:cubicBezTo>
                  <a:pt x="2194940" y="1978721"/>
                  <a:pt x="2219017" y="1936565"/>
                  <a:pt x="2194940" y="1960654"/>
                </a:cubicBezTo>
                <a:cubicBezTo>
                  <a:pt x="2194940" y="1963665"/>
                  <a:pt x="2188920" y="1984743"/>
                  <a:pt x="2179891" y="1987754"/>
                </a:cubicBezTo>
                <a:cubicBezTo>
                  <a:pt x="2191930" y="1975710"/>
                  <a:pt x="2185910" y="1972699"/>
                  <a:pt x="2179891" y="1978721"/>
                </a:cubicBezTo>
                <a:cubicBezTo>
                  <a:pt x="2179891" y="1978721"/>
                  <a:pt x="2179891" y="1978721"/>
                  <a:pt x="2164843" y="1996787"/>
                </a:cubicBezTo>
                <a:cubicBezTo>
                  <a:pt x="2164843" y="1996787"/>
                  <a:pt x="2164843" y="1996787"/>
                  <a:pt x="2176882" y="1996787"/>
                </a:cubicBezTo>
                <a:cubicBezTo>
                  <a:pt x="2170862" y="2002809"/>
                  <a:pt x="2164843" y="2008832"/>
                  <a:pt x="2158823" y="2014854"/>
                </a:cubicBezTo>
                <a:cubicBezTo>
                  <a:pt x="2149794" y="2023887"/>
                  <a:pt x="2143775" y="2029909"/>
                  <a:pt x="2137755" y="2035931"/>
                </a:cubicBezTo>
                <a:cubicBezTo>
                  <a:pt x="2125717" y="2047976"/>
                  <a:pt x="2113678" y="2063031"/>
                  <a:pt x="2098629" y="2075076"/>
                </a:cubicBezTo>
                <a:cubicBezTo>
                  <a:pt x="2071542" y="2102175"/>
                  <a:pt x="2044455" y="2126264"/>
                  <a:pt x="2017368" y="2153364"/>
                </a:cubicBezTo>
                <a:cubicBezTo>
                  <a:pt x="2014358" y="2147342"/>
                  <a:pt x="1978242" y="2192508"/>
                  <a:pt x="1975232" y="2177453"/>
                </a:cubicBezTo>
                <a:cubicBezTo>
                  <a:pt x="1975232" y="2177453"/>
                  <a:pt x="1975232" y="2177453"/>
                  <a:pt x="1978242" y="2177453"/>
                </a:cubicBezTo>
                <a:cubicBezTo>
                  <a:pt x="1990280" y="2162397"/>
                  <a:pt x="1969212" y="2174442"/>
                  <a:pt x="1957174" y="2186486"/>
                </a:cubicBezTo>
                <a:cubicBezTo>
                  <a:pt x="1972222" y="2177453"/>
                  <a:pt x="1945135" y="2213586"/>
                  <a:pt x="1975232" y="2189497"/>
                </a:cubicBezTo>
                <a:cubicBezTo>
                  <a:pt x="1975232" y="2189497"/>
                  <a:pt x="1975232" y="2189497"/>
                  <a:pt x="1954164" y="2213586"/>
                </a:cubicBezTo>
                <a:cubicBezTo>
                  <a:pt x="1957174" y="2225630"/>
                  <a:pt x="1942125" y="2240686"/>
                  <a:pt x="1921057" y="2252730"/>
                </a:cubicBezTo>
                <a:cubicBezTo>
                  <a:pt x="1912028" y="2261763"/>
                  <a:pt x="1899990" y="2267785"/>
                  <a:pt x="1890960" y="2276819"/>
                </a:cubicBezTo>
                <a:cubicBezTo>
                  <a:pt x="1881931" y="2282841"/>
                  <a:pt x="1869893" y="2291874"/>
                  <a:pt x="1863873" y="2297896"/>
                </a:cubicBezTo>
                <a:cubicBezTo>
                  <a:pt x="1863873" y="2294885"/>
                  <a:pt x="1863873" y="2294885"/>
                  <a:pt x="1863873" y="2294885"/>
                </a:cubicBezTo>
                <a:cubicBezTo>
                  <a:pt x="1851834" y="2309941"/>
                  <a:pt x="1830767" y="2321985"/>
                  <a:pt x="1815718" y="2334029"/>
                </a:cubicBezTo>
                <a:cubicBezTo>
                  <a:pt x="1800670" y="2343063"/>
                  <a:pt x="1785621" y="2349085"/>
                  <a:pt x="1782611" y="2355107"/>
                </a:cubicBezTo>
                <a:cubicBezTo>
                  <a:pt x="1782611" y="2355107"/>
                  <a:pt x="1782611" y="2355107"/>
                  <a:pt x="1776592" y="2352096"/>
                </a:cubicBezTo>
                <a:cubicBezTo>
                  <a:pt x="1764553" y="2364140"/>
                  <a:pt x="1758534" y="2373174"/>
                  <a:pt x="1752514" y="2379196"/>
                </a:cubicBezTo>
                <a:cubicBezTo>
                  <a:pt x="1746495" y="2382207"/>
                  <a:pt x="1743485" y="2388229"/>
                  <a:pt x="1737466" y="2391240"/>
                </a:cubicBezTo>
                <a:cubicBezTo>
                  <a:pt x="1731447" y="2394251"/>
                  <a:pt x="1725427" y="2397262"/>
                  <a:pt x="1713388" y="2403284"/>
                </a:cubicBezTo>
                <a:cubicBezTo>
                  <a:pt x="1713388" y="2403284"/>
                  <a:pt x="1716398" y="2397262"/>
                  <a:pt x="1710379" y="2400273"/>
                </a:cubicBezTo>
                <a:cubicBezTo>
                  <a:pt x="1704359" y="2409307"/>
                  <a:pt x="1698340" y="2418340"/>
                  <a:pt x="1674262" y="2433395"/>
                </a:cubicBezTo>
                <a:cubicBezTo>
                  <a:pt x="1674262" y="2433395"/>
                  <a:pt x="1674262" y="2433395"/>
                  <a:pt x="1674262" y="2430384"/>
                </a:cubicBezTo>
                <a:cubicBezTo>
                  <a:pt x="1674262" y="2430384"/>
                  <a:pt x="1674262" y="2430384"/>
                  <a:pt x="1656204" y="2442429"/>
                </a:cubicBezTo>
                <a:cubicBezTo>
                  <a:pt x="1656204" y="2442429"/>
                  <a:pt x="1656204" y="2442429"/>
                  <a:pt x="1638146" y="2454473"/>
                </a:cubicBezTo>
                <a:cubicBezTo>
                  <a:pt x="1632127" y="2448451"/>
                  <a:pt x="1617078" y="2460495"/>
                  <a:pt x="1602030" y="2472540"/>
                </a:cubicBezTo>
                <a:cubicBezTo>
                  <a:pt x="1583972" y="2484584"/>
                  <a:pt x="1565913" y="2499639"/>
                  <a:pt x="1556884" y="2493617"/>
                </a:cubicBezTo>
                <a:cubicBezTo>
                  <a:pt x="1550865" y="2502650"/>
                  <a:pt x="1520768" y="2517706"/>
                  <a:pt x="1511739" y="2526739"/>
                </a:cubicBezTo>
                <a:lnTo>
                  <a:pt x="1510274" y="2526739"/>
                </a:lnTo>
                <a:lnTo>
                  <a:pt x="1504950" y="2532063"/>
                </a:lnTo>
                <a:cubicBezTo>
                  <a:pt x="1503362" y="2532063"/>
                  <a:pt x="1503362" y="2531269"/>
                  <a:pt x="1504553" y="2530079"/>
                </a:cubicBezTo>
                <a:lnTo>
                  <a:pt x="1509714" y="2526739"/>
                </a:lnTo>
                <a:lnTo>
                  <a:pt x="1505720" y="2526739"/>
                </a:lnTo>
                <a:cubicBezTo>
                  <a:pt x="1496690" y="2541795"/>
                  <a:pt x="1460574" y="2544806"/>
                  <a:pt x="1442516" y="2553839"/>
                </a:cubicBezTo>
                <a:cubicBezTo>
                  <a:pt x="1433487" y="2559861"/>
                  <a:pt x="1439506" y="2559861"/>
                  <a:pt x="1445526" y="2559861"/>
                </a:cubicBezTo>
                <a:cubicBezTo>
                  <a:pt x="1433487" y="2562872"/>
                  <a:pt x="1418438" y="2571905"/>
                  <a:pt x="1403390" y="2580939"/>
                </a:cubicBezTo>
                <a:cubicBezTo>
                  <a:pt x="1391351" y="2586961"/>
                  <a:pt x="1379312" y="2595994"/>
                  <a:pt x="1376303" y="2595994"/>
                </a:cubicBezTo>
                <a:cubicBezTo>
                  <a:pt x="1358244" y="2602016"/>
                  <a:pt x="1367274" y="2589972"/>
                  <a:pt x="1361254" y="2589972"/>
                </a:cubicBezTo>
                <a:cubicBezTo>
                  <a:pt x="1337177" y="2599005"/>
                  <a:pt x="1370283" y="2602016"/>
                  <a:pt x="1334167" y="2608039"/>
                </a:cubicBezTo>
                <a:cubicBezTo>
                  <a:pt x="1337177" y="2605027"/>
                  <a:pt x="1346206" y="2602016"/>
                  <a:pt x="1343196" y="2602016"/>
                </a:cubicBezTo>
                <a:cubicBezTo>
                  <a:pt x="1328148" y="2605027"/>
                  <a:pt x="1301060" y="2595994"/>
                  <a:pt x="1283002" y="2602016"/>
                </a:cubicBezTo>
                <a:cubicBezTo>
                  <a:pt x="1283002" y="2602016"/>
                  <a:pt x="1283002" y="2602016"/>
                  <a:pt x="1295041" y="2602016"/>
                </a:cubicBezTo>
                <a:cubicBezTo>
                  <a:pt x="1279992" y="2608039"/>
                  <a:pt x="1261934" y="2611050"/>
                  <a:pt x="1249895" y="2611050"/>
                </a:cubicBezTo>
                <a:cubicBezTo>
                  <a:pt x="1237857" y="2611050"/>
                  <a:pt x="1231837" y="2611050"/>
                  <a:pt x="1222808" y="2620083"/>
                </a:cubicBezTo>
                <a:cubicBezTo>
                  <a:pt x="1219799" y="2623094"/>
                  <a:pt x="1219799" y="2623094"/>
                  <a:pt x="1219799" y="2626105"/>
                </a:cubicBezTo>
                <a:cubicBezTo>
                  <a:pt x="1195721" y="2629116"/>
                  <a:pt x="1192711" y="2632127"/>
                  <a:pt x="1183682" y="2632127"/>
                </a:cubicBezTo>
                <a:cubicBezTo>
                  <a:pt x="1177663" y="2635138"/>
                  <a:pt x="1171643" y="2638149"/>
                  <a:pt x="1150576" y="2638149"/>
                </a:cubicBezTo>
                <a:cubicBezTo>
                  <a:pt x="1150576" y="2638149"/>
                  <a:pt x="1150576" y="2638149"/>
                  <a:pt x="1153585" y="2638149"/>
                </a:cubicBezTo>
                <a:cubicBezTo>
                  <a:pt x="1141546" y="2641161"/>
                  <a:pt x="1135527" y="2641161"/>
                  <a:pt x="1129508" y="2641161"/>
                </a:cubicBezTo>
                <a:cubicBezTo>
                  <a:pt x="1123488" y="2641161"/>
                  <a:pt x="1117469" y="2644172"/>
                  <a:pt x="1099411" y="2650194"/>
                </a:cubicBezTo>
                <a:cubicBezTo>
                  <a:pt x="1099411" y="2650194"/>
                  <a:pt x="1099411" y="2650194"/>
                  <a:pt x="1102420" y="2653205"/>
                </a:cubicBezTo>
                <a:cubicBezTo>
                  <a:pt x="1090382" y="2656216"/>
                  <a:pt x="1081353" y="2656216"/>
                  <a:pt x="1072323" y="2659227"/>
                </a:cubicBezTo>
                <a:cubicBezTo>
                  <a:pt x="1069314" y="2659227"/>
                  <a:pt x="1066304" y="2659227"/>
                  <a:pt x="1063294" y="2659227"/>
                </a:cubicBezTo>
                <a:cubicBezTo>
                  <a:pt x="1060285" y="2662238"/>
                  <a:pt x="1060285" y="2662238"/>
                  <a:pt x="1060285" y="2662238"/>
                </a:cubicBezTo>
                <a:cubicBezTo>
                  <a:pt x="1057275" y="2662238"/>
                  <a:pt x="1057275" y="2662238"/>
                  <a:pt x="1057275" y="2662238"/>
                </a:cubicBezTo>
                <a:cubicBezTo>
                  <a:pt x="1057275" y="2659227"/>
                  <a:pt x="1057275" y="2659227"/>
                  <a:pt x="1057275" y="2659227"/>
                </a:cubicBezTo>
                <a:cubicBezTo>
                  <a:pt x="1057275" y="2659227"/>
                  <a:pt x="1060285" y="2656216"/>
                  <a:pt x="1060285" y="2656216"/>
                </a:cubicBezTo>
                <a:cubicBezTo>
                  <a:pt x="1060285" y="2653205"/>
                  <a:pt x="1069314" y="2647183"/>
                  <a:pt x="1078343" y="2641161"/>
                </a:cubicBezTo>
                <a:cubicBezTo>
                  <a:pt x="1066304" y="2647183"/>
                  <a:pt x="1078343" y="2635138"/>
                  <a:pt x="1093391" y="2620083"/>
                </a:cubicBezTo>
                <a:cubicBezTo>
                  <a:pt x="1111450" y="2605027"/>
                  <a:pt x="1132517" y="2589972"/>
                  <a:pt x="1138537" y="2583950"/>
                </a:cubicBezTo>
                <a:cubicBezTo>
                  <a:pt x="1120479" y="2602016"/>
                  <a:pt x="1138537" y="2589972"/>
                  <a:pt x="1150576" y="2583950"/>
                </a:cubicBezTo>
                <a:cubicBezTo>
                  <a:pt x="1147566" y="2577928"/>
                  <a:pt x="1156595" y="2568894"/>
                  <a:pt x="1177663" y="2556850"/>
                </a:cubicBezTo>
                <a:cubicBezTo>
                  <a:pt x="1171643" y="2556850"/>
                  <a:pt x="1162614" y="2553839"/>
                  <a:pt x="1162614" y="2550828"/>
                </a:cubicBezTo>
                <a:cubicBezTo>
                  <a:pt x="1162614" y="2544806"/>
                  <a:pt x="1168634" y="2535772"/>
                  <a:pt x="1189702" y="2517706"/>
                </a:cubicBezTo>
                <a:cubicBezTo>
                  <a:pt x="1183682" y="2523728"/>
                  <a:pt x="1177663" y="2532761"/>
                  <a:pt x="1183682" y="2529750"/>
                </a:cubicBezTo>
                <a:cubicBezTo>
                  <a:pt x="1189702" y="2526739"/>
                  <a:pt x="1195721" y="2517706"/>
                  <a:pt x="1198731" y="2514695"/>
                </a:cubicBezTo>
                <a:cubicBezTo>
                  <a:pt x="1204750" y="2514695"/>
                  <a:pt x="1192711" y="2523728"/>
                  <a:pt x="1201740" y="2520717"/>
                </a:cubicBezTo>
                <a:cubicBezTo>
                  <a:pt x="1207760" y="2508673"/>
                  <a:pt x="1219799" y="2499639"/>
                  <a:pt x="1231837" y="2490606"/>
                </a:cubicBezTo>
                <a:cubicBezTo>
                  <a:pt x="1234847" y="2487595"/>
                  <a:pt x="1240866" y="2481573"/>
                  <a:pt x="1246886" y="2478562"/>
                </a:cubicBezTo>
                <a:cubicBezTo>
                  <a:pt x="1249895" y="2475551"/>
                  <a:pt x="1255915" y="2469528"/>
                  <a:pt x="1258925" y="2466517"/>
                </a:cubicBezTo>
                <a:cubicBezTo>
                  <a:pt x="1255915" y="2472540"/>
                  <a:pt x="1261934" y="2469528"/>
                  <a:pt x="1267954" y="2469528"/>
                </a:cubicBezTo>
                <a:cubicBezTo>
                  <a:pt x="1261934" y="2460495"/>
                  <a:pt x="1304070" y="2451462"/>
                  <a:pt x="1286012" y="2448451"/>
                </a:cubicBezTo>
                <a:cubicBezTo>
                  <a:pt x="1334167" y="2415329"/>
                  <a:pt x="1397370" y="2352096"/>
                  <a:pt x="1418438" y="2343063"/>
                </a:cubicBezTo>
                <a:cubicBezTo>
                  <a:pt x="1424458" y="2340052"/>
                  <a:pt x="1433487" y="2324996"/>
                  <a:pt x="1439506" y="2318974"/>
                </a:cubicBezTo>
                <a:cubicBezTo>
                  <a:pt x="1439506" y="2318974"/>
                  <a:pt x="1439506" y="2318974"/>
                  <a:pt x="1442516" y="2321985"/>
                </a:cubicBezTo>
                <a:cubicBezTo>
                  <a:pt x="1457564" y="2297896"/>
                  <a:pt x="1457564" y="2306930"/>
                  <a:pt x="1475623" y="2276819"/>
                </a:cubicBezTo>
                <a:cubicBezTo>
                  <a:pt x="1469603" y="2291874"/>
                  <a:pt x="1475623" y="2288863"/>
                  <a:pt x="1487661" y="2282841"/>
                </a:cubicBezTo>
                <a:cubicBezTo>
                  <a:pt x="1487661" y="2282841"/>
                  <a:pt x="1487661" y="2282841"/>
                  <a:pt x="1499700" y="2261763"/>
                </a:cubicBezTo>
                <a:cubicBezTo>
                  <a:pt x="1499700" y="2261763"/>
                  <a:pt x="1499700" y="2261763"/>
                  <a:pt x="1508729" y="2264774"/>
                </a:cubicBezTo>
                <a:cubicBezTo>
                  <a:pt x="1510234" y="2260258"/>
                  <a:pt x="1513244" y="2256494"/>
                  <a:pt x="1517006" y="2253106"/>
                </a:cubicBezTo>
                <a:lnTo>
                  <a:pt x="1528217" y="2244859"/>
                </a:lnTo>
                <a:lnTo>
                  <a:pt x="1528167" y="2244726"/>
                </a:lnTo>
                <a:cubicBezTo>
                  <a:pt x="1527968" y="2244726"/>
                  <a:pt x="1527968" y="2244726"/>
                  <a:pt x="1528762" y="2243138"/>
                </a:cubicBezTo>
                <a:lnTo>
                  <a:pt x="1528762" y="2244458"/>
                </a:lnTo>
                <a:lnTo>
                  <a:pt x="1529797" y="2243697"/>
                </a:lnTo>
                <a:cubicBezTo>
                  <a:pt x="1529797" y="2231652"/>
                  <a:pt x="1556884" y="2207564"/>
                  <a:pt x="1559894" y="2201541"/>
                </a:cubicBezTo>
                <a:cubicBezTo>
                  <a:pt x="1571933" y="2201541"/>
                  <a:pt x="1577952" y="2180464"/>
                  <a:pt x="1589991" y="2183475"/>
                </a:cubicBezTo>
                <a:cubicBezTo>
                  <a:pt x="1589991" y="2177453"/>
                  <a:pt x="1593001" y="2174442"/>
                  <a:pt x="1596010" y="2171431"/>
                </a:cubicBezTo>
                <a:cubicBezTo>
                  <a:pt x="1589991" y="2171431"/>
                  <a:pt x="1583972" y="2168419"/>
                  <a:pt x="1593001" y="2165408"/>
                </a:cubicBezTo>
                <a:cubicBezTo>
                  <a:pt x="1593001" y="2162397"/>
                  <a:pt x="1593001" y="2162397"/>
                  <a:pt x="1596010" y="2162397"/>
                </a:cubicBezTo>
                <a:cubicBezTo>
                  <a:pt x="1596010" y="2162397"/>
                  <a:pt x="1596010" y="2162397"/>
                  <a:pt x="1602030" y="2165408"/>
                </a:cubicBezTo>
                <a:cubicBezTo>
                  <a:pt x="1608049" y="2156375"/>
                  <a:pt x="1614069" y="2150353"/>
                  <a:pt x="1620088" y="2147342"/>
                </a:cubicBezTo>
                <a:cubicBezTo>
                  <a:pt x="1617078" y="2147342"/>
                  <a:pt x="1614069" y="2150353"/>
                  <a:pt x="1611059" y="2150353"/>
                </a:cubicBezTo>
                <a:cubicBezTo>
                  <a:pt x="1614069" y="2147342"/>
                  <a:pt x="1617078" y="2147342"/>
                  <a:pt x="1620088" y="2144331"/>
                </a:cubicBezTo>
                <a:cubicBezTo>
                  <a:pt x="1626107" y="2141320"/>
                  <a:pt x="1632127" y="2138309"/>
                  <a:pt x="1635136" y="2132286"/>
                </a:cubicBezTo>
                <a:cubicBezTo>
                  <a:pt x="1665233" y="2114220"/>
                  <a:pt x="1680282" y="2072065"/>
                  <a:pt x="1716398" y="2057009"/>
                </a:cubicBezTo>
                <a:cubicBezTo>
                  <a:pt x="1710379" y="2060020"/>
                  <a:pt x="1704359" y="2066042"/>
                  <a:pt x="1704359" y="2069053"/>
                </a:cubicBezTo>
                <a:cubicBezTo>
                  <a:pt x="1728437" y="2047976"/>
                  <a:pt x="1755524" y="2032920"/>
                  <a:pt x="1767563" y="2017865"/>
                </a:cubicBezTo>
                <a:cubicBezTo>
                  <a:pt x="1767563" y="2017865"/>
                  <a:pt x="1767563" y="2017865"/>
                  <a:pt x="1761544" y="2014854"/>
                </a:cubicBezTo>
                <a:cubicBezTo>
                  <a:pt x="1776592" y="1996787"/>
                  <a:pt x="1788631" y="1984743"/>
                  <a:pt x="1800670" y="1972699"/>
                </a:cubicBezTo>
                <a:cubicBezTo>
                  <a:pt x="1800670" y="1972699"/>
                  <a:pt x="1800670" y="1972699"/>
                  <a:pt x="1797660" y="1966676"/>
                </a:cubicBezTo>
                <a:cubicBezTo>
                  <a:pt x="1818728" y="1951621"/>
                  <a:pt x="1851834" y="1906455"/>
                  <a:pt x="1872902" y="1903444"/>
                </a:cubicBezTo>
                <a:cubicBezTo>
                  <a:pt x="1872902" y="1897421"/>
                  <a:pt x="1899990" y="1882366"/>
                  <a:pt x="1909019" y="1870322"/>
                </a:cubicBezTo>
                <a:cubicBezTo>
                  <a:pt x="1909019" y="1870322"/>
                  <a:pt x="1909019" y="1870322"/>
                  <a:pt x="1915038" y="1870322"/>
                </a:cubicBezTo>
                <a:cubicBezTo>
                  <a:pt x="1930086" y="1858277"/>
                  <a:pt x="1936106" y="1849244"/>
                  <a:pt x="1945135" y="1840211"/>
                </a:cubicBezTo>
                <a:cubicBezTo>
                  <a:pt x="1981251" y="1822144"/>
                  <a:pt x="1999310" y="1789022"/>
                  <a:pt x="2026397" y="1767944"/>
                </a:cubicBezTo>
                <a:cubicBezTo>
                  <a:pt x="2026397" y="1767944"/>
                  <a:pt x="2026397" y="1767944"/>
                  <a:pt x="2047465" y="1740845"/>
                </a:cubicBezTo>
                <a:cubicBezTo>
                  <a:pt x="2044455" y="1749878"/>
                  <a:pt x="2050474" y="1734822"/>
                  <a:pt x="2059503" y="1728800"/>
                </a:cubicBezTo>
                <a:cubicBezTo>
                  <a:pt x="2065523" y="1719767"/>
                  <a:pt x="2080571" y="1707723"/>
                  <a:pt x="2092610" y="1701700"/>
                </a:cubicBezTo>
                <a:cubicBezTo>
                  <a:pt x="2092610" y="1701700"/>
                  <a:pt x="2092610" y="1701700"/>
                  <a:pt x="2107658" y="1686645"/>
                </a:cubicBezTo>
                <a:cubicBezTo>
                  <a:pt x="2092610" y="1704712"/>
                  <a:pt x="2113678" y="1689656"/>
                  <a:pt x="2119697" y="1692667"/>
                </a:cubicBezTo>
                <a:cubicBezTo>
                  <a:pt x="2119697" y="1692667"/>
                  <a:pt x="2119697" y="1692667"/>
                  <a:pt x="2125717" y="1680623"/>
                </a:cubicBezTo>
                <a:cubicBezTo>
                  <a:pt x="2131736" y="1677612"/>
                  <a:pt x="2122707" y="1689656"/>
                  <a:pt x="2128726" y="1683634"/>
                </a:cubicBezTo>
                <a:cubicBezTo>
                  <a:pt x="2134746" y="1674601"/>
                  <a:pt x="2155814" y="1653523"/>
                  <a:pt x="2158823" y="1644490"/>
                </a:cubicBezTo>
                <a:cubicBezTo>
                  <a:pt x="2155814" y="1644490"/>
                  <a:pt x="2152804" y="1644490"/>
                  <a:pt x="2149794" y="1647501"/>
                </a:cubicBezTo>
                <a:cubicBezTo>
                  <a:pt x="2149794" y="1647501"/>
                  <a:pt x="2149794" y="1644490"/>
                  <a:pt x="2149794" y="1644490"/>
                </a:cubicBezTo>
                <a:cubicBezTo>
                  <a:pt x="2161833" y="1632445"/>
                  <a:pt x="2155814" y="1635457"/>
                  <a:pt x="2155814" y="1635457"/>
                </a:cubicBezTo>
                <a:cubicBezTo>
                  <a:pt x="2173872" y="1626423"/>
                  <a:pt x="2179891" y="1614379"/>
                  <a:pt x="2197949" y="1611368"/>
                </a:cubicBezTo>
                <a:cubicBezTo>
                  <a:pt x="2173872" y="1617390"/>
                  <a:pt x="2228046" y="1578246"/>
                  <a:pt x="2212998" y="1581257"/>
                </a:cubicBezTo>
                <a:cubicBezTo>
                  <a:pt x="2228046" y="1575235"/>
                  <a:pt x="2219017" y="1572224"/>
                  <a:pt x="2231056" y="1572224"/>
                </a:cubicBezTo>
                <a:cubicBezTo>
                  <a:pt x="2216008" y="1584268"/>
                  <a:pt x="2206978" y="1605346"/>
                  <a:pt x="2197949" y="1620401"/>
                </a:cubicBezTo>
                <a:cubicBezTo>
                  <a:pt x="2197949" y="1620401"/>
                  <a:pt x="2197949" y="1620401"/>
                  <a:pt x="2212998" y="1611368"/>
                </a:cubicBezTo>
                <a:cubicBezTo>
                  <a:pt x="2209988" y="1626423"/>
                  <a:pt x="2182901" y="1635457"/>
                  <a:pt x="2176882" y="1644490"/>
                </a:cubicBezTo>
                <a:cubicBezTo>
                  <a:pt x="2179891" y="1638468"/>
                  <a:pt x="2194940" y="1629434"/>
                  <a:pt x="2194940" y="1629434"/>
                </a:cubicBezTo>
                <a:cubicBezTo>
                  <a:pt x="2194940" y="1629434"/>
                  <a:pt x="2194940" y="1629434"/>
                  <a:pt x="2185910" y="1629434"/>
                </a:cubicBezTo>
                <a:cubicBezTo>
                  <a:pt x="2167852" y="1641479"/>
                  <a:pt x="2158823" y="1659545"/>
                  <a:pt x="2149794" y="1674601"/>
                </a:cubicBezTo>
                <a:cubicBezTo>
                  <a:pt x="2161833" y="1665567"/>
                  <a:pt x="2137755" y="1689656"/>
                  <a:pt x="2149794" y="1686645"/>
                </a:cubicBezTo>
                <a:cubicBezTo>
                  <a:pt x="2149794" y="1686645"/>
                  <a:pt x="2149794" y="1686645"/>
                  <a:pt x="2158823" y="1677612"/>
                </a:cubicBezTo>
                <a:cubicBezTo>
                  <a:pt x="2161833" y="1677612"/>
                  <a:pt x="2161833" y="1677612"/>
                  <a:pt x="2161833" y="1677612"/>
                </a:cubicBezTo>
                <a:cubicBezTo>
                  <a:pt x="2173872" y="1665567"/>
                  <a:pt x="2188920" y="1650512"/>
                  <a:pt x="2203969" y="1635457"/>
                </a:cubicBezTo>
                <a:lnTo>
                  <a:pt x="2228841" y="1611955"/>
                </a:lnTo>
                <a:lnTo>
                  <a:pt x="2225675" y="1614488"/>
                </a:lnTo>
                <a:lnTo>
                  <a:pt x="2225675" y="1604963"/>
                </a:lnTo>
                <a:lnTo>
                  <a:pt x="2233098" y="1607933"/>
                </a:lnTo>
                <a:lnTo>
                  <a:pt x="2258143" y="1584268"/>
                </a:lnTo>
                <a:cubicBezTo>
                  <a:pt x="2255134" y="1578246"/>
                  <a:pt x="2273192" y="1554157"/>
                  <a:pt x="2264163" y="1557168"/>
                </a:cubicBezTo>
                <a:cubicBezTo>
                  <a:pt x="2273192" y="1551146"/>
                  <a:pt x="2273192" y="1557168"/>
                  <a:pt x="2288240" y="1539102"/>
                </a:cubicBezTo>
                <a:cubicBezTo>
                  <a:pt x="2294260" y="1527057"/>
                  <a:pt x="2270182" y="1545124"/>
                  <a:pt x="2264163" y="1548135"/>
                </a:cubicBezTo>
                <a:cubicBezTo>
                  <a:pt x="2273192" y="1536091"/>
                  <a:pt x="2273192" y="1533079"/>
                  <a:pt x="2270182" y="1533079"/>
                </a:cubicBezTo>
                <a:cubicBezTo>
                  <a:pt x="2288240" y="1527057"/>
                  <a:pt x="2306298" y="1533079"/>
                  <a:pt x="2297269" y="1545124"/>
                </a:cubicBezTo>
                <a:cubicBezTo>
                  <a:pt x="2303289" y="1539102"/>
                  <a:pt x="2309308" y="1533079"/>
                  <a:pt x="2315327" y="1527057"/>
                </a:cubicBezTo>
                <a:cubicBezTo>
                  <a:pt x="2309308" y="1530068"/>
                  <a:pt x="2312318" y="1524046"/>
                  <a:pt x="2318337" y="1518024"/>
                </a:cubicBezTo>
                <a:lnTo>
                  <a:pt x="2321324" y="1521012"/>
                </a:lnTo>
                <a:lnTo>
                  <a:pt x="2318337" y="1524046"/>
                </a:lnTo>
                <a:cubicBezTo>
                  <a:pt x="2318337" y="1521035"/>
                  <a:pt x="2321347" y="1521035"/>
                  <a:pt x="2321347" y="1521035"/>
                </a:cubicBezTo>
                <a:lnTo>
                  <a:pt x="2321324" y="1521012"/>
                </a:lnTo>
                <a:lnTo>
                  <a:pt x="2436374" y="1404167"/>
                </a:lnTo>
                <a:cubicBezTo>
                  <a:pt x="2550084" y="1286735"/>
                  <a:pt x="2649403" y="1177771"/>
                  <a:pt x="2721636" y="1087438"/>
                </a:cubicBezTo>
                <a:close/>
                <a:moveTo>
                  <a:pt x="2694781" y="1065213"/>
                </a:moveTo>
                <a:cubicBezTo>
                  <a:pt x="2694781" y="1065213"/>
                  <a:pt x="2700337" y="1068388"/>
                  <a:pt x="2697559" y="1071563"/>
                </a:cubicBezTo>
                <a:cubicBezTo>
                  <a:pt x="2697559" y="1074738"/>
                  <a:pt x="2689225" y="1074738"/>
                  <a:pt x="2694781" y="1065213"/>
                </a:cubicBezTo>
                <a:close/>
                <a:moveTo>
                  <a:pt x="1431224" y="1012375"/>
                </a:moveTo>
                <a:cubicBezTo>
                  <a:pt x="1433711" y="1011264"/>
                  <a:pt x="1423761" y="1021821"/>
                  <a:pt x="1423761" y="1024043"/>
                </a:cubicBezTo>
                <a:cubicBezTo>
                  <a:pt x="1400175" y="1047750"/>
                  <a:pt x="1423761" y="1021080"/>
                  <a:pt x="1423761" y="1018117"/>
                </a:cubicBezTo>
                <a:cubicBezTo>
                  <a:pt x="1428183" y="1014413"/>
                  <a:pt x="1430394" y="1012746"/>
                  <a:pt x="1431224" y="1012375"/>
                </a:cubicBezTo>
                <a:close/>
                <a:moveTo>
                  <a:pt x="2054827" y="987314"/>
                </a:moveTo>
                <a:lnTo>
                  <a:pt x="2049761" y="993043"/>
                </a:lnTo>
                <a:lnTo>
                  <a:pt x="2049761" y="991537"/>
                </a:lnTo>
                <a:close/>
                <a:moveTo>
                  <a:pt x="2058791" y="984008"/>
                </a:moveTo>
                <a:cubicBezTo>
                  <a:pt x="2058791" y="984008"/>
                  <a:pt x="2058791" y="984008"/>
                  <a:pt x="2056533" y="985891"/>
                </a:cubicBezTo>
                <a:lnTo>
                  <a:pt x="2054827" y="987314"/>
                </a:lnTo>
                <a:lnTo>
                  <a:pt x="2056251" y="985702"/>
                </a:lnTo>
                <a:close/>
                <a:moveTo>
                  <a:pt x="1481137" y="966788"/>
                </a:moveTo>
                <a:lnTo>
                  <a:pt x="1472803" y="977901"/>
                </a:lnTo>
                <a:cubicBezTo>
                  <a:pt x="1472803" y="977901"/>
                  <a:pt x="1472803" y="977901"/>
                  <a:pt x="1470025" y="972345"/>
                </a:cubicBezTo>
                <a:cubicBezTo>
                  <a:pt x="1472803" y="969566"/>
                  <a:pt x="1475581" y="969566"/>
                  <a:pt x="1481137" y="966788"/>
                </a:cubicBezTo>
                <a:close/>
                <a:moveTo>
                  <a:pt x="1189037" y="803672"/>
                </a:moveTo>
                <a:cubicBezTo>
                  <a:pt x="1189831" y="803275"/>
                  <a:pt x="1189037" y="804863"/>
                  <a:pt x="1185862" y="809625"/>
                </a:cubicBezTo>
                <a:cubicBezTo>
                  <a:pt x="1182687" y="809625"/>
                  <a:pt x="1182687" y="809625"/>
                  <a:pt x="1182687" y="809625"/>
                </a:cubicBezTo>
                <a:cubicBezTo>
                  <a:pt x="1185862" y="806450"/>
                  <a:pt x="1188243" y="804069"/>
                  <a:pt x="1189037" y="803672"/>
                </a:cubicBezTo>
                <a:close/>
                <a:moveTo>
                  <a:pt x="1899265" y="767177"/>
                </a:moveTo>
                <a:lnTo>
                  <a:pt x="1899159" y="767292"/>
                </a:lnTo>
                <a:lnTo>
                  <a:pt x="1896255" y="770188"/>
                </a:lnTo>
                <a:cubicBezTo>
                  <a:pt x="1899265" y="767177"/>
                  <a:pt x="1899265" y="767177"/>
                  <a:pt x="1899265" y="767177"/>
                </a:cubicBezTo>
                <a:close/>
                <a:moveTo>
                  <a:pt x="2206228" y="462359"/>
                </a:moveTo>
                <a:cubicBezTo>
                  <a:pt x="2206625" y="461963"/>
                  <a:pt x="2206625" y="461963"/>
                  <a:pt x="2206625" y="463550"/>
                </a:cubicBezTo>
                <a:cubicBezTo>
                  <a:pt x="2206625" y="463550"/>
                  <a:pt x="2203450" y="463550"/>
                  <a:pt x="2203450" y="463550"/>
                </a:cubicBezTo>
                <a:cubicBezTo>
                  <a:pt x="2205037" y="463550"/>
                  <a:pt x="2205831" y="462756"/>
                  <a:pt x="2206228" y="462359"/>
                </a:cubicBezTo>
                <a:close/>
                <a:moveTo>
                  <a:pt x="2935288" y="403225"/>
                </a:moveTo>
                <a:cubicBezTo>
                  <a:pt x="2935288" y="403225"/>
                  <a:pt x="2935288" y="403225"/>
                  <a:pt x="2932430" y="419100"/>
                </a:cubicBezTo>
                <a:cubicBezTo>
                  <a:pt x="2932430" y="419100"/>
                  <a:pt x="2932430" y="419100"/>
                  <a:pt x="2921000" y="415925"/>
                </a:cubicBezTo>
                <a:cubicBezTo>
                  <a:pt x="2926714" y="412750"/>
                  <a:pt x="2932430" y="406400"/>
                  <a:pt x="2935288" y="403225"/>
                </a:cubicBezTo>
                <a:close/>
                <a:moveTo>
                  <a:pt x="2921000" y="388938"/>
                </a:moveTo>
                <a:cubicBezTo>
                  <a:pt x="2914978" y="406999"/>
                  <a:pt x="2908956" y="428071"/>
                  <a:pt x="2902934" y="446132"/>
                </a:cubicBezTo>
                <a:cubicBezTo>
                  <a:pt x="2902934" y="446132"/>
                  <a:pt x="2902934" y="446132"/>
                  <a:pt x="2914978" y="440111"/>
                </a:cubicBezTo>
                <a:cubicBezTo>
                  <a:pt x="2914978" y="440111"/>
                  <a:pt x="2914978" y="440111"/>
                  <a:pt x="2899924" y="449142"/>
                </a:cubicBezTo>
                <a:cubicBezTo>
                  <a:pt x="2812614" y="698989"/>
                  <a:pt x="2656056" y="936795"/>
                  <a:pt x="2460360" y="1159550"/>
                </a:cubicBezTo>
                <a:cubicBezTo>
                  <a:pt x="2457350" y="1162560"/>
                  <a:pt x="2457350" y="1162560"/>
                  <a:pt x="2454339" y="1165570"/>
                </a:cubicBezTo>
                <a:cubicBezTo>
                  <a:pt x="2454339" y="1165570"/>
                  <a:pt x="2451328" y="1168580"/>
                  <a:pt x="2451328" y="1168580"/>
                </a:cubicBezTo>
                <a:cubicBezTo>
                  <a:pt x="2442296" y="1177611"/>
                  <a:pt x="2436274" y="1186641"/>
                  <a:pt x="2427242" y="1195672"/>
                </a:cubicBezTo>
                <a:cubicBezTo>
                  <a:pt x="2427242" y="1198682"/>
                  <a:pt x="2424232" y="1198682"/>
                  <a:pt x="2424232" y="1198682"/>
                </a:cubicBezTo>
                <a:cubicBezTo>
                  <a:pt x="2415200" y="1207713"/>
                  <a:pt x="2406167" y="1219754"/>
                  <a:pt x="2394124" y="1231794"/>
                </a:cubicBezTo>
                <a:cubicBezTo>
                  <a:pt x="2391114" y="1234805"/>
                  <a:pt x="2391114" y="1240825"/>
                  <a:pt x="2391114" y="1240825"/>
                </a:cubicBezTo>
                <a:cubicBezTo>
                  <a:pt x="2385092" y="1246845"/>
                  <a:pt x="2388103" y="1237815"/>
                  <a:pt x="2388103" y="1237815"/>
                </a:cubicBezTo>
                <a:cubicBezTo>
                  <a:pt x="2388103" y="1237815"/>
                  <a:pt x="2388103" y="1237815"/>
                  <a:pt x="2385092" y="1240825"/>
                </a:cubicBezTo>
                <a:cubicBezTo>
                  <a:pt x="2385092" y="1240825"/>
                  <a:pt x="2385092" y="1240825"/>
                  <a:pt x="2370039" y="1261896"/>
                </a:cubicBezTo>
                <a:cubicBezTo>
                  <a:pt x="2370039" y="1258886"/>
                  <a:pt x="2370039" y="1258886"/>
                  <a:pt x="2370039" y="1258886"/>
                </a:cubicBezTo>
                <a:lnTo>
                  <a:pt x="2300793" y="1328120"/>
                </a:lnTo>
                <a:lnTo>
                  <a:pt x="2300792" y="1328121"/>
                </a:lnTo>
                <a:cubicBezTo>
                  <a:pt x="2288750" y="1340162"/>
                  <a:pt x="2288750" y="1340162"/>
                  <a:pt x="2288750" y="1340162"/>
                </a:cubicBezTo>
                <a:lnTo>
                  <a:pt x="2300793" y="1328120"/>
                </a:lnTo>
                <a:lnTo>
                  <a:pt x="2301545" y="1327745"/>
                </a:lnTo>
                <a:cubicBezTo>
                  <a:pt x="2302297" y="1327368"/>
                  <a:pt x="2303803" y="1326616"/>
                  <a:pt x="2306814" y="1325111"/>
                </a:cubicBezTo>
                <a:cubicBezTo>
                  <a:pt x="2306814" y="1325111"/>
                  <a:pt x="2306814" y="1325111"/>
                  <a:pt x="2288750" y="1343172"/>
                </a:cubicBezTo>
                <a:cubicBezTo>
                  <a:pt x="2267675" y="1364243"/>
                  <a:pt x="2246600" y="1382305"/>
                  <a:pt x="2222514" y="1403376"/>
                </a:cubicBezTo>
                <a:cubicBezTo>
                  <a:pt x="2222514" y="1406386"/>
                  <a:pt x="2216492" y="1415417"/>
                  <a:pt x="2210471" y="1421437"/>
                </a:cubicBezTo>
                <a:cubicBezTo>
                  <a:pt x="2168321" y="1454549"/>
                  <a:pt x="2105096" y="1517764"/>
                  <a:pt x="2074989" y="1541845"/>
                </a:cubicBezTo>
                <a:cubicBezTo>
                  <a:pt x="2035850" y="1574957"/>
                  <a:pt x="1993700" y="1611080"/>
                  <a:pt x="1951550" y="1644192"/>
                </a:cubicBezTo>
                <a:cubicBezTo>
                  <a:pt x="1948539" y="1653223"/>
                  <a:pt x="1945528" y="1659243"/>
                  <a:pt x="1948539" y="1662253"/>
                </a:cubicBezTo>
                <a:cubicBezTo>
                  <a:pt x="1963593" y="1644192"/>
                  <a:pt x="1993700" y="1611080"/>
                  <a:pt x="2002732" y="1614090"/>
                </a:cubicBezTo>
                <a:cubicBezTo>
                  <a:pt x="1990689" y="1629141"/>
                  <a:pt x="1960582" y="1656233"/>
                  <a:pt x="1963593" y="1659243"/>
                </a:cubicBezTo>
                <a:cubicBezTo>
                  <a:pt x="1939507" y="1668274"/>
                  <a:pt x="1993700" y="1632151"/>
                  <a:pt x="1966603" y="1644192"/>
                </a:cubicBezTo>
                <a:cubicBezTo>
                  <a:pt x="1954561" y="1656233"/>
                  <a:pt x="1951550" y="1662253"/>
                  <a:pt x="1945528" y="1668274"/>
                </a:cubicBezTo>
                <a:cubicBezTo>
                  <a:pt x="1951550" y="1659243"/>
                  <a:pt x="1930475" y="1671284"/>
                  <a:pt x="1927464" y="1674294"/>
                </a:cubicBezTo>
                <a:cubicBezTo>
                  <a:pt x="1888325" y="1704396"/>
                  <a:pt x="1861228" y="1719447"/>
                  <a:pt x="1819078" y="1752559"/>
                </a:cubicBezTo>
                <a:cubicBezTo>
                  <a:pt x="1810046" y="1758580"/>
                  <a:pt x="1801014" y="1767610"/>
                  <a:pt x="1791982" y="1773631"/>
                </a:cubicBezTo>
                <a:cubicBezTo>
                  <a:pt x="1779939" y="1788682"/>
                  <a:pt x="1773918" y="1803733"/>
                  <a:pt x="1779939" y="1800722"/>
                </a:cubicBezTo>
                <a:cubicBezTo>
                  <a:pt x="1755854" y="1818784"/>
                  <a:pt x="1752843" y="1818784"/>
                  <a:pt x="1731768" y="1836845"/>
                </a:cubicBezTo>
                <a:cubicBezTo>
                  <a:pt x="1770907" y="1815773"/>
                  <a:pt x="1725746" y="1839855"/>
                  <a:pt x="1725746" y="1848886"/>
                </a:cubicBezTo>
                <a:cubicBezTo>
                  <a:pt x="1704672" y="1866947"/>
                  <a:pt x="1716714" y="1851896"/>
                  <a:pt x="1704672" y="1857916"/>
                </a:cubicBezTo>
                <a:cubicBezTo>
                  <a:pt x="1701661" y="1860927"/>
                  <a:pt x="1695639" y="1869957"/>
                  <a:pt x="1695639" y="1869957"/>
                </a:cubicBezTo>
                <a:cubicBezTo>
                  <a:pt x="1680586" y="1875978"/>
                  <a:pt x="1704672" y="1848886"/>
                  <a:pt x="1698650" y="1845875"/>
                </a:cubicBezTo>
                <a:cubicBezTo>
                  <a:pt x="1686607" y="1851896"/>
                  <a:pt x="1674564" y="1860927"/>
                  <a:pt x="1665532" y="1869957"/>
                </a:cubicBezTo>
                <a:cubicBezTo>
                  <a:pt x="1665532" y="1869957"/>
                  <a:pt x="1665532" y="1869957"/>
                  <a:pt x="1659511" y="1875978"/>
                </a:cubicBezTo>
                <a:cubicBezTo>
                  <a:pt x="1659511" y="1875978"/>
                  <a:pt x="1659511" y="1875978"/>
                  <a:pt x="1659511" y="1872967"/>
                </a:cubicBezTo>
                <a:cubicBezTo>
                  <a:pt x="1650479" y="1878988"/>
                  <a:pt x="1638436" y="1888018"/>
                  <a:pt x="1629404" y="1897049"/>
                </a:cubicBezTo>
                <a:cubicBezTo>
                  <a:pt x="1635425" y="1903069"/>
                  <a:pt x="1647468" y="1912100"/>
                  <a:pt x="1659511" y="1909090"/>
                </a:cubicBezTo>
                <a:cubicBezTo>
                  <a:pt x="1659511" y="1915110"/>
                  <a:pt x="1635425" y="1918120"/>
                  <a:pt x="1626393" y="1927151"/>
                </a:cubicBezTo>
                <a:cubicBezTo>
                  <a:pt x="1593275" y="1939192"/>
                  <a:pt x="1587254" y="1960263"/>
                  <a:pt x="1563168" y="1975314"/>
                </a:cubicBezTo>
                <a:cubicBezTo>
                  <a:pt x="1563168" y="1975314"/>
                  <a:pt x="1563168" y="1975314"/>
                  <a:pt x="1578222" y="1960263"/>
                </a:cubicBezTo>
                <a:cubicBezTo>
                  <a:pt x="1572200" y="1960263"/>
                  <a:pt x="1539082" y="1987355"/>
                  <a:pt x="1536072" y="1993375"/>
                </a:cubicBezTo>
                <a:cubicBezTo>
                  <a:pt x="1533061" y="1990365"/>
                  <a:pt x="1545104" y="1969294"/>
                  <a:pt x="1533061" y="1972304"/>
                </a:cubicBezTo>
                <a:cubicBezTo>
                  <a:pt x="1490911" y="2002406"/>
                  <a:pt x="1457793" y="2041539"/>
                  <a:pt x="1466825" y="2044549"/>
                </a:cubicBezTo>
                <a:cubicBezTo>
                  <a:pt x="1466825" y="2044549"/>
                  <a:pt x="1466825" y="2044549"/>
                  <a:pt x="1527040" y="1993375"/>
                </a:cubicBezTo>
                <a:cubicBezTo>
                  <a:pt x="1533061" y="1999396"/>
                  <a:pt x="1484890" y="2032508"/>
                  <a:pt x="1490911" y="2035518"/>
                </a:cubicBezTo>
                <a:cubicBezTo>
                  <a:pt x="1490911" y="2035518"/>
                  <a:pt x="1490911" y="2035518"/>
                  <a:pt x="1430697" y="2074651"/>
                </a:cubicBezTo>
                <a:cubicBezTo>
                  <a:pt x="1436718" y="2068630"/>
                  <a:pt x="1460804" y="2053579"/>
                  <a:pt x="1448761" y="2056590"/>
                </a:cubicBezTo>
                <a:cubicBezTo>
                  <a:pt x="1421665" y="2074651"/>
                  <a:pt x="1433708" y="2062610"/>
                  <a:pt x="1415643" y="2071641"/>
                </a:cubicBezTo>
                <a:cubicBezTo>
                  <a:pt x="1430697" y="2056590"/>
                  <a:pt x="1448761" y="2032508"/>
                  <a:pt x="1466825" y="2011437"/>
                </a:cubicBezTo>
                <a:cubicBezTo>
                  <a:pt x="1448761" y="2020467"/>
                  <a:pt x="1430697" y="2032508"/>
                  <a:pt x="1415643" y="2044549"/>
                </a:cubicBezTo>
                <a:cubicBezTo>
                  <a:pt x="1403600" y="2062610"/>
                  <a:pt x="1394568" y="2080671"/>
                  <a:pt x="1391558" y="2086692"/>
                </a:cubicBezTo>
                <a:cubicBezTo>
                  <a:pt x="1367472" y="2101743"/>
                  <a:pt x="1367472" y="2083681"/>
                  <a:pt x="1370482" y="2077661"/>
                </a:cubicBezTo>
                <a:cubicBezTo>
                  <a:pt x="1325322" y="2107763"/>
                  <a:pt x="1337365" y="2122814"/>
                  <a:pt x="1289193" y="2152916"/>
                </a:cubicBezTo>
                <a:cubicBezTo>
                  <a:pt x="1289193" y="2152916"/>
                  <a:pt x="1289193" y="2152916"/>
                  <a:pt x="1310268" y="2143885"/>
                </a:cubicBezTo>
                <a:cubicBezTo>
                  <a:pt x="1298225" y="2152916"/>
                  <a:pt x="1259086" y="2173987"/>
                  <a:pt x="1265108" y="2173987"/>
                </a:cubicBezTo>
                <a:cubicBezTo>
                  <a:pt x="1253065" y="2176998"/>
                  <a:pt x="1238011" y="2173987"/>
                  <a:pt x="1247043" y="2167967"/>
                </a:cubicBezTo>
                <a:cubicBezTo>
                  <a:pt x="1247043" y="2167967"/>
                  <a:pt x="1247043" y="2167967"/>
                  <a:pt x="1213926" y="2204089"/>
                </a:cubicBezTo>
                <a:cubicBezTo>
                  <a:pt x="1219947" y="2198069"/>
                  <a:pt x="1210915" y="2192049"/>
                  <a:pt x="1210915" y="2189038"/>
                </a:cubicBezTo>
                <a:cubicBezTo>
                  <a:pt x="1192850" y="2198069"/>
                  <a:pt x="1189840" y="2216130"/>
                  <a:pt x="1201883" y="2213120"/>
                </a:cubicBezTo>
                <a:cubicBezTo>
                  <a:pt x="1165754" y="2225161"/>
                  <a:pt x="1174786" y="2225161"/>
                  <a:pt x="1144679" y="2231181"/>
                </a:cubicBezTo>
                <a:cubicBezTo>
                  <a:pt x="1135647" y="2240212"/>
                  <a:pt x="1150701" y="2243222"/>
                  <a:pt x="1159733" y="2240212"/>
                </a:cubicBezTo>
                <a:cubicBezTo>
                  <a:pt x="1138658" y="2255263"/>
                  <a:pt x="1123604" y="2261283"/>
                  <a:pt x="1114572" y="2267304"/>
                </a:cubicBezTo>
                <a:cubicBezTo>
                  <a:pt x="1135647" y="2249242"/>
                  <a:pt x="1126615" y="2243222"/>
                  <a:pt x="1117583" y="2237202"/>
                </a:cubicBezTo>
                <a:cubicBezTo>
                  <a:pt x="1108551" y="2240212"/>
                  <a:pt x="1102529" y="2246232"/>
                  <a:pt x="1093497" y="2252253"/>
                </a:cubicBezTo>
                <a:cubicBezTo>
                  <a:pt x="1093497" y="2252253"/>
                  <a:pt x="1093497" y="2252253"/>
                  <a:pt x="1051347" y="2303426"/>
                </a:cubicBezTo>
                <a:cubicBezTo>
                  <a:pt x="1054358" y="2300416"/>
                  <a:pt x="1054358" y="2288375"/>
                  <a:pt x="1054358" y="2285365"/>
                </a:cubicBezTo>
                <a:cubicBezTo>
                  <a:pt x="1052100" y="2296653"/>
                  <a:pt x="1002423" y="2329953"/>
                  <a:pt x="958674" y="2356057"/>
                </a:cubicBezTo>
                <a:lnTo>
                  <a:pt x="924734" y="2375351"/>
                </a:lnTo>
                <a:lnTo>
                  <a:pt x="923768" y="2373460"/>
                </a:lnTo>
                <a:cubicBezTo>
                  <a:pt x="918499" y="2374683"/>
                  <a:pt x="905704" y="2380609"/>
                  <a:pt x="894414" y="2387100"/>
                </a:cubicBezTo>
                <a:lnTo>
                  <a:pt x="881427" y="2395632"/>
                </a:lnTo>
                <a:lnTo>
                  <a:pt x="872539" y="2399847"/>
                </a:lnTo>
                <a:cubicBezTo>
                  <a:pt x="857721" y="2410853"/>
                  <a:pt x="852640" y="2426092"/>
                  <a:pt x="825544" y="2432865"/>
                </a:cubicBezTo>
                <a:cubicBezTo>
                  <a:pt x="855651" y="2417814"/>
                  <a:pt x="858662" y="2411793"/>
                  <a:pt x="855651" y="2408783"/>
                </a:cubicBezTo>
                <a:cubicBezTo>
                  <a:pt x="834576" y="2426844"/>
                  <a:pt x="780383" y="2450926"/>
                  <a:pt x="795437" y="2456946"/>
                </a:cubicBezTo>
                <a:cubicBezTo>
                  <a:pt x="780383" y="2462967"/>
                  <a:pt x="768340" y="2471997"/>
                  <a:pt x="768340" y="2465977"/>
                </a:cubicBezTo>
                <a:cubicBezTo>
                  <a:pt x="768340" y="2465977"/>
                  <a:pt x="768340" y="2465977"/>
                  <a:pt x="714147" y="2502099"/>
                </a:cubicBezTo>
                <a:cubicBezTo>
                  <a:pt x="717158" y="2499089"/>
                  <a:pt x="720169" y="2493069"/>
                  <a:pt x="705115" y="2502099"/>
                </a:cubicBezTo>
                <a:cubicBezTo>
                  <a:pt x="735222" y="2487048"/>
                  <a:pt x="759308" y="2459957"/>
                  <a:pt x="780383" y="2456946"/>
                </a:cubicBezTo>
                <a:cubicBezTo>
                  <a:pt x="777372" y="2450926"/>
                  <a:pt x="765329" y="2453936"/>
                  <a:pt x="774362" y="2438885"/>
                </a:cubicBezTo>
                <a:cubicBezTo>
                  <a:pt x="717158" y="2475008"/>
                  <a:pt x="690062" y="2505109"/>
                  <a:pt x="656944" y="2532201"/>
                </a:cubicBezTo>
                <a:cubicBezTo>
                  <a:pt x="656944" y="2532201"/>
                  <a:pt x="656944" y="2532201"/>
                  <a:pt x="602751" y="2556283"/>
                </a:cubicBezTo>
                <a:cubicBezTo>
                  <a:pt x="602751" y="2556283"/>
                  <a:pt x="602751" y="2556283"/>
                  <a:pt x="599740" y="2559293"/>
                </a:cubicBezTo>
                <a:cubicBezTo>
                  <a:pt x="599740" y="2559293"/>
                  <a:pt x="599740" y="2559293"/>
                  <a:pt x="587697" y="2559293"/>
                </a:cubicBezTo>
                <a:cubicBezTo>
                  <a:pt x="581676" y="2562303"/>
                  <a:pt x="578665" y="2568324"/>
                  <a:pt x="575655" y="2568324"/>
                </a:cubicBezTo>
                <a:cubicBezTo>
                  <a:pt x="575655" y="2568324"/>
                  <a:pt x="575655" y="2565313"/>
                  <a:pt x="578665" y="2562303"/>
                </a:cubicBezTo>
                <a:cubicBezTo>
                  <a:pt x="572644" y="2565313"/>
                  <a:pt x="566622" y="2568324"/>
                  <a:pt x="566622" y="2571334"/>
                </a:cubicBezTo>
                <a:cubicBezTo>
                  <a:pt x="560601" y="2568324"/>
                  <a:pt x="569633" y="2559293"/>
                  <a:pt x="575655" y="2550262"/>
                </a:cubicBezTo>
                <a:cubicBezTo>
                  <a:pt x="581676" y="2547252"/>
                  <a:pt x="587697" y="2547252"/>
                  <a:pt x="593719" y="2547252"/>
                </a:cubicBezTo>
                <a:cubicBezTo>
                  <a:pt x="599740" y="2541232"/>
                  <a:pt x="602751" y="2535211"/>
                  <a:pt x="599740" y="2532201"/>
                </a:cubicBezTo>
                <a:cubicBezTo>
                  <a:pt x="593719" y="2538222"/>
                  <a:pt x="587697" y="2541232"/>
                  <a:pt x="581676" y="2544242"/>
                </a:cubicBezTo>
                <a:cubicBezTo>
                  <a:pt x="578665" y="2547252"/>
                  <a:pt x="578665" y="2547252"/>
                  <a:pt x="575655" y="2550262"/>
                </a:cubicBezTo>
                <a:cubicBezTo>
                  <a:pt x="575655" y="2550262"/>
                  <a:pt x="572644" y="2550262"/>
                  <a:pt x="569633" y="2550262"/>
                </a:cubicBezTo>
                <a:cubicBezTo>
                  <a:pt x="572644" y="2550262"/>
                  <a:pt x="575655" y="2547252"/>
                  <a:pt x="575655" y="2547252"/>
                </a:cubicBezTo>
                <a:cubicBezTo>
                  <a:pt x="575655" y="2547252"/>
                  <a:pt x="572644" y="2547252"/>
                  <a:pt x="572644" y="2547252"/>
                </a:cubicBezTo>
                <a:cubicBezTo>
                  <a:pt x="572644" y="2550262"/>
                  <a:pt x="569633" y="2550262"/>
                  <a:pt x="566622" y="2550262"/>
                </a:cubicBezTo>
                <a:cubicBezTo>
                  <a:pt x="569633" y="2550262"/>
                  <a:pt x="569633" y="2550262"/>
                  <a:pt x="569633" y="2550262"/>
                </a:cubicBezTo>
                <a:cubicBezTo>
                  <a:pt x="548558" y="2568324"/>
                  <a:pt x="521462" y="2589395"/>
                  <a:pt x="548558" y="2583375"/>
                </a:cubicBezTo>
                <a:cubicBezTo>
                  <a:pt x="548558" y="2583375"/>
                  <a:pt x="548558" y="2583375"/>
                  <a:pt x="515440" y="2595415"/>
                </a:cubicBezTo>
                <a:cubicBezTo>
                  <a:pt x="482323" y="2622507"/>
                  <a:pt x="488344" y="2616487"/>
                  <a:pt x="446194" y="2643579"/>
                </a:cubicBezTo>
                <a:cubicBezTo>
                  <a:pt x="440173" y="2643579"/>
                  <a:pt x="452215" y="2634548"/>
                  <a:pt x="443183" y="2637558"/>
                </a:cubicBezTo>
                <a:cubicBezTo>
                  <a:pt x="413076" y="2661640"/>
                  <a:pt x="358883" y="2667660"/>
                  <a:pt x="352862" y="2676691"/>
                </a:cubicBezTo>
                <a:cubicBezTo>
                  <a:pt x="352862" y="2679701"/>
                  <a:pt x="349851" y="2679701"/>
                  <a:pt x="349851" y="2679701"/>
                </a:cubicBezTo>
                <a:cubicBezTo>
                  <a:pt x="349851" y="2679701"/>
                  <a:pt x="349851" y="2679701"/>
                  <a:pt x="331787" y="2649599"/>
                </a:cubicBezTo>
                <a:cubicBezTo>
                  <a:pt x="349851" y="2637558"/>
                  <a:pt x="334798" y="2640569"/>
                  <a:pt x="349851" y="2628528"/>
                </a:cubicBezTo>
                <a:cubicBezTo>
                  <a:pt x="346841" y="2631538"/>
                  <a:pt x="346841" y="2631538"/>
                  <a:pt x="352862" y="2631538"/>
                </a:cubicBezTo>
                <a:cubicBezTo>
                  <a:pt x="352862" y="2631538"/>
                  <a:pt x="352862" y="2631538"/>
                  <a:pt x="367916" y="2613477"/>
                </a:cubicBezTo>
                <a:cubicBezTo>
                  <a:pt x="376948" y="2610467"/>
                  <a:pt x="352862" y="2628528"/>
                  <a:pt x="373937" y="2616487"/>
                </a:cubicBezTo>
                <a:cubicBezTo>
                  <a:pt x="392001" y="2604446"/>
                  <a:pt x="404044" y="2592405"/>
                  <a:pt x="419098" y="2583375"/>
                </a:cubicBezTo>
                <a:cubicBezTo>
                  <a:pt x="431140" y="2571334"/>
                  <a:pt x="443183" y="2565313"/>
                  <a:pt x="458237" y="2556283"/>
                </a:cubicBezTo>
                <a:cubicBezTo>
                  <a:pt x="497376" y="2526181"/>
                  <a:pt x="434151" y="2559293"/>
                  <a:pt x="470280" y="2535211"/>
                </a:cubicBezTo>
                <a:cubicBezTo>
                  <a:pt x="476301" y="2535211"/>
                  <a:pt x="485333" y="2535211"/>
                  <a:pt x="506408" y="2520160"/>
                </a:cubicBezTo>
                <a:cubicBezTo>
                  <a:pt x="515440" y="2511130"/>
                  <a:pt x="512430" y="2508120"/>
                  <a:pt x="530494" y="2493069"/>
                </a:cubicBezTo>
                <a:cubicBezTo>
                  <a:pt x="530494" y="2493069"/>
                  <a:pt x="530494" y="2493069"/>
                  <a:pt x="533505" y="2499089"/>
                </a:cubicBezTo>
                <a:cubicBezTo>
                  <a:pt x="551569" y="2487048"/>
                  <a:pt x="566622" y="2475008"/>
                  <a:pt x="569633" y="2478018"/>
                </a:cubicBezTo>
                <a:cubicBezTo>
                  <a:pt x="581676" y="2465977"/>
                  <a:pt x="590708" y="2456946"/>
                  <a:pt x="599740" y="2453936"/>
                </a:cubicBezTo>
                <a:cubicBezTo>
                  <a:pt x="623826" y="2429855"/>
                  <a:pt x="569633" y="2456946"/>
                  <a:pt x="563612" y="2456946"/>
                </a:cubicBezTo>
                <a:cubicBezTo>
                  <a:pt x="593719" y="2441895"/>
                  <a:pt x="608772" y="2426844"/>
                  <a:pt x="629847" y="2420824"/>
                </a:cubicBezTo>
                <a:cubicBezTo>
                  <a:pt x="620815" y="2429855"/>
                  <a:pt x="614794" y="2435875"/>
                  <a:pt x="608772" y="2441895"/>
                </a:cubicBezTo>
                <a:cubicBezTo>
                  <a:pt x="662965" y="2411793"/>
                  <a:pt x="647912" y="2396742"/>
                  <a:pt x="681030" y="2390722"/>
                </a:cubicBezTo>
                <a:cubicBezTo>
                  <a:pt x="662965" y="2402763"/>
                  <a:pt x="644901" y="2423834"/>
                  <a:pt x="656944" y="2417814"/>
                </a:cubicBezTo>
                <a:cubicBezTo>
                  <a:pt x="656944" y="2417814"/>
                  <a:pt x="656944" y="2417814"/>
                  <a:pt x="681030" y="2396742"/>
                </a:cubicBezTo>
                <a:cubicBezTo>
                  <a:pt x="684040" y="2396742"/>
                  <a:pt x="665976" y="2408783"/>
                  <a:pt x="681030" y="2402763"/>
                </a:cubicBezTo>
                <a:cubicBezTo>
                  <a:pt x="687051" y="2393732"/>
                  <a:pt x="699094" y="2381691"/>
                  <a:pt x="702105" y="2372661"/>
                </a:cubicBezTo>
                <a:cubicBezTo>
                  <a:pt x="717158" y="2363630"/>
                  <a:pt x="729201" y="2351589"/>
                  <a:pt x="741244" y="2339548"/>
                </a:cubicBezTo>
                <a:cubicBezTo>
                  <a:pt x="738233" y="2345569"/>
                  <a:pt x="738233" y="2345569"/>
                  <a:pt x="744254" y="2342559"/>
                </a:cubicBezTo>
                <a:cubicBezTo>
                  <a:pt x="744254" y="2342559"/>
                  <a:pt x="744254" y="2342559"/>
                  <a:pt x="771351" y="2315467"/>
                </a:cubicBezTo>
                <a:lnTo>
                  <a:pt x="771551" y="2316132"/>
                </a:lnTo>
                <a:lnTo>
                  <a:pt x="772480" y="2319230"/>
                </a:lnTo>
                <a:cubicBezTo>
                  <a:pt x="775867" y="2317725"/>
                  <a:pt x="781889" y="2313962"/>
                  <a:pt x="789415" y="2309446"/>
                </a:cubicBezTo>
                <a:cubicBezTo>
                  <a:pt x="816512" y="2289128"/>
                  <a:pt x="813124" y="2277275"/>
                  <a:pt x="823709" y="2266269"/>
                </a:cubicBezTo>
                <a:lnTo>
                  <a:pt x="832132" y="2260779"/>
                </a:lnTo>
                <a:lnTo>
                  <a:pt x="831565" y="2261283"/>
                </a:lnTo>
                <a:cubicBezTo>
                  <a:pt x="831565" y="2261283"/>
                  <a:pt x="831565" y="2261283"/>
                  <a:pt x="849629" y="2252253"/>
                </a:cubicBezTo>
                <a:cubicBezTo>
                  <a:pt x="840597" y="2237202"/>
                  <a:pt x="933929" y="2180008"/>
                  <a:pt x="924897" y="2164957"/>
                </a:cubicBezTo>
                <a:cubicBezTo>
                  <a:pt x="951994" y="2152916"/>
                  <a:pt x="930919" y="2167967"/>
                  <a:pt x="906833" y="2195059"/>
                </a:cubicBezTo>
                <a:cubicBezTo>
                  <a:pt x="906833" y="2195059"/>
                  <a:pt x="906833" y="2195059"/>
                  <a:pt x="933929" y="2180008"/>
                </a:cubicBezTo>
                <a:cubicBezTo>
                  <a:pt x="924897" y="2189038"/>
                  <a:pt x="915865" y="2192049"/>
                  <a:pt x="906833" y="2201079"/>
                </a:cubicBezTo>
                <a:cubicBezTo>
                  <a:pt x="939951" y="2183018"/>
                  <a:pt x="964036" y="2152916"/>
                  <a:pt x="976079" y="2137865"/>
                </a:cubicBezTo>
                <a:cubicBezTo>
                  <a:pt x="988122" y="2128834"/>
                  <a:pt x="976079" y="2152916"/>
                  <a:pt x="1006186" y="2125824"/>
                </a:cubicBezTo>
                <a:cubicBezTo>
                  <a:pt x="1048336" y="2086692"/>
                  <a:pt x="988122" y="2122814"/>
                  <a:pt x="1015219" y="2098732"/>
                </a:cubicBezTo>
                <a:cubicBezTo>
                  <a:pt x="1015219" y="2098732"/>
                  <a:pt x="1015219" y="2098732"/>
                  <a:pt x="1039304" y="2089702"/>
                </a:cubicBezTo>
                <a:cubicBezTo>
                  <a:pt x="1069411" y="2056590"/>
                  <a:pt x="1096508" y="2038528"/>
                  <a:pt x="1126615" y="2014447"/>
                </a:cubicBezTo>
                <a:cubicBezTo>
                  <a:pt x="1132636" y="2008426"/>
                  <a:pt x="1135647" y="2005416"/>
                  <a:pt x="1135647" y="2002406"/>
                </a:cubicBezTo>
                <a:cubicBezTo>
                  <a:pt x="1168765" y="1978324"/>
                  <a:pt x="1192850" y="1942202"/>
                  <a:pt x="1216936" y="1924141"/>
                </a:cubicBezTo>
                <a:cubicBezTo>
                  <a:pt x="1213926" y="1930161"/>
                  <a:pt x="1235000" y="1915110"/>
                  <a:pt x="1238011" y="1915110"/>
                </a:cubicBezTo>
                <a:cubicBezTo>
                  <a:pt x="1238011" y="1915110"/>
                  <a:pt x="1238011" y="1915110"/>
                  <a:pt x="1277150" y="1875978"/>
                </a:cubicBezTo>
                <a:cubicBezTo>
                  <a:pt x="1259086" y="1894039"/>
                  <a:pt x="1265108" y="1897049"/>
                  <a:pt x="1265108" y="1903069"/>
                </a:cubicBezTo>
                <a:cubicBezTo>
                  <a:pt x="1277150" y="1891029"/>
                  <a:pt x="1280161" y="1885008"/>
                  <a:pt x="1289193" y="1875978"/>
                </a:cubicBezTo>
                <a:cubicBezTo>
                  <a:pt x="1283172" y="1881998"/>
                  <a:pt x="1280161" y="1888018"/>
                  <a:pt x="1289193" y="1881998"/>
                </a:cubicBezTo>
                <a:cubicBezTo>
                  <a:pt x="1289193" y="1881998"/>
                  <a:pt x="1289193" y="1881998"/>
                  <a:pt x="1325322" y="1839855"/>
                </a:cubicBezTo>
                <a:lnTo>
                  <a:pt x="1319906" y="1842901"/>
                </a:lnTo>
                <a:lnTo>
                  <a:pt x="1336612" y="1827814"/>
                </a:lnTo>
                <a:cubicBezTo>
                  <a:pt x="1345644" y="1819536"/>
                  <a:pt x="1355429" y="1811258"/>
                  <a:pt x="1364461" y="1806743"/>
                </a:cubicBezTo>
                <a:cubicBezTo>
                  <a:pt x="1364461" y="1806743"/>
                  <a:pt x="1358440" y="1812763"/>
                  <a:pt x="1358440" y="1815773"/>
                </a:cubicBezTo>
                <a:cubicBezTo>
                  <a:pt x="1343386" y="1824804"/>
                  <a:pt x="1337365" y="1833835"/>
                  <a:pt x="1334354" y="1842865"/>
                </a:cubicBezTo>
                <a:cubicBezTo>
                  <a:pt x="1361450" y="1815773"/>
                  <a:pt x="1343386" y="1836845"/>
                  <a:pt x="1358440" y="1827814"/>
                </a:cubicBezTo>
                <a:cubicBezTo>
                  <a:pt x="1379515" y="1809753"/>
                  <a:pt x="1382525" y="1794702"/>
                  <a:pt x="1376504" y="1797712"/>
                </a:cubicBezTo>
                <a:cubicBezTo>
                  <a:pt x="1400590" y="1779651"/>
                  <a:pt x="1409622" y="1773631"/>
                  <a:pt x="1427686" y="1746539"/>
                </a:cubicBezTo>
                <a:cubicBezTo>
                  <a:pt x="1427686" y="1746539"/>
                  <a:pt x="1427686" y="1746539"/>
                  <a:pt x="1427686" y="1755569"/>
                </a:cubicBezTo>
                <a:cubicBezTo>
                  <a:pt x="1427686" y="1755569"/>
                  <a:pt x="1427686" y="1755569"/>
                  <a:pt x="1448761" y="1734498"/>
                </a:cubicBezTo>
                <a:cubicBezTo>
                  <a:pt x="1448761" y="1734498"/>
                  <a:pt x="1448761" y="1734498"/>
                  <a:pt x="1436718" y="1758580"/>
                </a:cubicBezTo>
                <a:cubicBezTo>
                  <a:pt x="1481879" y="1722457"/>
                  <a:pt x="1436718" y="1740518"/>
                  <a:pt x="1487900" y="1701386"/>
                </a:cubicBezTo>
                <a:cubicBezTo>
                  <a:pt x="1487900" y="1701386"/>
                  <a:pt x="1487900" y="1701386"/>
                  <a:pt x="1490911" y="1707406"/>
                </a:cubicBezTo>
                <a:cubicBezTo>
                  <a:pt x="1505964" y="1689345"/>
                  <a:pt x="1505964" y="1677304"/>
                  <a:pt x="1524029" y="1668274"/>
                </a:cubicBezTo>
                <a:cubicBezTo>
                  <a:pt x="1539082" y="1650212"/>
                  <a:pt x="1490911" y="1689345"/>
                  <a:pt x="1530050" y="1650212"/>
                </a:cubicBezTo>
                <a:cubicBezTo>
                  <a:pt x="1539082" y="1647202"/>
                  <a:pt x="1557147" y="1635161"/>
                  <a:pt x="1569190" y="1626131"/>
                </a:cubicBezTo>
                <a:cubicBezTo>
                  <a:pt x="1578222" y="1614090"/>
                  <a:pt x="1560157" y="1626131"/>
                  <a:pt x="1551125" y="1635161"/>
                </a:cubicBezTo>
                <a:cubicBezTo>
                  <a:pt x="1605318" y="1580978"/>
                  <a:pt x="1599297" y="1617100"/>
                  <a:pt x="1647468" y="1562917"/>
                </a:cubicBezTo>
                <a:cubicBezTo>
                  <a:pt x="1636930" y="1568937"/>
                  <a:pt x="1639188" y="1562917"/>
                  <a:pt x="1638436" y="1560659"/>
                </a:cubicBezTo>
                <a:lnTo>
                  <a:pt x="1633309" y="1562008"/>
                </a:lnTo>
                <a:lnTo>
                  <a:pt x="1644458" y="1552381"/>
                </a:lnTo>
                <a:cubicBezTo>
                  <a:pt x="1656500" y="1544103"/>
                  <a:pt x="1668543" y="1535825"/>
                  <a:pt x="1677575" y="1523784"/>
                </a:cubicBezTo>
                <a:cubicBezTo>
                  <a:pt x="1677575" y="1523784"/>
                  <a:pt x="1677575" y="1523784"/>
                  <a:pt x="1668543" y="1541845"/>
                </a:cubicBezTo>
                <a:cubicBezTo>
                  <a:pt x="1674564" y="1532815"/>
                  <a:pt x="1683596" y="1523784"/>
                  <a:pt x="1686607" y="1520774"/>
                </a:cubicBezTo>
                <a:cubicBezTo>
                  <a:pt x="1686607" y="1520774"/>
                  <a:pt x="1686607" y="1520774"/>
                  <a:pt x="1689618" y="1526794"/>
                </a:cubicBezTo>
                <a:cubicBezTo>
                  <a:pt x="1710693" y="1493682"/>
                  <a:pt x="1743811" y="1481641"/>
                  <a:pt x="1749832" y="1457560"/>
                </a:cubicBezTo>
                <a:cubicBezTo>
                  <a:pt x="1746822" y="1475621"/>
                  <a:pt x="1770907" y="1439498"/>
                  <a:pt x="1782950" y="1430468"/>
                </a:cubicBezTo>
                <a:cubicBezTo>
                  <a:pt x="1764886" y="1457560"/>
                  <a:pt x="1719725" y="1490672"/>
                  <a:pt x="1722736" y="1499702"/>
                </a:cubicBezTo>
                <a:cubicBezTo>
                  <a:pt x="1734779" y="1493682"/>
                  <a:pt x="1740800" y="1481641"/>
                  <a:pt x="1752843" y="1472611"/>
                </a:cubicBezTo>
                <a:cubicBezTo>
                  <a:pt x="1746822" y="1481641"/>
                  <a:pt x="1737789" y="1493682"/>
                  <a:pt x="1737789" y="1496692"/>
                </a:cubicBezTo>
                <a:cubicBezTo>
                  <a:pt x="1773918" y="1469600"/>
                  <a:pt x="1785961" y="1442509"/>
                  <a:pt x="1807036" y="1421437"/>
                </a:cubicBezTo>
                <a:cubicBezTo>
                  <a:pt x="1807036" y="1421437"/>
                  <a:pt x="1807036" y="1421437"/>
                  <a:pt x="1770907" y="1457560"/>
                </a:cubicBezTo>
                <a:cubicBezTo>
                  <a:pt x="1767896" y="1448529"/>
                  <a:pt x="1785961" y="1439498"/>
                  <a:pt x="1791982" y="1424447"/>
                </a:cubicBezTo>
                <a:cubicBezTo>
                  <a:pt x="1813057" y="1412407"/>
                  <a:pt x="1822089" y="1394345"/>
                  <a:pt x="1840154" y="1382305"/>
                </a:cubicBezTo>
                <a:cubicBezTo>
                  <a:pt x="1837143" y="1385315"/>
                  <a:pt x="1837143" y="1385315"/>
                  <a:pt x="1834132" y="1391335"/>
                </a:cubicBezTo>
                <a:cubicBezTo>
                  <a:pt x="1873271" y="1352202"/>
                  <a:pt x="1894346" y="1352202"/>
                  <a:pt x="1912411" y="1340162"/>
                </a:cubicBezTo>
                <a:cubicBezTo>
                  <a:pt x="1927464" y="1325111"/>
                  <a:pt x="1954561" y="1295009"/>
                  <a:pt x="1939507" y="1301029"/>
                </a:cubicBezTo>
                <a:cubicBezTo>
                  <a:pt x="1951550" y="1285978"/>
                  <a:pt x="1888325" y="1352202"/>
                  <a:pt x="1903378" y="1322100"/>
                </a:cubicBezTo>
                <a:cubicBezTo>
                  <a:pt x="1936496" y="1310060"/>
                  <a:pt x="1945528" y="1273937"/>
                  <a:pt x="2002732" y="1234805"/>
                </a:cubicBezTo>
                <a:cubicBezTo>
                  <a:pt x="1984668" y="1258886"/>
                  <a:pt x="2020796" y="1228784"/>
                  <a:pt x="2005743" y="1249856"/>
                </a:cubicBezTo>
                <a:cubicBezTo>
                  <a:pt x="2026818" y="1225774"/>
                  <a:pt x="2026818" y="1225774"/>
                  <a:pt x="2035850" y="1210723"/>
                </a:cubicBezTo>
                <a:cubicBezTo>
                  <a:pt x="2035850" y="1210723"/>
                  <a:pt x="2035850" y="1210723"/>
                  <a:pt x="2044882" y="1207713"/>
                </a:cubicBezTo>
                <a:cubicBezTo>
                  <a:pt x="2068968" y="1171590"/>
                  <a:pt x="2047893" y="1195672"/>
                  <a:pt x="2090043" y="1147509"/>
                </a:cubicBezTo>
                <a:cubicBezTo>
                  <a:pt x="2074989" y="1165570"/>
                  <a:pt x="2114128" y="1135468"/>
                  <a:pt x="2102085" y="1147509"/>
                </a:cubicBezTo>
                <a:cubicBezTo>
                  <a:pt x="2117139" y="1135468"/>
                  <a:pt x="2129182" y="1123427"/>
                  <a:pt x="2135203" y="1111386"/>
                </a:cubicBezTo>
                <a:cubicBezTo>
                  <a:pt x="2135203" y="1111386"/>
                  <a:pt x="2135203" y="1111386"/>
                  <a:pt x="2135203" y="1114397"/>
                </a:cubicBezTo>
                <a:cubicBezTo>
                  <a:pt x="2180364" y="1069244"/>
                  <a:pt x="2177353" y="1081284"/>
                  <a:pt x="2216492" y="1039142"/>
                </a:cubicBezTo>
                <a:cubicBezTo>
                  <a:pt x="2216492" y="1039142"/>
                  <a:pt x="2216492" y="1039142"/>
                  <a:pt x="2210471" y="1039142"/>
                </a:cubicBezTo>
                <a:cubicBezTo>
                  <a:pt x="2236062" y="1010545"/>
                  <a:pt x="2267674" y="980443"/>
                  <a:pt x="2299663" y="949964"/>
                </a:cubicBezTo>
                <a:lnTo>
                  <a:pt x="2373055" y="876585"/>
                </a:lnTo>
                <a:lnTo>
                  <a:pt x="2373050" y="876591"/>
                </a:lnTo>
                <a:cubicBezTo>
                  <a:pt x="2391114" y="858529"/>
                  <a:pt x="2391114" y="858529"/>
                  <a:pt x="2391114" y="858529"/>
                </a:cubicBezTo>
                <a:lnTo>
                  <a:pt x="2373055" y="876585"/>
                </a:lnTo>
                <a:lnTo>
                  <a:pt x="2382788" y="866431"/>
                </a:lnTo>
                <a:cubicBezTo>
                  <a:pt x="2395066" y="853450"/>
                  <a:pt x="2413694" y="833695"/>
                  <a:pt x="2427242" y="822407"/>
                </a:cubicBezTo>
                <a:cubicBezTo>
                  <a:pt x="2424232" y="825417"/>
                  <a:pt x="2418210" y="834448"/>
                  <a:pt x="2415200" y="837458"/>
                </a:cubicBezTo>
                <a:cubicBezTo>
                  <a:pt x="2418210" y="837458"/>
                  <a:pt x="2427242" y="834448"/>
                  <a:pt x="2442296" y="822407"/>
                </a:cubicBezTo>
                <a:cubicBezTo>
                  <a:pt x="2442296" y="822407"/>
                  <a:pt x="2442296" y="822407"/>
                  <a:pt x="2445306" y="813376"/>
                </a:cubicBezTo>
                <a:cubicBezTo>
                  <a:pt x="2445306" y="813376"/>
                  <a:pt x="2445306" y="813376"/>
                  <a:pt x="2451328" y="810366"/>
                </a:cubicBezTo>
                <a:cubicBezTo>
                  <a:pt x="2475414" y="789295"/>
                  <a:pt x="2442296" y="810366"/>
                  <a:pt x="2463371" y="792305"/>
                </a:cubicBezTo>
                <a:cubicBezTo>
                  <a:pt x="2484446" y="789295"/>
                  <a:pt x="2556703" y="705009"/>
                  <a:pt x="2583799" y="695979"/>
                </a:cubicBezTo>
                <a:cubicBezTo>
                  <a:pt x="2589821" y="674907"/>
                  <a:pt x="2541649" y="732101"/>
                  <a:pt x="2550682" y="711030"/>
                </a:cubicBezTo>
                <a:cubicBezTo>
                  <a:pt x="2559714" y="708019"/>
                  <a:pt x="2562724" y="705009"/>
                  <a:pt x="2577778" y="692968"/>
                </a:cubicBezTo>
                <a:cubicBezTo>
                  <a:pt x="2577778" y="692968"/>
                  <a:pt x="2577778" y="692968"/>
                  <a:pt x="2568746" y="692968"/>
                </a:cubicBezTo>
                <a:cubicBezTo>
                  <a:pt x="2634982" y="632764"/>
                  <a:pt x="2662078" y="614703"/>
                  <a:pt x="2719281" y="557509"/>
                </a:cubicBezTo>
                <a:cubicBezTo>
                  <a:pt x="2719281" y="557509"/>
                  <a:pt x="2719281" y="557509"/>
                  <a:pt x="2716270" y="560520"/>
                </a:cubicBezTo>
                <a:cubicBezTo>
                  <a:pt x="2740356" y="542458"/>
                  <a:pt x="2749388" y="530418"/>
                  <a:pt x="2755410" y="518377"/>
                </a:cubicBezTo>
                <a:cubicBezTo>
                  <a:pt x="2761431" y="518377"/>
                  <a:pt x="2746378" y="533428"/>
                  <a:pt x="2758420" y="527407"/>
                </a:cubicBezTo>
                <a:cubicBezTo>
                  <a:pt x="2782506" y="482254"/>
                  <a:pt x="2836700" y="464193"/>
                  <a:pt x="2851752" y="437101"/>
                </a:cubicBezTo>
                <a:cubicBezTo>
                  <a:pt x="2851752" y="440111"/>
                  <a:pt x="2863796" y="437101"/>
                  <a:pt x="2875838" y="431081"/>
                </a:cubicBezTo>
                <a:cubicBezTo>
                  <a:pt x="2905946" y="403989"/>
                  <a:pt x="2921000" y="388938"/>
                  <a:pt x="2921000" y="388938"/>
                </a:cubicBezTo>
                <a:close/>
                <a:moveTo>
                  <a:pt x="2887662" y="376238"/>
                </a:moveTo>
                <a:cubicBezTo>
                  <a:pt x="2887662" y="379149"/>
                  <a:pt x="2894012" y="376238"/>
                  <a:pt x="2890836" y="384970"/>
                </a:cubicBezTo>
                <a:cubicBezTo>
                  <a:pt x="2894012" y="384970"/>
                  <a:pt x="2884488" y="393701"/>
                  <a:pt x="2887662" y="376238"/>
                </a:cubicBezTo>
                <a:close/>
                <a:moveTo>
                  <a:pt x="2324099" y="141288"/>
                </a:moveTo>
                <a:lnTo>
                  <a:pt x="2306637" y="150813"/>
                </a:lnTo>
                <a:lnTo>
                  <a:pt x="2312987" y="144463"/>
                </a:lnTo>
                <a:close/>
                <a:moveTo>
                  <a:pt x="2347912" y="117475"/>
                </a:moveTo>
                <a:cubicBezTo>
                  <a:pt x="2347912" y="117475"/>
                  <a:pt x="2347912" y="117475"/>
                  <a:pt x="2342356" y="130175"/>
                </a:cubicBezTo>
                <a:lnTo>
                  <a:pt x="2336800" y="123825"/>
                </a:lnTo>
                <a:cubicBezTo>
                  <a:pt x="2339578" y="123825"/>
                  <a:pt x="2345134" y="120650"/>
                  <a:pt x="2347912" y="117475"/>
                </a:cubicBezTo>
                <a:close/>
                <a:moveTo>
                  <a:pt x="2339974" y="100013"/>
                </a:moveTo>
                <a:cubicBezTo>
                  <a:pt x="2330941" y="109040"/>
                  <a:pt x="2321908" y="121076"/>
                  <a:pt x="2312874" y="133111"/>
                </a:cubicBezTo>
                <a:cubicBezTo>
                  <a:pt x="2312874" y="133111"/>
                  <a:pt x="2312874" y="133111"/>
                  <a:pt x="2324919" y="124084"/>
                </a:cubicBezTo>
                <a:cubicBezTo>
                  <a:pt x="2324919" y="127093"/>
                  <a:pt x="2315886" y="133111"/>
                  <a:pt x="2306852" y="139129"/>
                </a:cubicBezTo>
                <a:cubicBezTo>
                  <a:pt x="2150277" y="319664"/>
                  <a:pt x="1981658" y="491173"/>
                  <a:pt x="1807016" y="656664"/>
                </a:cubicBezTo>
                <a:cubicBezTo>
                  <a:pt x="1807016" y="659673"/>
                  <a:pt x="1804005" y="659673"/>
                  <a:pt x="1804005" y="662682"/>
                </a:cubicBezTo>
                <a:cubicBezTo>
                  <a:pt x="1800994" y="662682"/>
                  <a:pt x="1800994" y="662682"/>
                  <a:pt x="1800994" y="662682"/>
                </a:cubicBezTo>
                <a:cubicBezTo>
                  <a:pt x="1791961" y="671708"/>
                  <a:pt x="1785939" y="677726"/>
                  <a:pt x="1776906" y="686753"/>
                </a:cubicBezTo>
                <a:cubicBezTo>
                  <a:pt x="1767872" y="695780"/>
                  <a:pt x="1755828" y="704807"/>
                  <a:pt x="1746795" y="713833"/>
                </a:cubicBezTo>
                <a:cubicBezTo>
                  <a:pt x="1743784" y="716842"/>
                  <a:pt x="1743784" y="719851"/>
                  <a:pt x="1743784" y="719851"/>
                </a:cubicBezTo>
                <a:cubicBezTo>
                  <a:pt x="1740773" y="722860"/>
                  <a:pt x="1740773" y="719851"/>
                  <a:pt x="1740773" y="716842"/>
                </a:cubicBezTo>
                <a:cubicBezTo>
                  <a:pt x="1740773" y="719851"/>
                  <a:pt x="1737762" y="722860"/>
                  <a:pt x="1737762" y="722860"/>
                </a:cubicBezTo>
                <a:cubicBezTo>
                  <a:pt x="1737762" y="722860"/>
                  <a:pt x="1737762" y="722860"/>
                  <a:pt x="1725718" y="734896"/>
                </a:cubicBezTo>
                <a:cubicBezTo>
                  <a:pt x="1725718" y="734896"/>
                  <a:pt x="1725718" y="734896"/>
                  <a:pt x="1722706" y="734896"/>
                </a:cubicBezTo>
                <a:cubicBezTo>
                  <a:pt x="1704640" y="752949"/>
                  <a:pt x="1683563" y="771003"/>
                  <a:pt x="1662485" y="789056"/>
                </a:cubicBezTo>
                <a:cubicBezTo>
                  <a:pt x="1662485" y="789056"/>
                  <a:pt x="1662485" y="789056"/>
                  <a:pt x="1668507" y="786048"/>
                </a:cubicBezTo>
                <a:cubicBezTo>
                  <a:pt x="1668507" y="786048"/>
                  <a:pt x="1668507" y="786048"/>
                  <a:pt x="1656463" y="798083"/>
                </a:cubicBezTo>
                <a:cubicBezTo>
                  <a:pt x="1635386" y="816137"/>
                  <a:pt x="1614308" y="834190"/>
                  <a:pt x="1593231" y="852244"/>
                </a:cubicBezTo>
                <a:cubicBezTo>
                  <a:pt x="1593231" y="855253"/>
                  <a:pt x="1587209" y="864280"/>
                  <a:pt x="1584198" y="867288"/>
                </a:cubicBezTo>
                <a:cubicBezTo>
                  <a:pt x="1548065" y="891360"/>
                  <a:pt x="1496877" y="942512"/>
                  <a:pt x="1469777" y="960565"/>
                </a:cubicBezTo>
                <a:cubicBezTo>
                  <a:pt x="1433644" y="993663"/>
                  <a:pt x="1397512" y="1023753"/>
                  <a:pt x="1361379" y="1056851"/>
                </a:cubicBezTo>
                <a:cubicBezTo>
                  <a:pt x="1358368" y="1062869"/>
                  <a:pt x="1358368" y="1065877"/>
                  <a:pt x="1358368" y="1068886"/>
                </a:cubicBezTo>
                <a:cubicBezTo>
                  <a:pt x="1373423" y="1053842"/>
                  <a:pt x="1397512" y="1026761"/>
                  <a:pt x="1406545" y="1029770"/>
                </a:cubicBezTo>
                <a:cubicBezTo>
                  <a:pt x="1394501" y="1041806"/>
                  <a:pt x="1370412" y="1065877"/>
                  <a:pt x="1373423" y="1068886"/>
                </a:cubicBezTo>
                <a:cubicBezTo>
                  <a:pt x="1352346" y="1074904"/>
                  <a:pt x="1397512" y="1044815"/>
                  <a:pt x="1373423" y="1056851"/>
                </a:cubicBezTo>
                <a:cubicBezTo>
                  <a:pt x="1364390" y="1065877"/>
                  <a:pt x="1361379" y="1068886"/>
                  <a:pt x="1358368" y="1074904"/>
                </a:cubicBezTo>
                <a:cubicBezTo>
                  <a:pt x="1361379" y="1065877"/>
                  <a:pt x="1343313" y="1077913"/>
                  <a:pt x="1340302" y="1080922"/>
                </a:cubicBezTo>
                <a:cubicBezTo>
                  <a:pt x="1307180" y="1108002"/>
                  <a:pt x="1286102" y="1120038"/>
                  <a:pt x="1249970" y="1147118"/>
                </a:cubicBezTo>
                <a:cubicBezTo>
                  <a:pt x="1249970" y="1147118"/>
                  <a:pt x="1249970" y="1150127"/>
                  <a:pt x="1249970" y="1150127"/>
                </a:cubicBezTo>
                <a:cubicBezTo>
                  <a:pt x="1240937" y="1156145"/>
                  <a:pt x="1234914" y="1162163"/>
                  <a:pt x="1225881" y="1168181"/>
                </a:cubicBezTo>
                <a:cubicBezTo>
                  <a:pt x="1216848" y="1180217"/>
                  <a:pt x="1213837" y="1192252"/>
                  <a:pt x="1219859" y="1192252"/>
                </a:cubicBezTo>
                <a:cubicBezTo>
                  <a:pt x="1198782" y="1210306"/>
                  <a:pt x="1195771" y="1207297"/>
                  <a:pt x="1180715" y="1222341"/>
                </a:cubicBezTo>
                <a:cubicBezTo>
                  <a:pt x="1210826" y="1207297"/>
                  <a:pt x="1174693" y="1225350"/>
                  <a:pt x="1174693" y="1234377"/>
                </a:cubicBezTo>
                <a:cubicBezTo>
                  <a:pt x="1159638" y="1249422"/>
                  <a:pt x="1165660" y="1237386"/>
                  <a:pt x="1156627" y="1243404"/>
                </a:cubicBezTo>
                <a:cubicBezTo>
                  <a:pt x="1153616" y="1246413"/>
                  <a:pt x="1150605" y="1252431"/>
                  <a:pt x="1150605" y="1255440"/>
                </a:cubicBezTo>
                <a:cubicBezTo>
                  <a:pt x="1138560" y="1258449"/>
                  <a:pt x="1153616" y="1234377"/>
                  <a:pt x="1150605" y="1231368"/>
                </a:cubicBezTo>
                <a:cubicBezTo>
                  <a:pt x="1141572" y="1237386"/>
                  <a:pt x="1132538" y="1243404"/>
                  <a:pt x="1123505" y="1252431"/>
                </a:cubicBezTo>
                <a:cubicBezTo>
                  <a:pt x="1123505" y="1252431"/>
                  <a:pt x="1123505" y="1252431"/>
                  <a:pt x="1117483" y="1258449"/>
                </a:cubicBezTo>
                <a:cubicBezTo>
                  <a:pt x="1117483" y="1258449"/>
                  <a:pt x="1117483" y="1258449"/>
                  <a:pt x="1117483" y="1255440"/>
                </a:cubicBezTo>
                <a:cubicBezTo>
                  <a:pt x="1108450" y="1261457"/>
                  <a:pt x="1099417" y="1270484"/>
                  <a:pt x="1090384" y="1276502"/>
                </a:cubicBezTo>
                <a:cubicBezTo>
                  <a:pt x="1099417" y="1285529"/>
                  <a:pt x="1108450" y="1291547"/>
                  <a:pt x="1120494" y="1288538"/>
                </a:cubicBezTo>
                <a:cubicBezTo>
                  <a:pt x="1123505" y="1294556"/>
                  <a:pt x="1099417" y="1297565"/>
                  <a:pt x="1093395" y="1303582"/>
                </a:cubicBezTo>
                <a:cubicBezTo>
                  <a:pt x="1066295" y="1315618"/>
                  <a:pt x="1063284" y="1336681"/>
                  <a:pt x="1042206" y="1348716"/>
                </a:cubicBezTo>
                <a:cubicBezTo>
                  <a:pt x="1042206" y="1348716"/>
                  <a:pt x="1042206" y="1348716"/>
                  <a:pt x="1051240" y="1333672"/>
                </a:cubicBezTo>
                <a:cubicBezTo>
                  <a:pt x="1048229" y="1336681"/>
                  <a:pt x="1021129" y="1357743"/>
                  <a:pt x="1018118" y="1363761"/>
                </a:cubicBezTo>
                <a:cubicBezTo>
                  <a:pt x="1018118" y="1363761"/>
                  <a:pt x="1024140" y="1342698"/>
                  <a:pt x="1015107" y="1345707"/>
                </a:cubicBezTo>
                <a:cubicBezTo>
                  <a:pt x="978974" y="1372788"/>
                  <a:pt x="954886" y="1408895"/>
                  <a:pt x="963919" y="1414913"/>
                </a:cubicBezTo>
                <a:cubicBezTo>
                  <a:pt x="963919" y="1414913"/>
                  <a:pt x="963919" y="1414913"/>
                  <a:pt x="1009085" y="1366770"/>
                </a:cubicBezTo>
                <a:cubicBezTo>
                  <a:pt x="1015107" y="1369779"/>
                  <a:pt x="975963" y="1399868"/>
                  <a:pt x="984996" y="1405886"/>
                </a:cubicBezTo>
                <a:cubicBezTo>
                  <a:pt x="984996" y="1405886"/>
                  <a:pt x="984996" y="1405886"/>
                  <a:pt x="933808" y="1441993"/>
                </a:cubicBezTo>
                <a:cubicBezTo>
                  <a:pt x="939830" y="1435975"/>
                  <a:pt x="957897" y="1420930"/>
                  <a:pt x="948864" y="1423939"/>
                </a:cubicBezTo>
                <a:cubicBezTo>
                  <a:pt x="927786" y="1438984"/>
                  <a:pt x="936819" y="1429957"/>
                  <a:pt x="921764" y="1438984"/>
                </a:cubicBezTo>
                <a:cubicBezTo>
                  <a:pt x="930797" y="1423939"/>
                  <a:pt x="945853" y="1402877"/>
                  <a:pt x="957897" y="1381814"/>
                </a:cubicBezTo>
                <a:cubicBezTo>
                  <a:pt x="942842" y="1390841"/>
                  <a:pt x="930797" y="1402877"/>
                  <a:pt x="915742" y="1411904"/>
                </a:cubicBezTo>
                <a:cubicBezTo>
                  <a:pt x="909720" y="1429957"/>
                  <a:pt x="903698" y="1445002"/>
                  <a:pt x="900687" y="1451020"/>
                </a:cubicBezTo>
                <a:cubicBezTo>
                  <a:pt x="882620" y="1466064"/>
                  <a:pt x="879609" y="1448011"/>
                  <a:pt x="882620" y="1441993"/>
                </a:cubicBezTo>
                <a:cubicBezTo>
                  <a:pt x="843476" y="1469073"/>
                  <a:pt x="858532" y="1487127"/>
                  <a:pt x="819388" y="1514207"/>
                </a:cubicBezTo>
                <a:cubicBezTo>
                  <a:pt x="819388" y="1514207"/>
                  <a:pt x="819388" y="1514207"/>
                  <a:pt x="834443" y="1505180"/>
                </a:cubicBezTo>
                <a:cubicBezTo>
                  <a:pt x="828421" y="1514207"/>
                  <a:pt x="792288" y="1535269"/>
                  <a:pt x="798311" y="1535269"/>
                </a:cubicBezTo>
                <a:cubicBezTo>
                  <a:pt x="789277" y="1535269"/>
                  <a:pt x="777233" y="1535269"/>
                  <a:pt x="783255" y="1526243"/>
                </a:cubicBezTo>
                <a:cubicBezTo>
                  <a:pt x="783255" y="1526243"/>
                  <a:pt x="783255" y="1526243"/>
                  <a:pt x="759167" y="1562350"/>
                </a:cubicBezTo>
                <a:cubicBezTo>
                  <a:pt x="762178" y="1556332"/>
                  <a:pt x="753145" y="1550314"/>
                  <a:pt x="753145" y="1547305"/>
                </a:cubicBezTo>
                <a:cubicBezTo>
                  <a:pt x="738089" y="1556332"/>
                  <a:pt x="738089" y="1574385"/>
                  <a:pt x="747122" y="1571377"/>
                </a:cubicBezTo>
                <a:cubicBezTo>
                  <a:pt x="717012" y="1583412"/>
                  <a:pt x="726045" y="1580403"/>
                  <a:pt x="698946" y="1589430"/>
                </a:cubicBezTo>
                <a:cubicBezTo>
                  <a:pt x="689912" y="1595448"/>
                  <a:pt x="707979" y="1598457"/>
                  <a:pt x="714001" y="1595448"/>
                </a:cubicBezTo>
                <a:cubicBezTo>
                  <a:pt x="695934" y="1610493"/>
                  <a:pt x="686901" y="1616510"/>
                  <a:pt x="677868" y="1622528"/>
                </a:cubicBezTo>
                <a:cubicBezTo>
                  <a:pt x="695934" y="1604475"/>
                  <a:pt x="683890" y="1598457"/>
                  <a:pt x="677868" y="1592439"/>
                </a:cubicBezTo>
                <a:cubicBezTo>
                  <a:pt x="668835" y="1598457"/>
                  <a:pt x="662813" y="1604475"/>
                  <a:pt x="656791" y="1607484"/>
                </a:cubicBezTo>
                <a:cubicBezTo>
                  <a:pt x="656791" y="1607484"/>
                  <a:pt x="656791" y="1607484"/>
                  <a:pt x="626680" y="1658635"/>
                </a:cubicBezTo>
                <a:cubicBezTo>
                  <a:pt x="629691" y="1655626"/>
                  <a:pt x="626680" y="1643591"/>
                  <a:pt x="626680" y="1640582"/>
                </a:cubicBezTo>
                <a:cubicBezTo>
                  <a:pt x="626680" y="1646600"/>
                  <a:pt x="608614" y="1664653"/>
                  <a:pt x="587536" y="1682707"/>
                </a:cubicBezTo>
                <a:cubicBezTo>
                  <a:pt x="575492" y="1691733"/>
                  <a:pt x="562695" y="1700760"/>
                  <a:pt x="550651" y="1709035"/>
                </a:cubicBezTo>
                <a:lnTo>
                  <a:pt x="523745" y="1727168"/>
                </a:lnTo>
                <a:lnTo>
                  <a:pt x="522469" y="1725631"/>
                </a:lnTo>
                <a:cubicBezTo>
                  <a:pt x="515271" y="1727464"/>
                  <a:pt x="494946" y="1739876"/>
                  <a:pt x="488171" y="1748903"/>
                </a:cubicBezTo>
                <a:cubicBezTo>
                  <a:pt x="488171" y="1745894"/>
                  <a:pt x="491182" y="1745894"/>
                  <a:pt x="497204" y="1739876"/>
                </a:cubicBezTo>
                <a:cubicBezTo>
                  <a:pt x="470105" y="1751912"/>
                  <a:pt x="476127" y="1775983"/>
                  <a:pt x="446016" y="1785010"/>
                </a:cubicBezTo>
                <a:cubicBezTo>
                  <a:pt x="467094" y="1769965"/>
                  <a:pt x="470105" y="1763948"/>
                  <a:pt x="467094" y="1760939"/>
                </a:cubicBezTo>
                <a:cubicBezTo>
                  <a:pt x="452038" y="1775983"/>
                  <a:pt x="406873" y="1803064"/>
                  <a:pt x="421928" y="1806073"/>
                </a:cubicBezTo>
                <a:cubicBezTo>
                  <a:pt x="409884" y="1812090"/>
                  <a:pt x="400850" y="1821117"/>
                  <a:pt x="397839" y="1815099"/>
                </a:cubicBezTo>
                <a:cubicBezTo>
                  <a:pt x="397839" y="1815099"/>
                  <a:pt x="397839" y="1815099"/>
                  <a:pt x="358696" y="1851206"/>
                </a:cubicBezTo>
                <a:cubicBezTo>
                  <a:pt x="358696" y="1848197"/>
                  <a:pt x="361707" y="1842180"/>
                  <a:pt x="346651" y="1851206"/>
                </a:cubicBezTo>
                <a:cubicBezTo>
                  <a:pt x="373751" y="1836162"/>
                  <a:pt x="391817" y="1809081"/>
                  <a:pt x="406873" y="1806073"/>
                </a:cubicBezTo>
                <a:cubicBezTo>
                  <a:pt x="403862" y="1800055"/>
                  <a:pt x="391817" y="1803064"/>
                  <a:pt x="400850" y="1791028"/>
                </a:cubicBezTo>
                <a:cubicBezTo>
                  <a:pt x="355684" y="1827135"/>
                  <a:pt x="337618" y="1854215"/>
                  <a:pt x="310519" y="1884305"/>
                </a:cubicBezTo>
                <a:cubicBezTo>
                  <a:pt x="310519" y="1884305"/>
                  <a:pt x="310519" y="1884305"/>
                  <a:pt x="289441" y="1896340"/>
                </a:cubicBezTo>
                <a:cubicBezTo>
                  <a:pt x="289441" y="1896340"/>
                  <a:pt x="289441" y="1896340"/>
                  <a:pt x="277397" y="1902358"/>
                </a:cubicBezTo>
                <a:cubicBezTo>
                  <a:pt x="277397" y="1902358"/>
                  <a:pt x="277397" y="1902358"/>
                  <a:pt x="271375" y="1905367"/>
                </a:cubicBezTo>
                <a:cubicBezTo>
                  <a:pt x="271375" y="1905367"/>
                  <a:pt x="271375" y="1905367"/>
                  <a:pt x="262342" y="1908376"/>
                </a:cubicBezTo>
                <a:cubicBezTo>
                  <a:pt x="262342" y="1908376"/>
                  <a:pt x="262342" y="1908376"/>
                  <a:pt x="262342" y="1914394"/>
                </a:cubicBezTo>
                <a:cubicBezTo>
                  <a:pt x="256319" y="1914394"/>
                  <a:pt x="253308" y="1911385"/>
                  <a:pt x="250297" y="1911385"/>
                </a:cubicBezTo>
                <a:cubicBezTo>
                  <a:pt x="241264" y="1920412"/>
                  <a:pt x="238253" y="1923421"/>
                  <a:pt x="235242" y="1923421"/>
                </a:cubicBezTo>
                <a:cubicBezTo>
                  <a:pt x="235242" y="1923421"/>
                  <a:pt x="235242" y="1920412"/>
                  <a:pt x="238253" y="1917403"/>
                </a:cubicBezTo>
                <a:cubicBezTo>
                  <a:pt x="232231" y="1923421"/>
                  <a:pt x="229220" y="1926429"/>
                  <a:pt x="226209" y="1929438"/>
                </a:cubicBezTo>
                <a:cubicBezTo>
                  <a:pt x="223198" y="1926429"/>
                  <a:pt x="232231" y="1911385"/>
                  <a:pt x="241264" y="1902358"/>
                </a:cubicBezTo>
                <a:cubicBezTo>
                  <a:pt x="244275" y="1902358"/>
                  <a:pt x="250297" y="1899349"/>
                  <a:pt x="256319" y="1899349"/>
                </a:cubicBezTo>
                <a:cubicBezTo>
                  <a:pt x="259331" y="1893331"/>
                  <a:pt x="262342" y="1887313"/>
                  <a:pt x="262342" y="1884305"/>
                </a:cubicBezTo>
                <a:cubicBezTo>
                  <a:pt x="256319" y="1890322"/>
                  <a:pt x="250297" y="1893331"/>
                  <a:pt x="244275" y="1896340"/>
                </a:cubicBezTo>
                <a:cubicBezTo>
                  <a:pt x="244275" y="1899349"/>
                  <a:pt x="241264" y="1899349"/>
                  <a:pt x="241264" y="1902358"/>
                </a:cubicBezTo>
                <a:cubicBezTo>
                  <a:pt x="238253" y="1902358"/>
                  <a:pt x="238253" y="1902358"/>
                  <a:pt x="238253" y="1902358"/>
                </a:cubicBezTo>
                <a:cubicBezTo>
                  <a:pt x="238253" y="1902358"/>
                  <a:pt x="238253" y="1899349"/>
                  <a:pt x="241264" y="1899349"/>
                </a:cubicBezTo>
                <a:cubicBezTo>
                  <a:pt x="238253" y="1899349"/>
                  <a:pt x="235242" y="1902358"/>
                  <a:pt x="235242" y="1902358"/>
                </a:cubicBezTo>
                <a:cubicBezTo>
                  <a:pt x="235242" y="1902358"/>
                  <a:pt x="235242" y="1902358"/>
                  <a:pt x="238253" y="1902358"/>
                </a:cubicBezTo>
                <a:cubicBezTo>
                  <a:pt x="226209" y="1914394"/>
                  <a:pt x="214165" y="1926429"/>
                  <a:pt x="205131" y="1935456"/>
                </a:cubicBezTo>
                <a:cubicBezTo>
                  <a:pt x="196098" y="1944483"/>
                  <a:pt x="190076" y="1950501"/>
                  <a:pt x="202120" y="1947492"/>
                </a:cubicBezTo>
                <a:cubicBezTo>
                  <a:pt x="193087" y="1953510"/>
                  <a:pt x="181043" y="1956519"/>
                  <a:pt x="172010" y="1959528"/>
                </a:cubicBezTo>
                <a:cubicBezTo>
                  <a:pt x="150932" y="1980590"/>
                  <a:pt x="138888" y="1989617"/>
                  <a:pt x="126844" y="1998644"/>
                </a:cubicBezTo>
                <a:cubicBezTo>
                  <a:pt x="114800" y="2010679"/>
                  <a:pt x="102755" y="2019706"/>
                  <a:pt x="66623" y="2043777"/>
                </a:cubicBezTo>
                <a:cubicBezTo>
                  <a:pt x="72645" y="2037760"/>
                  <a:pt x="90711" y="2022715"/>
                  <a:pt x="84689" y="2022715"/>
                </a:cubicBezTo>
                <a:cubicBezTo>
                  <a:pt x="63612" y="2043777"/>
                  <a:pt x="45545" y="2052804"/>
                  <a:pt x="36512" y="2055813"/>
                </a:cubicBezTo>
                <a:cubicBezTo>
                  <a:pt x="36512" y="2055813"/>
                  <a:pt x="36512" y="2055813"/>
                  <a:pt x="39523" y="2049795"/>
                </a:cubicBezTo>
                <a:cubicBezTo>
                  <a:pt x="39523" y="2049795"/>
                  <a:pt x="42534" y="2046786"/>
                  <a:pt x="42534" y="2043777"/>
                </a:cubicBezTo>
                <a:cubicBezTo>
                  <a:pt x="45545" y="2040769"/>
                  <a:pt x="48556" y="2037760"/>
                  <a:pt x="51567" y="2031742"/>
                </a:cubicBezTo>
                <a:cubicBezTo>
                  <a:pt x="57589" y="2025724"/>
                  <a:pt x="60600" y="2016697"/>
                  <a:pt x="66623" y="2010679"/>
                </a:cubicBezTo>
                <a:cubicBezTo>
                  <a:pt x="72645" y="2001653"/>
                  <a:pt x="78667" y="1992626"/>
                  <a:pt x="72645" y="1998644"/>
                </a:cubicBezTo>
                <a:cubicBezTo>
                  <a:pt x="78667" y="1983599"/>
                  <a:pt x="75656" y="1983599"/>
                  <a:pt x="72645" y="1986608"/>
                </a:cubicBezTo>
                <a:cubicBezTo>
                  <a:pt x="69634" y="1989617"/>
                  <a:pt x="66623" y="1992626"/>
                  <a:pt x="69634" y="1983599"/>
                </a:cubicBezTo>
                <a:cubicBezTo>
                  <a:pt x="69634" y="1983599"/>
                  <a:pt x="72645" y="1980590"/>
                  <a:pt x="75656" y="1974572"/>
                </a:cubicBezTo>
                <a:cubicBezTo>
                  <a:pt x="78667" y="1971563"/>
                  <a:pt x="78667" y="1965545"/>
                  <a:pt x="78667" y="1959528"/>
                </a:cubicBezTo>
                <a:cubicBezTo>
                  <a:pt x="84689" y="1953510"/>
                  <a:pt x="81678" y="1956519"/>
                  <a:pt x="81678" y="1959528"/>
                </a:cubicBezTo>
                <a:cubicBezTo>
                  <a:pt x="81678" y="1959528"/>
                  <a:pt x="84689" y="1959528"/>
                  <a:pt x="93722" y="1944483"/>
                </a:cubicBezTo>
                <a:cubicBezTo>
                  <a:pt x="102755" y="1923421"/>
                  <a:pt x="111789" y="1908376"/>
                  <a:pt x="120822" y="1890322"/>
                </a:cubicBezTo>
                <a:cubicBezTo>
                  <a:pt x="129855" y="1875278"/>
                  <a:pt x="138888" y="1857224"/>
                  <a:pt x="150932" y="1839171"/>
                </a:cubicBezTo>
                <a:cubicBezTo>
                  <a:pt x="165988" y="1812090"/>
                  <a:pt x="159966" y="1818108"/>
                  <a:pt x="153943" y="1824126"/>
                </a:cubicBezTo>
                <a:cubicBezTo>
                  <a:pt x="144910" y="1830144"/>
                  <a:pt x="138888" y="1839171"/>
                  <a:pt x="153943" y="1815099"/>
                </a:cubicBezTo>
                <a:cubicBezTo>
                  <a:pt x="159966" y="1812090"/>
                  <a:pt x="162977" y="1809081"/>
                  <a:pt x="168999" y="1803064"/>
                </a:cubicBezTo>
                <a:cubicBezTo>
                  <a:pt x="172010" y="1800055"/>
                  <a:pt x="175021" y="1797046"/>
                  <a:pt x="178032" y="1794037"/>
                </a:cubicBezTo>
                <a:cubicBezTo>
                  <a:pt x="181043" y="1788019"/>
                  <a:pt x="184054" y="1785010"/>
                  <a:pt x="187065" y="1782001"/>
                </a:cubicBezTo>
                <a:cubicBezTo>
                  <a:pt x="193087" y="1769965"/>
                  <a:pt x="187065" y="1766957"/>
                  <a:pt x="199109" y="1748903"/>
                </a:cubicBezTo>
                <a:cubicBezTo>
                  <a:pt x="199109" y="1748903"/>
                  <a:pt x="199109" y="1748903"/>
                  <a:pt x="205131" y="1754921"/>
                </a:cubicBezTo>
                <a:cubicBezTo>
                  <a:pt x="214165" y="1739876"/>
                  <a:pt x="223198" y="1724832"/>
                  <a:pt x="226209" y="1727841"/>
                </a:cubicBezTo>
                <a:cubicBezTo>
                  <a:pt x="232231" y="1715805"/>
                  <a:pt x="241264" y="1706778"/>
                  <a:pt x="247286" y="1700760"/>
                </a:cubicBezTo>
                <a:cubicBezTo>
                  <a:pt x="253308" y="1685716"/>
                  <a:pt x="247286" y="1688725"/>
                  <a:pt x="238253" y="1694742"/>
                </a:cubicBezTo>
                <a:cubicBezTo>
                  <a:pt x="229220" y="1700760"/>
                  <a:pt x="217176" y="1709787"/>
                  <a:pt x="214165" y="1712796"/>
                </a:cubicBezTo>
                <a:cubicBezTo>
                  <a:pt x="235242" y="1691733"/>
                  <a:pt x="244275" y="1673680"/>
                  <a:pt x="262342" y="1667662"/>
                </a:cubicBezTo>
                <a:cubicBezTo>
                  <a:pt x="262342" y="1667662"/>
                  <a:pt x="262342" y="1667662"/>
                  <a:pt x="247286" y="1688725"/>
                </a:cubicBezTo>
                <a:cubicBezTo>
                  <a:pt x="289441" y="1649609"/>
                  <a:pt x="271375" y="1640582"/>
                  <a:pt x="298474" y="1631555"/>
                </a:cubicBezTo>
                <a:cubicBezTo>
                  <a:pt x="286430" y="1643591"/>
                  <a:pt x="277397" y="1664653"/>
                  <a:pt x="286430" y="1658635"/>
                </a:cubicBezTo>
                <a:cubicBezTo>
                  <a:pt x="286430" y="1658635"/>
                  <a:pt x="286430" y="1658635"/>
                  <a:pt x="301485" y="1634564"/>
                </a:cubicBezTo>
                <a:cubicBezTo>
                  <a:pt x="304496" y="1634564"/>
                  <a:pt x="292452" y="1649609"/>
                  <a:pt x="301485" y="1640582"/>
                </a:cubicBezTo>
                <a:cubicBezTo>
                  <a:pt x="304496" y="1631555"/>
                  <a:pt x="310519" y="1616510"/>
                  <a:pt x="313530" y="1610493"/>
                </a:cubicBezTo>
                <a:cubicBezTo>
                  <a:pt x="322563" y="1598457"/>
                  <a:pt x="331596" y="1586421"/>
                  <a:pt x="340629" y="1577394"/>
                </a:cubicBezTo>
                <a:cubicBezTo>
                  <a:pt x="337618" y="1580403"/>
                  <a:pt x="340629" y="1583412"/>
                  <a:pt x="343640" y="1577394"/>
                </a:cubicBezTo>
                <a:cubicBezTo>
                  <a:pt x="343640" y="1577394"/>
                  <a:pt x="343640" y="1577394"/>
                  <a:pt x="361707" y="1550314"/>
                </a:cubicBezTo>
                <a:cubicBezTo>
                  <a:pt x="355684" y="1559341"/>
                  <a:pt x="364718" y="1553323"/>
                  <a:pt x="373751" y="1541287"/>
                </a:cubicBezTo>
                <a:cubicBezTo>
                  <a:pt x="403862" y="1511198"/>
                  <a:pt x="382784" y="1505180"/>
                  <a:pt x="409884" y="1487127"/>
                </a:cubicBezTo>
                <a:cubicBezTo>
                  <a:pt x="406873" y="1490136"/>
                  <a:pt x="406873" y="1490136"/>
                  <a:pt x="403862" y="1496153"/>
                </a:cubicBezTo>
                <a:cubicBezTo>
                  <a:pt x="403862" y="1496153"/>
                  <a:pt x="403862" y="1496153"/>
                  <a:pt x="415906" y="1484118"/>
                </a:cubicBezTo>
                <a:cubicBezTo>
                  <a:pt x="406873" y="1472082"/>
                  <a:pt x="479138" y="1411904"/>
                  <a:pt x="470105" y="1399868"/>
                </a:cubicBezTo>
                <a:cubicBezTo>
                  <a:pt x="491182" y="1387832"/>
                  <a:pt x="476127" y="1399868"/>
                  <a:pt x="461072" y="1426948"/>
                </a:cubicBezTo>
                <a:cubicBezTo>
                  <a:pt x="467094" y="1420930"/>
                  <a:pt x="473116" y="1417921"/>
                  <a:pt x="479138" y="1411904"/>
                </a:cubicBezTo>
                <a:cubicBezTo>
                  <a:pt x="473116" y="1420930"/>
                  <a:pt x="467094" y="1423939"/>
                  <a:pt x="461072" y="1432966"/>
                </a:cubicBezTo>
                <a:cubicBezTo>
                  <a:pt x="488171" y="1414913"/>
                  <a:pt x="503227" y="1387832"/>
                  <a:pt x="512260" y="1372788"/>
                </a:cubicBezTo>
                <a:cubicBezTo>
                  <a:pt x="521293" y="1363761"/>
                  <a:pt x="515271" y="1387832"/>
                  <a:pt x="536348" y="1360752"/>
                </a:cubicBezTo>
                <a:cubicBezTo>
                  <a:pt x="569470" y="1321636"/>
                  <a:pt x="521293" y="1357743"/>
                  <a:pt x="542370" y="1336681"/>
                </a:cubicBezTo>
                <a:cubicBezTo>
                  <a:pt x="548392" y="1330663"/>
                  <a:pt x="554415" y="1327654"/>
                  <a:pt x="563448" y="1324645"/>
                </a:cubicBezTo>
                <a:cubicBezTo>
                  <a:pt x="584525" y="1294556"/>
                  <a:pt x="608614" y="1279511"/>
                  <a:pt x="632702" y="1255440"/>
                </a:cubicBezTo>
                <a:cubicBezTo>
                  <a:pt x="638724" y="1249422"/>
                  <a:pt x="638724" y="1246413"/>
                  <a:pt x="641735" y="1246413"/>
                </a:cubicBezTo>
                <a:cubicBezTo>
                  <a:pt x="668835" y="1225350"/>
                  <a:pt x="686901" y="1189243"/>
                  <a:pt x="707979" y="1174199"/>
                </a:cubicBezTo>
                <a:cubicBezTo>
                  <a:pt x="704968" y="1180217"/>
                  <a:pt x="723034" y="1168181"/>
                  <a:pt x="726045" y="1168181"/>
                </a:cubicBezTo>
                <a:cubicBezTo>
                  <a:pt x="738089" y="1156145"/>
                  <a:pt x="747122" y="1144109"/>
                  <a:pt x="759167" y="1132074"/>
                </a:cubicBezTo>
                <a:cubicBezTo>
                  <a:pt x="744111" y="1147118"/>
                  <a:pt x="747122" y="1150127"/>
                  <a:pt x="747122" y="1156145"/>
                </a:cubicBezTo>
                <a:cubicBezTo>
                  <a:pt x="759167" y="1147118"/>
                  <a:pt x="762178" y="1141101"/>
                  <a:pt x="768200" y="1132074"/>
                </a:cubicBezTo>
                <a:cubicBezTo>
                  <a:pt x="765189" y="1138092"/>
                  <a:pt x="762178" y="1144109"/>
                  <a:pt x="768200" y="1141101"/>
                </a:cubicBezTo>
                <a:cubicBezTo>
                  <a:pt x="768200" y="1141101"/>
                  <a:pt x="768200" y="1141101"/>
                  <a:pt x="801322" y="1101985"/>
                </a:cubicBezTo>
                <a:cubicBezTo>
                  <a:pt x="798311" y="1101985"/>
                  <a:pt x="792288" y="1108002"/>
                  <a:pt x="789277" y="1111011"/>
                </a:cubicBezTo>
                <a:cubicBezTo>
                  <a:pt x="798311" y="1101985"/>
                  <a:pt x="816377" y="1080922"/>
                  <a:pt x="831432" y="1071895"/>
                </a:cubicBezTo>
                <a:cubicBezTo>
                  <a:pt x="834443" y="1074904"/>
                  <a:pt x="828421" y="1080922"/>
                  <a:pt x="828421" y="1083931"/>
                </a:cubicBezTo>
                <a:cubicBezTo>
                  <a:pt x="816377" y="1089949"/>
                  <a:pt x="810355" y="1098976"/>
                  <a:pt x="807344" y="1104993"/>
                </a:cubicBezTo>
                <a:cubicBezTo>
                  <a:pt x="834443" y="1083931"/>
                  <a:pt x="816377" y="1101985"/>
                  <a:pt x="831432" y="1092958"/>
                </a:cubicBezTo>
                <a:cubicBezTo>
                  <a:pt x="846488" y="1077913"/>
                  <a:pt x="852510" y="1065877"/>
                  <a:pt x="843476" y="1065877"/>
                </a:cubicBezTo>
                <a:cubicBezTo>
                  <a:pt x="864554" y="1050833"/>
                  <a:pt x="873587" y="1047824"/>
                  <a:pt x="891653" y="1023753"/>
                </a:cubicBezTo>
                <a:cubicBezTo>
                  <a:pt x="891653" y="1023753"/>
                  <a:pt x="891653" y="1023753"/>
                  <a:pt x="891653" y="1032779"/>
                </a:cubicBezTo>
                <a:cubicBezTo>
                  <a:pt x="891653" y="1032779"/>
                  <a:pt x="891653" y="1032779"/>
                  <a:pt x="909720" y="1014726"/>
                </a:cubicBezTo>
                <a:cubicBezTo>
                  <a:pt x="909720" y="1014726"/>
                  <a:pt x="909720" y="1014726"/>
                  <a:pt x="897676" y="1035788"/>
                </a:cubicBezTo>
                <a:cubicBezTo>
                  <a:pt x="936819" y="1005699"/>
                  <a:pt x="897676" y="1020744"/>
                  <a:pt x="942842" y="987645"/>
                </a:cubicBezTo>
                <a:cubicBezTo>
                  <a:pt x="942842" y="987645"/>
                  <a:pt x="942842" y="987645"/>
                  <a:pt x="945853" y="993663"/>
                </a:cubicBezTo>
                <a:cubicBezTo>
                  <a:pt x="960908" y="978619"/>
                  <a:pt x="957897" y="966583"/>
                  <a:pt x="975963" y="960565"/>
                </a:cubicBezTo>
                <a:cubicBezTo>
                  <a:pt x="991018" y="945520"/>
                  <a:pt x="945853" y="975610"/>
                  <a:pt x="978974" y="945520"/>
                </a:cubicBezTo>
                <a:cubicBezTo>
                  <a:pt x="988007" y="942512"/>
                  <a:pt x="1003063" y="933485"/>
                  <a:pt x="1015107" y="924458"/>
                </a:cubicBezTo>
                <a:cubicBezTo>
                  <a:pt x="1024140" y="915431"/>
                  <a:pt x="1009085" y="924458"/>
                  <a:pt x="1000052" y="930476"/>
                </a:cubicBezTo>
                <a:cubicBezTo>
                  <a:pt x="1048229" y="888351"/>
                  <a:pt x="1042206" y="921449"/>
                  <a:pt x="1087372" y="876315"/>
                </a:cubicBezTo>
                <a:cubicBezTo>
                  <a:pt x="1066295" y="888351"/>
                  <a:pt x="1093395" y="858262"/>
                  <a:pt x="1054251" y="888351"/>
                </a:cubicBezTo>
                <a:cubicBezTo>
                  <a:pt x="1072317" y="870297"/>
                  <a:pt x="1096406" y="864280"/>
                  <a:pt x="1114472" y="846226"/>
                </a:cubicBezTo>
                <a:cubicBezTo>
                  <a:pt x="1114472" y="846226"/>
                  <a:pt x="1114472" y="846226"/>
                  <a:pt x="1105439" y="861271"/>
                </a:cubicBezTo>
                <a:cubicBezTo>
                  <a:pt x="1111461" y="855253"/>
                  <a:pt x="1120494" y="846226"/>
                  <a:pt x="1123505" y="843217"/>
                </a:cubicBezTo>
                <a:cubicBezTo>
                  <a:pt x="1123505" y="843217"/>
                  <a:pt x="1123505" y="843217"/>
                  <a:pt x="1123505" y="849235"/>
                </a:cubicBezTo>
                <a:cubicBezTo>
                  <a:pt x="1144583" y="822155"/>
                  <a:pt x="1174693" y="816137"/>
                  <a:pt x="1180715" y="795074"/>
                </a:cubicBezTo>
                <a:cubicBezTo>
                  <a:pt x="1177704" y="813128"/>
                  <a:pt x="1198782" y="780030"/>
                  <a:pt x="1210826" y="777021"/>
                </a:cubicBezTo>
                <a:cubicBezTo>
                  <a:pt x="1195771" y="798083"/>
                  <a:pt x="1153616" y="822155"/>
                  <a:pt x="1156627" y="831181"/>
                </a:cubicBezTo>
                <a:cubicBezTo>
                  <a:pt x="1165660" y="825164"/>
                  <a:pt x="1171682" y="816137"/>
                  <a:pt x="1183726" y="810119"/>
                </a:cubicBezTo>
                <a:cubicBezTo>
                  <a:pt x="1177704" y="816137"/>
                  <a:pt x="1168671" y="825164"/>
                  <a:pt x="1168671" y="831181"/>
                </a:cubicBezTo>
                <a:cubicBezTo>
                  <a:pt x="1204804" y="810119"/>
                  <a:pt x="1216848" y="786048"/>
                  <a:pt x="1234914" y="771003"/>
                </a:cubicBezTo>
                <a:cubicBezTo>
                  <a:pt x="1222870" y="780030"/>
                  <a:pt x="1210826" y="789056"/>
                  <a:pt x="1201793" y="798083"/>
                </a:cubicBezTo>
                <a:cubicBezTo>
                  <a:pt x="1198782" y="789056"/>
                  <a:pt x="1213837" y="786048"/>
                  <a:pt x="1219859" y="771003"/>
                </a:cubicBezTo>
                <a:cubicBezTo>
                  <a:pt x="1240937" y="764985"/>
                  <a:pt x="1249970" y="746932"/>
                  <a:pt x="1265025" y="740914"/>
                </a:cubicBezTo>
                <a:cubicBezTo>
                  <a:pt x="1262014" y="743923"/>
                  <a:pt x="1262014" y="743923"/>
                  <a:pt x="1259003" y="746932"/>
                </a:cubicBezTo>
                <a:cubicBezTo>
                  <a:pt x="1295136" y="719851"/>
                  <a:pt x="1316213" y="722860"/>
                  <a:pt x="1331268" y="713833"/>
                </a:cubicBezTo>
                <a:cubicBezTo>
                  <a:pt x="1346324" y="704807"/>
                  <a:pt x="1370412" y="677726"/>
                  <a:pt x="1358368" y="683744"/>
                </a:cubicBezTo>
                <a:cubicBezTo>
                  <a:pt x="1370412" y="671708"/>
                  <a:pt x="1310191" y="719851"/>
                  <a:pt x="1325246" y="695780"/>
                </a:cubicBezTo>
                <a:cubicBezTo>
                  <a:pt x="1355357" y="692771"/>
                  <a:pt x="1367401" y="659673"/>
                  <a:pt x="1418589" y="635601"/>
                </a:cubicBezTo>
                <a:cubicBezTo>
                  <a:pt x="1400523" y="653655"/>
                  <a:pt x="1436656" y="632592"/>
                  <a:pt x="1421600" y="647637"/>
                </a:cubicBezTo>
                <a:cubicBezTo>
                  <a:pt x="1442678" y="632592"/>
                  <a:pt x="1442678" y="629584"/>
                  <a:pt x="1448700" y="620557"/>
                </a:cubicBezTo>
                <a:cubicBezTo>
                  <a:pt x="1448700" y="620557"/>
                  <a:pt x="1448700" y="620557"/>
                  <a:pt x="1460744" y="617548"/>
                </a:cubicBezTo>
                <a:cubicBezTo>
                  <a:pt x="1484832" y="590468"/>
                  <a:pt x="1460744" y="605512"/>
                  <a:pt x="1502899" y="569405"/>
                </a:cubicBezTo>
                <a:cubicBezTo>
                  <a:pt x="1490855" y="584450"/>
                  <a:pt x="1526987" y="563387"/>
                  <a:pt x="1514943" y="575423"/>
                </a:cubicBezTo>
                <a:cubicBezTo>
                  <a:pt x="1529998" y="566396"/>
                  <a:pt x="1539032" y="557369"/>
                  <a:pt x="1548065" y="548343"/>
                </a:cubicBezTo>
                <a:cubicBezTo>
                  <a:pt x="1548065" y="548343"/>
                  <a:pt x="1548065" y="548343"/>
                  <a:pt x="1545054" y="548343"/>
                </a:cubicBezTo>
                <a:cubicBezTo>
                  <a:pt x="1590220" y="518253"/>
                  <a:pt x="1587209" y="530289"/>
                  <a:pt x="1626352" y="497191"/>
                </a:cubicBezTo>
                <a:cubicBezTo>
                  <a:pt x="1626352" y="497191"/>
                  <a:pt x="1626352" y="497191"/>
                  <a:pt x="1620330" y="497191"/>
                </a:cubicBezTo>
                <a:cubicBezTo>
                  <a:pt x="1647430" y="476128"/>
                  <a:pt x="1677540" y="455066"/>
                  <a:pt x="1710662" y="434004"/>
                </a:cubicBezTo>
                <a:cubicBezTo>
                  <a:pt x="1740773" y="415950"/>
                  <a:pt x="1773894" y="394888"/>
                  <a:pt x="1804005" y="376834"/>
                </a:cubicBezTo>
                <a:cubicBezTo>
                  <a:pt x="1804005" y="376834"/>
                  <a:pt x="1804005" y="376834"/>
                  <a:pt x="1779917" y="385861"/>
                </a:cubicBezTo>
                <a:cubicBezTo>
                  <a:pt x="1788950" y="382852"/>
                  <a:pt x="1819060" y="358780"/>
                  <a:pt x="1837127" y="349754"/>
                </a:cubicBezTo>
                <a:cubicBezTo>
                  <a:pt x="1834116" y="352763"/>
                  <a:pt x="1828094" y="358780"/>
                  <a:pt x="1825082" y="358780"/>
                </a:cubicBezTo>
                <a:cubicBezTo>
                  <a:pt x="1828094" y="361789"/>
                  <a:pt x="1837127" y="361789"/>
                  <a:pt x="1852182" y="352763"/>
                </a:cubicBezTo>
                <a:cubicBezTo>
                  <a:pt x="1852182" y="352763"/>
                  <a:pt x="1852182" y="352763"/>
                  <a:pt x="1855193" y="346745"/>
                </a:cubicBezTo>
                <a:cubicBezTo>
                  <a:pt x="1855193" y="346745"/>
                  <a:pt x="1855193" y="346745"/>
                  <a:pt x="1861215" y="346745"/>
                </a:cubicBezTo>
                <a:cubicBezTo>
                  <a:pt x="1882293" y="331700"/>
                  <a:pt x="1852182" y="343736"/>
                  <a:pt x="1873260" y="331700"/>
                </a:cubicBezTo>
                <a:cubicBezTo>
                  <a:pt x="1894337" y="334709"/>
                  <a:pt x="1966602" y="277540"/>
                  <a:pt x="1990691" y="277540"/>
                </a:cubicBezTo>
                <a:cubicBezTo>
                  <a:pt x="2002735" y="259486"/>
                  <a:pt x="1951547" y="298602"/>
                  <a:pt x="1963591" y="283557"/>
                </a:cubicBezTo>
                <a:cubicBezTo>
                  <a:pt x="1969614" y="280548"/>
                  <a:pt x="1972624" y="280548"/>
                  <a:pt x="1987680" y="271522"/>
                </a:cubicBezTo>
                <a:cubicBezTo>
                  <a:pt x="1987680" y="271522"/>
                  <a:pt x="1987680" y="271522"/>
                  <a:pt x="1981658" y="268513"/>
                </a:cubicBezTo>
                <a:cubicBezTo>
                  <a:pt x="2047901" y="235415"/>
                  <a:pt x="2075001" y="223379"/>
                  <a:pt x="2132211" y="190281"/>
                </a:cubicBezTo>
                <a:cubicBezTo>
                  <a:pt x="2132211" y="190281"/>
                  <a:pt x="2132211" y="190281"/>
                  <a:pt x="2132211" y="193290"/>
                </a:cubicBezTo>
                <a:cubicBezTo>
                  <a:pt x="2153288" y="181254"/>
                  <a:pt x="2165332" y="175236"/>
                  <a:pt x="2171354" y="166209"/>
                </a:cubicBezTo>
                <a:cubicBezTo>
                  <a:pt x="2177377" y="166209"/>
                  <a:pt x="2162322" y="175236"/>
                  <a:pt x="2171354" y="172227"/>
                </a:cubicBezTo>
                <a:cubicBezTo>
                  <a:pt x="2201465" y="139129"/>
                  <a:pt x="2252653" y="142138"/>
                  <a:pt x="2270720" y="118067"/>
                </a:cubicBezTo>
                <a:cubicBezTo>
                  <a:pt x="2270720" y="124084"/>
                  <a:pt x="2282764" y="124084"/>
                  <a:pt x="2291797" y="124084"/>
                </a:cubicBezTo>
                <a:cubicBezTo>
                  <a:pt x="2324919" y="109040"/>
                  <a:pt x="2339974" y="100013"/>
                  <a:pt x="2339974" y="100013"/>
                </a:cubicBezTo>
                <a:close/>
                <a:moveTo>
                  <a:pt x="2312034" y="74613"/>
                </a:moveTo>
                <a:cubicBezTo>
                  <a:pt x="2312034" y="77788"/>
                  <a:pt x="2317749" y="77788"/>
                  <a:pt x="2312034" y="84138"/>
                </a:cubicBezTo>
                <a:cubicBezTo>
                  <a:pt x="2314892" y="84138"/>
                  <a:pt x="2303462" y="87313"/>
                  <a:pt x="2312034" y="74613"/>
                </a:cubicBezTo>
                <a:close/>
                <a:moveTo>
                  <a:pt x="2713037" y="69850"/>
                </a:moveTo>
                <a:lnTo>
                  <a:pt x="2693987" y="80963"/>
                </a:lnTo>
                <a:lnTo>
                  <a:pt x="2700337" y="74613"/>
                </a:lnTo>
                <a:close/>
                <a:moveTo>
                  <a:pt x="2733675" y="36116"/>
                </a:moveTo>
                <a:cubicBezTo>
                  <a:pt x="2733675" y="36116"/>
                  <a:pt x="2733675" y="36116"/>
                  <a:pt x="2733675" y="38894"/>
                </a:cubicBezTo>
                <a:cubicBezTo>
                  <a:pt x="2733675" y="38894"/>
                  <a:pt x="2733675" y="38894"/>
                  <a:pt x="2730500" y="44451"/>
                </a:cubicBezTo>
                <a:cubicBezTo>
                  <a:pt x="2730500" y="44451"/>
                  <a:pt x="2730500" y="44451"/>
                  <a:pt x="2720975" y="44451"/>
                </a:cubicBezTo>
                <a:cubicBezTo>
                  <a:pt x="2724150" y="44451"/>
                  <a:pt x="2727325" y="41673"/>
                  <a:pt x="2730500" y="38894"/>
                </a:cubicBezTo>
                <a:cubicBezTo>
                  <a:pt x="2730500" y="38894"/>
                  <a:pt x="2730500" y="36116"/>
                  <a:pt x="2733675" y="36116"/>
                </a:cubicBezTo>
                <a:close/>
                <a:moveTo>
                  <a:pt x="2733675" y="33338"/>
                </a:moveTo>
                <a:lnTo>
                  <a:pt x="2735262" y="33338"/>
                </a:lnTo>
                <a:lnTo>
                  <a:pt x="2736850" y="33338"/>
                </a:lnTo>
                <a:lnTo>
                  <a:pt x="2735262" y="34728"/>
                </a:lnTo>
                <a:lnTo>
                  <a:pt x="2735262" y="34926"/>
                </a:lnTo>
                <a:lnTo>
                  <a:pt x="2735035" y="34926"/>
                </a:lnTo>
                <a:lnTo>
                  <a:pt x="2733675" y="36116"/>
                </a:lnTo>
                <a:lnTo>
                  <a:pt x="2733675" y="34926"/>
                </a:lnTo>
                <a:close/>
                <a:moveTo>
                  <a:pt x="2727325" y="23813"/>
                </a:moveTo>
                <a:cubicBezTo>
                  <a:pt x="2727325" y="23813"/>
                  <a:pt x="2727325" y="23813"/>
                  <a:pt x="2730500" y="26988"/>
                </a:cubicBezTo>
                <a:cubicBezTo>
                  <a:pt x="2730500" y="30163"/>
                  <a:pt x="2730500" y="30163"/>
                  <a:pt x="2730500" y="30163"/>
                </a:cubicBezTo>
                <a:cubicBezTo>
                  <a:pt x="2730500" y="26988"/>
                  <a:pt x="2730500" y="26988"/>
                  <a:pt x="2727325" y="23813"/>
                </a:cubicBezTo>
                <a:close/>
                <a:moveTo>
                  <a:pt x="2720975" y="14288"/>
                </a:moveTo>
                <a:cubicBezTo>
                  <a:pt x="2714955" y="29346"/>
                  <a:pt x="2708935" y="41392"/>
                  <a:pt x="2702916" y="53438"/>
                </a:cubicBezTo>
                <a:cubicBezTo>
                  <a:pt x="2702916" y="53438"/>
                  <a:pt x="2702916" y="53438"/>
                  <a:pt x="2708935" y="47415"/>
                </a:cubicBezTo>
                <a:cubicBezTo>
                  <a:pt x="2708935" y="50427"/>
                  <a:pt x="2705925" y="56450"/>
                  <a:pt x="2699906" y="62473"/>
                </a:cubicBezTo>
                <a:cubicBezTo>
                  <a:pt x="2561449" y="330501"/>
                  <a:pt x="2392893" y="580460"/>
                  <a:pt x="2206277" y="809338"/>
                </a:cubicBezTo>
                <a:cubicBezTo>
                  <a:pt x="2206277" y="809338"/>
                  <a:pt x="2203267" y="809338"/>
                  <a:pt x="2203267" y="812350"/>
                </a:cubicBezTo>
                <a:cubicBezTo>
                  <a:pt x="2203267" y="812350"/>
                  <a:pt x="2200258" y="815361"/>
                  <a:pt x="2200258" y="815361"/>
                </a:cubicBezTo>
                <a:cubicBezTo>
                  <a:pt x="2191228" y="824396"/>
                  <a:pt x="2182198" y="836442"/>
                  <a:pt x="2176178" y="845477"/>
                </a:cubicBezTo>
                <a:cubicBezTo>
                  <a:pt x="2173168" y="845477"/>
                  <a:pt x="2173168" y="845477"/>
                  <a:pt x="2173168" y="845477"/>
                </a:cubicBezTo>
                <a:cubicBezTo>
                  <a:pt x="2164138" y="860535"/>
                  <a:pt x="2152098" y="872581"/>
                  <a:pt x="2143069" y="884627"/>
                </a:cubicBezTo>
                <a:cubicBezTo>
                  <a:pt x="2140059" y="887639"/>
                  <a:pt x="2140059" y="893662"/>
                  <a:pt x="2140059" y="893662"/>
                </a:cubicBezTo>
                <a:cubicBezTo>
                  <a:pt x="2134039" y="899685"/>
                  <a:pt x="2137049" y="893662"/>
                  <a:pt x="2137049" y="890650"/>
                </a:cubicBezTo>
                <a:cubicBezTo>
                  <a:pt x="2137049" y="893662"/>
                  <a:pt x="2134039" y="893662"/>
                  <a:pt x="2134039" y="896673"/>
                </a:cubicBezTo>
                <a:cubicBezTo>
                  <a:pt x="2134039" y="896673"/>
                  <a:pt x="2134039" y="896673"/>
                  <a:pt x="2118990" y="914743"/>
                </a:cubicBezTo>
                <a:lnTo>
                  <a:pt x="2056251" y="985702"/>
                </a:lnTo>
                <a:lnTo>
                  <a:pt x="2050890" y="989279"/>
                </a:lnTo>
                <a:cubicBezTo>
                  <a:pt x="2049761" y="990032"/>
                  <a:pt x="2049761" y="990032"/>
                  <a:pt x="2049761" y="990032"/>
                </a:cubicBezTo>
                <a:lnTo>
                  <a:pt x="2049761" y="991537"/>
                </a:lnTo>
                <a:lnTo>
                  <a:pt x="2040731" y="999066"/>
                </a:lnTo>
                <a:cubicBezTo>
                  <a:pt x="2019662" y="1023159"/>
                  <a:pt x="1998592" y="1047251"/>
                  <a:pt x="1974513" y="1071344"/>
                </a:cubicBezTo>
                <a:cubicBezTo>
                  <a:pt x="1974513" y="1077367"/>
                  <a:pt x="1965483" y="1086401"/>
                  <a:pt x="1962473" y="1092424"/>
                </a:cubicBezTo>
                <a:cubicBezTo>
                  <a:pt x="1938394" y="1113505"/>
                  <a:pt x="1908294" y="1146632"/>
                  <a:pt x="1881205" y="1173736"/>
                </a:cubicBezTo>
                <a:cubicBezTo>
                  <a:pt x="1860136" y="1191806"/>
                  <a:pt x="1845086" y="1209875"/>
                  <a:pt x="1833046" y="1218910"/>
                </a:cubicBezTo>
                <a:cubicBezTo>
                  <a:pt x="1790907" y="1261071"/>
                  <a:pt x="1748768" y="1300222"/>
                  <a:pt x="1706629" y="1339372"/>
                </a:cubicBezTo>
                <a:cubicBezTo>
                  <a:pt x="1703619" y="1348407"/>
                  <a:pt x="1703619" y="1354430"/>
                  <a:pt x="1703619" y="1357441"/>
                </a:cubicBezTo>
                <a:cubicBezTo>
                  <a:pt x="1718669" y="1339372"/>
                  <a:pt x="1748768" y="1303233"/>
                  <a:pt x="1757798" y="1303233"/>
                </a:cubicBezTo>
                <a:cubicBezTo>
                  <a:pt x="1742748" y="1321303"/>
                  <a:pt x="1715659" y="1351418"/>
                  <a:pt x="1718669" y="1354430"/>
                </a:cubicBezTo>
                <a:cubicBezTo>
                  <a:pt x="1694590" y="1363464"/>
                  <a:pt x="1748768" y="1324314"/>
                  <a:pt x="1721679" y="1339372"/>
                </a:cubicBezTo>
                <a:cubicBezTo>
                  <a:pt x="1709639" y="1351418"/>
                  <a:pt x="1706629" y="1357441"/>
                  <a:pt x="1700609" y="1363464"/>
                </a:cubicBezTo>
                <a:cubicBezTo>
                  <a:pt x="1706629" y="1354430"/>
                  <a:pt x="1685560" y="1369487"/>
                  <a:pt x="1682550" y="1372499"/>
                </a:cubicBezTo>
                <a:cubicBezTo>
                  <a:pt x="1643421" y="1405626"/>
                  <a:pt x="1619341" y="1423695"/>
                  <a:pt x="1577202" y="1459834"/>
                </a:cubicBezTo>
                <a:cubicBezTo>
                  <a:pt x="1577202" y="1459834"/>
                  <a:pt x="1574192" y="1459834"/>
                  <a:pt x="1574192" y="1459834"/>
                </a:cubicBezTo>
                <a:cubicBezTo>
                  <a:pt x="1565163" y="1468869"/>
                  <a:pt x="1556133" y="1477903"/>
                  <a:pt x="1547103" y="1483926"/>
                </a:cubicBezTo>
                <a:cubicBezTo>
                  <a:pt x="1538073" y="1501996"/>
                  <a:pt x="1532053" y="1514042"/>
                  <a:pt x="1538073" y="1514042"/>
                </a:cubicBezTo>
                <a:cubicBezTo>
                  <a:pt x="1513994" y="1535123"/>
                  <a:pt x="1510984" y="1532111"/>
                  <a:pt x="1489914" y="1553192"/>
                </a:cubicBezTo>
                <a:cubicBezTo>
                  <a:pt x="1529044" y="1529100"/>
                  <a:pt x="1483894" y="1556204"/>
                  <a:pt x="1486904" y="1565238"/>
                </a:cubicBezTo>
                <a:cubicBezTo>
                  <a:pt x="1465835" y="1586319"/>
                  <a:pt x="1474865" y="1568250"/>
                  <a:pt x="1465835" y="1577285"/>
                </a:cubicBezTo>
                <a:cubicBezTo>
                  <a:pt x="1462825" y="1580296"/>
                  <a:pt x="1453795" y="1589331"/>
                  <a:pt x="1456805" y="1592342"/>
                </a:cubicBezTo>
                <a:cubicBezTo>
                  <a:pt x="1441756" y="1598366"/>
                  <a:pt x="1462825" y="1568250"/>
                  <a:pt x="1456805" y="1565238"/>
                </a:cubicBezTo>
                <a:cubicBezTo>
                  <a:pt x="1444766" y="1574273"/>
                  <a:pt x="1432726" y="1583308"/>
                  <a:pt x="1423696" y="1592342"/>
                </a:cubicBezTo>
                <a:cubicBezTo>
                  <a:pt x="1423696" y="1592342"/>
                  <a:pt x="1423696" y="1592342"/>
                  <a:pt x="1426706" y="1595354"/>
                </a:cubicBezTo>
                <a:cubicBezTo>
                  <a:pt x="1426706" y="1595354"/>
                  <a:pt x="1426706" y="1595354"/>
                  <a:pt x="1420686" y="1598366"/>
                </a:cubicBezTo>
                <a:cubicBezTo>
                  <a:pt x="1420686" y="1598366"/>
                  <a:pt x="1420686" y="1598366"/>
                  <a:pt x="1417676" y="1595354"/>
                </a:cubicBezTo>
                <a:cubicBezTo>
                  <a:pt x="1408646" y="1604389"/>
                  <a:pt x="1396607" y="1613423"/>
                  <a:pt x="1387577" y="1622458"/>
                </a:cubicBezTo>
                <a:cubicBezTo>
                  <a:pt x="1393597" y="1631493"/>
                  <a:pt x="1405636" y="1637516"/>
                  <a:pt x="1417676" y="1631493"/>
                </a:cubicBezTo>
                <a:cubicBezTo>
                  <a:pt x="1420686" y="1637516"/>
                  <a:pt x="1393597" y="1646550"/>
                  <a:pt x="1384567" y="1652573"/>
                </a:cubicBezTo>
                <a:cubicBezTo>
                  <a:pt x="1351458" y="1670643"/>
                  <a:pt x="1348448" y="1691724"/>
                  <a:pt x="1321358" y="1709793"/>
                </a:cubicBezTo>
                <a:cubicBezTo>
                  <a:pt x="1321358" y="1709793"/>
                  <a:pt x="1321358" y="1709793"/>
                  <a:pt x="1336408" y="1691724"/>
                </a:cubicBezTo>
                <a:cubicBezTo>
                  <a:pt x="1330388" y="1691724"/>
                  <a:pt x="1300289" y="1721839"/>
                  <a:pt x="1294269" y="1727862"/>
                </a:cubicBezTo>
                <a:cubicBezTo>
                  <a:pt x="1294269" y="1727862"/>
                  <a:pt x="1303299" y="1703770"/>
                  <a:pt x="1291259" y="1709793"/>
                </a:cubicBezTo>
                <a:cubicBezTo>
                  <a:pt x="1249120" y="1739909"/>
                  <a:pt x="1219021" y="1782070"/>
                  <a:pt x="1228051" y="1788093"/>
                </a:cubicBezTo>
                <a:cubicBezTo>
                  <a:pt x="1246110" y="1770024"/>
                  <a:pt x="1267180" y="1748943"/>
                  <a:pt x="1285239" y="1730874"/>
                </a:cubicBezTo>
                <a:cubicBezTo>
                  <a:pt x="1291259" y="1733885"/>
                  <a:pt x="1243100" y="1773036"/>
                  <a:pt x="1252130" y="1776047"/>
                </a:cubicBezTo>
                <a:cubicBezTo>
                  <a:pt x="1252130" y="1776047"/>
                  <a:pt x="1252130" y="1776047"/>
                  <a:pt x="1191932" y="1821220"/>
                </a:cubicBezTo>
                <a:cubicBezTo>
                  <a:pt x="1197951" y="1815197"/>
                  <a:pt x="1219021" y="1794117"/>
                  <a:pt x="1209991" y="1800140"/>
                </a:cubicBezTo>
                <a:cubicBezTo>
                  <a:pt x="1182902" y="1818209"/>
                  <a:pt x="1194942" y="1809174"/>
                  <a:pt x="1176882" y="1818209"/>
                </a:cubicBezTo>
                <a:cubicBezTo>
                  <a:pt x="1188922" y="1803151"/>
                  <a:pt x="1203971" y="1782070"/>
                  <a:pt x="1219021" y="1760989"/>
                </a:cubicBezTo>
                <a:cubicBezTo>
                  <a:pt x="1222031" y="1757978"/>
                  <a:pt x="1222031" y="1754966"/>
                  <a:pt x="1225041" y="1751955"/>
                </a:cubicBezTo>
                <a:cubicBezTo>
                  <a:pt x="1206981" y="1764001"/>
                  <a:pt x="1191932" y="1779059"/>
                  <a:pt x="1173872" y="1791105"/>
                </a:cubicBezTo>
                <a:cubicBezTo>
                  <a:pt x="1161832" y="1812186"/>
                  <a:pt x="1155812" y="1827244"/>
                  <a:pt x="1152802" y="1836278"/>
                </a:cubicBezTo>
                <a:cubicBezTo>
                  <a:pt x="1128723" y="1851336"/>
                  <a:pt x="1125713" y="1833267"/>
                  <a:pt x="1131733" y="1827244"/>
                </a:cubicBezTo>
                <a:cubicBezTo>
                  <a:pt x="1083574" y="1860371"/>
                  <a:pt x="1098624" y="1875428"/>
                  <a:pt x="1050465" y="1908556"/>
                </a:cubicBezTo>
                <a:cubicBezTo>
                  <a:pt x="1050465" y="1908556"/>
                  <a:pt x="1050465" y="1908556"/>
                  <a:pt x="1068524" y="1899521"/>
                </a:cubicBezTo>
                <a:cubicBezTo>
                  <a:pt x="1059495" y="1908556"/>
                  <a:pt x="1017356" y="1935660"/>
                  <a:pt x="1023376" y="1932648"/>
                </a:cubicBezTo>
                <a:cubicBezTo>
                  <a:pt x="1011336" y="1938671"/>
                  <a:pt x="999296" y="1935660"/>
                  <a:pt x="1008326" y="1926625"/>
                </a:cubicBezTo>
                <a:cubicBezTo>
                  <a:pt x="1008326" y="1926625"/>
                  <a:pt x="1008326" y="1926625"/>
                  <a:pt x="975217" y="1968787"/>
                </a:cubicBezTo>
                <a:cubicBezTo>
                  <a:pt x="978227" y="1962764"/>
                  <a:pt x="969197" y="1953729"/>
                  <a:pt x="969197" y="1950717"/>
                </a:cubicBezTo>
                <a:cubicBezTo>
                  <a:pt x="954147" y="1962764"/>
                  <a:pt x="948127" y="1983844"/>
                  <a:pt x="960167" y="1977821"/>
                </a:cubicBezTo>
                <a:cubicBezTo>
                  <a:pt x="924048" y="1992879"/>
                  <a:pt x="933078" y="1989868"/>
                  <a:pt x="902978" y="2001914"/>
                </a:cubicBezTo>
                <a:cubicBezTo>
                  <a:pt x="893949" y="2007937"/>
                  <a:pt x="908998" y="2010948"/>
                  <a:pt x="918028" y="2007937"/>
                </a:cubicBezTo>
                <a:cubicBezTo>
                  <a:pt x="896959" y="2026006"/>
                  <a:pt x="884919" y="2032029"/>
                  <a:pt x="872879" y="2038052"/>
                </a:cubicBezTo>
                <a:cubicBezTo>
                  <a:pt x="896959" y="2016971"/>
                  <a:pt x="884919" y="2013960"/>
                  <a:pt x="875889" y="2007937"/>
                </a:cubicBezTo>
                <a:cubicBezTo>
                  <a:pt x="866859" y="2013960"/>
                  <a:pt x="860839" y="2019983"/>
                  <a:pt x="851810" y="2022995"/>
                </a:cubicBezTo>
                <a:cubicBezTo>
                  <a:pt x="836760" y="2044075"/>
                  <a:pt x="824720" y="2062145"/>
                  <a:pt x="809671" y="2080214"/>
                </a:cubicBezTo>
                <a:cubicBezTo>
                  <a:pt x="812681" y="2077203"/>
                  <a:pt x="812681" y="2062145"/>
                  <a:pt x="809671" y="2062145"/>
                </a:cubicBezTo>
                <a:cubicBezTo>
                  <a:pt x="809671" y="2074191"/>
                  <a:pt x="719373" y="2137434"/>
                  <a:pt x="674224" y="2164538"/>
                </a:cubicBezTo>
                <a:cubicBezTo>
                  <a:pt x="674224" y="2164538"/>
                  <a:pt x="674224" y="2164538"/>
                  <a:pt x="680244" y="2158514"/>
                </a:cubicBezTo>
                <a:cubicBezTo>
                  <a:pt x="689274" y="2149480"/>
                  <a:pt x="650144" y="2173572"/>
                  <a:pt x="635095" y="2185618"/>
                </a:cubicBezTo>
                <a:cubicBezTo>
                  <a:pt x="638105" y="2182607"/>
                  <a:pt x="641115" y="2179595"/>
                  <a:pt x="647135" y="2176584"/>
                </a:cubicBezTo>
                <a:cubicBezTo>
                  <a:pt x="614025" y="2188630"/>
                  <a:pt x="617035" y="2212722"/>
                  <a:pt x="580916" y="2224769"/>
                </a:cubicBezTo>
                <a:cubicBezTo>
                  <a:pt x="608006" y="2209711"/>
                  <a:pt x="614025" y="2200676"/>
                  <a:pt x="608006" y="2200676"/>
                </a:cubicBezTo>
                <a:cubicBezTo>
                  <a:pt x="586936" y="2215734"/>
                  <a:pt x="532757" y="2245850"/>
                  <a:pt x="550817" y="2248861"/>
                </a:cubicBezTo>
                <a:cubicBezTo>
                  <a:pt x="535767" y="2257896"/>
                  <a:pt x="520718" y="2266930"/>
                  <a:pt x="520718" y="2260907"/>
                </a:cubicBezTo>
                <a:cubicBezTo>
                  <a:pt x="502658" y="2272954"/>
                  <a:pt x="484598" y="2288011"/>
                  <a:pt x="466539" y="2300057"/>
                </a:cubicBezTo>
                <a:cubicBezTo>
                  <a:pt x="469549" y="2297046"/>
                  <a:pt x="472559" y="2291023"/>
                  <a:pt x="454499" y="2300057"/>
                </a:cubicBezTo>
                <a:cubicBezTo>
                  <a:pt x="487608" y="2281988"/>
                  <a:pt x="511688" y="2254884"/>
                  <a:pt x="532757" y="2251873"/>
                </a:cubicBezTo>
                <a:cubicBezTo>
                  <a:pt x="529747" y="2245850"/>
                  <a:pt x="517708" y="2248861"/>
                  <a:pt x="529747" y="2233803"/>
                </a:cubicBezTo>
                <a:cubicBezTo>
                  <a:pt x="469549" y="2272954"/>
                  <a:pt x="442459" y="2303069"/>
                  <a:pt x="409350" y="2336196"/>
                </a:cubicBezTo>
                <a:cubicBezTo>
                  <a:pt x="409350" y="2336196"/>
                  <a:pt x="409350" y="2336196"/>
                  <a:pt x="352162" y="2360289"/>
                </a:cubicBezTo>
                <a:cubicBezTo>
                  <a:pt x="352162" y="2360289"/>
                  <a:pt x="352162" y="2360289"/>
                  <a:pt x="349152" y="2366312"/>
                </a:cubicBezTo>
                <a:lnTo>
                  <a:pt x="337112" y="2363300"/>
                </a:lnTo>
                <a:cubicBezTo>
                  <a:pt x="331092" y="2369323"/>
                  <a:pt x="328082" y="2372335"/>
                  <a:pt x="325072" y="2372335"/>
                </a:cubicBezTo>
                <a:cubicBezTo>
                  <a:pt x="325072" y="2372335"/>
                  <a:pt x="325072" y="2372335"/>
                  <a:pt x="328082" y="2369323"/>
                </a:cubicBezTo>
                <a:lnTo>
                  <a:pt x="313504" y="2378075"/>
                </a:lnTo>
                <a:lnTo>
                  <a:pt x="319087" y="2378075"/>
                </a:lnTo>
                <a:cubicBezTo>
                  <a:pt x="312737" y="2381250"/>
                  <a:pt x="312737" y="2381250"/>
                  <a:pt x="312737" y="2378075"/>
                </a:cubicBezTo>
                <a:lnTo>
                  <a:pt x="313082" y="2378075"/>
                </a:lnTo>
                <a:lnTo>
                  <a:pt x="314538" y="2369700"/>
                </a:lnTo>
                <a:cubicBezTo>
                  <a:pt x="316795" y="2365559"/>
                  <a:pt x="320557" y="2360289"/>
                  <a:pt x="325072" y="2354265"/>
                </a:cubicBezTo>
                <a:cubicBezTo>
                  <a:pt x="331092" y="2354265"/>
                  <a:pt x="337112" y="2354265"/>
                  <a:pt x="343132" y="2351254"/>
                </a:cubicBezTo>
                <a:cubicBezTo>
                  <a:pt x="346142" y="2345231"/>
                  <a:pt x="352162" y="2339208"/>
                  <a:pt x="349152" y="2339208"/>
                </a:cubicBezTo>
                <a:cubicBezTo>
                  <a:pt x="343132" y="2342219"/>
                  <a:pt x="337112" y="2345231"/>
                  <a:pt x="328082" y="2351254"/>
                </a:cubicBezTo>
                <a:cubicBezTo>
                  <a:pt x="328082" y="2351254"/>
                  <a:pt x="328082" y="2354265"/>
                  <a:pt x="325072" y="2354265"/>
                </a:cubicBezTo>
                <a:cubicBezTo>
                  <a:pt x="322062" y="2354265"/>
                  <a:pt x="319052" y="2357277"/>
                  <a:pt x="316042" y="2357277"/>
                </a:cubicBezTo>
                <a:cubicBezTo>
                  <a:pt x="316042" y="2357277"/>
                  <a:pt x="319052" y="2357277"/>
                  <a:pt x="319052" y="2357277"/>
                </a:cubicBezTo>
                <a:cubicBezTo>
                  <a:pt x="294973" y="2375346"/>
                  <a:pt x="267884" y="2399439"/>
                  <a:pt x="294973" y="2390404"/>
                </a:cubicBezTo>
                <a:cubicBezTo>
                  <a:pt x="294973" y="2390404"/>
                  <a:pt x="294973" y="2390404"/>
                  <a:pt x="261864" y="2405462"/>
                </a:cubicBezTo>
                <a:cubicBezTo>
                  <a:pt x="228755" y="2432566"/>
                  <a:pt x="231764" y="2426543"/>
                  <a:pt x="189625" y="2456658"/>
                </a:cubicBezTo>
                <a:cubicBezTo>
                  <a:pt x="186616" y="2456658"/>
                  <a:pt x="195645" y="2447624"/>
                  <a:pt x="186616" y="2450635"/>
                </a:cubicBezTo>
                <a:cubicBezTo>
                  <a:pt x="162536" y="2474728"/>
                  <a:pt x="111367" y="2480751"/>
                  <a:pt x="99328" y="2489785"/>
                </a:cubicBezTo>
                <a:cubicBezTo>
                  <a:pt x="99328" y="2489785"/>
                  <a:pt x="99328" y="2489785"/>
                  <a:pt x="0" y="2559051"/>
                </a:cubicBezTo>
                <a:cubicBezTo>
                  <a:pt x="0" y="2559051"/>
                  <a:pt x="0" y="2559051"/>
                  <a:pt x="81268" y="2465693"/>
                </a:cubicBezTo>
                <a:cubicBezTo>
                  <a:pt x="84278" y="2462681"/>
                  <a:pt x="84278" y="2462681"/>
                  <a:pt x="84278" y="2459670"/>
                </a:cubicBezTo>
                <a:cubicBezTo>
                  <a:pt x="105347" y="2438589"/>
                  <a:pt x="90298" y="2447624"/>
                  <a:pt x="102338" y="2432566"/>
                </a:cubicBezTo>
                <a:cubicBezTo>
                  <a:pt x="102338" y="2435577"/>
                  <a:pt x="102338" y="2435577"/>
                  <a:pt x="105347" y="2432566"/>
                </a:cubicBezTo>
                <a:cubicBezTo>
                  <a:pt x="105347" y="2432566"/>
                  <a:pt x="105347" y="2432566"/>
                  <a:pt x="120397" y="2414497"/>
                </a:cubicBezTo>
                <a:cubicBezTo>
                  <a:pt x="129427" y="2408473"/>
                  <a:pt x="108357" y="2429554"/>
                  <a:pt x="129427" y="2414497"/>
                </a:cubicBezTo>
                <a:cubicBezTo>
                  <a:pt x="159526" y="2381369"/>
                  <a:pt x="177586" y="2363300"/>
                  <a:pt x="207685" y="2339208"/>
                </a:cubicBezTo>
                <a:cubicBezTo>
                  <a:pt x="243804" y="2303069"/>
                  <a:pt x="180596" y="2345231"/>
                  <a:pt x="216715" y="2318127"/>
                </a:cubicBezTo>
                <a:cubicBezTo>
                  <a:pt x="222735" y="2318127"/>
                  <a:pt x="231764" y="2318127"/>
                  <a:pt x="252834" y="2300057"/>
                </a:cubicBezTo>
                <a:cubicBezTo>
                  <a:pt x="261864" y="2288011"/>
                  <a:pt x="258854" y="2285000"/>
                  <a:pt x="273903" y="2266930"/>
                </a:cubicBezTo>
                <a:cubicBezTo>
                  <a:pt x="273903" y="2266930"/>
                  <a:pt x="273903" y="2266930"/>
                  <a:pt x="279923" y="2272954"/>
                </a:cubicBezTo>
                <a:cubicBezTo>
                  <a:pt x="294973" y="2257896"/>
                  <a:pt x="310023" y="2242838"/>
                  <a:pt x="313033" y="2248861"/>
                </a:cubicBezTo>
                <a:cubicBezTo>
                  <a:pt x="325072" y="2233803"/>
                  <a:pt x="334102" y="2224769"/>
                  <a:pt x="343132" y="2218746"/>
                </a:cubicBezTo>
                <a:cubicBezTo>
                  <a:pt x="367211" y="2191642"/>
                  <a:pt x="313033" y="2224769"/>
                  <a:pt x="304003" y="2227780"/>
                </a:cubicBezTo>
                <a:cubicBezTo>
                  <a:pt x="334102" y="2209711"/>
                  <a:pt x="349152" y="2188630"/>
                  <a:pt x="370221" y="2182607"/>
                </a:cubicBezTo>
                <a:cubicBezTo>
                  <a:pt x="370221" y="2182607"/>
                  <a:pt x="370221" y="2182607"/>
                  <a:pt x="349152" y="2206699"/>
                </a:cubicBezTo>
                <a:cubicBezTo>
                  <a:pt x="403330" y="2167549"/>
                  <a:pt x="388281" y="2155503"/>
                  <a:pt x="421390" y="2146468"/>
                </a:cubicBezTo>
                <a:cubicBezTo>
                  <a:pt x="403330" y="2161526"/>
                  <a:pt x="388281" y="2182607"/>
                  <a:pt x="400320" y="2176584"/>
                </a:cubicBezTo>
                <a:cubicBezTo>
                  <a:pt x="400320" y="2176584"/>
                  <a:pt x="400320" y="2176584"/>
                  <a:pt x="421390" y="2152491"/>
                </a:cubicBezTo>
                <a:cubicBezTo>
                  <a:pt x="424400" y="2152491"/>
                  <a:pt x="409350" y="2164538"/>
                  <a:pt x="421390" y="2158514"/>
                </a:cubicBezTo>
                <a:cubicBezTo>
                  <a:pt x="427410" y="2149480"/>
                  <a:pt x="439450" y="2134422"/>
                  <a:pt x="442459" y="2125387"/>
                </a:cubicBezTo>
                <a:cubicBezTo>
                  <a:pt x="442459" y="2125387"/>
                  <a:pt x="442459" y="2125387"/>
                  <a:pt x="442459" y="2128399"/>
                </a:cubicBezTo>
                <a:cubicBezTo>
                  <a:pt x="442459" y="2128399"/>
                  <a:pt x="442459" y="2128399"/>
                  <a:pt x="481588" y="2089249"/>
                </a:cubicBezTo>
                <a:cubicBezTo>
                  <a:pt x="478579" y="2095272"/>
                  <a:pt x="478579" y="2095272"/>
                  <a:pt x="484598" y="2089249"/>
                </a:cubicBezTo>
                <a:cubicBezTo>
                  <a:pt x="484598" y="2089249"/>
                  <a:pt x="484598" y="2089249"/>
                  <a:pt x="511688" y="2062145"/>
                </a:cubicBezTo>
                <a:cubicBezTo>
                  <a:pt x="502658" y="2071179"/>
                  <a:pt x="514698" y="2065156"/>
                  <a:pt x="526737" y="2053110"/>
                </a:cubicBezTo>
                <a:cubicBezTo>
                  <a:pt x="565866" y="2019983"/>
                  <a:pt x="544797" y="2013960"/>
                  <a:pt x="577906" y="1992879"/>
                </a:cubicBezTo>
                <a:cubicBezTo>
                  <a:pt x="574896" y="1995891"/>
                  <a:pt x="574896" y="1998902"/>
                  <a:pt x="568876" y="2001914"/>
                </a:cubicBezTo>
                <a:cubicBezTo>
                  <a:pt x="568876" y="2001914"/>
                  <a:pt x="568876" y="2001914"/>
                  <a:pt x="586936" y="1989868"/>
                </a:cubicBezTo>
                <a:cubicBezTo>
                  <a:pt x="577906" y="1974810"/>
                  <a:pt x="671214" y="1911567"/>
                  <a:pt x="662184" y="1896509"/>
                </a:cubicBezTo>
                <a:cubicBezTo>
                  <a:pt x="689274" y="1881452"/>
                  <a:pt x="668204" y="1896509"/>
                  <a:pt x="647135" y="1926625"/>
                </a:cubicBezTo>
                <a:cubicBezTo>
                  <a:pt x="647135" y="1926625"/>
                  <a:pt x="647135" y="1926625"/>
                  <a:pt x="671214" y="1911567"/>
                </a:cubicBezTo>
                <a:cubicBezTo>
                  <a:pt x="662184" y="1917590"/>
                  <a:pt x="653154" y="1923613"/>
                  <a:pt x="647135" y="1935660"/>
                </a:cubicBezTo>
                <a:cubicBezTo>
                  <a:pt x="680244" y="1914579"/>
                  <a:pt x="701313" y="1881452"/>
                  <a:pt x="713353" y="1863382"/>
                </a:cubicBezTo>
                <a:cubicBezTo>
                  <a:pt x="725393" y="1854348"/>
                  <a:pt x="713353" y="1881452"/>
                  <a:pt x="743452" y="1848324"/>
                </a:cubicBezTo>
                <a:cubicBezTo>
                  <a:pt x="785591" y="1806163"/>
                  <a:pt x="725393" y="1848324"/>
                  <a:pt x="752482" y="1821220"/>
                </a:cubicBezTo>
                <a:cubicBezTo>
                  <a:pt x="752482" y="1821220"/>
                  <a:pt x="752482" y="1821220"/>
                  <a:pt x="776561" y="1809174"/>
                </a:cubicBezTo>
                <a:cubicBezTo>
                  <a:pt x="806661" y="1773036"/>
                  <a:pt x="836760" y="1754966"/>
                  <a:pt x="863849" y="1727862"/>
                </a:cubicBezTo>
                <a:lnTo>
                  <a:pt x="875617" y="1716088"/>
                </a:lnTo>
                <a:lnTo>
                  <a:pt x="875889" y="1715816"/>
                </a:lnTo>
                <a:lnTo>
                  <a:pt x="875912" y="1715793"/>
                </a:lnTo>
                <a:lnTo>
                  <a:pt x="871141" y="1712159"/>
                </a:lnTo>
                <a:cubicBezTo>
                  <a:pt x="870744" y="1711087"/>
                  <a:pt x="873125" y="1708944"/>
                  <a:pt x="882650" y="1701800"/>
                </a:cubicBezTo>
                <a:cubicBezTo>
                  <a:pt x="882650" y="1701800"/>
                  <a:pt x="882650" y="1701800"/>
                  <a:pt x="881856" y="1703586"/>
                </a:cubicBezTo>
                <a:lnTo>
                  <a:pt x="876853" y="1714843"/>
                </a:lnTo>
                <a:lnTo>
                  <a:pt x="919909" y="1671396"/>
                </a:lnTo>
                <a:cubicBezTo>
                  <a:pt x="933078" y="1655585"/>
                  <a:pt x="945118" y="1640527"/>
                  <a:pt x="957157" y="1631493"/>
                </a:cubicBezTo>
                <a:cubicBezTo>
                  <a:pt x="954147" y="1637516"/>
                  <a:pt x="975217" y="1622458"/>
                  <a:pt x="978227" y="1622458"/>
                </a:cubicBezTo>
                <a:cubicBezTo>
                  <a:pt x="978227" y="1622458"/>
                  <a:pt x="978227" y="1622458"/>
                  <a:pt x="1017356" y="1577285"/>
                </a:cubicBezTo>
                <a:cubicBezTo>
                  <a:pt x="999296" y="1598366"/>
                  <a:pt x="1002306" y="1601377"/>
                  <a:pt x="1002306" y="1607400"/>
                </a:cubicBezTo>
                <a:cubicBezTo>
                  <a:pt x="1017356" y="1595354"/>
                  <a:pt x="1020366" y="1586319"/>
                  <a:pt x="1029395" y="1577285"/>
                </a:cubicBezTo>
                <a:cubicBezTo>
                  <a:pt x="1023376" y="1583308"/>
                  <a:pt x="1020366" y="1589331"/>
                  <a:pt x="1029395" y="1586319"/>
                </a:cubicBezTo>
                <a:cubicBezTo>
                  <a:pt x="1029395" y="1586319"/>
                  <a:pt x="1029395" y="1586319"/>
                  <a:pt x="1065514" y="1538134"/>
                </a:cubicBezTo>
                <a:cubicBezTo>
                  <a:pt x="1062505" y="1541146"/>
                  <a:pt x="1059495" y="1544158"/>
                  <a:pt x="1053475" y="1550181"/>
                </a:cubicBezTo>
                <a:cubicBezTo>
                  <a:pt x="1065514" y="1538134"/>
                  <a:pt x="1086584" y="1514042"/>
                  <a:pt x="1104644" y="1501996"/>
                </a:cubicBezTo>
                <a:cubicBezTo>
                  <a:pt x="1104644" y="1505007"/>
                  <a:pt x="1101634" y="1511030"/>
                  <a:pt x="1101634" y="1514042"/>
                </a:cubicBezTo>
                <a:cubicBezTo>
                  <a:pt x="1083574" y="1523077"/>
                  <a:pt x="1080564" y="1532111"/>
                  <a:pt x="1074544" y="1541146"/>
                </a:cubicBezTo>
                <a:cubicBezTo>
                  <a:pt x="1104644" y="1514042"/>
                  <a:pt x="1083574" y="1535123"/>
                  <a:pt x="1098624" y="1523077"/>
                </a:cubicBezTo>
                <a:cubicBezTo>
                  <a:pt x="1119693" y="1505007"/>
                  <a:pt x="1125713" y="1492961"/>
                  <a:pt x="1116683" y="1492961"/>
                </a:cubicBezTo>
                <a:cubicBezTo>
                  <a:pt x="1140763" y="1471880"/>
                  <a:pt x="1149792" y="1465857"/>
                  <a:pt x="1170862" y="1438753"/>
                </a:cubicBezTo>
                <a:cubicBezTo>
                  <a:pt x="1170862" y="1438753"/>
                  <a:pt x="1170862" y="1438753"/>
                  <a:pt x="1170862" y="1447788"/>
                </a:cubicBezTo>
                <a:cubicBezTo>
                  <a:pt x="1170862" y="1447788"/>
                  <a:pt x="1170862" y="1447788"/>
                  <a:pt x="1191932" y="1426707"/>
                </a:cubicBezTo>
                <a:cubicBezTo>
                  <a:pt x="1191932" y="1426707"/>
                  <a:pt x="1191932" y="1426707"/>
                  <a:pt x="1179892" y="1450799"/>
                </a:cubicBezTo>
                <a:cubicBezTo>
                  <a:pt x="1225041" y="1411649"/>
                  <a:pt x="1179892" y="1432730"/>
                  <a:pt x="1231061" y="1390568"/>
                </a:cubicBezTo>
                <a:cubicBezTo>
                  <a:pt x="1231061" y="1390568"/>
                  <a:pt x="1231061" y="1390568"/>
                  <a:pt x="1234070" y="1396591"/>
                </a:cubicBezTo>
                <a:cubicBezTo>
                  <a:pt x="1252130" y="1375511"/>
                  <a:pt x="1252130" y="1363464"/>
                  <a:pt x="1270190" y="1354430"/>
                </a:cubicBezTo>
                <a:cubicBezTo>
                  <a:pt x="1285239" y="1336360"/>
                  <a:pt x="1234070" y="1378522"/>
                  <a:pt x="1276210" y="1336360"/>
                </a:cubicBezTo>
                <a:cubicBezTo>
                  <a:pt x="1285239" y="1333349"/>
                  <a:pt x="1300289" y="1318291"/>
                  <a:pt x="1315339" y="1309256"/>
                </a:cubicBezTo>
                <a:cubicBezTo>
                  <a:pt x="1324368" y="1297210"/>
                  <a:pt x="1306309" y="1309256"/>
                  <a:pt x="1294269" y="1318291"/>
                </a:cubicBezTo>
                <a:cubicBezTo>
                  <a:pt x="1351458" y="1261071"/>
                  <a:pt x="1345438" y="1297210"/>
                  <a:pt x="1396607" y="1239991"/>
                </a:cubicBezTo>
                <a:cubicBezTo>
                  <a:pt x="1384567" y="1247519"/>
                  <a:pt x="1386072" y="1242249"/>
                  <a:pt x="1384943" y="1240367"/>
                </a:cubicBezTo>
                <a:lnTo>
                  <a:pt x="1379285" y="1242098"/>
                </a:lnTo>
                <a:lnTo>
                  <a:pt x="1392092" y="1230956"/>
                </a:lnTo>
                <a:cubicBezTo>
                  <a:pt x="1404131" y="1221921"/>
                  <a:pt x="1416171" y="1212887"/>
                  <a:pt x="1426706" y="1200840"/>
                </a:cubicBezTo>
                <a:cubicBezTo>
                  <a:pt x="1426706" y="1200840"/>
                  <a:pt x="1426706" y="1200840"/>
                  <a:pt x="1414666" y="1218910"/>
                </a:cubicBezTo>
                <a:cubicBezTo>
                  <a:pt x="1423696" y="1212887"/>
                  <a:pt x="1432726" y="1200840"/>
                  <a:pt x="1435736" y="1197829"/>
                </a:cubicBezTo>
                <a:cubicBezTo>
                  <a:pt x="1435736" y="1197829"/>
                  <a:pt x="1435736" y="1197829"/>
                  <a:pt x="1435736" y="1203852"/>
                </a:cubicBezTo>
                <a:cubicBezTo>
                  <a:pt x="1459815" y="1167713"/>
                  <a:pt x="1492924" y="1155667"/>
                  <a:pt x="1501954" y="1131575"/>
                </a:cubicBezTo>
                <a:cubicBezTo>
                  <a:pt x="1495934" y="1149644"/>
                  <a:pt x="1520014" y="1110494"/>
                  <a:pt x="1535063" y="1104471"/>
                </a:cubicBezTo>
                <a:cubicBezTo>
                  <a:pt x="1517004" y="1131575"/>
                  <a:pt x="1468845" y="1164702"/>
                  <a:pt x="1471855" y="1176748"/>
                </a:cubicBezTo>
                <a:cubicBezTo>
                  <a:pt x="1483894" y="1167713"/>
                  <a:pt x="1489914" y="1155667"/>
                  <a:pt x="1504964" y="1146632"/>
                </a:cubicBezTo>
                <a:cubicBezTo>
                  <a:pt x="1495934" y="1155667"/>
                  <a:pt x="1486904" y="1167713"/>
                  <a:pt x="1486904" y="1170725"/>
                </a:cubicBezTo>
                <a:cubicBezTo>
                  <a:pt x="1526034" y="1140609"/>
                  <a:pt x="1538073" y="1113505"/>
                  <a:pt x="1559143" y="1092424"/>
                </a:cubicBezTo>
                <a:cubicBezTo>
                  <a:pt x="1559143" y="1092424"/>
                  <a:pt x="1559143" y="1092424"/>
                  <a:pt x="1523024" y="1128563"/>
                </a:cubicBezTo>
                <a:cubicBezTo>
                  <a:pt x="1520014" y="1119528"/>
                  <a:pt x="1538073" y="1110494"/>
                  <a:pt x="1544093" y="1095436"/>
                </a:cubicBezTo>
                <a:cubicBezTo>
                  <a:pt x="1565163" y="1083390"/>
                  <a:pt x="1577202" y="1062309"/>
                  <a:pt x="1592252" y="1050263"/>
                </a:cubicBezTo>
                <a:cubicBezTo>
                  <a:pt x="1589242" y="1053274"/>
                  <a:pt x="1589242" y="1056286"/>
                  <a:pt x="1586232" y="1059297"/>
                </a:cubicBezTo>
                <a:cubicBezTo>
                  <a:pt x="1628371" y="1020147"/>
                  <a:pt x="1649441" y="1020147"/>
                  <a:pt x="1664490" y="1005089"/>
                </a:cubicBezTo>
                <a:cubicBezTo>
                  <a:pt x="1682550" y="990032"/>
                  <a:pt x="1709639" y="956905"/>
                  <a:pt x="1697600" y="965939"/>
                </a:cubicBezTo>
                <a:cubicBezTo>
                  <a:pt x="1706629" y="950881"/>
                  <a:pt x="1643421" y="1020147"/>
                  <a:pt x="1658470" y="987020"/>
                </a:cubicBezTo>
                <a:cubicBezTo>
                  <a:pt x="1691580" y="974974"/>
                  <a:pt x="1703619" y="938835"/>
                  <a:pt x="1760808" y="896673"/>
                </a:cubicBezTo>
                <a:cubicBezTo>
                  <a:pt x="1742748" y="920766"/>
                  <a:pt x="1778868" y="887639"/>
                  <a:pt x="1763818" y="911731"/>
                </a:cubicBezTo>
                <a:cubicBezTo>
                  <a:pt x="1787897" y="887639"/>
                  <a:pt x="1784887" y="884627"/>
                  <a:pt x="1793917" y="869569"/>
                </a:cubicBezTo>
                <a:cubicBezTo>
                  <a:pt x="1793917" y="869569"/>
                  <a:pt x="1793917" y="869569"/>
                  <a:pt x="1805957" y="866558"/>
                </a:cubicBezTo>
                <a:cubicBezTo>
                  <a:pt x="1830036" y="830419"/>
                  <a:pt x="1805957" y="854512"/>
                  <a:pt x="1851106" y="803315"/>
                </a:cubicBezTo>
                <a:cubicBezTo>
                  <a:pt x="1836056" y="821385"/>
                  <a:pt x="1875185" y="791269"/>
                  <a:pt x="1866155" y="803315"/>
                </a:cubicBezTo>
                <a:lnTo>
                  <a:pt x="1899159" y="767292"/>
                </a:lnTo>
                <a:lnTo>
                  <a:pt x="1924285" y="742237"/>
                </a:lnTo>
                <a:cubicBezTo>
                  <a:pt x="1945731" y="722756"/>
                  <a:pt x="1951939" y="722756"/>
                  <a:pt x="1983543" y="688876"/>
                </a:cubicBezTo>
                <a:cubicBezTo>
                  <a:pt x="1983543" y="688876"/>
                  <a:pt x="1983543" y="688876"/>
                  <a:pt x="1977523" y="691888"/>
                </a:cubicBezTo>
                <a:cubicBezTo>
                  <a:pt x="2031702" y="628645"/>
                  <a:pt x="2106950" y="562391"/>
                  <a:pt x="2167148" y="502160"/>
                </a:cubicBezTo>
                <a:cubicBezTo>
                  <a:pt x="2167148" y="502160"/>
                  <a:pt x="2167148" y="502160"/>
                  <a:pt x="2146079" y="520229"/>
                </a:cubicBezTo>
                <a:cubicBezTo>
                  <a:pt x="2155108" y="511194"/>
                  <a:pt x="2182198" y="478067"/>
                  <a:pt x="2203267" y="463010"/>
                </a:cubicBezTo>
                <a:cubicBezTo>
                  <a:pt x="2200258" y="469033"/>
                  <a:pt x="2194238" y="475056"/>
                  <a:pt x="2191228" y="478067"/>
                </a:cubicBezTo>
                <a:cubicBezTo>
                  <a:pt x="2191228" y="481079"/>
                  <a:pt x="2203267" y="475056"/>
                  <a:pt x="2218317" y="463010"/>
                </a:cubicBezTo>
                <a:cubicBezTo>
                  <a:pt x="2218317" y="463010"/>
                  <a:pt x="2218317" y="463010"/>
                  <a:pt x="2221327" y="453975"/>
                </a:cubicBezTo>
                <a:cubicBezTo>
                  <a:pt x="2221327" y="453975"/>
                  <a:pt x="2221327" y="453975"/>
                  <a:pt x="2227347" y="450963"/>
                </a:cubicBezTo>
                <a:cubicBezTo>
                  <a:pt x="2251426" y="429883"/>
                  <a:pt x="2218317" y="453975"/>
                  <a:pt x="2239386" y="432894"/>
                </a:cubicBezTo>
                <a:cubicBezTo>
                  <a:pt x="2263466" y="429883"/>
                  <a:pt x="2335704" y="342547"/>
                  <a:pt x="2362794" y="333513"/>
                </a:cubicBezTo>
                <a:cubicBezTo>
                  <a:pt x="2371823" y="312432"/>
                  <a:pt x="2320654" y="372663"/>
                  <a:pt x="2332694" y="348571"/>
                </a:cubicBezTo>
                <a:cubicBezTo>
                  <a:pt x="2338714" y="342547"/>
                  <a:pt x="2344734" y="342547"/>
                  <a:pt x="2359784" y="330501"/>
                </a:cubicBezTo>
                <a:cubicBezTo>
                  <a:pt x="2359784" y="330501"/>
                  <a:pt x="2359784" y="330501"/>
                  <a:pt x="2350754" y="330501"/>
                </a:cubicBezTo>
                <a:cubicBezTo>
                  <a:pt x="2419982" y="267259"/>
                  <a:pt x="2447072" y="246178"/>
                  <a:pt x="2507270" y="188958"/>
                </a:cubicBezTo>
                <a:cubicBezTo>
                  <a:pt x="2507270" y="188958"/>
                  <a:pt x="2507270" y="188958"/>
                  <a:pt x="2507270" y="191970"/>
                </a:cubicBezTo>
                <a:cubicBezTo>
                  <a:pt x="2528340" y="173900"/>
                  <a:pt x="2540379" y="161854"/>
                  <a:pt x="2546399" y="149808"/>
                </a:cubicBezTo>
                <a:cubicBezTo>
                  <a:pt x="2552419" y="146796"/>
                  <a:pt x="2537370" y="161854"/>
                  <a:pt x="2546399" y="155831"/>
                </a:cubicBezTo>
                <a:cubicBezTo>
                  <a:pt x="2576498" y="110658"/>
                  <a:pt x="2630677" y="92588"/>
                  <a:pt x="2645727" y="65484"/>
                </a:cubicBezTo>
                <a:cubicBezTo>
                  <a:pt x="2648737" y="68496"/>
                  <a:pt x="2660776" y="65484"/>
                  <a:pt x="2672816" y="59461"/>
                </a:cubicBezTo>
                <a:cubicBezTo>
                  <a:pt x="2702916" y="32357"/>
                  <a:pt x="2717965" y="17299"/>
                  <a:pt x="2720975" y="14288"/>
                </a:cubicBezTo>
                <a:close/>
                <a:moveTo>
                  <a:pt x="2691606" y="0"/>
                </a:moveTo>
                <a:cubicBezTo>
                  <a:pt x="2691606" y="2910"/>
                  <a:pt x="2697162" y="2910"/>
                  <a:pt x="2691606" y="11642"/>
                </a:cubicBezTo>
                <a:cubicBezTo>
                  <a:pt x="2694384" y="11642"/>
                  <a:pt x="2686050" y="17463"/>
                  <a:pt x="269160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25D11A8E-E6F3-4070-B9B0-D1B64DBD9308}"/>
              </a:ext>
            </a:extLst>
          </p:cNvPr>
          <p:cNvSpPr txBox="1"/>
          <p:nvPr/>
        </p:nvSpPr>
        <p:spPr>
          <a:xfrm>
            <a:off x="4813200" y="3922565"/>
            <a:ext cx="6772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t2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C179D-5AE1-664F-A98A-FCE04D159E32}"/>
              </a:ext>
            </a:extLst>
          </p:cNvPr>
          <p:cNvSpPr txBox="1"/>
          <p:nvPr/>
        </p:nvSpPr>
        <p:spPr>
          <a:xfrm>
            <a:off x="4740464" y="2906902"/>
            <a:ext cx="6845400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RS" sz="600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7A0F27-DCEB-334E-A141-3F58ACEA27AD}"/>
              </a:ext>
            </a:extLst>
          </p:cNvPr>
          <p:cNvSpPr txBox="1"/>
          <p:nvPr/>
        </p:nvSpPr>
        <p:spPr>
          <a:xfrm>
            <a:off x="123436" y="6319402"/>
            <a:ext cx="374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644084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animBg="1"/>
      <p:bldP spid="35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1FE880F-E9D5-47E0-A8AD-A16DC0274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7750" y="827960"/>
            <a:ext cx="10096500" cy="3314700"/>
          </a:xfrm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A96F016-5078-4DEE-9825-4337792A087F}"/>
              </a:ext>
            </a:extLst>
          </p:cNvPr>
          <p:cNvSpPr/>
          <p:nvPr/>
        </p:nvSpPr>
        <p:spPr>
          <a:xfrm>
            <a:off x="5565122" y="827960"/>
            <a:ext cx="5104917" cy="3314700"/>
          </a:xfrm>
          <a:custGeom>
            <a:avLst/>
            <a:gdLst>
              <a:gd name="connsiteX0" fmla="*/ 3183142 w 5104917"/>
              <a:gd name="connsiteY0" fmla="*/ 0 h 3314700"/>
              <a:gd name="connsiteX1" fmla="*/ 5104917 w 5104917"/>
              <a:gd name="connsiteY1" fmla="*/ 0 h 3314700"/>
              <a:gd name="connsiteX2" fmla="*/ 1790217 w 5104917"/>
              <a:gd name="connsiteY2" fmla="*/ 3314700 h 3314700"/>
              <a:gd name="connsiteX3" fmla="*/ 131557 w 5104917"/>
              <a:gd name="connsiteY3" fmla="*/ 3314700 h 3314700"/>
              <a:gd name="connsiteX4" fmla="*/ 0 w 5104917"/>
              <a:gd name="connsiteY4" fmla="*/ 3183143 h 3314700"/>
              <a:gd name="connsiteX5" fmla="*/ 3183142 w 5104917"/>
              <a:gd name="connsiteY5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4917" h="3314700">
                <a:moveTo>
                  <a:pt x="3183142" y="0"/>
                </a:moveTo>
                <a:lnTo>
                  <a:pt x="5104917" y="0"/>
                </a:lnTo>
                <a:lnTo>
                  <a:pt x="1790217" y="3314700"/>
                </a:lnTo>
                <a:lnTo>
                  <a:pt x="131557" y="3314700"/>
                </a:lnTo>
                <a:lnTo>
                  <a:pt x="0" y="3183143"/>
                </a:lnTo>
                <a:lnTo>
                  <a:pt x="3183142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0C2C30B-F925-4B0D-A658-791853F05750}"/>
              </a:ext>
            </a:extLst>
          </p:cNvPr>
          <p:cNvSpPr/>
          <p:nvPr/>
        </p:nvSpPr>
        <p:spPr>
          <a:xfrm>
            <a:off x="7351778" y="827961"/>
            <a:ext cx="3792473" cy="3314700"/>
          </a:xfrm>
          <a:custGeom>
            <a:avLst/>
            <a:gdLst>
              <a:gd name="connsiteX0" fmla="*/ 3314699 w 3792473"/>
              <a:gd name="connsiteY0" fmla="*/ 0 h 3314700"/>
              <a:gd name="connsiteX1" fmla="*/ 3792473 w 3792473"/>
              <a:gd name="connsiteY1" fmla="*/ 0 h 3314700"/>
              <a:gd name="connsiteX2" fmla="*/ 3792473 w 3792473"/>
              <a:gd name="connsiteY2" fmla="*/ 1444001 h 3314700"/>
              <a:gd name="connsiteX3" fmla="*/ 1921774 w 3792473"/>
              <a:gd name="connsiteY3" fmla="*/ 3314700 h 3314700"/>
              <a:gd name="connsiteX4" fmla="*/ 0 w 3792473"/>
              <a:gd name="connsiteY4" fmla="*/ 3314700 h 3314700"/>
              <a:gd name="connsiteX5" fmla="*/ 3314699 w 3792473"/>
              <a:gd name="connsiteY5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2473" h="3314700">
                <a:moveTo>
                  <a:pt x="3314699" y="0"/>
                </a:moveTo>
                <a:lnTo>
                  <a:pt x="3792473" y="0"/>
                </a:lnTo>
                <a:lnTo>
                  <a:pt x="3792473" y="1444001"/>
                </a:lnTo>
                <a:lnTo>
                  <a:pt x="1921774" y="3314700"/>
                </a:lnTo>
                <a:lnTo>
                  <a:pt x="0" y="3314700"/>
                </a:lnTo>
                <a:lnTo>
                  <a:pt x="33146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8667EBA-C6BD-4B04-878C-1FB43241715E}"/>
              </a:ext>
            </a:extLst>
          </p:cNvPr>
          <p:cNvSpPr/>
          <p:nvPr/>
        </p:nvSpPr>
        <p:spPr>
          <a:xfrm>
            <a:off x="9273552" y="2271963"/>
            <a:ext cx="1870699" cy="1870699"/>
          </a:xfrm>
          <a:custGeom>
            <a:avLst/>
            <a:gdLst>
              <a:gd name="connsiteX0" fmla="*/ 1870699 w 1870699"/>
              <a:gd name="connsiteY0" fmla="*/ 0 h 1870699"/>
              <a:gd name="connsiteX1" fmla="*/ 1870699 w 1870699"/>
              <a:gd name="connsiteY1" fmla="*/ 1870699 h 1870699"/>
              <a:gd name="connsiteX2" fmla="*/ 0 w 1870699"/>
              <a:gd name="connsiteY2" fmla="*/ 1870699 h 1870699"/>
              <a:gd name="connsiteX3" fmla="*/ 1870699 w 1870699"/>
              <a:gd name="connsiteY3" fmla="*/ 0 h 187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0699" h="1870699">
                <a:moveTo>
                  <a:pt x="1870699" y="0"/>
                </a:moveTo>
                <a:lnTo>
                  <a:pt x="1870699" y="1870699"/>
                </a:lnTo>
                <a:lnTo>
                  <a:pt x="0" y="1870699"/>
                </a:lnTo>
                <a:lnTo>
                  <a:pt x="1870699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D7412A-2A84-41A5-8239-E370276CDACB}"/>
              </a:ext>
            </a:extLst>
          </p:cNvPr>
          <p:cNvGrpSpPr/>
          <p:nvPr/>
        </p:nvGrpSpPr>
        <p:grpSpPr>
          <a:xfrm>
            <a:off x="892968" y="672522"/>
            <a:ext cx="309562" cy="307975"/>
            <a:chOff x="892968" y="898661"/>
            <a:chExt cx="309562" cy="307975"/>
          </a:xfrm>
        </p:grpSpPr>
        <p:sp>
          <p:nvSpPr>
            <p:cNvPr id="44" name="Oval 5">
              <a:extLst>
                <a:ext uri="{FF2B5EF4-FFF2-40B4-BE49-F238E27FC236}">
                  <a16:creationId xmlns:a16="http://schemas.microsoft.com/office/drawing/2014/main" id="{6C98152A-5E75-444D-B383-ACBB6B2CF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968" y="898661"/>
              <a:ext cx="309562" cy="307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D8565A0D-74EE-43A9-B5ED-11228806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37" y="966617"/>
              <a:ext cx="174224" cy="174962"/>
            </a:xfrm>
            <a:custGeom>
              <a:avLst/>
              <a:gdLst>
                <a:gd name="T0" fmla="*/ 236 w 236"/>
                <a:gd name="T1" fmla="*/ 111 h 237"/>
                <a:gd name="T2" fmla="*/ 126 w 236"/>
                <a:gd name="T3" fmla="*/ 111 h 237"/>
                <a:gd name="T4" fmla="*/ 126 w 236"/>
                <a:gd name="T5" fmla="*/ 0 h 237"/>
                <a:gd name="T6" fmla="*/ 110 w 236"/>
                <a:gd name="T7" fmla="*/ 0 h 237"/>
                <a:gd name="T8" fmla="*/ 110 w 236"/>
                <a:gd name="T9" fmla="*/ 111 h 237"/>
                <a:gd name="T10" fmla="*/ 0 w 236"/>
                <a:gd name="T11" fmla="*/ 111 h 237"/>
                <a:gd name="T12" fmla="*/ 0 w 236"/>
                <a:gd name="T13" fmla="*/ 126 h 237"/>
                <a:gd name="T14" fmla="*/ 110 w 236"/>
                <a:gd name="T15" fmla="*/ 126 h 237"/>
                <a:gd name="T16" fmla="*/ 110 w 236"/>
                <a:gd name="T17" fmla="*/ 237 h 237"/>
                <a:gd name="T18" fmla="*/ 126 w 236"/>
                <a:gd name="T19" fmla="*/ 237 h 237"/>
                <a:gd name="T20" fmla="*/ 126 w 236"/>
                <a:gd name="T21" fmla="*/ 126 h 237"/>
                <a:gd name="T22" fmla="*/ 236 w 236"/>
                <a:gd name="T23" fmla="*/ 126 h 237"/>
                <a:gd name="T24" fmla="*/ 236 w 236"/>
                <a:gd name="T25" fmla="*/ 11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237">
                  <a:moveTo>
                    <a:pt x="236" y="111"/>
                  </a:moveTo>
                  <a:lnTo>
                    <a:pt x="126" y="111"/>
                  </a:lnTo>
                  <a:lnTo>
                    <a:pt x="126" y="0"/>
                  </a:lnTo>
                  <a:lnTo>
                    <a:pt x="110" y="0"/>
                  </a:lnTo>
                  <a:lnTo>
                    <a:pt x="110" y="111"/>
                  </a:lnTo>
                  <a:lnTo>
                    <a:pt x="0" y="111"/>
                  </a:lnTo>
                  <a:lnTo>
                    <a:pt x="0" y="126"/>
                  </a:lnTo>
                  <a:lnTo>
                    <a:pt x="110" y="126"/>
                  </a:lnTo>
                  <a:lnTo>
                    <a:pt x="110" y="237"/>
                  </a:lnTo>
                  <a:lnTo>
                    <a:pt x="126" y="237"/>
                  </a:lnTo>
                  <a:lnTo>
                    <a:pt x="126" y="126"/>
                  </a:lnTo>
                  <a:lnTo>
                    <a:pt x="236" y="126"/>
                  </a:lnTo>
                  <a:lnTo>
                    <a:pt x="236" y="11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 Placeholder 31">
            <a:extLst>
              <a:ext uri="{FF2B5EF4-FFF2-40B4-BE49-F238E27FC236}">
                <a16:creationId xmlns:a16="http://schemas.microsoft.com/office/drawing/2014/main" id="{80605AE5-3202-3A4B-B0EB-F7FBBEE439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34861" y="3202973"/>
            <a:ext cx="9778220" cy="756851"/>
          </a:xfrm>
        </p:spPr>
        <p:txBody>
          <a:bodyPr anchor="ctr" anchorCtr="0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1839F1-279E-A74B-B68F-8622CDD50FFA}"/>
              </a:ext>
            </a:extLst>
          </p:cNvPr>
          <p:cNvSpPr txBox="1"/>
          <p:nvPr/>
        </p:nvSpPr>
        <p:spPr>
          <a:xfrm>
            <a:off x="1134861" y="4518818"/>
            <a:ext cx="10009389" cy="38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7D2B8B-2A07-C346-B859-484EBAC76ABD}"/>
              </a:ext>
            </a:extLst>
          </p:cNvPr>
          <p:cNvSpPr txBox="1"/>
          <p:nvPr/>
        </p:nvSpPr>
        <p:spPr>
          <a:xfrm>
            <a:off x="1134862" y="4230142"/>
            <a:ext cx="1000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EE3851-21BA-8D4A-99C1-27A1A3B2F7AB}"/>
              </a:ext>
            </a:extLst>
          </p:cNvPr>
          <p:cNvSpPr/>
          <p:nvPr/>
        </p:nvSpPr>
        <p:spPr>
          <a:xfrm>
            <a:off x="10520515" y="330201"/>
            <a:ext cx="124869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070019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33" grpId="0" animBg="1"/>
      <p:bldP spid="19" grpId="0" build="p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E3D03A-A2C9-46A8-849B-769CEA70D9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02600" y="0"/>
            <a:ext cx="4089400" cy="5651500"/>
          </a:xfrm>
        </p:spPr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C1E558-32C7-4D80-8422-1F45B0E4B9B7}"/>
              </a:ext>
            </a:extLst>
          </p:cNvPr>
          <p:cNvGrpSpPr/>
          <p:nvPr/>
        </p:nvGrpSpPr>
        <p:grpSpPr>
          <a:xfrm>
            <a:off x="7947819" y="5497512"/>
            <a:ext cx="309562" cy="307975"/>
            <a:chOff x="3934620" y="5496063"/>
            <a:chExt cx="309562" cy="307975"/>
          </a:xfrm>
        </p:grpSpPr>
        <p:sp>
          <p:nvSpPr>
            <p:cNvPr id="52" name="Oval 5">
              <a:extLst>
                <a:ext uri="{FF2B5EF4-FFF2-40B4-BE49-F238E27FC236}">
                  <a16:creationId xmlns:a16="http://schemas.microsoft.com/office/drawing/2014/main" id="{B592C022-3A80-43FB-A61E-6C7ACCE66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620" y="5496063"/>
              <a:ext cx="309562" cy="307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1A39DAC9-7118-4384-9A0F-B67068701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89" y="5564019"/>
              <a:ext cx="174224" cy="174962"/>
            </a:xfrm>
            <a:custGeom>
              <a:avLst/>
              <a:gdLst>
                <a:gd name="T0" fmla="*/ 236 w 236"/>
                <a:gd name="T1" fmla="*/ 111 h 237"/>
                <a:gd name="T2" fmla="*/ 126 w 236"/>
                <a:gd name="T3" fmla="*/ 111 h 237"/>
                <a:gd name="T4" fmla="*/ 126 w 236"/>
                <a:gd name="T5" fmla="*/ 0 h 237"/>
                <a:gd name="T6" fmla="*/ 110 w 236"/>
                <a:gd name="T7" fmla="*/ 0 h 237"/>
                <a:gd name="T8" fmla="*/ 110 w 236"/>
                <a:gd name="T9" fmla="*/ 111 h 237"/>
                <a:gd name="T10" fmla="*/ 0 w 236"/>
                <a:gd name="T11" fmla="*/ 111 h 237"/>
                <a:gd name="T12" fmla="*/ 0 w 236"/>
                <a:gd name="T13" fmla="*/ 126 h 237"/>
                <a:gd name="T14" fmla="*/ 110 w 236"/>
                <a:gd name="T15" fmla="*/ 126 h 237"/>
                <a:gd name="T16" fmla="*/ 110 w 236"/>
                <a:gd name="T17" fmla="*/ 237 h 237"/>
                <a:gd name="T18" fmla="*/ 126 w 236"/>
                <a:gd name="T19" fmla="*/ 237 h 237"/>
                <a:gd name="T20" fmla="*/ 126 w 236"/>
                <a:gd name="T21" fmla="*/ 126 h 237"/>
                <a:gd name="T22" fmla="*/ 236 w 236"/>
                <a:gd name="T23" fmla="*/ 126 h 237"/>
                <a:gd name="T24" fmla="*/ 236 w 236"/>
                <a:gd name="T25" fmla="*/ 11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237">
                  <a:moveTo>
                    <a:pt x="236" y="111"/>
                  </a:moveTo>
                  <a:lnTo>
                    <a:pt x="126" y="111"/>
                  </a:lnTo>
                  <a:lnTo>
                    <a:pt x="126" y="0"/>
                  </a:lnTo>
                  <a:lnTo>
                    <a:pt x="110" y="0"/>
                  </a:lnTo>
                  <a:lnTo>
                    <a:pt x="110" y="111"/>
                  </a:lnTo>
                  <a:lnTo>
                    <a:pt x="0" y="111"/>
                  </a:lnTo>
                  <a:lnTo>
                    <a:pt x="0" y="126"/>
                  </a:lnTo>
                  <a:lnTo>
                    <a:pt x="110" y="126"/>
                  </a:lnTo>
                  <a:lnTo>
                    <a:pt x="110" y="237"/>
                  </a:lnTo>
                  <a:lnTo>
                    <a:pt x="126" y="237"/>
                  </a:lnTo>
                  <a:lnTo>
                    <a:pt x="126" y="126"/>
                  </a:lnTo>
                  <a:lnTo>
                    <a:pt x="236" y="126"/>
                  </a:lnTo>
                  <a:lnTo>
                    <a:pt x="236" y="11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07671912-4E21-1948-97DF-B1166A5C3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2974" y="811966"/>
            <a:ext cx="6760452" cy="756851"/>
          </a:xfrm>
        </p:spPr>
        <p:txBody>
          <a:bodyPr anchor="b" anchorCtr="0">
            <a:normAutofit lnSpcReduction="10000"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56DB92-EF30-364B-9E50-01C529FA2EF2}"/>
              </a:ext>
            </a:extLst>
          </p:cNvPr>
          <p:cNvSpPr txBox="1"/>
          <p:nvPr/>
        </p:nvSpPr>
        <p:spPr>
          <a:xfrm>
            <a:off x="632974" y="2037753"/>
            <a:ext cx="6760452" cy="38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42BBA7-3B02-204B-B3C5-AB95E389C8F3}"/>
              </a:ext>
            </a:extLst>
          </p:cNvPr>
          <p:cNvSpPr txBox="1"/>
          <p:nvPr/>
        </p:nvSpPr>
        <p:spPr>
          <a:xfrm>
            <a:off x="632974" y="1568817"/>
            <a:ext cx="6760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0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2612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DC19052-C14B-4A92-8BAA-5EE0A405B0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DDCEFE5-5A3E-44A4-9A25-22A3348D92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57800" y="927100"/>
            <a:ext cx="6487820" cy="756851"/>
          </a:xfrm>
        </p:spPr>
        <p:txBody>
          <a:bodyPr anchor="b" anchorCtr="0">
            <a:normAutofit lnSpcReduction="10000"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F0C6B4-790D-433A-A61B-9F9DE3B90183}"/>
              </a:ext>
            </a:extLst>
          </p:cNvPr>
          <p:cNvSpPr txBox="1"/>
          <p:nvPr/>
        </p:nvSpPr>
        <p:spPr>
          <a:xfrm>
            <a:off x="5257800" y="2152887"/>
            <a:ext cx="6641200" cy="38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</a:p>
        </p:txBody>
      </p:sp>
      <p:grpSp>
        <p:nvGrpSpPr>
          <p:cNvPr id="43" name="Graphic 456" descr="Camera">
            <a:extLst>
              <a:ext uri="{FF2B5EF4-FFF2-40B4-BE49-F238E27FC236}">
                <a16:creationId xmlns:a16="http://schemas.microsoft.com/office/drawing/2014/main" id="{426D3485-DBC0-44C1-9B20-83F17208B84F}"/>
              </a:ext>
            </a:extLst>
          </p:cNvPr>
          <p:cNvGrpSpPr/>
          <p:nvPr/>
        </p:nvGrpSpPr>
        <p:grpSpPr>
          <a:xfrm>
            <a:off x="11332670" y="6226243"/>
            <a:ext cx="566330" cy="566330"/>
            <a:chOff x="10627213" y="3617648"/>
            <a:chExt cx="382277" cy="382277"/>
          </a:xfrm>
          <a:solidFill>
            <a:schemeClr val="accent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BA87AAF-531D-4A78-96F2-08A4C054CEAF}"/>
                </a:ext>
              </a:extLst>
            </p:cNvPr>
            <p:cNvSpPr/>
            <p:nvPr/>
          </p:nvSpPr>
          <p:spPr>
            <a:xfrm>
              <a:off x="10659069" y="3677379"/>
              <a:ext cx="318564" cy="262815"/>
            </a:xfrm>
            <a:custGeom>
              <a:avLst/>
              <a:gdLst>
                <a:gd name="connsiteX0" fmla="*/ 159282 w 318564"/>
                <a:gd name="connsiteY0" fmla="*/ 230959 h 262815"/>
                <a:gd name="connsiteX1" fmla="*/ 87605 w 318564"/>
                <a:gd name="connsiteY1" fmla="*/ 159282 h 262815"/>
                <a:gd name="connsiteX2" fmla="*/ 159282 w 318564"/>
                <a:gd name="connsiteY2" fmla="*/ 87605 h 262815"/>
                <a:gd name="connsiteX3" fmla="*/ 230959 w 318564"/>
                <a:gd name="connsiteY3" fmla="*/ 159282 h 262815"/>
                <a:gd name="connsiteX4" fmla="*/ 159282 w 318564"/>
                <a:gd name="connsiteY4" fmla="*/ 230959 h 262815"/>
                <a:gd name="connsiteX5" fmla="*/ 79641 w 318564"/>
                <a:gd name="connsiteY5" fmla="*/ 103533 h 262815"/>
                <a:gd name="connsiteX6" fmla="*/ 31856 w 318564"/>
                <a:gd name="connsiteY6" fmla="*/ 103533 h 262815"/>
                <a:gd name="connsiteX7" fmla="*/ 31856 w 318564"/>
                <a:gd name="connsiteY7" fmla="*/ 71677 h 262815"/>
                <a:gd name="connsiteX8" fmla="*/ 79641 w 318564"/>
                <a:gd name="connsiteY8" fmla="*/ 71677 h 262815"/>
                <a:gd name="connsiteX9" fmla="*/ 79641 w 318564"/>
                <a:gd name="connsiteY9" fmla="*/ 103533 h 262815"/>
                <a:gd name="connsiteX10" fmla="*/ 302636 w 318564"/>
                <a:gd name="connsiteY10" fmla="*/ 39821 h 262815"/>
                <a:gd name="connsiteX11" fmla="*/ 222995 w 318564"/>
                <a:gd name="connsiteY11" fmla="*/ 39821 h 262815"/>
                <a:gd name="connsiteX12" fmla="*/ 199103 w 318564"/>
                <a:gd name="connsiteY12" fmla="*/ 0 h 262815"/>
                <a:gd name="connsiteX13" fmla="*/ 119462 w 318564"/>
                <a:gd name="connsiteY13" fmla="*/ 0 h 262815"/>
                <a:gd name="connsiteX14" fmla="*/ 95569 w 318564"/>
                <a:gd name="connsiteY14" fmla="*/ 39821 h 262815"/>
                <a:gd name="connsiteX15" fmla="*/ 15928 w 318564"/>
                <a:gd name="connsiteY15" fmla="*/ 39821 h 262815"/>
                <a:gd name="connsiteX16" fmla="*/ 0 w 318564"/>
                <a:gd name="connsiteY16" fmla="*/ 55749 h 262815"/>
                <a:gd name="connsiteX17" fmla="*/ 0 w 318564"/>
                <a:gd name="connsiteY17" fmla="*/ 246887 h 262815"/>
                <a:gd name="connsiteX18" fmla="*/ 15928 w 318564"/>
                <a:gd name="connsiteY18" fmla="*/ 262815 h 262815"/>
                <a:gd name="connsiteX19" fmla="*/ 302636 w 318564"/>
                <a:gd name="connsiteY19" fmla="*/ 262815 h 262815"/>
                <a:gd name="connsiteX20" fmla="*/ 318564 w 318564"/>
                <a:gd name="connsiteY20" fmla="*/ 246887 h 262815"/>
                <a:gd name="connsiteX21" fmla="*/ 318564 w 318564"/>
                <a:gd name="connsiteY21" fmla="*/ 55749 h 262815"/>
                <a:gd name="connsiteX22" fmla="*/ 302636 w 318564"/>
                <a:gd name="connsiteY22" fmla="*/ 39821 h 26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8564" h="262815">
                  <a:moveTo>
                    <a:pt x="159282" y="230959"/>
                  </a:moveTo>
                  <a:cubicBezTo>
                    <a:pt x="119462" y="230959"/>
                    <a:pt x="87605" y="199103"/>
                    <a:pt x="87605" y="159282"/>
                  </a:cubicBezTo>
                  <a:cubicBezTo>
                    <a:pt x="87605" y="119462"/>
                    <a:pt x="119462" y="87605"/>
                    <a:pt x="159282" y="87605"/>
                  </a:cubicBezTo>
                  <a:cubicBezTo>
                    <a:pt x="199103" y="87605"/>
                    <a:pt x="230959" y="119462"/>
                    <a:pt x="230959" y="159282"/>
                  </a:cubicBezTo>
                  <a:cubicBezTo>
                    <a:pt x="230959" y="199103"/>
                    <a:pt x="199103" y="230959"/>
                    <a:pt x="159282" y="230959"/>
                  </a:cubicBezTo>
                  <a:close/>
                  <a:moveTo>
                    <a:pt x="79641" y="103533"/>
                  </a:moveTo>
                  <a:lnTo>
                    <a:pt x="31856" y="103533"/>
                  </a:lnTo>
                  <a:lnTo>
                    <a:pt x="31856" y="71677"/>
                  </a:lnTo>
                  <a:lnTo>
                    <a:pt x="79641" y="71677"/>
                  </a:lnTo>
                  <a:lnTo>
                    <a:pt x="79641" y="103533"/>
                  </a:lnTo>
                  <a:close/>
                  <a:moveTo>
                    <a:pt x="302636" y="39821"/>
                  </a:moveTo>
                  <a:lnTo>
                    <a:pt x="222995" y="39821"/>
                  </a:lnTo>
                  <a:lnTo>
                    <a:pt x="199103" y="0"/>
                  </a:lnTo>
                  <a:lnTo>
                    <a:pt x="119462" y="0"/>
                  </a:lnTo>
                  <a:lnTo>
                    <a:pt x="95569" y="39821"/>
                  </a:lnTo>
                  <a:lnTo>
                    <a:pt x="15928" y="39821"/>
                  </a:lnTo>
                  <a:cubicBezTo>
                    <a:pt x="7168" y="39821"/>
                    <a:pt x="0" y="46988"/>
                    <a:pt x="0" y="55749"/>
                  </a:cubicBezTo>
                  <a:lnTo>
                    <a:pt x="0" y="246887"/>
                  </a:lnTo>
                  <a:cubicBezTo>
                    <a:pt x="0" y="255648"/>
                    <a:pt x="7168" y="262815"/>
                    <a:pt x="15928" y="262815"/>
                  </a:cubicBezTo>
                  <a:lnTo>
                    <a:pt x="302636" y="262815"/>
                  </a:lnTo>
                  <a:cubicBezTo>
                    <a:pt x="311396" y="262815"/>
                    <a:pt x="318564" y="255648"/>
                    <a:pt x="318564" y="246887"/>
                  </a:cubicBezTo>
                  <a:lnTo>
                    <a:pt x="318564" y="55749"/>
                  </a:lnTo>
                  <a:cubicBezTo>
                    <a:pt x="318564" y="46988"/>
                    <a:pt x="311396" y="39821"/>
                    <a:pt x="302636" y="39821"/>
                  </a:cubicBezTo>
                  <a:close/>
                </a:path>
              </a:pathLst>
            </a:custGeom>
            <a:grpFill/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22B9B01-D41C-48A6-A636-662EB442B3F2}"/>
                </a:ext>
              </a:extLst>
            </p:cNvPr>
            <p:cNvSpPr/>
            <p:nvPr/>
          </p:nvSpPr>
          <p:spPr>
            <a:xfrm>
              <a:off x="10762603" y="3780912"/>
              <a:ext cx="111497" cy="111497"/>
            </a:xfrm>
            <a:custGeom>
              <a:avLst/>
              <a:gdLst>
                <a:gd name="connsiteX0" fmla="*/ 55749 w 111497"/>
                <a:gd name="connsiteY0" fmla="*/ 15928 h 111497"/>
                <a:gd name="connsiteX1" fmla="*/ 15928 w 111497"/>
                <a:gd name="connsiteY1" fmla="*/ 55749 h 111497"/>
                <a:gd name="connsiteX2" fmla="*/ 55749 w 111497"/>
                <a:gd name="connsiteY2" fmla="*/ 95569 h 111497"/>
                <a:gd name="connsiteX3" fmla="*/ 95569 w 111497"/>
                <a:gd name="connsiteY3" fmla="*/ 55749 h 111497"/>
                <a:gd name="connsiteX4" fmla="*/ 55749 w 111497"/>
                <a:gd name="connsiteY4" fmla="*/ 15928 h 111497"/>
                <a:gd name="connsiteX5" fmla="*/ 55749 w 111497"/>
                <a:gd name="connsiteY5" fmla="*/ 111497 h 111497"/>
                <a:gd name="connsiteX6" fmla="*/ 0 w 111497"/>
                <a:gd name="connsiteY6" fmla="*/ 55749 h 111497"/>
                <a:gd name="connsiteX7" fmla="*/ 55749 w 111497"/>
                <a:gd name="connsiteY7" fmla="*/ 0 h 111497"/>
                <a:gd name="connsiteX8" fmla="*/ 111497 w 111497"/>
                <a:gd name="connsiteY8" fmla="*/ 55749 h 111497"/>
                <a:gd name="connsiteX9" fmla="*/ 55749 w 111497"/>
                <a:gd name="connsiteY9" fmla="*/ 111497 h 111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97" h="111497">
                  <a:moveTo>
                    <a:pt x="55749" y="15928"/>
                  </a:moveTo>
                  <a:cubicBezTo>
                    <a:pt x="33449" y="15928"/>
                    <a:pt x="15928" y="33449"/>
                    <a:pt x="15928" y="55749"/>
                  </a:cubicBezTo>
                  <a:cubicBezTo>
                    <a:pt x="15928" y="78048"/>
                    <a:pt x="33449" y="95569"/>
                    <a:pt x="55749" y="95569"/>
                  </a:cubicBezTo>
                  <a:cubicBezTo>
                    <a:pt x="78048" y="95569"/>
                    <a:pt x="95569" y="78048"/>
                    <a:pt x="95569" y="55749"/>
                  </a:cubicBezTo>
                  <a:cubicBezTo>
                    <a:pt x="95569" y="33449"/>
                    <a:pt x="78048" y="15928"/>
                    <a:pt x="55749" y="15928"/>
                  </a:cubicBezTo>
                  <a:close/>
                  <a:moveTo>
                    <a:pt x="55749" y="111497"/>
                  </a:moveTo>
                  <a:cubicBezTo>
                    <a:pt x="24689" y="111497"/>
                    <a:pt x="0" y="86809"/>
                    <a:pt x="0" y="55749"/>
                  </a:cubicBezTo>
                  <a:cubicBezTo>
                    <a:pt x="0" y="24689"/>
                    <a:pt x="24689" y="0"/>
                    <a:pt x="55749" y="0"/>
                  </a:cubicBezTo>
                  <a:cubicBezTo>
                    <a:pt x="86809" y="0"/>
                    <a:pt x="111497" y="24689"/>
                    <a:pt x="111497" y="55749"/>
                  </a:cubicBezTo>
                  <a:cubicBezTo>
                    <a:pt x="111497" y="86809"/>
                    <a:pt x="86809" y="111497"/>
                    <a:pt x="55749" y="111497"/>
                  </a:cubicBezTo>
                  <a:close/>
                </a:path>
              </a:pathLst>
            </a:custGeom>
            <a:grpFill/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C014578-7405-40EF-BAAB-E0EB4625349C}"/>
              </a:ext>
            </a:extLst>
          </p:cNvPr>
          <p:cNvSpPr txBox="1"/>
          <p:nvPr/>
        </p:nvSpPr>
        <p:spPr>
          <a:xfrm>
            <a:off x="5257800" y="1683951"/>
            <a:ext cx="648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0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F91B32-C62B-45D8-8467-A3EADA43813D}"/>
              </a:ext>
            </a:extLst>
          </p:cNvPr>
          <p:cNvGrpSpPr/>
          <p:nvPr/>
        </p:nvGrpSpPr>
        <p:grpSpPr>
          <a:xfrm>
            <a:off x="4252119" y="6006757"/>
            <a:ext cx="309562" cy="307975"/>
            <a:chOff x="9732000" y="5608398"/>
            <a:chExt cx="309562" cy="307975"/>
          </a:xfrm>
        </p:grpSpPr>
        <p:sp>
          <p:nvSpPr>
            <p:cNvPr id="48" name="Oval 5">
              <a:extLst>
                <a:ext uri="{FF2B5EF4-FFF2-40B4-BE49-F238E27FC236}">
                  <a16:creationId xmlns:a16="http://schemas.microsoft.com/office/drawing/2014/main" id="{406B61BE-3FFE-43C3-8266-32C7861E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000" y="5608398"/>
              <a:ext cx="309562" cy="307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953EA7C6-B686-429B-BACC-7AFBF368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9669" y="5676354"/>
              <a:ext cx="174224" cy="174962"/>
            </a:xfrm>
            <a:custGeom>
              <a:avLst/>
              <a:gdLst>
                <a:gd name="T0" fmla="*/ 236 w 236"/>
                <a:gd name="T1" fmla="*/ 111 h 237"/>
                <a:gd name="T2" fmla="*/ 126 w 236"/>
                <a:gd name="T3" fmla="*/ 111 h 237"/>
                <a:gd name="T4" fmla="*/ 126 w 236"/>
                <a:gd name="T5" fmla="*/ 0 h 237"/>
                <a:gd name="T6" fmla="*/ 110 w 236"/>
                <a:gd name="T7" fmla="*/ 0 h 237"/>
                <a:gd name="T8" fmla="*/ 110 w 236"/>
                <a:gd name="T9" fmla="*/ 111 h 237"/>
                <a:gd name="T10" fmla="*/ 0 w 236"/>
                <a:gd name="T11" fmla="*/ 111 h 237"/>
                <a:gd name="T12" fmla="*/ 0 w 236"/>
                <a:gd name="T13" fmla="*/ 126 h 237"/>
                <a:gd name="T14" fmla="*/ 110 w 236"/>
                <a:gd name="T15" fmla="*/ 126 h 237"/>
                <a:gd name="T16" fmla="*/ 110 w 236"/>
                <a:gd name="T17" fmla="*/ 237 h 237"/>
                <a:gd name="T18" fmla="*/ 126 w 236"/>
                <a:gd name="T19" fmla="*/ 237 h 237"/>
                <a:gd name="T20" fmla="*/ 126 w 236"/>
                <a:gd name="T21" fmla="*/ 126 h 237"/>
                <a:gd name="T22" fmla="*/ 236 w 236"/>
                <a:gd name="T23" fmla="*/ 126 h 237"/>
                <a:gd name="T24" fmla="*/ 236 w 236"/>
                <a:gd name="T25" fmla="*/ 11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237">
                  <a:moveTo>
                    <a:pt x="236" y="111"/>
                  </a:moveTo>
                  <a:lnTo>
                    <a:pt x="126" y="111"/>
                  </a:lnTo>
                  <a:lnTo>
                    <a:pt x="126" y="0"/>
                  </a:lnTo>
                  <a:lnTo>
                    <a:pt x="110" y="0"/>
                  </a:lnTo>
                  <a:lnTo>
                    <a:pt x="110" y="111"/>
                  </a:lnTo>
                  <a:lnTo>
                    <a:pt x="0" y="111"/>
                  </a:lnTo>
                  <a:lnTo>
                    <a:pt x="0" y="126"/>
                  </a:lnTo>
                  <a:lnTo>
                    <a:pt x="110" y="126"/>
                  </a:lnTo>
                  <a:lnTo>
                    <a:pt x="110" y="237"/>
                  </a:lnTo>
                  <a:lnTo>
                    <a:pt x="126" y="237"/>
                  </a:lnTo>
                  <a:lnTo>
                    <a:pt x="126" y="126"/>
                  </a:lnTo>
                  <a:lnTo>
                    <a:pt x="236" y="126"/>
                  </a:lnTo>
                  <a:lnTo>
                    <a:pt x="236" y="11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B5A3DE9-36BA-8E4E-AA38-47EF04C50036}"/>
              </a:ext>
            </a:extLst>
          </p:cNvPr>
          <p:cNvSpPr/>
          <p:nvPr/>
        </p:nvSpPr>
        <p:spPr>
          <a:xfrm>
            <a:off x="10520515" y="330201"/>
            <a:ext cx="124869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595667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33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E3D03A-A2C9-46A8-849B-769CEA70D9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02600" y="0"/>
            <a:ext cx="4089400" cy="5651500"/>
          </a:xfrm>
        </p:spPr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C1E558-32C7-4D80-8422-1F45B0E4B9B7}"/>
              </a:ext>
            </a:extLst>
          </p:cNvPr>
          <p:cNvGrpSpPr/>
          <p:nvPr/>
        </p:nvGrpSpPr>
        <p:grpSpPr>
          <a:xfrm>
            <a:off x="7947819" y="5497512"/>
            <a:ext cx="309562" cy="307975"/>
            <a:chOff x="3934620" y="5496063"/>
            <a:chExt cx="309562" cy="307975"/>
          </a:xfrm>
        </p:grpSpPr>
        <p:sp>
          <p:nvSpPr>
            <p:cNvPr id="52" name="Oval 5">
              <a:extLst>
                <a:ext uri="{FF2B5EF4-FFF2-40B4-BE49-F238E27FC236}">
                  <a16:creationId xmlns:a16="http://schemas.microsoft.com/office/drawing/2014/main" id="{B592C022-3A80-43FB-A61E-6C7ACCE66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620" y="5496063"/>
              <a:ext cx="309562" cy="307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1A39DAC9-7118-4384-9A0F-B67068701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89" y="5564019"/>
              <a:ext cx="174224" cy="174962"/>
            </a:xfrm>
            <a:custGeom>
              <a:avLst/>
              <a:gdLst>
                <a:gd name="T0" fmla="*/ 236 w 236"/>
                <a:gd name="T1" fmla="*/ 111 h 237"/>
                <a:gd name="T2" fmla="*/ 126 w 236"/>
                <a:gd name="T3" fmla="*/ 111 h 237"/>
                <a:gd name="T4" fmla="*/ 126 w 236"/>
                <a:gd name="T5" fmla="*/ 0 h 237"/>
                <a:gd name="T6" fmla="*/ 110 w 236"/>
                <a:gd name="T7" fmla="*/ 0 h 237"/>
                <a:gd name="T8" fmla="*/ 110 w 236"/>
                <a:gd name="T9" fmla="*/ 111 h 237"/>
                <a:gd name="T10" fmla="*/ 0 w 236"/>
                <a:gd name="T11" fmla="*/ 111 h 237"/>
                <a:gd name="T12" fmla="*/ 0 w 236"/>
                <a:gd name="T13" fmla="*/ 126 h 237"/>
                <a:gd name="T14" fmla="*/ 110 w 236"/>
                <a:gd name="T15" fmla="*/ 126 h 237"/>
                <a:gd name="T16" fmla="*/ 110 w 236"/>
                <a:gd name="T17" fmla="*/ 237 h 237"/>
                <a:gd name="T18" fmla="*/ 126 w 236"/>
                <a:gd name="T19" fmla="*/ 237 h 237"/>
                <a:gd name="T20" fmla="*/ 126 w 236"/>
                <a:gd name="T21" fmla="*/ 126 h 237"/>
                <a:gd name="T22" fmla="*/ 236 w 236"/>
                <a:gd name="T23" fmla="*/ 126 h 237"/>
                <a:gd name="T24" fmla="*/ 236 w 236"/>
                <a:gd name="T25" fmla="*/ 11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237">
                  <a:moveTo>
                    <a:pt x="236" y="111"/>
                  </a:moveTo>
                  <a:lnTo>
                    <a:pt x="126" y="111"/>
                  </a:lnTo>
                  <a:lnTo>
                    <a:pt x="126" y="0"/>
                  </a:lnTo>
                  <a:lnTo>
                    <a:pt x="110" y="0"/>
                  </a:lnTo>
                  <a:lnTo>
                    <a:pt x="110" y="111"/>
                  </a:lnTo>
                  <a:lnTo>
                    <a:pt x="0" y="111"/>
                  </a:lnTo>
                  <a:lnTo>
                    <a:pt x="0" y="126"/>
                  </a:lnTo>
                  <a:lnTo>
                    <a:pt x="110" y="126"/>
                  </a:lnTo>
                  <a:lnTo>
                    <a:pt x="110" y="237"/>
                  </a:lnTo>
                  <a:lnTo>
                    <a:pt x="126" y="237"/>
                  </a:lnTo>
                  <a:lnTo>
                    <a:pt x="126" y="126"/>
                  </a:lnTo>
                  <a:lnTo>
                    <a:pt x="236" y="126"/>
                  </a:lnTo>
                  <a:lnTo>
                    <a:pt x="236" y="11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07671912-4E21-1948-97DF-B1166A5C3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2974" y="811966"/>
            <a:ext cx="6760452" cy="756851"/>
          </a:xfrm>
        </p:spPr>
        <p:txBody>
          <a:bodyPr anchor="b" anchorCtr="0">
            <a:normAutofit lnSpcReduction="10000"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56DB92-EF30-364B-9E50-01C529FA2EF2}"/>
              </a:ext>
            </a:extLst>
          </p:cNvPr>
          <p:cNvSpPr txBox="1"/>
          <p:nvPr/>
        </p:nvSpPr>
        <p:spPr>
          <a:xfrm>
            <a:off x="632974" y="2037753"/>
            <a:ext cx="6760452" cy="38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42BBA7-3B02-204B-B3C5-AB95E389C8F3}"/>
              </a:ext>
            </a:extLst>
          </p:cNvPr>
          <p:cNvSpPr txBox="1"/>
          <p:nvPr/>
        </p:nvSpPr>
        <p:spPr>
          <a:xfrm>
            <a:off x="632974" y="1568817"/>
            <a:ext cx="6760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0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3595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DC19052-C14B-4A92-8BAA-5EE0A405B0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DDCEFE5-5A3E-44A4-9A25-22A3348D92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57800" y="927100"/>
            <a:ext cx="6487820" cy="756851"/>
          </a:xfrm>
        </p:spPr>
        <p:txBody>
          <a:bodyPr anchor="b" anchorCtr="0">
            <a:normAutofit lnSpcReduction="10000"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F0C6B4-790D-433A-A61B-9F9DE3B90183}"/>
              </a:ext>
            </a:extLst>
          </p:cNvPr>
          <p:cNvSpPr txBox="1"/>
          <p:nvPr/>
        </p:nvSpPr>
        <p:spPr>
          <a:xfrm>
            <a:off x="5257800" y="2152887"/>
            <a:ext cx="6641200" cy="38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</a:p>
        </p:txBody>
      </p:sp>
      <p:grpSp>
        <p:nvGrpSpPr>
          <p:cNvPr id="43" name="Graphic 456" descr="Camera">
            <a:extLst>
              <a:ext uri="{FF2B5EF4-FFF2-40B4-BE49-F238E27FC236}">
                <a16:creationId xmlns:a16="http://schemas.microsoft.com/office/drawing/2014/main" id="{426D3485-DBC0-44C1-9B20-83F17208B84F}"/>
              </a:ext>
            </a:extLst>
          </p:cNvPr>
          <p:cNvGrpSpPr/>
          <p:nvPr/>
        </p:nvGrpSpPr>
        <p:grpSpPr>
          <a:xfrm>
            <a:off x="11332670" y="6226243"/>
            <a:ext cx="566330" cy="566330"/>
            <a:chOff x="10627213" y="3617648"/>
            <a:chExt cx="382277" cy="382277"/>
          </a:xfrm>
          <a:solidFill>
            <a:schemeClr val="accent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BA87AAF-531D-4A78-96F2-08A4C054CEAF}"/>
                </a:ext>
              </a:extLst>
            </p:cNvPr>
            <p:cNvSpPr/>
            <p:nvPr/>
          </p:nvSpPr>
          <p:spPr>
            <a:xfrm>
              <a:off x="10659069" y="3677379"/>
              <a:ext cx="318564" cy="262815"/>
            </a:xfrm>
            <a:custGeom>
              <a:avLst/>
              <a:gdLst>
                <a:gd name="connsiteX0" fmla="*/ 159282 w 318564"/>
                <a:gd name="connsiteY0" fmla="*/ 230959 h 262815"/>
                <a:gd name="connsiteX1" fmla="*/ 87605 w 318564"/>
                <a:gd name="connsiteY1" fmla="*/ 159282 h 262815"/>
                <a:gd name="connsiteX2" fmla="*/ 159282 w 318564"/>
                <a:gd name="connsiteY2" fmla="*/ 87605 h 262815"/>
                <a:gd name="connsiteX3" fmla="*/ 230959 w 318564"/>
                <a:gd name="connsiteY3" fmla="*/ 159282 h 262815"/>
                <a:gd name="connsiteX4" fmla="*/ 159282 w 318564"/>
                <a:gd name="connsiteY4" fmla="*/ 230959 h 262815"/>
                <a:gd name="connsiteX5" fmla="*/ 79641 w 318564"/>
                <a:gd name="connsiteY5" fmla="*/ 103533 h 262815"/>
                <a:gd name="connsiteX6" fmla="*/ 31856 w 318564"/>
                <a:gd name="connsiteY6" fmla="*/ 103533 h 262815"/>
                <a:gd name="connsiteX7" fmla="*/ 31856 w 318564"/>
                <a:gd name="connsiteY7" fmla="*/ 71677 h 262815"/>
                <a:gd name="connsiteX8" fmla="*/ 79641 w 318564"/>
                <a:gd name="connsiteY8" fmla="*/ 71677 h 262815"/>
                <a:gd name="connsiteX9" fmla="*/ 79641 w 318564"/>
                <a:gd name="connsiteY9" fmla="*/ 103533 h 262815"/>
                <a:gd name="connsiteX10" fmla="*/ 302636 w 318564"/>
                <a:gd name="connsiteY10" fmla="*/ 39821 h 262815"/>
                <a:gd name="connsiteX11" fmla="*/ 222995 w 318564"/>
                <a:gd name="connsiteY11" fmla="*/ 39821 h 262815"/>
                <a:gd name="connsiteX12" fmla="*/ 199103 w 318564"/>
                <a:gd name="connsiteY12" fmla="*/ 0 h 262815"/>
                <a:gd name="connsiteX13" fmla="*/ 119462 w 318564"/>
                <a:gd name="connsiteY13" fmla="*/ 0 h 262815"/>
                <a:gd name="connsiteX14" fmla="*/ 95569 w 318564"/>
                <a:gd name="connsiteY14" fmla="*/ 39821 h 262815"/>
                <a:gd name="connsiteX15" fmla="*/ 15928 w 318564"/>
                <a:gd name="connsiteY15" fmla="*/ 39821 h 262815"/>
                <a:gd name="connsiteX16" fmla="*/ 0 w 318564"/>
                <a:gd name="connsiteY16" fmla="*/ 55749 h 262815"/>
                <a:gd name="connsiteX17" fmla="*/ 0 w 318564"/>
                <a:gd name="connsiteY17" fmla="*/ 246887 h 262815"/>
                <a:gd name="connsiteX18" fmla="*/ 15928 w 318564"/>
                <a:gd name="connsiteY18" fmla="*/ 262815 h 262815"/>
                <a:gd name="connsiteX19" fmla="*/ 302636 w 318564"/>
                <a:gd name="connsiteY19" fmla="*/ 262815 h 262815"/>
                <a:gd name="connsiteX20" fmla="*/ 318564 w 318564"/>
                <a:gd name="connsiteY20" fmla="*/ 246887 h 262815"/>
                <a:gd name="connsiteX21" fmla="*/ 318564 w 318564"/>
                <a:gd name="connsiteY21" fmla="*/ 55749 h 262815"/>
                <a:gd name="connsiteX22" fmla="*/ 302636 w 318564"/>
                <a:gd name="connsiteY22" fmla="*/ 39821 h 26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8564" h="262815">
                  <a:moveTo>
                    <a:pt x="159282" y="230959"/>
                  </a:moveTo>
                  <a:cubicBezTo>
                    <a:pt x="119462" y="230959"/>
                    <a:pt x="87605" y="199103"/>
                    <a:pt x="87605" y="159282"/>
                  </a:cubicBezTo>
                  <a:cubicBezTo>
                    <a:pt x="87605" y="119462"/>
                    <a:pt x="119462" y="87605"/>
                    <a:pt x="159282" y="87605"/>
                  </a:cubicBezTo>
                  <a:cubicBezTo>
                    <a:pt x="199103" y="87605"/>
                    <a:pt x="230959" y="119462"/>
                    <a:pt x="230959" y="159282"/>
                  </a:cubicBezTo>
                  <a:cubicBezTo>
                    <a:pt x="230959" y="199103"/>
                    <a:pt x="199103" y="230959"/>
                    <a:pt x="159282" y="230959"/>
                  </a:cubicBezTo>
                  <a:close/>
                  <a:moveTo>
                    <a:pt x="79641" y="103533"/>
                  </a:moveTo>
                  <a:lnTo>
                    <a:pt x="31856" y="103533"/>
                  </a:lnTo>
                  <a:lnTo>
                    <a:pt x="31856" y="71677"/>
                  </a:lnTo>
                  <a:lnTo>
                    <a:pt x="79641" y="71677"/>
                  </a:lnTo>
                  <a:lnTo>
                    <a:pt x="79641" y="103533"/>
                  </a:lnTo>
                  <a:close/>
                  <a:moveTo>
                    <a:pt x="302636" y="39821"/>
                  </a:moveTo>
                  <a:lnTo>
                    <a:pt x="222995" y="39821"/>
                  </a:lnTo>
                  <a:lnTo>
                    <a:pt x="199103" y="0"/>
                  </a:lnTo>
                  <a:lnTo>
                    <a:pt x="119462" y="0"/>
                  </a:lnTo>
                  <a:lnTo>
                    <a:pt x="95569" y="39821"/>
                  </a:lnTo>
                  <a:lnTo>
                    <a:pt x="15928" y="39821"/>
                  </a:lnTo>
                  <a:cubicBezTo>
                    <a:pt x="7168" y="39821"/>
                    <a:pt x="0" y="46988"/>
                    <a:pt x="0" y="55749"/>
                  </a:cubicBezTo>
                  <a:lnTo>
                    <a:pt x="0" y="246887"/>
                  </a:lnTo>
                  <a:cubicBezTo>
                    <a:pt x="0" y="255648"/>
                    <a:pt x="7168" y="262815"/>
                    <a:pt x="15928" y="262815"/>
                  </a:cubicBezTo>
                  <a:lnTo>
                    <a:pt x="302636" y="262815"/>
                  </a:lnTo>
                  <a:cubicBezTo>
                    <a:pt x="311396" y="262815"/>
                    <a:pt x="318564" y="255648"/>
                    <a:pt x="318564" y="246887"/>
                  </a:cubicBezTo>
                  <a:lnTo>
                    <a:pt x="318564" y="55749"/>
                  </a:lnTo>
                  <a:cubicBezTo>
                    <a:pt x="318564" y="46988"/>
                    <a:pt x="311396" y="39821"/>
                    <a:pt x="302636" y="39821"/>
                  </a:cubicBezTo>
                  <a:close/>
                </a:path>
              </a:pathLst>
            </a:custGeom>
            <a:grpFill/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22B9B01-D41C-48A6-A636-662EB442B3F2}"/>
                </a:ext>
              </a:extLst>
            </p:cNvPr>
            <p:cNvSpPr/>
            <p:nvPr/>
          </p:nvSpPr>
          <p:spPr>
            <a:xfrm>
              <a:off x="10762603" y="3780912"/>
              <a:ext cx="111497" cy="111497"/>
            </a:xfrm>
            <a:custGeom>
              <a:avLst/>
              <a:gdLst>
                <a:gd name="connsiteX0" fmla="*/ 55749 w 111497"/>
                <a:gd name="connsiteY0" fmla="*/ 15928 h 111497"/>
                <a:gd name="connsiteX1" fmla="*/ 15928 w 111497"/>
                <a:gd name="connsiteY1" fmla="*/ 55749 h 111497"/>
                <a:gd name="connsiteX2" fmla="*/ 55749 w 111497"/>
                <a:gd name="connsiteY2" fmla="*/ 95569 h 111497"/>
                <a:gd name="connsiteX3" fmla="*/ 95569 w 111497"/>
                <a:gd name="connsiteY3" fmla="*/ 55749 h 111497"/>
                <a:gd name="connsiteX4" fmla="*/ 55749 w 111497"/>
                <a:gd name="connsiteY4" fmla="*/ 15928 h 111497"/>
                <a:gd name="connsiteX5" fmla="*/ 55749 w 111497"/>
                <a:gd name="connsiteY5" fmla="*/ 111497 h 111497"/>
                <a:gd name="connsiteX6" fmla="*/ 0 w 111497"/>
                <a:gd name="connsiteY6" fmla="*/ 55749 h 111497"/>
                <a:gd name="connsiteX7" fmla="*/ 55749 w 111497"/>
                <a:gd name="connsiteY7" fmla="*/ 0 h 111497"/>
                <a:gd name="connsiteX8" fmla="*/ 111497 w 111497"/>
                <a:gd name="connsiteY8" fmla="*/ 55749 h 111497"/>
                <a:gd name="connsiteX9" fmla="*/ 55749 w 111497"/>
                <a:gd name="connsiteY9" fmla="*/ 111497 h 111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97" h="111497">
                  <a:moveTo>
                    <a:pt x="55749" y="15928"/>
                  </a:moveTo>
                  <a:cubicBezTo>
                    <a:pt x="33449" y="15928"/>
                    <a:pt x="15928" y="33449"/>
                    <a:pt x="15928" y="55749"/>
                  </a:cubicBezTo>
                  <a:cubicBezTo>
                    <a:pt x="15928" y="78048"/>
                    <a:pt x="33449" y="95569"/>
                    <a:pt x="55749" y="95569"/>
                  </a:cubicBezTo>
                  <a:cubicBezTo>
                    <a:pt x="78048" y="95569"/>
                    <a:pt x="95569" y="78048"/>
                    <a:pt x="95569" y="55749"/>
                  </a:cubicBezTo>
                  <a:cubicBezTo>
                    <a:pt x="95569" y="33449"/>
                    <a:pt x="78048" y="15928"/>
                    <a:pt x="55749" y="15928"/>
                  </a:cubicBezTo>
                  <a:close/>
                  <a:moveTo>
                    <a:pt x="55749" y="111497"/>
                  </a:moveTo>
                  <a:cubicBezTo>
                    <a:pt x="24689" y="111497"/>
                    <a:pt x="0" y="86809"/>
                    <a:pt x="0" y="55749"/>
                  </a:cubicBezTo>
                  <a:cubicBezTo>
                    <a:pt x="0" y="24689"/>
                    <a:pt x="24689" y="0"/>
                    <a:pt x="55749" y="0"/>
                  </a:cubicBezTo>
                  <a:cubicBezTo>
                    <a:pt x="86809" y="0"/>
                    <a:pt x="111497" y="24689"/>
                    <a:pt x="111497" y="55749"/>
                  </a:cubicBezTo>
                  <a:cubicBezTo>
                    <a:pt x="111497" y="86809"/>
                    <a:pt x="86809" y="111497"/>
                    <a:pt x="55749" y="111497"/>
                  </a:cubicBezTo>
                  <a:close/>
                </a:path>
              </a:pathLst>
            </a:custGeom>
            <a:grpFill/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C014578-7405-40EF-BAAB-E0EB4625349C}"/>
              </a:ext>
            </a:extLst>
          </p:cNvPr>
          <p:cNvSpPr txBox="1"/>
          <p:nvPr/>
        </p:nvSpPr>
        <p:spPr>
          <a:xfrm>
            <a:off x="5257800" y="1683951"/>
            <a:ext cx="648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0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F91B32-C62B-45D8-8467-A3EADA43813D}"/>
              </a:ext>
            </a:extLst>
          </p:cNvPr>
          <p:cNvGrpSpPr/>
          <p:nvPr/>
        </p:nvGrpSpPr>
        <p:grpSpPr>
          <a:xfrm>
            <a:off x="4252119" y="6006757"/>
            <a:ext cx="309562" cy="307975"/>
            <a:chOff x="9732000" y="5608398"/>
            <a:chExt cx="309562" cy="307975"/>
          </a:xfrm>
        </p:grpSpPr>
        <p:sp>
          <p:nvSpPr>
            <p:cNvPr id="48" name="Oval 5">
              <a:extLst>
                <a:ext uri="{FF2B5EF4-FFF2-40B4-BE49-F238E27FC236}">
                  <a16:creationId xmlns:a16="http://schemas.microsoft.com/office/drawing/2014/main" id="{406B61BE-3FFE-43C3-8266-32C7861E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000" y="5608398"/>
              <a:ext cx="309562" cy="307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953EA7C6-B686-429B-BACC-7AFBF368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9669" y="5676354"/>
              <a:ext cx="174224" cy="174962"/>
            </a:xfrm>
            <a:custGeom>
              <a:avLst/>
              <a:gdLst>
                <a:gd name="T0" fmla="*/ 236 w 236"/>
                <a:gd name="T1" fmla="*/ 111 h 237"/>
                <a:gd name="T2" fmla="*/ 126 w 236"/>
                <a:gd name="T3" fmla="*/ 111 h 237"/>
                <a:gd name="T4" fmla="*/ 126 w 236"/>
                <a:gd name="T5" fmla="*/ 0 h 237"/>
                <a:gd name="T6" fmla="*/ 110 w 236"/>
                <a:gd name="T7" fmla="*/ 0 h 237"/>
                <a:gd name="T8" fmla="*/ 110 w 236"/>
                <a:gd name="T9" fmla="*/ 111 h 237"/>
                <a:gd name="T10" fmla="*/ 0 w 236"/>
                <a:gd name="T11" fmla="*/ 111 h 237"/>
                <a:gd name="T12" fmla="*/ 0 w 236"/>
                <a:gd name="T13" fmla="*/ 126 h 237"/>
                <a:gd name="T14" fmla="*/ 110 w 236"/>
                <a:gd name="T15" fmla="*/ 126 h 237"/>
                <a:gd name="T16" fmla="*/ 110 w 236"/>
                <a:gd name="T17" fmla="*/ 237 h 237"/>
                <a:gd name="T18" fmla="*/ 126 w 236"/>
                <a:gd name="T19" fmla="*/ 237 h 237"/>
                <a:gd name="T20" fmla="*/ 126 w 236"/>
                <a:gd name="T21" fmla="*/ 126 h 237"/>
                <a:gd name="T22" fmla="*/ 236 w 236"/>
                <a:gd name="T23" fmla="*/ 126 h 237"/>
                <a:gd name="T24" fmla="*/ 236 w 236"/>
                <a:gd name="T25" fmla="*/ 11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237">
                  <a:moveTo>
                    <a:pt x="236" y="111"/>
                  </a:moveTo>
                  <a:lnTo>
                    <a:pt x="126" y="111"/>
                  </a:lnTo>
                  <a:lnTo>
                    <a:pt x="126" y="0"/>
                  </a:lnTo>
                  <a:lnTo>
                    <a:pt x="110" y="0"/>
                  </a:lnTo>
                  <a:lnTo>
                    <a:pt x="110" y="111"/>
                  </a:lnTo>
                  <a:lnTo>
                    <a:pt x="0" y="111"/>
                  </a:lnTo>
                  <a:lnTo>
                    <a:pt x="0" y="126"/>
                  </a:lnTo>
                  <a:lnTo>
                    <a:pt x="110" y="126"/>
                  </a:lnTo>
                  <a:lnTo>
                    <a:pt x="110" y="237"/>
                  </a:lnTo>
                  <a:lnTo>
                    <a:pt x="126" y="237"/>
                  </a:lnTo>
                  <a:lnTo>
                    <a:pt x="126" y="126"/>
                  </a:lnTo>
                  <a:lnTo>
                    <a:pt x="236" y="126"/>
                  </a:lnTo>
                  <a:lnTo>
                    <a:pt x="236" y="11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DEEA9-5802-224F-9854-BB5D52EBFA52}"/>
              </a:ext>
            </a:extLst>
          </p:cNvPr>
          <p:cNvSpPr/>
          <p:nvPr/>
        </p:nvSpPr>
        <p:spPr>
          <a:xfrm>
            <a:off x="10520515" y="330201"/>
            <a:ext cx="124869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572510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33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E3D03A-A2C9-46A8-849B-769CEA70D9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02600" y="0"/>
            <a:ext cx="4089400" cy="5651500"/>
          </a:xfrm>
        </p:spPr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C1E558-32C7-4D80-8422-1F45B0E4B9B7}"/>
              </a:ext>
            </a:extLst>
          </p:cNvPr>
          <p:cNvGrpSpPr/>
          <p:nvPr/>
        </p:nvGrpSpPr>
        <p:grpSpPr>
          <a:xfrm>
            <a:off x="7947819" y="5497512"/>
            <a:ext cx="309562" cy="307975"/>
            <a:chOff x="3934620" y="5496063"/>
            <a:chExt cx="309562" cy="307975"/>
          </a:xfrm>
        </p:grpSpPr>
        <p:sp>
          <p:nvSpPr>
            <p:cNvPr id="52" name="Oval 5">
              <a:extLst>
                <a:ext uri="{FF2B5EF4-FFF2-40B4-BE49-F238E27FC236}">
                  <a16:creationId xmlns:a16="http://schemas.microsoft.com/office/drawing/2014/main" id="{B592C022-3A80-43FB-A61E-6C7ACCE66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620" y="5496063"/>
              <a:ext cx="309562" cy="307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1A39DAC9-7118-4384-9A0F-B67068701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89" y="5564019"/>
              <a:ext cx="174224" cy="174962"/>
            </a:xfrm>
            <a:custGeom>
              <a:avLst/>
              <a:gdLst>
                <a:gd name="T0" fmla="*/ 236 w 236"/>
                <a:gd name="T1" fmla="*/ 111 h 237"/>
                <a:gd name="T2" fmla="*/ 126 w 236"/>
                <a:gd name="T3" fmla="*/ 111 h 237"/>
                <a:gd name="T4" fmla="*/ 126 w 236"/>
                <a:gd name="T5" fmla="*/ 0 h 237"/>
                <a:gd name="T6" fmla="*/ 110 w 236"/>
                <a:gd name="T7" fmla="*/ 0 h 237"/>
                <a:gd name="T8" fmla="*/ 110 w 236"/>
                <a:gd name="T9" fmla="*/ 111 h 237"/>
                <a:gd name="T10" fmla="*/ 0 w 236"/>
                <a:gd name="T11" fmla="*/ 111 h 237"/>
                <a:gd name="T12" fmla="*/ 0 w 236"/>
                <a:gd name="T13" fmla="*/ 126 h 237"/>
                <a:gd name="T14" fmla="*/ 110 w 236"/>
                <a:gd name="T15" fmla="*/ 126 h 237"/>
                <a:gd name="T16" fmla="*/ 110 w 236"/>
                <a:gd name="T17" fmla="*/ 237 h 237"/>
                <a:gd name="T18" fmla="*/ 126 w 236"/>
                <a:gd name="T19" fmla="*/ 237 h 237"/>
                <a:gd name="T20" fmla="*/ 126 w 236"/>
                <a:gd name="T21" fmla="*/ 126 h 237"/>
                <a:gd name="T22" fmla="*/ 236 w 236"/>
                <a:gd name="T23" fmla="*/ 126 h 237"/>
                <a:gd name="T24" fmla="*/ 236 w 236"/>
                <a:gd name="T25" fmla="*/ 11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237">
                  <a:moveTo>
                    <a:pt x="236" y="111"/>
                  </a:moveTo>
                  <a:lnTo>
                    <a:pt x="126" y="111"/>
                  </a:lnTo>
                  <a:lnTo>
                    <a:pt x="126" y="0"/>
                  </a:lnTo>
                  <a:lnTo>
                    <a:pt x="110" y="0"/>
                  </a:lnTo>
                  <a:lnTo>
                    <a:pt x="110" y="111"/>
                  </a:lnTo>
                  <a:lnTo>
                    <a:pt x="0" y="111"/>
                  </a:lnTo>
                  <a:lnTo>
                    <a:pt x="0" y="126"/>
                  </a:lnTo>
                  <a:lnTo>
                    <a:pt x="110" y="126"/>
                  </a:lnTo>
                  <a:lnTo>
                    <a:pt x="110" y="237"/>
                  </a:lnTo>
                  <a:lnTo>
                    <a:pt x="126" y="237"/>
                  </a:lnTo>
                  <a:lnTo>
                    <a:pt x="126" y="126"/>
                  </a:lnTo>
                  <a:lnTo>
                    <a:pt x="236" y="126"/>
                  </a:lnTo>
                  <a:lnTo>
                    <a:pt x="236" y="11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07671912-4E21-1948-97DF-B1166A5C3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2974" y="811966"/>
            <a:ext cx="6760452" cy="756851"/>
          </a:xfrm>
        </p:spPr>
        <p:txBody>
          <a:bodyPr anchor="b" anchorCtr="0">
            <a:normAutofit lnSpcReduction="10000"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56DB92-EF30-364B-9E50-01C529FA2EF2}"/>
              </a:ext>
            </a:extLst>
          </p:cNvPr>
          <p:cNvSpPr txBox="1"/>
          <p:nvPr/>
        </p:nvSpPr>
        <p:spPr>
          <a:xfrm>
            <a:off x="632974" y="2037753"/>
            <a:ext cx="6760452" cy="38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42BBA7-3B02-204B-B3C5-AB95E389C8F3}"/>
              </a:ext>
            </a:extLst>
          </p:cNvPr>
          <p:cNvSpPr txBox="1"/>
          <p:nvPr/>
        </p:nvSpPr>
        <p:spPr>
          <a:xfrm>
            <a:off x="632974" y="1568817"/>
            <a:ext cx="6760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0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1069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DC19052-C14B-4A92-8BAA-5EE0A405B0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DDCEFE5-5A3E-44A4-9A25-22A3348D92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57800" y="927100"/>
            <a:ext cx="6487820" cy="756851"/>
          </a:xfrm>
        </p:spPr>
        <p:txBody>
          <a:bodyPr anchor="b" anchorCtr="0">
            <a:normAutofit lnSpcReduction="10000"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F0C6B4-790D-433A-A61B-9F9DE3B90183}"/>
              </a:ext>
            </a:extLst>
          </p:cNvPr>
          <p:cNvSpPr txBox="1"/>
          <p:nvPr/>
        </p:nvSpPr>
        <p:spPr>
          <a:xfrm>
            <a:off x="5257800" y="2152887"/>
            <a:ext cx="6641200" cy="38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</a:p>
        </p:txBody>
      </p:sp>
      <p:grpSp>
        <p:nvGrpSpPr>
          <p:cNvPr id="43" name="Graphic 456" descr="Camera">
            <a:extLst>
              <a:ext uri="{FF2B5EF4-FFF2-40B4-BE49-F238E27FC236}">
                <a16:creationId xmlns:a16="http://schemas.microsoft.com/office/drawing/2014/main" id="{426D3485-DBC0-44C1-9B20-83F17208B84F}"/>
              </a:ext>
            </a:extLst>
          </p:cNvPr>
          <p:cNvGrpSpPr/>
          <p:nvPr/>
        </p:nvGrpSpPr>
        <p:grpSpPr>
          <a:xfrm>
            <a:off x="11332670" y="6226243"/>
            <a:ext cx="566330" cy="566330"/>
            <a:chOff x="10627213" y="3617648"/>
            <a:chExt cx="382277" cy="382277"/>
          </a:xfrm>
          <a:solidFill>
            <a:schemeClr val="accent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BA87AAF-531D-4A78-96F2-08A4C054CEAF}"/>
                </a:ext>
              </a:extLst>
            </p:cNvPr>
            <p:cNvSpPr/>
            <p:nvPr/>
          </p:nvSpPr>
          <p:spPr>
            <a:xfrm>
              <a:off x="10659069" y="3677379"/>
              <a:ext cx="318564" cy="262815"/>
            </a:xfrm>
            <a:custGeom>
              <a:avLst/>
              <a:gdLst>
                <a:gd name="connsiteX0" fmla="*/ 159282 w 318564"/>
                <a:gd name="connsiteY0" fmla="*/ 230959 h 262815"/>
                <a:gd name="connsiteX1" fmla="*/ 87605 w 318564"/>
                <a:gd name="connsiteY1" fmla="*/ 159282 h 262815"/>
                <a:gd name="connsiteX2" fmla="*/ 159282 w 318564"/>
                <a:gd name="connsiteY2" fmla="*/ 87605 h 262815"/>
                <a:gd name="connsiteX3" fmla="*/ 230959 w 318564"/>
                <a:gd name="connsiteY3" fmla="*/ 159282 h 262815"/>
                <a:gd name="connsiteX4" fmla="*/ 159282 w 318564"/>
                <a:gd name="connsiteY4" fmla="*/ 230959 h 262815"/>
                <a:gd name="connsiteX5" fmla="*/ 79641 w 318564"/>
                <a:gd name="connsiteY5" fmla="*/ 103533 h 262815"/>
                <a:gd name="connsiteX6" fmla="*/ 31856 w 318564"/>
                <a:gd name="connsiteY6" fmla="*/ 103533 h 262815"/>
                <a:gd name="connsiteX7" fmla="*/ 31856 w 318564"/>
                <a:gd name="connsiteY7" fmla="*/ 71677 h 262815"/>
                <a:gd name="connsiteX8" fmla="*/ 79641 w 318564"/>
                <a:gd name="connsiteY8" fmla="*/ 71677 h 262815"/>
                <a:gd name="connsiteX9" fmla="*/ 79641 w 318564"/>
                <a:gd name="connsiteY9" fmla="*/ 103533 h 262815"/>
                <a:gd name="connsiteX10" fmla="*/ 302636 w 318564"/>
                <a:gd name="connsiteY10" fmla="*/ 39821 h 262815"/>
                <a:gd name="connsiteX11" fmla="*/ 222995 w 318564"/>
                <a:gd name="connsiteY11" fmla="*/ 39821 h 262815"/>
                <a:gd name="connsiteX12" fmla="*/ 199103 w 318564"/>
                <a:gd name="connsiteY12" fmla="*/ 0 h 262815"/>
                <a:gd name="connsiteX13" fmla="*/ 119462 w 318564"/>
                <a:gd name="connsiteY13" fmla="*/ 0 h 262815"/>
                <a:gd name="connsiteX14" fmla="*/ 95569 w 318564"/>
                <a:gd name="connsiteY14" fmla="*/ 39821 h 262815"/>
                <a:gd name="connsiteX15" fmla="*/ 15928 w 318564"/>
                <a:gd name="connsiteY15" fmla="*/ 39821 h 262815"/>
                <a:gd name="connsiteX16" fmla="*/ 0 w 318564"/>
                <a:gd name="connsiteY16" fmla="*/ 55749 h 262815"/>
                <a:gd name="connsiteX17" fmla="*/ 0 w 318564"/>
                <a:gd name="connsiteY17" fmla="*/ 246887 h 262815"/>
                <a:gd name="connsiteX18" fmla="*/ 15928 w 318564"/>
                <a:gd name="connsiteY18" fmla="*/ 262815 h 262815"/>
                <a:gd name="connsiteX19" fmla="*/ 302636 w 318564"/>
                <a:gd name="connsiteY19" fmla="*/ 262815 h 262815"/>
                <a:gd name="connsiteX20" fmla="*/ 318564 w 318564"/>
                <a:gd name="connsiteY20" fmla="*/ 246887 h 262815"/>
                <a:gd name="connsiteX21" fmla="*/ 318564 w 318564"/>
                <a:gd name="connsiteY21" fmla="*/ 55749 h 262815"/>
                <a:gd name="connsiteX22" fmla="*/ 302636 w 318564"/>
                <a:gd name="connsiteY22" fmla="*/ 39821 h 26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8564" h="262815">
                  <a:moveTo>
                    <a:pt x="159282" y="230959"/>
                  </a:moveTo>
                  <a:cubicBezTo>
                    <a:pt x="119462" y="230959"/>
                    <a:pt x="87605" y="199103"/>
                    <a:pt x="87605" y="159282"/>
                  </a:cubicBezTo>
                  <a:cubicBezTo>
                    <a:pt x="87605" y="119462"/>
                    <a:pt x="119462" y="87605"/>
                    <a:pt x="159282" y="87605"/>
                  </a:cubicBezTo>
                  <a:cubicBezTo>
                    <a:pt x="199103" y="87605"/>
                    <a:pt x="230959" y="119462"/>
                    <a:pt x="230959" y="159282"/>
                  </a:cubicBezTo>
                  <a:cubicBezTo>
                    <a:pt x="230959" y="199103"/>
                    <a:pt x="199103" y="230959"/>
                    <a:pt x="159282" y="230959"/>
                  </a:cubicBezTo>
                  <a:close/>
                  <a:moveTo>
                    <a:pt x="79641" y="103533"/>
                  </a:moveTo>
                  <a:lnTo>
                    <a:pt x="31856" y="103533"/>
                  </a:lnTo>
                  <a:lnTo>
                    <a:pt x="31856" y="71677"/>
                  </a:lnTo>
                  <a:lnTo>
                    <a:pt x="79641" y="71677"/>
                  </a:lnTo>
                  <a:lnTo>
                    <a:pt x="79641" y="103533"/>
                  </a:lnTo>
                  <a:close/>
                  <a:moveTo>
                    <a:pt x="302636" y="39821"/>
                  </a:moveTo>
                  <a:lnTo>
                    <a:pt x="222995" y="39821"/>
                  </a:lnTo>
                  <a:lnTo>
                    <a:pt x="199103" y="0"/>
                  </a:lnTo>
                  <a:lnTo>
                    <a:pt x="119462" y="0"/>
                  </a:lnTo>
                  <a:lnTo>
                    <a:pt x="95569" y="39821"/>
                  </a:lnTo>
                  <a:lnTo>
                    <a:pt x="15928" y="39821"/>
                  </a:lnTo>
                  <a:cubicBezTo>
                    <a:pt x="7168" y="39821"/>
                    <a:pt x="0" y="46988"/>
                    <a:pt x="0" y="55749"/>
                  </a:cubicBezTo>
                  <a:lnTo>
                    <a:pt x="0" y="246887"/>
                  </a:lnTo>
                  <a:cubicBezTo>
                    <a:pt x="0" y="255648"/>
                    <a:pt x="7168" y="262815"/>
                    <a:pt x="15928" y="262815"/>
                  </a:cubicBezTo>
                  <a:lnTo>
                    <a:pt x="302636" y="262815"/>
                  </a:lnTo>
                  <a:cubicBezTo>
                    <a:pt x="311396" y="262815"/>
                    <a:pt x="318564" y="255648"/>
                    <a:pt x="318564" y="246887"/>
                  </a:cubicBezTo>
                  <a:lnTo>
                    <a:pt x="318564" y="55749"/>
                  </a:lnTo>
                  <a:cubicBezTo>
                    <a:pt x="318564" y="46988"/>
                    <a:pt x="311396" y="39821"/>
                    <a:pt x="302636" y="39821"/>
                  </a:cubicBezTo>
                  <a:close/>
                </a:path>
              </a:pathLst>
            </a:custGeom>
            <a:grpFill/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22B9B01-D41C-48A6-A636-662EB442B3F2}"/>
                </a:ext>
              </a:extLst>
            </p:cNvPr>
            <p:cNvSpPr/>
            <p:nvPr/>
          </p:nvSpPr>
          <p:spPr>
            <a:xfrm>
              <a:off x="10762603" y="3780912"/>
              <a:ext cx="111497" cy="111497"/>
            </a:xfrm>
            <a:custGeom>
              <a:avLst/>
              <a:gdLst>
                <a:gd name="connsiteX0" fmla="*/ 55749 w 111497"/>
                <a:gd name="connsiteY0" fmla="*/ 15928 h 111497"/>
                <a:gd name="connsiteX1" fmla="*/ 15928 w 111497"/>
                <a:gd name="connsiteY1" fmla="*/ 55749 h 111497"/>
                <a:gd name="connsiteX2" fmla="*/ 55749 w 111497"/>
                <a:gd name="connsiteY2" fmla="*/ 95569 h 111497"/>
                <a:gd name="connsiteX3" fmla="*/ 95569 w 111497"/>
                <a:gd name="connsiteY3" fmla="*/ 55749 h 111497"/>
                <a:gd name="connsiteX4" fmla="*/ 55749 w 111497"/>
                <a:gd name="connsiteY4" fmla="*/ 15928 h 111497"/>
                <a:gd name="connsiteX5" fmla="*/ 55749 w 111497"/>
                <a:gd name="connsiteY5" fmla="*/ 111497 h 111497"/>
                <a:gd name="connsiteX6" fmla="*/ 0 w 111497"/>
                <a:gd name="connsiteY6" fmla="*/ 55749 h 111497"/>
                <a:gd name="connsiteX7" fmla="*/ 55749 w 111497"/>
                <a:gd name="connsiteY7" fmla="*/ 0 h 111497"/>
                <a:gd name="connsiteX8" fmla="*/ 111497 w 111497"/>
                <a:gd name="connsiteY8" fmla="*/ 55749 h 111497"/>
                <a:gd name="connsiteX9" fmla="*/ 55749 w 111497"/>
                <a:gd name="connsiteY9" fmla="*/ 111497 h 111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97" h="111497">
                  <a:moveTo>
                    <a:pt x="55749" y="15928"/>
                  </a:moveTo>
                  <a:cubicBezTo>
                    <a:pt x="33449" y="15928"/>
                    <a:pt x="15928" y="33449"/>
                    <a:pt x="15928" y="55749"/>
                  </a:cubicBezTo>
                  <a:cubicBezTo>
                    <a:pt x="15928" y="78048"/>
                    <a:pt x="33449" y="95569"/>
                    <a:pt x="55749" y="95569"/>
                  </a:cubicBezTo>
                  <a:cubicBezTo>
                    <a:pt x="78048" y="95569"/>
                    <a:pt x="95569" y="78048"/>
                    <a:pt x="95569" y="55749"/>
                  </a:cubicBezTo>
                  <a:cubicBezTo>
                    <a:pt x="95569" y="33449"/>
                    <a:pt x="78048" y="15928"/>
                    <a:pt x="55749" y="15928"/>
                  </a:cubicBezTo>
                  <a:close/>
                  <a:moveTo>
                    <a:pt x="55749" y="111497"/>
                  </a:moveTo>
                  <a:cubicBezTo>
                    <a:pt x="24689" y="111497"/>
                    <a:pt x="0" y="86809"/>
                    <a:pt x="0" y="55749"/>
                  </a:cubicBezTo>
                  <a:cubicBezTo>
                    <a:pt x="0" y="24689"/>
                    <a:pt x="24689" y="0"/>
                    <a:pt x="55749" y="0"/>
                  </a:cubicBezTo>
                  <a:cubicBezTo>
                    <a:pt x="86809" y="0"/>
                    <a:pt x="111497" y="24689"/>
                    <a:pt x="111497" y="55749"/>
                  </a:cubicBezTo>
                  <a:cubicBezTo>
                    <a:pt x="111497" y="86809"/>
                    <a:pt x="86809" y="111497"/>
                    <a:pt x="55749" y="111497"/>
                  </a:cubicBezTo>
                  <a:close/>
                </a:path>
              </a:pathLst>
            </a:custGeom>
            <a:grpFill/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C014578-7405-40EF-BAAB-E0EB4625349C}"/>
              </a:ext>
            </a:extLst>
          </p:cNvPr>
          <p:cNvSpPr txBox="1"/>
          <p:nvPr/>
        </p:nvSpPr>
        <p:spPr>
          <a:xfrm>
            <a:off x="5257800" y="1683951"/>
            <a:ext cx="648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0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F91B32-C62B-45D8-8467-A3EADA43813D}"/>
              </a:ext>
            </a:extLst>
          </p:cNvPr>
          <p:cNvGrpSpPr/>
          <p:nvPr/>
        </p:nvGrpSpPr>
        <p:grpSpPr>
          <a:xfrm>
            <a:off x="4252119" y="6006757"/>
            <a:ext cx="309562" cy="307975"/>
            <a:chOff x="9732000" y="5608398"/>
            <a:chExt cx="309562" cy="307975"/>
          </a:xfrm>
        </p:grpSpPr>
        <p:sp>
          <p:nvSpPr>
            <p:cNvPr id="48" name="Oval 5">
              <a:extLst>
                <a:ext uri="{FF2B5EF4-FFF2-40B4-BE49-F238E27FC236}">
                  <a16:creationId xmlns:a16="http://schemas.microsoft.com/office/drawing/2014/main" id="{406B61BE-3FFE-43C3-8266-32C7861E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000" y="5608398"/>
              <a:ext cx="309562" cy="307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953EA7C6-B686-429B-BACC-7AFBF368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9669" y="5676354"/>
              <a:ext cx="174224" cy="174962"/>
            </a:xfrm>
            <a:custGeom>
              <a:avLst/>
              <a:gdLst>
                <a:gd name="T0" fmla="*/ 236 w 236"/>
                <a:gd name="T1" fmla="*/ 111 h 237"/>
                <a:gd name="T2" fmla="*/ 126 w 236"/>
                <a:gd name="T3" fmla="*/ 111 h 237"/>
                <a:gd name="T4" fmla="*/ 126 w 236"/>
                <a:gd name="T5" fmla="*/ 0 h 237"/>
                <a:gd name="T6" fmla="*/ 110 w 236"/>
                <a:gd name="T7" fmla="*/ 0 h 237"/>
                <a:gd name="T8" fmla="*/ 110 w 236"/>
                <a:gd name="T9" fmla="*/ 111 h 237"/>
                <a:gd name="T10" fmla="*/ 0 w 236"/>
                <a:gd name="T11" fmla="*/ 111 h 237"/>
                <a:gd name="T12" fmla="*/ 0 w 236"/>
                <a:gd name="T13" fmla="*/ 126 h 237"/>
                <a:gd name="T14" fmla="*/ 110 w 236"/>
                <a:gd name="T15" fmla="*/ 126 h 237"/>
                <a:gd name="T16" fmla="*/ 110 w 236"/>
                <a:gd name="T17" fmla="*/ 237 h 237"/>
                <a:gd name="T18" fmla="*/ 126 w 236"/>
                <a:gd name="T19" fmla="*/ 237 h 237"/>
                <a:gd name="T20" fmla="*/ 126 w 236"/>
                <a:gd name="T21" fmla="*/ 126 h 237"/>
                <a:gd name="T22" fmla="*/ 236 w 236"/>
                <a:gd name="T23" fmla="*/ 126 h 237"/>
                <a:gd name="T24" fmla="*/ 236 w 236"/>
                <a:gd name="T25" fmla="*/ 11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237">
                  <a:moveTo>
                    <a:pt x="236" y="111"/>
                  </a:moveTo>
                  <a:lnTo>
                    <a:pt x="126" y="111"/>
                  </a:lnTo>
                  <a:lnTo>
                    <a:pt x="126" y="0"/>
                  </a:lnTo>
                  <a:lnTo>
                    <a:pt x="110" y="0"/>
                  </a:lnTo>
                  <a:lnTo>
                    <a:pt x="110" y="111"/>
                  </a:lnTo>
                  <a:lnTo>
                    <a:pt x="0" y="111"/>
                  </a:lnTo>
                  <a:lnTo>
                    <a:pt x="0" y="126"/>
                  </a:lnTo>
                  <a:lnTo>
                    <a:pt x="110" y="126"/>
                  </a:lnTo>
                  <a:lnTo>
                    <a:pt x="110" y="237"/>
                  </a:lnTo>
                  <a:lnTo>
                    <a:pt x="126" y="237"/>
                  </a:lnTo>
                  <a:lnTo>
                    <a:pt x="126" y="126"/>
                  </a:lnTo>
                  <a:lnTo>
                    <a:pt x="236" y="126"/>
                  </a:lnTo>
                  <a:lnTo>
                    <a:pt x="236" y="11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6A542AD-641B-A34B-9C7B-99FF83BF2BA4}"/>
              </a:ext>
            </a:extLst>
          </p:cNvPr>
          <p:cNvSpPr/>
          <p:nvPr/>
        </p:nvSpPr>
        <p:spPr>
          <a:xfrm>
            <a:off x="10520515" y="330201"/>
            <a:ext cx="124869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50587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33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3BAB4-B0D5-484B-93FB-361252BE2E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53319" y="4853468"/>
            <a:ext cx="9885362" cy="1722569"/>
          </a:xfrm>
        </p:spPr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0410424-BD88-4B67-AD1E-D31FD8CD9C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5552A99-45A7-4D56-BB9F-49FEC4E91DBC}"/>
              </a:ext>
            </a:extLst>
          </p:cNvPr>
          <p:cNvSpPr txBox="1"/>
          <p:nvPr/>
        </p:nvSpPr>
        <p:spPr>
          <a:xfrm>
            <a:off x="1870525" y="2233884"/>
            <a:ext cx="9075811" cy="38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3008E4-C69C-4AE8-8A3B-3A1087774055}"/>
              </a:ext>
            </a:extLst>
          </p:cNvPr>
          <p:cNvSpPr txBox="1"/>
          <p:nvPr/>
        </p:nvSpPr>
        <p:spPr>
          <a:xfrm>
            <a:off x="1867850" y="1833774"/>
            <a:ext cx="899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1" name="Oval 5">
            <a:extLst>
              <a:ext uri="{FF2B5EF4-FFF2-40B4-BE49-F238E27FC236}">
                <a16:creationId xmlns:a16="http://schemas.microsoft.com/office/drawing/2014/main" id="{2BBCAAB0-05C0-41F0-86B1-3AD48BD9D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8668" y="4697795"/>
            <a:ext cx="309562" cy="307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">
            <a:extLst>
              <a:ext uri="{FF2B5EF4-FFF2-40B4-BE49-F238E27FC236}">
                <a16:creationId xmlns:a16="http://schemas.microsoft.com/office/drawing/2014/main" id="{92295638-FE75-48AF-A9B6-CAF57B811815}"/>
              </a:ext>
            </a:extLst>
          </p:cNvPr>
          <p:cNvSpPr>
            <a:spLocks/>
          </p:cNvSpPr>
          <p:nvPr/>
        </p:nvSpPr>
        <p:spPr bwMode="auto">
          <a:xfrm>
            <a:off x="10946337" y="4765751"/>
            <a:ext cx="174224" cy="174962"/>
          </a:xfrm>
          <a:custGeom>
            <a:avLst/>
            <a:gdLst>
              <a:gd name="T0" fmla="*/ 236 w 236"/>
              <a:gd name="T1" fmla="*/ 111 h 237"/>
              <a:gd name="T2" fmla="*/ 126 w 236"/>
              <a:gd name="T3" fmla="*/ 111 h 237"/>
              <a:gd name="T4" fmla="*/ 126 w 236"/>
              <a:gd name="T5" fmla="*/ 0 h 237"/>
              <a:gd name="T6" fmla="*/ 110 w 236"/>
              <a:gd name="T7" fmla="*/ 0 h 237"/>
              <a:gd name="T8" fmla="*/ 110 w 236"/>
              <a:gd name="T9" fmla="*/ 111 h 237"/>
              <a:gd name="T10" fmla="*/ 0 w 236"/>
              <a:gd name="T11" fmla="*/ 111 h 237"/>
              <a:gd name="T12" fmla="*/ 0 w 236"/>
              <a:gd name="T13" fmla="*/ 126 h 237"/>
              <a:gd name="T14" fmla="*/ 110 w 236"/>
              <a:gd name="T15" fmla="*/ 126 h 237"/>
              <a:gd name="T16" fmla="*/ 110 w 236"/>
              <a:gd name="T17" fmla="*/ 237 h 237"/>
              <a:gd name="T18" fmla="*/ 126 w 236"/>
              <a:gd name="T19" fmla="*/ 237 h 237"/>
              <a:gd name="T20" fmla="*/ 126 w 236"/>
              <a:gd name="T21" fmla="*/ 126 h 237"/>
              <a:gd name="T22" fmla="*/ 236 w 236"/>
              <a:gd name="T23" fmla="*/ 126 h 237"/>
              <a:gd name="T24" fmla="*/ 236 w 236"/>
              <a:gd name="T25" fmla="*/ 111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6" h="237">
                <a:moveTo>
                  <a:pt x="236" y="111"/>
                </a:moveTo>
                <a:lnTo>
                  <a:pt x="126" y="111"/>
                </a:lnTo>
                <a:lnTo>
                  <a:pt x="126" y="0"/>
                </a:lnTo>
                <a:lnTo>
                  <a:pt x="110" y="0"/>
                </a:lnTo>
                <a:lnTo>
                  <a:pt x="110" y="111"/>
                </a:lnTo>
                <a:lnTo>
                  <a:pt x="0" y="111"/>
                </a:lnTo>
                <a:lnTo>
                  <a:pt x="0" y="126"/>
                </a:lnTo>
                <a:lnTo>
                  <a:pt x="110" y="126"/>
                </a:lnTo>
                <a:lnTo>
                  <a:pt x="110" y="237"/>
                </a:lnTo>
                <a:lnTo>
                  <a:pt x="126" y="237"/>
                </a:lnTo>
                <a:lnTo>
                  <a:pt x="126" y="126"/>
                </a:lnTo>
                <a:lnTo>
                  <a:pt x="236" y="126"/>
                </a:lnTo>
                <a:lnTo>
                  <a:pt x="236" y="1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3739315C-083C-E248-99D7-A0B82D358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827" y="1892698"/>
            <a:ext cx="309562" cy="307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0">
            <a:extLst>
              <a:ext uri="{FF2B5EF4-FFF2-40B4-BE49-F238E27FC236}">
                <a16:creationId xmlns:a16="http://schemas.microsoft.com/office/drawing/2014/main" id="{648A0C37-1BCB-444D-9A91-A2197D91B30E}"/>
              </a:ext>
            </a:extLst>
          </p:cNvPr>
          <p:cNvSpPr>
            <a:spLocks/>
          </p:cNvSpPr>
          <p:nvPr/>
        </p:nvSpPr>
        <p:spPr bwMode="auto">
          <a:xfrm>
            <a:off x="1325496" y="1960654"/>
            <a:ext cx="174224" cy="174962"/>
          </a:xfrm>
          <a:custGeom>
            <a:avLst/>
            <a:gdLst>
              <a:gd name="T0" fmla="*/ 236 w 236"/>
              <a:gd name="T1" fmla="*/ 111 h 237"/>
              <a:gd name="T2" fmla="*/ 126 w 236"/>
              <a:gd name="T3" fmla="*/ 111 h 237"/>
              <a:gd name="T4" fmla="*/ 126 w 236"/>
              <a:gd name="T5" fmla="*/ 0 h 237"/>
              <a:gd name="T6" fmla="*/ 110 w 236"/>
              <a:gd name="T7" fmla="*/ 0 h 237"/>
              <a:gd name="T8" fmla="*/ 110 w 236"/>
              <a:gd name="T9" fmla="*/ 111 h 237"/>
              <a:gd name="T10" fmla="*/ 0 w 236"/>
              <a:gd name="T11" fmla="*/ 111 h 237"/>
              <a:gd name="T12" fmla="*/ 0 w 236"/>
              <a:gd name="T13" fmla="*/ 126 h 237"/>
              <a:gd name="T14" fmla="*/ 110 w 236"/>
              <a:gd name="T15" fmla="*/ 126 h 237"/>
              <a:gd name="T16" fmla="*/ 110 w 236"/>
              <a:gd name="T17" fmla="*/ 237 h 237"/>
              <a:gd name="T18" fmla="*/ 126 w 236"/>
              <a:gd name="T19" fmla="*/ 237 h 237"/>
              <a:gd name="T20" fmla="*/ 126 w 236"/>
              <a:gd name="T21" fmla="*/ 126 h 237"/>
              <a:gd name="T22" fmla="*/ 236 w 236"/>
              <a:gd name="T23" fmla="*/ 126 h 237"/>
              <a:gd name="T24" fmla="*/ 236 w 236"/>
              <a:gd name="T25" fmla="*/ 111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6" h="237">
                <a:moveTo>
                  <a:pt x="236" y="111"/>
                </a:moveTo>
                <a:lnTo>
                  <a:pt x="126" y="111"/>
                </a:lnTo>
                <a:lnTo>
                  <a:pt x="126" y="0"/>
                </a:lnTo>
                <a:lnTo>
                  <a:pt x="110" y="0"/>
                </a:lnTo>
                <a:lnTo>
                  <a:pt x="110" y="111"/>
                </a:lnTo>
                <a:lnTo>
                  <a:pt x="0" y="111"/>
                </a:lnTo>
                <a:lnTo>
                  <a:pt x="0" y="126"/>
                </a:lnTo>
                <a:lnTo>
                  <a:pt x="110" y="126"/>
                </a:lnTo>
                <a:lnTo>
                  <a:pt x="110" y="237"/>
                </a:lnTo>
                <a:lnTo>
                  <a:pt x="126" y="237"/>
                </a:lnTo>
                <a:lnTo>
                  <a:pt x="126" y="126"/>
                </a:lnTo>
                <a:lnTo>
                  <a:pt x="236" y="126"/>
                </a:lnTo>
                <a:lnTo>
                  <a:pt x="236" y="1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744495A1-2A40-134B-823C-7666FF596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827" y="2595497"/>
            <a:ext cx="309562" cy="307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0">
            <a:extLst>
              <a:ext uri="{FF2B5EF4-FFF2-40B4-BE49-F238E27FC236}">
                <a16:creationId xmlns:a16="http://schemas.microsoft.com/office/drawing/2014/main" id="{FCEC4842-0C76-C841-BF70-B63BCD6F784E}"/>
              </a:ext>
            </a:extLst>
          </p:cNvPr>
          <p:cNvSpPr>
            <a:spLocks/>
          </p:cNvSpPr>
          <p:nvPr/>
        </p:nvSpPr>
        <p:spPr bwMode="auto">
          <a:xfrm>
            <a:off x="1325496" y="2663453"/>
            <a:ext cx="174224" cy="174962"/>
          </a:xfrm>
          <a:custGeom>
            <a:avLst/>
            <a:gdLst>
              <a:gd name="T0" fmla="*/ 236 w 236"/>
              <a:gd name="T1" fmla="*/ 111 h 237"/>
              <a:gd name="T2" fmla="*/ 126 w 236"/>
              <a:gd name="T3" fmla="*/ 111 h 237"/>
              <a:gd name="T4" fmla="*/ 126 w 236"/>
              <a:gd name="T5" fmla="*/ 0 h 237"/>
              <a:gd name="T6" fmla="*/ 110 w 236"/>
              <a:gd name="T7" fmla="*/ 0 h 237"/>
              <a:gd name="T8" fmla="*/ 110 w 236"/>
              <a:gd name="T9" fmla="*/ 111 h 237"/>
              <a:gd name="T10" fmla="*/ 0 w 236"/>
              <a:gd name="T11" fmla="*/ 111 h 237"/>
              <a:gd name="T12" fmla="*/ 0 w 236"/>
              <a:gd name="T13" fmla="*/ 126 h 237"/>
              <a:gd name="T14" fmla="*/ 110 w 236"/>
              <a:gd name="T15" fmla="*/ 126 h 237"/>
              <a:gd name="T16" fmla="*/ 110 w 236"/>
              <a:gd name="T17" fmla="*/ 237 h 237"/>
              <a:gd name="T18" fmla="*/ 126 w 236"/>
              <a:gd name="T19" fmla="*/ 237 h 237"/>
              <a:gd name="T20" fmla="*/ 126 w 236"/>
              <a:gd name="T21" fmla="*/ 126 h 237"/>
              <a:gd name="T22" fmla="*/ 236 w 236"/>
              <a:gd name="T23" fmla="*/ 126 h 237"/>
              <a:gd name="T24" fmla="*/ 236 w 236"/>
              <a:gd name="T25" fmla="*/ 111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6" h="237">
                <a:moveTo>
                  <a:pt x="236" y="111"/>
                </a:moveTo>
                <a:lnTo>
                  <a:pt x="126" y="111"/>
                </a:lnTo>
                <a:lnTo>
                  <a:pt x="126" y="0"/>
                </a:lnTo>
                <a:lnTo>
                  <a:pt x="110" y="0"/>
                </a:lnTo>
                <a:lnTo>
                  <a:pt x="110" y="111"/>
                </a:lnTo>
                <a:lnTo>
                  <a:pt x="0" y="111"/>
                </a:lnTo>
                <a:lnTo>
                  <a:pt x="0" y="126"/>
                </a:lnTo>
                <a:lnTo>
                  <a:pt x="110" y="126"/>
                </a:lnTo>
                <a:lnTo>
                  <a:pt x="110" y="237"/>
                </a:lnTo>
                <a:lnTo>
                  <a:pt x="126" y="237"/>
                </a:lnTo>
                <a:lnTo>
                  <a:pt x="126" y="126"/>
                </a:lnTo>
                <a:lnTo>
                  <a:pt x="236" y="126"/>
                </a:lnTo>
                <a:lnTo>
                  <a:pt x="236" y="1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712A8A-AAD4-8E49-A695-F0C12B577561}"/>
              </a:ext>
            </a:extLst>
          </p:cNvPr>
          <p:cNvSpPr/>
          <p:nvPr/>
        </p:nvSpPr>
        <p:spPr>
          <a:xfrm>
            <a:off x="10520515" y="330201"/>
            <a:ext cx="124869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41541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57" grpId="0"/>
      <p:bldP spid="58" grpId="0"/>
      <p:bldP spid="111" grpId="0" animBg="1"/>
      <p:bldP spid="112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F377442-CF59-4522-9B41-700339D3E6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11313A-1F3E-4269-A31F-4B158B1A660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9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76129E-FA48-4A38-96EE-237CB420F1E4}"/>
              </a:ext>
            </a:extLst>
          </p:cNvPr>
          <p:cNvGrpSpPr/>
          <p:nvPr/>
        </p:nvGrpSpPr>
        <p:grpSpPr>
          <a:xfrm>
            <a:off x="1852814" y="1401080"/>
            <a:ext cx="309562" cy="307975"/>
            <a:chOff x="1928226" y="1898590"/>
            <a:chExt cx="309562" cy="307975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90A6C400-B01A-41EC-9140-C067165E3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226" y="1898590"/>
              <a:ext cx="309562" cy="307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6B3B6BDE-5DE4-40E3-A5A0-DFE51505A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895" y="1966546"/>
              <a:ext cx="174224" cy="174962"/>
            </a:xfrm>
            <a:custGeom>
              <a:avLst/>
              <a:gdLst>
                <a:gd name="T0" fmla="*/ 236 w 236"/>
                <a:gd name="T1" fmla="*/ 111 h 237"/>
                <a:gd name="T2" fmla="*/ 126 w 236"/>
                <a:gd name="T3" fmla="*/ 111 h 237"/>
                <a:gd name="T4" fmla="*/ 126 w 236"/>
                <a:gd name="T5" fmla="*/ 0 h 237"/>
                <a:gd name="T6" fmla="*/ 110 w 236"/>
                <a:gd name="T7" fmla="*/ 0 h 237"/>
                <a:gd name="T8" fmla="*/ 110 w 236"/>
                <a:gd name="T9" fmla="*/ 111 h 237"/>
                <a:gd name="T10" fmla="*/ 0 w 236"/>
                <a:gd name="T11" fmla="*/ 111 h 237"/>
                <a:gd name="T12" fmla="*/ 0 w 236"/>
                <a:gd name="T13" fmla="*/ 126 h 237"/>
                <a:gd name="T14" fmla="*/ 110 w 236"/>
                <a:gd name="T15" fmla="*/ 126 h 237"/>
                <a:gd name="T16" fmla="*/ 110 w 236"/>
                <a:gd name="T17" fmla="*/ 237 h 237"/>
                <a:gd name="T18" fmla="*/ 126 w 236"/>
                <a:gd name="T19" fmla="*/ 237 h 237"/>
                <a:gd name="T20" fmla="*/ 126 w 236"/>
                <a:gd name="T21" fmla="*/ 126 h 237"/>
                <a:gd name="T22" fmla="*/ 236 w 236"/>
                <a:gd name="T23" fmla="*/ 126 h 237"/>
                <a:gd name="T24" fmla="*/ 236 w 236"/>
                <a:gd name="T25" fmla="*/ 11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237">
                  <a:moveTo>
                    <a:pt x="236" y="111"/>
                  </a:moveTo>
                  <a:lnTo>
                    <a:pt x="126" y="111"/>
                  </a:lnTo>
                  <a:lnTo>
                    <a:pt x="126" y="0"/>
                  </a:lnTo>
                  <a:lnTo>
                    <a:pt x="110" y="0"/>
                  </a:lnTo>
                  <a:lnTo>
                    <a:pt x="110" y="111"/>
                  </a:lnTo>
                  <a:lnTo>
                    <a:pt x="0" y="111"/>
                  </a:lnTo>
                  <a:lnTo>
                    <a:pt x="0" y="126"/>
                  </a:lnTo>
                  <a:lnTo>
                    <a:pt x="110" y="126"/>
                  </a:lnTo>
                  <a:lnTo>
                    <a:pt x="110" y="237"/>
                  </a:lnTo>
                  <a:lnTo>
                    <a:pt x="126" y="237"/>
                  </a:lnTo>
                  <a:lnTo>
                    <a:pt x="126" y="126"/>
                  </a:lnTo>
                  <a:lnTo>
                    <a:pt x="236" y="126"/>
                  </a:lnTo>
                  <a:lnTo>
                    <a:pt x="236" y="11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6F0DEE4-60EB-4040-8181-D1ECB4EC7703}"/>
              </a:ext>
            </a:extLst>
          </p:cNvPr>
          <p:cNvSpPr txBox="1"/>
          <p:nvPr/>
        </p:nvSpPr>
        <p:spPr>
          <a:xfrm>
            <a:off x="2457785" y="1643998"/>
            <a:ext cx="9221320" cy="38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6B1D91-BBA7-4366-AD74-FA240AD9807E}"/>
              </a:ext>
            </a:extLst>
          </p:cNvPr>
          <p:cNvSpPr txBox="1"/>
          <p:nvPr/>
        </p:nvSpPr>
        <p:spPr>
          <a:xfrm>
            <a:off x="2457786" y="1302812"/>
            <a:ext cx="190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6593C-6B64-4894-A12D-348090153086}"/>
              </a:ext>
            </a:extLst>
          </p:cNvPr>
          <p:cNvSpPr/>
          <p:nvPr/>
        </p:nvSpPr>
        <p:spPr>
          <a:xfrm>
            <a:off x="1928226" y="4397829"/>
            <a:ext cx="10263773" cy="24601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C891DCE-E3E4-4443-9E63-3A9ED634B9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01408" y="251988"/>
            <a:ext cx="7823200" cy="1193800"/>
          </a:xfrm>
        </p:spPr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CC0F993-DE58-4D6F-9306-69D60BD415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8317E8-EF33-4CEE-9AAB-1DA6CAD66A94}"/>
              </a:ext>
            </a:extLst>
          </p:cNvPr>
          <p:cNvGrpSpPr/>
          <p:nvPr/>
        </p:nvGrpSpPr>
        <p:grpSpPr>
          <a:xfrm>
            <a:off x="6918875" y="4489133"/>
            <a:ext cx="309562" cy="307975"/>
            <a:chOff x="6918875" y="4489133"/>
            <a:chExt cx="309562" cy="307975"/>
          </a:xfrm>
        </p:grpSpPr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E2017614-12F0-4F0B-864C-B7D0C3C51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875" y="4489133"/>
              <a:ext cx="309562" cy="307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7B99FE7C-82FB-45D3-B417-ECDEDD340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6544" y="4557089"/>
              <a:ext cx="174224" cy="174962"/>
            </a:xfrm>
            <a:custGeom>
              <a:avLst/>
              <a:gdLst>
                <a:gd name="T0" fmla="*/ 236 w 236"/>
                <a:gd name="T1" fmla="*/ 111 h 237"/>
                <a:gd name="T2" fmla="*/ 126 w 236"/>
                <a:gd name="T3" fmla="*/ 111 h 237"/>
                <a:gd name="T4" fmla="*/ 126 w 236"/>
                <a:gd name="T5" fmla="*/ 0 h 237"/>
                <a:gd name="T6" fmla="*/ 110 w 236"/>
                <a:gd name="T7" fmla="*/ 0 h 237"/>
                <a:gd name="T8" fmla="*/ 110 w 236"/>
                <a:gd name="T9" fmla="*/ 111 h 237"/>
                <a:gd name="T10" fmla="*/ 0 w 236"/>
                <a:gd name="T11" fmla="*/ 111 h 237"/>
                <a:gd name="T12" fmla="*/ 0 w 236"/>
                <a:gd name="T13" fmla="*/ 126 h 237"/>
                <a:gd name="T14" fmla="*/ 110 w 236"/>
                <a:gd name="T15" fmla="*/ 126 h 237"/>
                <a:gd name="T16" fmla="*/ 110 w 236"/>
                <a:gd name="T17" fmla="*/ 237 h 237"/>
                <a:gd name="T18" fmla="*/ 126 w 236"/>
                <a:gd name="T19" fmla="*/ 237 h 237"/>
                <a:gd name="T20" fmla="*/ 126 w 236"/>
                <a:gd name="T21" fmla="*/ 126 h 237"/>
                <a:gd name="T22" fmla="*/ 236 w 236"/>
                <a:gd name="T23" fmla="*/ 126 h 237"/>
                <a:gd name="T24" fmla="*/ 236 w 236"/>
                <a:gd name="T25" fmla="*/ 11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237">
                  <a:moveTo>
                    <a:pt x="236" y="111"/>
                  </a:moveTo>
                  <a:lnTo>
                    <a:pt x="126" y="111"/>
                  </a:lnTo>
                  <a:lnTo>
                    <a:pt x="126" y="0"/>
                  </a:lnTo>
                  <a:lnTo>
                    <a:pt x="110" y="0"/>
                  </a:lnTo>
                  <a:lnTo>
                    <a:pt x="110" y="111"/>
                  </a:lnTo>
                  <a:lnTo>
                    <a:pt x="0" y="111"/>
                  </a:lnTo>
                  <a:lnTo>
                    <a:pt x="0" y="126"/>
                  </a:lnTo>
                  <a:lnTo>
                    <a:pt x="110" y="126"/>
                  </a:lnTo>
                  <a:lnTo>
                    <a:pt x="110" y="237"/>
                  </a:lnTo>
                  <a:lnTo>
                    <a:pt x="126" y="237"/>
                  </a:lnTo>
                  <a:lnTo>
                    <a:pt x="126" y="126"/>
                  </a:lnTo>
                  <a:lnTo>
                    <a:pt x="236" y="126"/>
                  </a:lnTo>
                  <a:lnTo>
                    <a:pt x="236" y="11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7123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68" grpId="0" animBg="1"/>
      <p:bldP spid="2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1FE880F-E9D5-47E0-A8AD-A16DC0274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7750" y="827960"/>
            <a:ext cx="10096500" cy="3314700"/>
          </a:xfrm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A96F016-5078-4DEE-9825-4337792A087F}"/>
              </a:ext>
            </a:extLst>
          </p:cNvPr>
          <p:cNvSpPr/>
          <p:nvPr/>
        </p:nvSpPr>
        <p:spPr>
          <a:xfrm>
            <a:off x="5565122" y="827960"/>
            <a:ext cx="5104917" cy="3314700"/>
          </a:xfrm>
          <a:custGeom>
            <a:avLst/>
            <a:gdLst>
              <a:gd name="connsiteX0" fmla="*/ 3183142 w 5104917"/>
              <a:gd name="connsiteY0" fmla="*/ 0 h 3314700"/>
              <a:gd name="connsiteX1" fmla="*/ 5104917 w 5104917"/>
              <a:gd name="connsiteY1" fmla="*/ 0 h 3314700"/>
              <a:gd name="connsiteX2" fmla="*/ 1790217 w 5104917"/>
              <a:gd name="connsiteY2" fmla="*/ 3314700 h 3314700"/>
              <a:gd name="connsiteX3" fmla="*/ 131557 w 5104917"/>
              <a:gd name="connsiteY3" fmla="*/ 3314700 h 3314700"/>
              <a:gd name="connsiteX4" fmla="*/ 0 w 5104917"/>
              <a:gd name="connsiteY4" fmla="*/ 3183143 h 3314700"/>
              <a:gd name="connsiteX5" fmla="*/ 3183142 w 5104917"/>
              <a:gd name="connsiteY5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4917" h="3314700">
                <a:moveTo>
                  <a:pt x="3183142" y="0"/>
                </a:moveTo>
                <a:lnTo>
                  <a:pt x="5104917" y="0"/>
                </a:lnTo>
                <a:lnTo>
                  <a:pt x="1790217" y="3314700"/>
                </a:lnTo>
                <a:lnTo>
                  <a:pt x="131557" y="3314700"/>
                </a:lnTo>
                <a:lnTo>
                  <a:pt x="0" y="3183143"/>
                </a:lnTo>
                <a:lnTo>
                  <a:pt x="3183142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0C2C30B-F925-4B0D-A658-791853F05750}"/>
              </a:ext>
            </a:extLst>
          </p:cNvPr>
          <p:cNvSpPr/>
          <p:nvPr/>
        </p:nvSpPr>
        <p:spPr>
          <a:xfrm>
            <a:off x="7351778" y="827961"/>
            <a:ext cx="3792473" cy="3314700"/>
          </a:xfrm>
          <a:custGeom>
            <a:avLst/>
            <a:gdLst>
              <a:gd name="connsiteX0" fmla="*/ 3314699 w 3792473"/>
              <a:gd name="connsiteY0" fmla="*/ 0 h 3314700"/>
              <a:gd name="connsiteX1" fmla="*/ 3792473 w 3792473"/>
              <a:gd name="connsiteY1" fmla="*/ 0 h 3314700"/>
              <a:gd name="connsiteX2" fmla="*/ 3792473 w 3792473"/>
              <a:gd name="connsiteY2" fmla="*/ 1444001 h 3314700"/>
              <a:gd name="connsiteX3" fmla="*/ 1921774 w 3792473"/>
              <a:gd name="connsiteY3" fmla="*/ 3314700 h 3314700"/>
              <a:gd name="connsiteX4" fmla="*/ 0 w 3792473"/>
              <a:gd name="connsiteY4" fmla="*/ 3314700 h 3314700"/>
              <a:gd name="connsiteX5" fmla="*/ 3314699 w 3792473"/>
              <a:gd name="connsiteY5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2473" h="3314700">
                <a:moveTo>
                  <a:pt x="3314699" y="0"/>
                </a:moveTo>
                <a:lnTo>
                  <a:pt x="3792473" y="0"/>
                </a:lnTo>
                <a:lnTo>
                  <a:pt x="3792473" y="1444001"/>
                </a:lnTo>
                <a:lnTo>
                  <a:pt x="1921774" y="3314700"/>
                </a:lnTo>
                <a:lnTo>
                  <a:pt x="0" y="3314700"/>
                </a:lnTo>
                <a:lnTo>
                  <a:pt x="33146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8667EBA-C6BD-4B04-878C-1FB43241715E}"/>
              </a:ext>
            </a:extLst>
          </p:cNvPr>
          <p:cNvSpPr/>
          <p:nvPr/>
        </p:nvSpPr>
        <p:spPr>
          <a:xfrm>
            <a:off x="9273552" y="2271963"/>
            <a:ext cx="1870699" cy="1870699"/>
          </a:xfrm>
          <a:custGeom>
            <a:avLst/>
            <a:gdLst>
              <a:gd name="connsiteX0" fmla="*/ 1870699 w 1870699"/>
              <a:gd name="connsiteY0" fmla="*/ 0 h 1870699"/>
              <a:gd name="connsiteX1" fmla="*/ 1870699 w 1870699"/>
              <a:gd name="connsiteY1" fmla="*/ 1870699 h 1870699"/>
              <a:gd name="connsiteX2" fmla="*/ 0 w 1870699"/>
              <a:gd name="connsiteY2" fmla="*/ 1870699 h 1870699"/>
              <a:gd name="connsiteX3" fmla="*/ 1870699 w 1870699"/>
              <a:gd name="connsiteY3" fmla="*/ 0 h 187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0699" h="1870699">
                <a:moveTo>
                  <a:pt x="1870699" y="0"/>
                </a:moveTo>
                <a:lnTo>
                  <a:pt x="1870699" y="1870699"/>
                </a:lnTo>
                <a:lnTo>
                  <a:pt x="0" y="1870699"/>
                </a:lnTo>
                <a:lnTo>
                  <a:pt x="1870699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D7412A-2A84-41A5-8239-E370276CDACB}"/>
              </a:ext>
            </a:extLst>
          </p:cNvPr>
          <p:cNvGrpSpPr/>
          <p:nvPr/>
        </p:nvGrpSpPr>
        <p:grpSpPr>
          <a:xfrm>
            <a:off x="892968" y="672522"/>
            <a:ext cx="309562" cy="307975"/>
            <a:chOff x="892968" y="898661"/>
            <a:chExt cx="309562" cy="307975"/>
          </a:xfrm>
        </p:grpSpPr>
        <p:sp>
          <p:nvSpPr>
            <p:cNvPr id="44" name="Oval 5">
              <a:extLst>
                <a:ext uri="{FF2B5EF4-FFF2-40B4-BE49-F238E27FC236}">
                  <a16:creationId xmlns:a16="http://schemas.microsoft.com/office/drawing/2014/main" id="{6C98152A-5E75-444D-B383-ACBB6B2CF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968" y="898661"/>
              <a:ext cx="309562" cy="307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D8565A0D-74EE-43A9-B5ED-11228806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37" y="966617"/>
              <a:ext cx="174224" cy="174962"/>
            </a:xfrm>
            <a:custGeom>
              <a:avLst/>
              <a:gdLst>
                <a:gd name="T0" fmla="*/ 236 w 236"/>
                <a:gd name="T1" fmla="*/ 111 h 237"/>
                <a:gd name="T2" fmla="*/ 126 w 236"/>
                <a:gd name="T3" fmla="*/ 111 h 237"/>
                <a:gd name="T4" fmla="*/ 126 w 236"/>
                <a:gd name="T5" fmla="*/ 0 h 237"/>
                <a:gd name="T6" fmla="*/ 110 w 236"/>
                <a:gd name="T7" fmla="*/ 0 h 237"/>
                <a:gd name="T8" fmla="*/ 110 w 236"/>
                <a:gd name="T9" fmla="*/ 111 h 237"/>
                <a:gd name="T10" fmla="*/ 0 w 236"/>
                <a:gd name="T11" fmla="*/ 111 h 237"/>
                <a:gd name="T12" fmla="*/ 0 w 236"/>
                <a:gd name="T13" fmla="*/ 126 h 237"/>
                <a:gd name="T14" fmla="*/ 110 w 236"/>
                <a:gd name="T15" fmla="*/ 126 h 237"/>
                <a:gd name="T16" fmla="*/ 110 w 236"/>
                <a:gd name="T17" fmla="*/ 237 h 237"/>
                <a:gd name="T18" fmla="*/ 126 w 236"/>
                <a:gd name="T19" fmla="*/ 237 h 237"/>
                <a:gd name="T20" fmla="*/ 126 w 236"/>
                <a:gd name="T21" fmla="*/ 126 h 237"/>
                <a:gd name="T22" fmla="*/ 236 w 236"/>
                <a:gd name="T23" fmla="*/ 126 h 237"/>
                <a:gd name="T24" fmla="*/ 236 w 236"/>
                <a:gd name="T25" fmla="*/ 11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237">
                  <a:moveTo>
                    <a:pt x="236" y="111"/>
                  </a:moveTo>
                  <a:lnTo>
                    <a:pt x="126" y="111"/>
                  </a:lnTo>
                  <a:lnTo>
                    <a:pt x="126" y="0"/>
                  </a:lnTo>
                  <a:lnTo>
                    <a:pt x="110" y="0"/>
                  </a:lnTo>
                  <a:lnTo>
                    <a:pt x="110" y="111"/>
                  </a:lnTo>
                  <a:lnTo>
                    <a:pt x="0" y="111"/>
                  </a:lnTo>
                  <a:lnTo>
                    <a:pt x="0" y="126"/>
                  </a:lnTo>
                  <a:lnTo>
                    <a:pt x="110" y="126"/>
                  </a:lnTo>
                  <a:lnTo>
                    <a:pt x="110" y="237"/>
                  </a:lnTo>
                  <a:lnTo>
                    <a:pt x="126" y="237"/>
                  </a:lnTo>
                  <a:lnTo>
                    <a:pt x="126" y="126"/>
                  </a:lnTo>
                  <a:lnTo>
                    <a:pt x="236" y="126"/>
                  </a:lnTo>
                  <a:lnTo>
                    <a:pt x="236" y="11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 Placeholder 31">
            <a:extLst>
              <a:ext uri="{FF2B5EF4-FFF2-40B4-BE49-F238E27FC236}">
                <a16:creationId xmlns:a16="http://schemas.microsoft.com/office/drawing/2014/main" id="{80605AE5-3202-3A4B-B0EB-F7FBBEE439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34861" y="3202973"/>
            <a:ext cx="9778220" cy="756851"/>
          </a:xfrm>
        </p:spPr>
        <p:txBody>
          <a:bodyPr anchor="t" anchorCtr="0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1839F1-279E-A74B-B68F-8622CDD50FFA}"/>
              </a:ext>
            </a:extLst>
          </p:cNvPr>
          <p:cNvSpPr txBox="1"/>
          <p:nvPr/>
        </p:nvSpPr>
        <p:spPr>
          <a:xfrm>
            <a:off x="1134861" y="4526686"/>
            <a:ext cx="10009389" cy="38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7D2B8B-2A07-C346-B859-484EBAC76ABD}"/>
              </a:ext>
            </a:extLst>
          </p:cNvPr>
          <p:cNvSpPr txBox="1"/>
          <p:nvPr/>
        </p:nvSpPr>
        <p:spPr>
          <a:xfrm>
            <a:off x="1134862" y="4230142"/>
            <a:ext cx="1000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A5EEFB-DCB3-054C-98A8-B4DDF7324ECB}"/>
              </a:ext>
            </a:extLst>
          </p:cNvPr>
          <p:cNvSpPr/>
          <p:nvPr/>
        </p:nvSpPr>
        <p:spPr>
          <a:xfrm>
            <a:off x="10520515" y="330201"/>
            <a:ext cx="124869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369207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33" grpId="0" animBg="1"/>
      <p:bldP spid="19" grpId="0" build="p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F377442-CF59-4522-9B41-700339D3E6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11313A-1F3E-4269-A31F-4B158B1A660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9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89CAFF-CF32-4495-8125-ADDF14030A7B}"/>
              </a:ext>
            </a:extLst>
          </p:cNvPr>
          <p:cNvSpPr txBox="1"/>
          <p:nvPr/>
        </p:nvSpPr>
        <p:spPr>
          <a:xfrm rot="16200000">
            <a:off x="-2878072" y="2497976"/>
            <a:ext cx="6197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tx2">
                    <a:lumMod val="20000"/>
                    <a:lumOff val="80000"/>
                    <a:alpha val="30000"/>
                  </a:schemeClr>
                </a:solidFill>
                <a:latin typeface="+mj-lt"/>
              </a:rPr>
              <a:t>Wildlife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76129E-FA48-4A38-96EE-237CB420F1E4}"/>
              </a:ext>
            </a:extLst>
          </p:cNvPr>
          <p:cNvGrpSpPr/>
          <p:nvPr/>
        </p:nvGrpSpPr>
        <p:grpSpPr>
          <a:xfrm>
            <a:off x="1852814" y="1401080"/>
            <a:ext cx="309562" cy="307975"/>
            <a:chOff x="1928226" y="1898590"/>
            <a:chExt cx="309562" cy="307975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90A6C400-B01A-41EC-9140-C067165E3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226" y="1898590"/>
              <a:ext cx="309562" cy="307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6B3B6BDE-5DE4-40E3-A5A0-DFE51505A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895" y="1966546"/>
              <a:ext cx="174224" cy="174962"/>
            </a:xfrm>
            <a:custGeom>
              <a:avLst/>
              <a:gdLst>
                <a:gd name="T0" fmla="*/ 236 w 236"/>
                <a:gd name="T1" fmla="*/ 111 h 237"/>
                <a:gd name="T2" fmla="*/ 126 w 236"/>
                <a:gd name="T3" fmla="*/ 111 h 237"/>
                <a:gd name="T4" fmla="*/ 126 w 236"/>
                <a:gd name="T5" fmla="*/ 0 h 237"/>
                <a:gd name="T6" fmla="*/ 110 w 236"/>
                <a:gd name="T7" fmla="*/ 0 h 237"/>
                <a:gd name="T8" fmla="*/ 110 w 236"/>
                <a:gd name="T9" fmla="*/ 111 h 237"/>
                <a:gd name="T10" fmla="*/ 0 w 236"/>
                <a:gd name="T11" fmla="*/ 111 h 237"/>
                <a:gd name="T12" fmla="*/ 0 w 236"/>
                <a:gd name="T13" fmla="*/ 126 h 237"/>
                <a:gd name="T14" fmla="*/ 110 w 236"/>
                <a:gd name="T15" fmla="*/ 126 h 237"/>
                <a:gd name="T16" fmla="*/ 110 w 236"/>
                <a:gd name="T17" fmla="*/ 237 h 237"/>
                <a:gd name="T18" fmla="*/ 126 w 236"/>
                <a:gd name="T19" fmla="*/ 237 h 237"/>
                <a:gd name="T20" fmla="*/ 126 w 236"/>
                <a:gd name="T21" fmla="*/ 126 h 237"/>
                <a:gd name="T22" fmla="*/ 236 w 236"/>
                <a:gd name="T23" fmla="*/ 126 h 237"/>
                <a:gd name="T24" fmla="*/ 236 w 236"/>
                <a:gd name="T25" fmla="*/ 11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237">
                  <a:moveTo>
                    <a:pt x="236" y="111"/>
                  </a:moveTo>
                  <a:lnTo>
                    <a:pt x="126" y="111"/>
                  </a:lnTo>
                  <a:lnTo>
                    <a:pt x="126" y="0"/>
                  </a:lnTo>
                  <a:lnTo>
                    <a:pt x="110" y="0"/>
                  </a:lnTo>
                  <a:lnTo>
                    <a:pt x="110" y="111"/>
                  </a:lnTo>
                  <a:lnTo>
                    <a:pt x="0" y="111"/>
                  </a:lnTo>
                  <a:lnTo>
                    <a:pt x="0" y="126"/>
                  </a:lnTo>
                  <a:lnTo>
                    <a:pt x="110" y="126"/>
                  </a:lnTo>
                  <a:lnTo>
                    <a:pt x="110" y="237"/>
                  </a:lnTo>
                  <a:lnTo>
                    <a:pt x="126" y="237"/>
                  </a:lnTo>
                  <a:lnTo>
                    <a:pt x="126" y="126"/>
                  </a:lnTo>
                  <a:lnTo>
                    <a:pt x="236" y="126"/>
                  </a:lnTo>
                  <a:lnTo>
                    <a:pt x="236" y="11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6F0DEE4-60EB-4040-8181-D1ECB4EC7703}"/>
              </a:ext>
            </a:extLst>
          </p:cNvPr>
          <p:cNvSpPr txBox="1"/>
          <p:nvPr/>
        </p:nvSpPr>
        <p:spPr>
          <a:xfrm>
            <a:off x="2457785" y="1643998"/>
            <a:ext cx="9221320" cy="38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6B1D91-BBA7-4366-AD74-FA240AD9807E}"/>
              </a:ext>
            </a:extLst>
          </p:cNvPr>
          <p:cNvSpPr txBox="1"/>
          <p:nvPr/>
        </p:nvSpPr>
        <p:spPr>
          <a:xfrm>
            <a:off x="2457786" y="1302812"/>
            <a:ext cx="190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6593C-6B64-4894-A12D-348090153086}"/>
              </a:ext>
            </a:extLst>
          </p:cNvPr>
          <p:cNvSpPr/>
          <p:nvPr/>
        </p:nvSpPr>
        <p:spPr>
          <a:xfrm>
            <a:off x="1928226" y="4397829"/>
            <a:ext cx="10263773" cy="24601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C891DCE-E3E4-4443-9E63-3A9ED634B9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01408" y="251988"/>
            <a:ext cx="7823200" cy="1193800"/>
          </a:xfrm>
        </p:spPr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CC0F993-DE58-4D6F-9306-69D60BD415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8317E8-EF33-4CEE-9AAB-1DA6CAD66A94}"/>
              </a:ext>
            </a:extLst>
          </p:cNvPr>
          <p:cNvGrpSpPr/>
          <p:nvPr/>
        </p:nvGrpSpPr>
        <p:grpSpPr>
          <a:xfrm>
            <a:off x="6918875" y="4489133"/>
            <a:ext cx="309562" cy="307975"/>
            <a:chOff x="6918875" y="4489133"/>
            <a:chExt cx="309562" cy="307975"/>
          </a:xfrm>
        </p:grpSpPr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E2017614-12F0-4F0B-864C-B7D0C3C51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875" y="4489133"/>
              <a:ext cx="309562" cy="307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7B99FE7C-82FB-45D3-B417-ECDEDD340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6544" y="4557089"/>
              <a:ext cx="174224" cy="174962"/>
            </a:xfrm>
            <a:custGeom>
              <a:avLst/>
              <a:gdLst>
                <a:gd name="T0" fmla="*/ 236 w 236"/>
                <a:gd name="T1" fmla="*/ 111 h 237"/>
                <a:gd name="T2" fmla="*/ 126 w 236"/>
                <a:gd name="T3" fmla="*/ 111 h 237"/>
                <a:gd name="T4" fmla="*/ 126 w 236"/>
                <a:gd name="T5" fmla="*/ 0 h 237"/>
                <a:gd name="T6" fmla="*/ 110 w 236"/>
                <a:gd name="T7" fmla="*/ 0 h 237"/>
                <a:gd name="T8" fmla="*/ 110 w 236"/>
                <a:gd name="T9" fmla="*/ 111 h 237"/>
                <a:gd name="T10" fmla="*/ 0 w 236"/>
                <a:gd name="T11" fmla="*/ 111 h 237"/>
                <a:gd name="T12" fmla="*/ 0 w 236"/>
                <a:gd name="T13" fmla="*/ 126 h 237"/>
                <a:gd name="T14" fmla="*/ 110 w 236"/>
                <a:gd name="T15" fmla="*/ 126 h 237"/>
                <a:gd name="T16" fmla="*/ 110 w 236"/>
                <a:gd name="T17" fmla="*/ 237 h 237"/>
                <a:gd name="T18" fmla="*/ 126 w 236"/>
                <a:gd name="T19" fmla="*/ 237 h 237"/>
                <a:gd name="T20" fmla="*/ 126 w 236"/>
                <a:gd name="T21" fmla="*/ 126 h 237"/>
                <a:gd name="T22" fmla="*/ 236 w 236"/>
                <a:gd name="T23" fmla="*/ 126 h 237"/>
                <a:gd name="T24" fmla="*/ 236 w 236"/>
                <a:gd name="T25" fmla="*/ 11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237">
                  <a:moveTo>
                    <a:pt x="236" y="111"/>
                  </a:moveTo>
                  <a:lnTo>
                    <a:pt x="126" y="111"/>
                  </a:lnTo>
                  <a:lnTo>
                    <a:pt x="126" y="0"/>
                  </a:lnTo>
                  <a:lnTo>
                    <a:pt x="110" y="0"/>
                  </a:lnTo>
                  <a:lnTo>
                    <a:pt x="110" y="111"/>
                  </a:lnTo>
                  <a:lnTo>
                    <a:pt x="0" y="111"/>
                  </a:lnTo>
                  <a:lnTo>
                    <a:pt x="0" y="126"/>
                  </a:lnTo>
                  <a:lnTo>
                    <a:pt x="110" y="126"/>
                  </a:lnTo>
                  <a:lnTo>
                    <a:pt x="110" y="237"/>
                  </a:lnTo>
                  <a:lnTo>
                    <a:pt x="126" y="237"/>
                  </a:lnTo>
                  <a:lnTo>
                    <a:pt x="126" y="126"/>
                  </a:lnTo>
                  <a:lnTo>
                    <a:pt x="236" y="126"/>
                  </a:lnTo>
                  <a:lnTo>
                    <a:pt x="236" y="11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5774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68" grpId="0" animBg="1"/>
      <p:bldP spid="2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59BF8FA-249B-4A6D-BC61-D2838378B2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007" y="1974851"/>
            <a:ext cx="5130800" cy="1603375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t*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296F01-5307-4F13-BFD1-238FD5EE1228}"/>
              </a:ext>
            </a:extLst>
          </p:cNvPr>
          <p:cNvCxnSpPr/>
          <p:nvPr/>
        </p:nvCxnSpPr>
        <p:spPr>
          <a:xfrm>
            <a:off x="747713" y="1000125"/>
            <a:ext cx="106965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7DEF6F-9F80-4509-B3A5-0202BA7D3C87}"/>
              </a:ext>
            </a:extLst>
          </p:cNvPr>
          <p:cNvSpPr>
            <a:spLocks/>
          </p:cNvSpPr>
          <p:nvPr/>
        </p:nvSpPr>
        <p:spPr bwMode="auto">
          <a:xfrm>
            <a:off x="747713" y="438150"/>
            <a:ext cx="316482" cy="288925"/>
          </a:xfrm>
          <a:custGeom>
            <a:avLst/>
            <a:gdLst>
              <a:gd name="connsiteX0" fmla="*/ 569912 w 2935288"/>
              <a:gd name="connsiteY0" fmla="*/ 2574925 h 2679701"/>
              <a:gd name="connsiteX1" fmla="*/ 547687 w 2935288"/>
              <a:gd name="connsiteY1" fmla="*/ 2582863 h 2679701"/>
              <a:gd name="connsiteX2" fmla="*/ 566737 w 2935288"/>
              <a:gd name="connsiteY2" fmla="*/ 2571750 h 2679701"/>
              <a:gd name="connsiteX3" fmla="*/ 569912 w 2935288"/>
              <a:gd name="connsiteY3" fmla="*/ 2571750 h 2679701"/>
              <a:gd name="connsiteX4" fmla="*/ 566737 w 2935288"/>
              <a:gd name="connsiteY4" fmla="*/ 2571750 h 2679701"/>
              <a:gd name="connsiteX5" fmla="*/ 557212 w 2935288"/>
              <a:gd name="connsiteY5" fmla="*/ 2471738 h 2679701"/>
              <a:gd name="connsiteX6" fmla="*/ 539750 w 2935288"/>
              <a:gd name="connsiteY6" fmla="*/ 2481263 h 2679701"/>
              <a:gd name="connsiteX7" fmla="*/ 539750 w 2935288"/>
              <a:gd name="connsiteY7" fmla="*/ 2478088 h 2679701"/>
              <a:gd name="connsiteX8" fmla="*/ 557212 w 2935288"/>
              <a:gd name="connsiteY8" fmla="*/ 2471738 h 2679701"/>
              <a:gd name="connsiteX9" fmla="*/ 891779 w 2935288"/>
              <a:gd name="connsiteY9" fmla="*/ 2390722 h 2679701"/>
              <a:gd name="connsiteX10" fmla="*/ 879736 w 2935288"/>
              <a:gd name="connsiteY10" fmla="*/ 2396742 h 2679701"/>
              <a:gd name="connsiteX11" fmla="*/ 881427 w 2935288"/>
              <a:gd name="connsiteY11" fmla="*/ 2395632 h 2679701"/>
              <a:gd name="connsiteX12" fmla="*/ 319087 w 2935288"/>
              <a:gd name="connsiteY12" fmla="*/ 2381250 h 2679701"/>
              <a:gd name="connsiteX13" fmla="*/ 295275 w 2935288"/>
              <a:gd name="connsiteY13" fmla="*/ 2390775 h 2679701"/>
              <a:gd name="connsiteX14" fmla="*/ 924734 w 2935288"/>
              <a:gd name="connsiteY14" fmla="*/ 2375351 h 2679701"/>
              <a:gd name="connsiteX15" fmla="*/ 924897 w 2935288"/>
              <a:gd name="connsiteY15" fmla="*/ 2375671 h 2679701"/>
              <a:gd name="connsiteX16" fmla="*/ 918876 w 2935288"/>
              <a:gd name="connsiteY16" fmla="*/ 2378681 h 2679701"/>
              <a:gd name="connsiteX17" fmla="*/ 704056 w 2935288"/>
              <a:gd name="connsiteY17" fmla="*/ 2369344 h 2679701"/>
              <a:gd name="connsiteX18" fmla="*/ 701675 w 2935288"/>
              <a:gd name="connsiteY18" fmla="*/ 2373313 h 2679701"/>
              <a:gd name="connsiteX19" fmla="*/ 701675 w 2935288"/>
              <a:gd name="connsiteY19" fmla="*/ 2370138 h 2679701"/>
              <a:gd name="connsiteX20" fmla="*/ 704056 w 2935288"/>
              <a:gd name="connsiteY20" fmla="*/ 2369344 h 2679701"/>
              <a:gd name="connsiteX21" fmla="*/ 779462 w 2935288"/>
              <a:gd name="connsiteY21" fmla="*/ 2306638 h 2679701"/>
              <a:gd name="connsiteX22" fmla="*/ 771551 w 2935288"/>
              <a:gd name="connsiteY22" fmla="*/ 2316132 h 2679701"/>
              <a:gd name="connsiteX23" fmla="*/ 778470 w 2935288"/>
              <a:gd name="connsiteY23" fmla="*/ 2307829 h 2679701"/>
              <a:gd name="connsiteX24" fmla="*/ 779462 w 2935288"/>
              <a:gd name="connsiteY24" fmla="*/ 2306638 h 2679701"/>
              <a:gd name="connsiteX25" fmla="*/ 788987 w 2935288"/>
              <a:gd name="connsiteY25" fmla="*/ 2290763 h 2679701"/>
              <a:gd name="connsiteX26" fmla="*/ 798512 w 2935288"/>
              <a:gd name="connsiteY26" fmla="*/ 2293938 h 2679701"/>
              <a:gd name="connsiteX27" fmla="*/ 785812 w 2935288"/>
              <a:gd name="connsiteY27" fmla="*/ 2293938 h 2679701"/>
              <a:gd name="connsiteX28" fmla="*/ 1093065 w 2935288"/>
              <a:gd name="connsiteY28" fmla="*/ 2260600 h 2679701"/>
              <a:gd name="connsiteX29" fmla="*/ 1111249 w 2935288"/>
              <a:gd name="connsiteY29" fmla="*/ 2266662 h 2679701"/>
              <a:gd name="connsiteX30" fmla="*/ 1077912 w 2935288"/>
              <a:gd name="connsiteY30" fmla="*/ 2293938 h 2679701"/>
              <a:gd name="connsiteX31" fmla="*/ 840597 w 2935288"/>
              <a:gd name="connsiteY31" fmla="*/ 2255263 h 2679701"/>
              <a:gd name="connsiteX32" fmla="*/ 832132 w 2935288"/>
              <a:gd name="connsiteY32" fmla="*/ 2260779 h 2679701"/>
              <a:gd name="connsiteX33" fmla="*/ 834952 w 2935288"/>
              <a:gd name="connsiteY33" fmla="*/ 2258273 h 2679701"/>
              <a:gd name="connsiteX34" fmla="*/ 840597 w 2935288"/>
              <a:gd name="connsiteY34" fmla="*/ 2255263 h 2679701"/>
              <a:gd name="connsiteX35" fmla="*/ 301625 w 2935288"/>
              <a:gd name="connsiteY35" fmla="*/ 2243138 h 2679701"/>
              <a:gd name="connsiteX36" fmla="*/ 282575 w 2935288"/>
              <a:gd name="connsiteY36" fmla="*/ 2255838 h 2679701"/>
              <a:gd name="connsiteX37" fmla="*/ 282575 w 2935288"/>
              <a:gd name="connsiteY37" fmla="*/ 2252663 h 2679701"/>
              <a:gd name="connsiteX38" fmla="*/ 301625 w 2935288"/>
              <a:gd name="connsiteY38" fmla="*/ 2243138 h 2679701"/>
              <a:gd name="connsiteX39" fmla="*/ 1611312 w 2935288"/>
              <a:gd name="connsiteY39" fmla="*/ 2149475 h 2679701"/>
              <a:gd name="connsiteX40" fmla="*/ 1596319 w 2935288"/>
              <a:gd name="connsiteY40" fmla="*/ 2162175 h 2679701"/>
              <a:gd name="connsiteX41" fmla="*/ 1590322 w 2935288"/>
              <a:gd name="connsiteY41" fmla="*/ 2162175 h 2679701"/>
              <a:gd name="connsiteX42" fmla="*/ 1611312 w 2935288"/>
              <a:gd name="connsiteY42" fmla="*/ 2149475 h 2679701"/>
              <a:gd name="connsiteX43" fmla="*/ 984646 w 2935288"/>
              <a:gd name="connsiteY43" fmla="*/ 2116138 h 2679701"/>
              <a:gd name="connsiteX44" fmla="*/ 957262 w 2935288"/>
              <a:gd name="connsiteY44" fmla="*/ 2138363 h 2679701"/>
              <a:gd name="connsiteX45" fmla="*/ 984646 w 2935288"/>
              <a:gd name="connsiteY45" fmla="*/ 2116138 h 2679701"/>
              <a:gd name="connsiteX46" fmla="*/ 1377185 w 2935288"/>
              <a:gd name="connsiteY46" fmla="*/ 2102509 h 2679701"/>
              <a:gd name="connsiteX47" fmla="*/ 1379636 w 2935288"/>
              <a:gd name="connsiteY47" fmla="*/ 2104592 h 2679701"/>
              <a:gd name="connsiteX48" fmla="*/ 1345803 w 2935288"/>
              <a:gd name="connsiteY48" fmla="*/ 2128838 h 2679701"/>
              <a:gd name="connsiteX49" fmla="*/ 1361182 w 2935288"/>
              <a:gd name="connsiteY49" fmla="*/ 2107623 h 2679701"/>
              <a:gd name="connsiteX50" fmla="*/ 1377185 w 2935288"/>
              <a:gd name="connsiteY50" fmla="*/ 2102509 h 2679701"/>
              <a:gd name="connsiteX51" fmla="*/ 520699 w 2935288"/>
              <a:gd name="connsiteY51" fmla="*/ 2051050 h 2679701"/>
              <a:gd name="connsiteX52" fmla="*/ 512762 w 2935288"/>
              <a:gd name="connsiteY52" fmla="*/ 2062163 h 2679701"/>
              <a:gd name="connsiteX53" fmla="*/ 520699 w 2935288"/>
              <a:gd name="connsiteY53" fmla="*/ 2051050 h 2679701"/>
              <a:gd name="connsiteX54" fmla="*/ 851765 w 2935288"/>
              <a:gd name="connsiteY54" fmla="*/ 2035175 h 2679701"/>
              <a:gd name="connsiteX55" fmla="*/ 869949 w 2935288"/>
              <a:gd name="connsiteY55" fmla="*/ 2038206 h 2679701"/>
              <a:gd name="connsiteX56" fmla="*/ 836612 w 2935288"/>
              <a:gd name="connsiteY56" fmla="*/ 2068513 h 2679701"/>
              <a:gd name="connsiteX57" fmla="*/ 527050 w 2935288"/>
              <a:gd name="connsiteY57" fmla="*/ 2035175 h 2679701"/>
              <a:gd name="connsiteX58" fmla="*/ 536575 w 2935288"/>
              <a:gd name="connsiteY58" fmla="*/ 2038350 h 2679701"/>
              <a:gd name="connsiteX59" fmla="*/ 523875 w 2935288"/>
              <a:gd name="connsiteY59" fmla="*/ 2038350 h 2679701"/>
              <a:gd name="connsiteX60" fmla="*/ 1144587 w 2935288"/>
              <a:gd name="connsiteY60" fmla="*/ 1987550 h 2679701"/>
              <a:gd name="connsiteX61" fmla="*/ 1135062 w 2935288"/>
              <a:gd name="connsiteY61" fmla="*/ 2001838 h 2679701"/>
              <a:gd name="connsiteX62" fmla="*/ 1144587 w 2935288"/>
              <a:gd name="connsiteY62" fmla="*/ 1987550 h 2679701"/>
              <a:gd name="connsiteX63" fmla="*/ 225953 w 2935288"/>
              <a:gd name="connsiteY63" fmla="*/ 1930400 h 2679701"/>
              <a:gd name="connsiteX64" fmla="*/ 228599 w 2935288"/>
              <a:gd name="connsiteY64" fmla="*/ 1933575 h 2679701"/>
              <a:gd name="connsiteX65" fmla="*/ 225953 w 2935288"/>
              <a:gd name="connsiteY65" fmla="*/ 1930400 h 2679701"/>
              <a:gd name="connsiteX66" fmla="*/ 1701128 w 2935288"/>
              <a:gd name="connsiteY66" fmla="*/ 1869333 h 2679701"/>
              <a:gd name="connsiteX67" fmla="*/ 1699379 w 2935288"/>
              <a:gd name="connsiteY67" fmla="*/ 1870472 h 2679701"/>
              <a:gd name="connsiteX68" fmla="*/ 1695450 w 2935288"/>
              <a:gd name="connsiteY68" fmla="*/ 1870075 h 2679701"/>
              <a:gd name="connsiteX69" fmla="*/ 1709737 w 2935288"/>
              <a:gd name="connsiteY69" fmla="*/ 1863725 h 2679701"/>
              <a:gd name="connsiteX70" fmla="*/ 1701522 w 2935288"/>
              <a:gd name="connsiteY70" fmla="*/ 1869281 h 2679701"/>
              <a:gd name="connsiteX71" fmla="*/ 1701128 w 2935288"/>
              <a:gd name="connsiteY71" fmla="*/ 1869333 h 2679701"/>
              <a:gd name="connsiteX72" fmla="*/ 1137490 w 2935288"/>
              <a:gd name="connsiteY72" fmla="*/ 1853039 h 2679701"/>
              <a:gd name="connsiteX73" fmla="*/ 1138611 w 2935288"/>
              <a:gd name="connsiteY73" fmla="*/ 1854994 h 2679701"/>
              <a:gd name="connsiteX74" fmla="*/ 1108728 w 2935288"/>
              <a:gd name="connsiteY74" fmla="*/ 1881188 h 2679701"/>
              <a:gd name="connsiteX75" fmla="*/ 1120681 w 2935288"/>
              <a:gd name="connsiteY75" fmla="*/ 1860815 h 2679701"/>
              <a:gd name="connsiteX76" fmla="*/ 1137490 w 2935288"/>
              <a:gd name="connsiteY76" fmla="*/ 1853039 h 2679701"/>
              <a:gd name="connsiteX77" fmla="*/ 1128712 w 2935288"/>
              <a:gd name="connsiteY77" fmla="*/ 1851025 h 2679701"/>
              <a:gd name="connsiteX78" fmla="*/ 1120775 w 2935288"/>
              <a:gd name="connsiteY78" fmla="*/ 1860550 h 2679701"/>
              <a:gd name="connsiteX79" fmla="*/ 1128712 w 2935288"/>
              <a:gd name="connsiteY79" fmla="*/ 1851025 h 2679701"/>
              <a:gd name="connsiteX80" fmla="*/ 722745 w 2935288"/>
              <a:gd name="connsiteY80" fmla="*/ 1843088 h 2679701"/>
              <a:gd name="connsiteX81" fmla="*/ 698500 w 2935288"/>
              <a:gd name="connsiteY81" fmla="*/ 1866901 h 2679701"/>
              <a:gd name="connsiteX82" fmla="*/ 722745 w 2935288"/>
              <a:gd name="connsiteY82" fmla="*/ 1843088 h 2679701"/>
              <a:gd name="connsiteX83" fmla="*/ 1319906 w 2935288"/>
              <a:gd name="connsiteY83" fmla="*/ 1842901 h 2679701"/>
              <a:gd name="connsiteX84" fmla="*/ 1313279 w 2935288"/>
              <a:gd name="connsiteY84" fmla="*/ 1848886 h 2679701"/>
              <a:gd name="connsiteX85" fmla="*/ 1319301 w 2935288"/>
              <a:gd name="connsiteY85" fmla="*/ 1843242 h 2679701"/>
              <a:gd name="connsiteX86" fmla="*/ 1960562 w 2935288"/>
              <a:gd name="connsiteY86" fmla="*/ 1824038 h 2679701"/>
              <a:gd name="connsiteX87" fmla="*/ 1944687 w 2935288"/>
              <a:gd name="connsiteY87" fmla="*/ 1839913 h 2679701"/>
              <a:gd name="connsiteX88" fmla="*/ 1938337 w 2935288"/>
              <a:gd name="connsiteY88" fmla="*/ 1843088 h 2679701"/>
              <a:gd name="connsiteX89" fmla="*/ 1960562 w 2935288"/>
              <a:gd name="connsiteY89" fmla="*/ 1824038 h 2679701"/>
              <a:gd name="connsiteX90" fmla="*/ 1981199 w 2935288"/>
              <a:gd name="connsiteY90" fmla="*/ 1809750 h 2679701"/>
              <a:gd name="connsiteX91" fmla="*/ 1960562 w 2935288"/>
              <a:gd name="connsiteY91" fmla="*/ 1824038 h 2679701"/>
              <a:gd name="connsiteX92" fmla="*/ 1981199 w 2935288"/>
              <a:gd name="connsiteY92" fmla="*/ 1809750 h 2679701"/>
              <a:gd name="connsiteX93" fmla="*/ 523745 w 2935288"/>
              <a:gd name="connsiteY93" fmla="*/ 1727168 h 2679701"/>
              <a:gd name="connsiteX94" fmla="*/ 524304 w 2935288"/>
              <a:gd name="connsiteY94" fmla="*/ 1727841 h 2679701"/>
              <a:gd name="connsiteX95" fmla="*/ 518282 w 2935288"/>
              <a:gd name="connsiteY95" fmla="*/ 1730849 h 2679701"/>
              <a:gd name="connsiteX96" fmla="*/ 214312 w 2935288"/>
              <a:gd name="connsiteY96" fmla="*/ 1725613 h 2679701"/>
              <a:gd name="connsiteX97" fmla="*/ 201612 w 2935288"/>
              <a:gd name="connsiteY97" fmla="*/ 1736726 h 2679701"/>
              <a:gd name="connsiteX98" fmla="*/ 214312 w 2935288"/>
              <a:gd name="connsiteY98" fmla="*/ 1725613 h 2679701"/>
              <a:gd name="connsiteX99" fmla="*/ 2125860 w 2935288"/>
              <a:gd name="connsiteY99" fmla="*/ 1668097 h 2679701"/>
              <a:gd name="connsiteX100" fmla="*/ 2122884 w 2935288"/>
              <a:gd name="connsiteY100" fmla="*/ 1674203 h 2679701"/>
              <a:gd name="connsiteX101" fmla="*/ 2125860 w 2935288"/>
              <a:gd name="connsiteY101" fmla="*/ 1668097 h 2679701"/>
              <a:gd name="connsiteX102" fmla="*/ 2137303 w 2935288"/>
              <a:gd name="connsiteY102" fmla="*/ 1652588 h 2679701"/>
              <a:gd name="connsiteX103" fmla="*/ 2139949 w 2935288"/>
              <a:gd name="connsiteY103" fmla="*/ 1652588 h 2679701"/>
              <a:gd name="connsiteX104" fmla="*/ 2132012 w 2935288"/>
              <a:gd name="connsiteY104" fmla="*/ 1662113 h 2679701"/>
              <a:gd name="connsiteX105" fmla="*/ 2137303 w 2935288"/>
              <a:gd name="connsiteY105" fmla="*/ 1652588 h 2679701"/>
              <a:gd name="connsiteX106" fmla="*/ 2182812 w 2935288"/>
              <a:gd name="connsiteY106" fmla="*/ 1649413 h 2679701"/>
              <a:gd name="connsiteX107" fmla="*/ 2179902 w 2935288"/>
              <a:gd name="connsiteY107" fmla="*/ 1655763 h 2679701"/>
              <a:gd name="connsiteX108" fmla="*/ 2165350 w 2935288"/>
              <a:gd name="connsiteY108" fmla="*/ 1665288 h 2679701"/>
              <a:gd name="connsiteX109" fmla="*/ 2182812 w 2935288"/>
              <a:gd name="connsiteY109" fmla="*/ 1649413 h 2679701"/>
              <a:gd name="connsiteX110" fmla="*/ 2148681 w 2935288"/>
              <a:gd name="connsiteY110" fmla="*/ 1642368 h 2679701"/>
              <a:gd name="connsiteX111" fmla="*/ 2149475 w 2935288"/>
              <a:gd name="connsiteY111" fmla="*/ 1643857 h 2679701"/>
              <a:gd name="connsiteX112" fmla="*/ 2143125 w 2935288"/>
              <a:gd name="connsiteY112" fmla="*/ 1646238 h 2679701"/>
              <a:gd name="connsiteX113" fmla="*/ 2148681 w 2935288"/>
              <a:gd name="connsiteY113" fmla="*/ 1642368 h 2679701"/>
              <a:gd name="connsiteX114" fmla="*/ 656828 w 2935288"/>
              <a:gd name="connsiteY114" fmla="*/ 1617663 h 2679701"/>
              <a:gd name="connsiteX115" fmla="*/ 674687 w 2935288"/>
              <a:gd name="connsiteY115" fmla="*/ 1623378 h 2679701"/>
              <a:gd name="connsiteX116" fmla="*/ 650875 w 2935288"/>
              <a:gd name="connsiteY116" fmla="*/ 1646238 h 2679701"/>
              <a:gd name="connsiteX117" fmla="*/ 2192337 w 2935288"/>
              <a:gd name="connsiteY117" fmla="*/ 1598613 h 2679701"/>
              <a:gd name="connsiteX118" fmla="*/ 2192337 w 2935288"/>
              <a:gd name="connsiteY118" fmla="*/ 1601788 h 2679701"/>
              <a:gd name="connsiteX119" fmla="*/ 2179637 w 2935288"/>
              <a:gd name="connsiteY119" fmla="*/ 1611313 h 2679701"/>
              <a:gd name="connsiteX120" fmla="*/ 2035355 w 2935288"/>
              <a:gd name="connsiteY120" fmla="*/ 1593906 h 2679701"/>
              <a:gd name="connsiteX121" fmla="*/ 2023221 w 2935288"/>
              <a:gd name="connsiteY121" fmla="*/ 1608138 h 2679701"/>
              <a:gd name="connsiteX122" fmla="*/ 2026303 w 2935288"/>
              <a:gd name="connsiteY122" fmla="*/ 1599208 h 2679701"/>
              <a:gd name="connsiteX123" fmla="*/ 2035355 w 2935288"/>
              <a:gd name="connsiteY123" fmla="*/ 1593906 h 2679701"/>
              <a:gd name="connsiteX124" fmla="*/ 2228019 w 2935288"/>
              <a:gd name="connsiteY124" fmla="*/ 1586917 h 2679701"/>
              <a:gd name="connsiteX125" fmla="*/ 2230702 w 2935288"/>
              <a:gd name="connsiteY125" fmla="*/ 1590080 h 2679701"/>
              <a:gd name="connsiteX126" fmla="*/ 2233612 w 2935288"/>
              <a:gd name="connsiteY126" fmla="*/ 1587103 h 2679701"/>
              <a:gd name="connsiteX127" fmla="*/ 2216150 w 2935288"/>
              <a:gd name="connsiteY127" fmla="*/ 1601987 h 2679701"/>
              <a:gd name="connsiteX128" fmla="*/ 2228019 w 2935288"/>
              <a:gd name="connsiteY128" fmla="*/ 1586917 h 2679701"/>
              <a:gd name="connsiteX129" fmla="*/ 1470025 w 2935288"/>
              <a:gd name="connsiteY129" fmla="*/ 1584325 h 2679701"/>
              <a:gd name="connsiteX130" fmla="*/ 1457325 w 2935288"/>
              <a:gd name="connsiteY130" fmla="*/ 1592263 h 2679701"/>
              <a:gd name="connsiteX131" fmla="*/ 1470025 w 2935288"/>
              <a:gd name="connsiteY131" fmla="*/ 1584325 h 2679701"/>
              <a:gd name="connsiteX132" fmla="*/ 2243137 w 2935288"/>
              <a:gd name="connsiteY132" fmla="*/ 1577975 h 2679701"/>
              <a:gd name="connsiteX133" fmla="*/ 2233612 w 2935288"/>
              <a:gd name="connsiteY133" fmla="*/ 1587500 h 2679701"/>
              <a:gd name="connsiteX134" fmla="*/ 2243137 w 2935288"/>
              <a:gd name="connsiteY134" fmla="*/ 1577975 h 2679701"/>
              <a:gd name="connsiteX135" fmla="*/ 1633309 w 2935288"/>
              <a:gd name="connsiteY135" fmla="*/ 1562008 h 2679701"/>
              <a:gd name="connsiteX136" fmla="*/ 1611340 w 2935288"/>
              <a:gd name="connsiteY136" fmla="*/ 1580978 h 2679701"/>
              <a:gd name="connsiteX137" fmla="*/ 1633073 w 2935288"/>
              <a:gd name="connsiteY137" fmla="*/ 1562070 h 2679701"/>
              <a:gd name="connsiteX138" fmla="*/ 2236787 w 2935288"/>
              <a:gd name="connsiteY138" fmla="*/ 1554163 h 2679701"/>
              <a:gd name="connsiteX139" fmla="*/ 2239962 w 2935288"/>
              <a:gd name="connsiteY139" fmla="*/ 1557338 h 2679701"/>
              <a:gd name="connsiteX140" fmla="*/ 2233612 w 2935288"/>
              <a:gd name="connsiteY140" fmla="*/ 1562101 h 2679701"/>
              <a:gd name="connsiteX141" fmla="*/ 2089149 w 2935288"/>
              <a:gd name="connsiteY141" fmla="*/ 1541463 h 2679701"/>
              <a:gd name="connsiteX142" fmla="*/ 2080815 w 2935288"/>
              <a:gd name="connsiteY142" fmla="*/ 1550988 h 2679701"/>
              <a:gd name="connsiteX143" fmla="*/ 2078037 w 2935288"/>
              <a:gd name="connsiteY143" fmla="*/ 1544638 h 2679701"/>
              <a:gd name="connsiteX144" fmla="*/ 2089149 w 2935288"/>
              <a:gd name="connsiteY144" fmla="*/ 1541463 h 2679701"/>
              <a:gd name="connsiteX145" fmla="*/ 2263775 w 2935288"/>
              <a:gd name="connsiteY145" fmla="*/ 1527175 h 2679701"/>
              <a:gd name="connsiteX146" fmla="*/ 2263775 w 2935288"/>
              <a:gd name="connsiteY146" fmla="*/ 1531938 h 2679701"/>
              <a:gd name="connsiteX147" fmla="*/ 2257425 w 2935288"/>
              <a:gd name="connsiteY147" fmla="*/ 1541463 h 2679701"/>
              <a:gd name="connsiteX148" fmla="*/ 369887 w 2935288"/>
              <a:gd name="connsiteY148" fmla="*/ 1527175 h 2679701"/>
              <a:gd name="connsiteX149" fmla="*/ 379412 w 2935288"/>
              <a:gd name="connsiteY149" fmla="*/ 1527175 h 2679701"/>
              <a:gd name="connsiteX150" fmla="*/ 368300 w 2935288"/>
              <a:gd name="connsiteY150" fmla="*/ 1530350 h 2679701"/>
              <a:gd name="connsiteX151" fmla="*/ 2297112 w 2935288"/>
              <a:gd name="connsiteY151" fmla="*/ 1501775 h 2679701"/>
              <a:gd name="connsiteX152" fmla="*/ 2294113 w 2935288"/>
              <a:gd name="connsiteY152" fmla="*/ 1508125 h 2679701"/>
              <a:gd name="connsiteX153" fmla="*/ 2270125 w 2935288"/>
              <a:gd name="connsiteY153" fmla="*/ 1530350 h 2679701"/>
              <a:gd name="connsiteX154" fmla="*/ 2276122 w 2935288"/>
              <a:gd name="connsiteY154" fmla="*/ 1517650 h 2679701"/>
              <a:gd name="connsiteX155" fmla="*/ 2297112 w 2935288"/>
              <a:gd name="connsiteY155" fmla="*/ 1501775 h 2679701"/>
              <a:gd name="connsiteX156" fmla="*/ 2318543 w 2935288"/>
              <a:gd name="connsiteY156" fmla="*/ 1478492 h 2679701"/>
              <a:gd name="connsiteX157" fmla="*/ 2321605 w 2935288"/>
              <a:gd name="connsiteY157" fmla="*/ 1481402 h 2679701"/>
              <a:gd name="connsiteX158" fmla="*/ 2297112 w 2935288"/>
              <a:gd name="connsiteY158" fmla="*/ 1501775 h 2679701"/>
              <a:gd name="connsiteX159" fmla="*/ 2318543 w 2935288"/>
              <a:gd name="connsiteY159" fmla="*/ 1478492 h 2679701"/>
              <a:gd name="connsiteX160" fmla="*/ 2317749 w 2935288"/>
              <a:gd name="connsiteY160" fmla="*/ 1477963 h 2679701"/>
              <a:gd name="connsiteX161" fmla="*/ 2306637 w 2935288"/>
              <a:gd name="connsiteY161" fmla="*/ 1487488 h 2679701"/>
              <a:gd name="connsiteX162" fmla="*/ 2317749 w 2935288"/>
              <a:gd name="connsiteY162" fmla="*/ 1477963 h 2679701"/>
              <a:gd name="connsiteX163" fmla="*/ 2333851 w 2935288"/>
              <a:gd name="connsiteY163" fmla="*/ 1475581 h 2679701"/>
              <a:gd name="connsiteX164" fmla="*/ 2321605 w 2935288"/>
              <a:gd name="connsiteY164" fmla="*/ 1498865 h 2679701"/>
              <a:gd name="connsiteX165" fmla="*/ 2321605 w 2935288"/>
              <a:gd name="connsiteY165" fmla="*/ 1481402 h 2679701"/>
              <a:gd name="connsiteX166" fmla="*/ 2333851 w 2935288"/>
              <a:gd name="connsiteY166" fmla="*/ 1475581 h 2679701"/>
              <a:gd name="connsiteX167" fmla="*/ 888954 w 2935288"/>
              <a:gd name="connsiteY167" fmla="*/ 1467082 h 2679701"/>
              <a:gd name="connsiteX168" fmla="*/ 890831 w 2935288"/>
              <a:gd name="connsiteY168" fmla="*/ 1469592 h 2679701"/>
              <a:gd name="connsiteX169" fmla="*/ 867385 w 2935288"/>
              <a:gd name="connsiteY169" fmla="*/ 1493838 h 2679701"/>
              <a:gd name="connsiteX170" fmla="*/ 876177 w 2935288"/>
              <a:gd name="connsiteY170" fmla="*/ 1472623 h 2679701"/>
              <a:gd name="connsiteX171" fmla="*/ 888954 w 2935288"/>
              <a:gd name="connsiteY171" fmla="*/ 1467082 h 2679701"/>
              <a:gd name="connsiteX172" fmla="*/ 1758950 w 2935288"/>
              <a:gd name="connsiteY172" fmla="*/ 1466652 h 2679701"/>
              <a:gd name="connsiteX173" fmla="*/ 1755775 w 2935288"/>
              <a:gd name="connsiteY173" fmla="*/ 1471613 h 2679701"/>
              <a:gd name="connsiteX174" fmla="*/ 1752600 w 2935288"/>
              <a:gd name="connsiteY174" fmla="*/ 1471613 h 2679701"/>
              <a:gd name="connsiteX175" fmla="*/ 1758950 w 2935288"/>
              <a:gd name="connsiteY175" fmla="*/ 1466652 h 2679701"/>
              <a:gd name="connsiteX176" fmla="*/ 1577975 w 2935288"/>
              <a:gd name="connsiteY176" fmla="*/ 1460500 h 2679701"/>
              <a:gd name="connsiteX177" fmla="*/ 1577975 w 2935288"/>
              <a:gd name="connsiteY177" fmla="*/ 1463675 h 2679701"/>
              <a:gd name="connsiteX178" fmla="*/ 1577975 w 2935288"/>
              <a:gd name="connsiteY178" fmla="*/ 1460500 h 2679701"/>
              <a:gd name="connsiteX179" fmla="*/ 2353525 w 2935288"/>
              <a:gd name="connsiteY179" fmla="*/ 1446786 h 2679701"/>
              <a:gd name="connsiteX180" fmla="*/ 2354262 w 2935288"/>
              <a:gd name="connsiteY180" fmla="*/ 1449035 h 2679701"/>
              <a:gd name="connsiteX181" fmla="*/ 2333625 w 2935288"/>
              <a:gd name="connsiteY181" fmla="*/ 1470026 h 2679701"/>
              <a:gd name="connsiteX182" fmla="*/ 2333732 w 2935288"/>
              <a:gd name="connsiteY182" fmla="*/ 1469874 h 2679701"/>
              <a:gd name="connsiteX183" fmla="*/ 2321605 w 2935288"/>
              <a:gd name="connsiteY183" fmla="*/ 1481402 h 2679701"/>
              <a:gd name="connsiteX184" fmla="*/ 2318543 w 2935288"/>
              <a:gd name="connsiteY184" fmla="*/ 1478492 h 2679701"/>
              <a:gd name="connsiteX185" fmla="*/ 2333785 w 2935288"/>
              <a:gd name="connsiteY185" fmla="*/ 1469798 h 2679701"/>
              <a:gd name="connsiteX186" fmla="*/ 2348366 w 2935288"/>
              <a:gd name="connsiteY186" fmla="*/ 1449035 h 2679701"/>
              <a:gd name="connsiteX187" fmla="*/ 2353525 w 2935288"/>
              <a:gd name="connsiteY187" fmla="*/ 1446786 h 2679701"/>
              <a:gd name="connsiteX188" fmla="*/ 2381646 w 2935288"/>
              <a:gd name="connsiteY188" fmla="*/ 1439863 h 2679701"/>
              <a:gd name="connsiteX189" fmla="*/ 2375693 w 2935288"/>
              <a:gd name="connsiteY189" fmla="*/ 1451656 h 2679701"/>
              <a:gd name="connsiteX190" fmla="*/ 2375693 w 2935288"/>
              <a:gd name="connsiteY190" fmla="*/ 1454605 h 2679701"/>
              <a:gd name="connsiteX191" fmla="*/ 2363787 w 2935288"/>
              <a:gd name="connsiteY191" fmla="*/ 1460501 h 2679701"/>
              <a:gd name="connsiteX192" fmla="*/ 2381646 w 2935288"/>
              <a:gd name="connsiteY192" fmla="*/ 1439863 h 2679701"/>
              <a:gd name="connsiteX193" fmla="*/ 2345332 w 2935288"/>
              <a:gd name="connsiteY193" fmla="*/ 1430162 h 2679701"/>
              <a:gd name="connsiteX194" fmla="*/ 2354262 w 2935288"/>
              <a:gd name="connsiteY194" fmla="*/ 1433160 h 2679701"/>
              <a:gd name="connsiteX195" fmla="*/ 2330450 w 2935288"/>
              <a:gd name="connsiteY195" fmla="*/ 1454151 h 2679701"/>
              <a:gd name="connsiteX196" fmla="*/ 2345332 w 2935288"/>
              <a:gd name="connsiteY196" fmla="*/ 1430162 h 2679701"/>
              <a:gd name="connsiteX197" fmla="*/ 2369343 w 2935288"/>
              <a:gd name="connsiteY197" fmla="*/ 1427163 h 2679701"/>
              <a:gd name="connsiteX198" fmla="*/ 2371724 w 2935288"/>
              <a:gd name="connsiteY198" fmla="*/ 1427163 h 2679701"/>
              <a:gd name="connsiteX199" fmla="*/ 2366962 w 2935288"/>
              <a:gd name="connsiteY199" fmla="*/ 1436688 h 2679701"/>
              <a:gd name="connsiteX200" fmla="*/ 2369343 w 2935288"/>
              <a:gd name="connsiteY200" fmla="*/ 1427163 h 2679701"/>
              <a:gd name="connsiteX201" fmla="*/ 2371725 w 2935288"/>
              <a:gd name="connsiteY201" fmla="*/ 1423988 h 2679701"/>
              <a:gd name="connsiteX202" fmla="*/ 2371725 w 2935288"/>
              <a:gd name="connsiteY202" fmla="*/ 1427163 h 2679701"/>
              <a:gd name="connsiteX203" fmla="*/ 2371725 w 2935288"/>
              <a:gd name="connsiteY203" fmla="*/ 1423988 h 2679701"/>
              <a:gd name="connsiteX204" fmla="*/ 2405062 w 2935288"/>
              <a:gd name="connsiteY204" fmla="*/ 1393825 h 2679701"/>
              <a:gd name="connsiteX205" fmla="*/ 2399506 w 2935288"/>
              <a:gd name="connsiteY205" fmla="*/ 1400175 h 2679701"/>
              <a:gd name="connsiteX206" fmla="*/ 2393950 w 2935288"/>
              <a:gd name="connsiteY206" fmla="*/ 1400175 h 2679701"/>
              <a:gd name="connsiteX207" fmla="*/ 2405062 w 2935288"/>
              <a:gd name="connsiteY207" fmla="*/ 1393825 h 2679701"/>
              <a:gd name="connsiteX208" fmla="*/ 2384425 w 2935288"/>
              <a:gd name="connsiteY208" fmla="*/ 1393825 h 2679701"/>
              <a:gd name="connsiteX209" fmla="*/ 2381250 w 2935288"/>
              <a:gd name="connsiteY209" fmla="*/ 1403350 h 2679701"/>
              <a:gd name="connsiteX210" fmla="*/ 2378075 w 2935288"/>
              <a:gd name="connsiteY210" fmla="*/ 1412875 h 2679701"/>
              <a:gd name="connsiteX211" fmla="*/ 2414587 w 2935288"/>
              <a:gd name="connsiteY211" fmla="*/ 1390650 h 2679701"/>
              <a:gd name="connsiteX212" fmla="*/ 2411412 w 2935288"/>
              <a:gd name="connsiteY212" fmla="*/ 1400175 h 2679701"/>
              <a:gd name="connsiteX213" fmla="*/ 2411412 w 2935288"/>
              <a:gd name="connsiteY213" fmla="*/ 1397000 h 2679701"/>
              <a:gd name="connsiteX214" fmla="*/ 2451100 w 2935288"/>
              <a:gd name="connsiteY214" fmla="*/ 1384300 h 2679701"/>
              <a:gd name="connsiteX215" fmla="*/ 2454275 w 2935288"/>
              <a:gd name="connsiteY215" fmla="*/ 1384300 h 2679701"/>
              <a:gd name="connsiteX216" fmla="*/ 2451100 w 2935288"/>
              <a:gd name="connsiteY216" fmla="*/ 1384300 h 2679701"/>
              <a:gd name="connsiteX217" fmla="*/ 2426017 w 2935288"/>
              <a:gd name="connsiteY217" fmla="*/ 1376363 h 2679701"/>
              <a:gd name="connsiteX218" fmla="*/ 2428874 w 2935288"/>
              <a:gd name="connsiteY218" fmla="*/ 1382078 h 2679701"/>
              <a:gd name="connsiteX219" fmla="*/ 2414587 w 2935288"/>
              <a:gd name="connsiteY219" fmla="*/ 1390651 h 2679701"/>
              <a:gd name="connsiteX220" fmla="*/ 2426017 w 2935288"/>
              <a:gd name="connsiteY220" fmla="*/ 1376363 h 2679701"/>
              <a:gd name="connsiteX221" fmla="*/ 2454308 w 2935288"/>
              <a:gd name="connsiteY221" fmla="*/ 1376338 h 2679701"/>
              <a:gd name="connsiteX222" fmla="*/ 2450306 w 2935288"/>
              <a:gd name="connsiteY222" fmla="*/ 1384896 h 2679701"/>
              <a:gd name="connsiteX223" fmla="*/ 2447395 w 2935288"/>
              <a:gd name="connsiteY223" fmla="*/ 1381920 h 2679701"/>
              <a:gd name="connsiteX224" fmla="*/ 2441574 w 2935288"/>
              <a:gd name="connsiteY224" fmla="*/ 1390850 h 2679701"/>
              <a:gd name="connsiteX225" fmla="*/ 2424112 w 2935288"/>
              <a:gd name="connsiteY225" fmla="*/ 1393826 h 2679701"/>
              <a:gd name="connsiteX226" fmla="*/ 2447395 w 2935288"/>
              <a:gd name="connsiteY226" fmla="*/ 1378943 h 2679701"/>
              <a:gd name="connsiteX227" fmla="*/ 2454308 w 2935288"/>
              <a:gd name="connsiteY227" fmla="*/ 1376338 h 2679701"/>
              <a:gd name="connsiteX228" fmla="*/ 2438399 w 2935288"/>
              <a:gd name="connsiteY228" fmla="*/ 1352550 h 2679701"/>
              <a:gd name="connsiteX229" fmla="*/ 2432684 w 2935288"/>
              <a:gd name="connsiteY229" fmla="*/ 1360885 h 2679701"/>
              <a:gd name="connsiteX230" fmla="*/ 2432446 w 2935288"/>
              <a:gd name="connsiteY230" fmla="*/ 1360931 h 2679701"/>
              <a:gd name="connsiteX231" fmla="*/ 2432446 w 2935288"/>
              <a:gd name="connsiteY231" fmla="*/ 1366044 h 2679701"/>
              <a:gd name="connsiteX232" fmla="*/ 2424112 w 2935288"/>
              <a:gd name="connsiteY232" fmla="*/ 1376363 h 2679701"/>
              <a:gd name="connsiteX233" fmla="*/ 2425154 w 2935288"/>
              <a:gd name="connsiteY233" fmla="*/ 1374379 h 2679701"/>
              <a:gd name="connsiteX234" fmla="*/ 2432187 w 2935288"/>
              <a:gd name="connsiteY234" fmla="*/ 1360982 h 2679701"/>
              <a:gd name="connsiteX235" fmla="*/ 2427327 w 2935288"/>
              <a:gd name="connsiteY235" fmla="*/ 1361927 h 2679701"/>
              <a:gd name="connsiteX236" fmla="*/ 2424112 w 2935288"/>
              <a:gd name="connsiteY236" fmla="*/ 1360885 h 2679701"/>
              <a:gd name="connsiteX237" fmla="*/ 2438399 w 2935288"/>
              <a:gd name="connsiteY237" fmla="*/ 1352550 h 2679701"/>
              <a:gd name="connsiteX238" fmla="*/ 517877 w 2935288"/>
              <a:gd name="connsiteY238" fmla="*/ 1352550 h 2679701"/>
              <a:gd name="connsiteX239" fmla="*/ 496887 w 2935288"/>
              <a:gd name="connsiteY239" fmla="*/ 1373188 h 2679701"/>
              <a:gd name="connsiteX240" fmla="*/ 517877 w 2935288"/>
              <a:gd name="connsiteY240" fmla="*/ 1352550 h 2679701"/>
              <a:gd name="connsiteX241" fmla="*/ 2456127 w 2935288"/>
              <a:gd name="connsiteY241" fmla="*/ 1349375 h 2679701"/>
              <a:gd name="connsiteX242" fmla="*/ 2456127 w 2935288"/>
              <a:gd name="connsiteY242" fmla="*/ 1364258 h 2679701"/>
              <a:gd name="connsiteX243" fmla="*/ 2456127 w 2935288"/>
              <a:gd name="connsiteY243" fmla="*/ 1349375 h 2679701"/>
              <a:gd name="connsiteX244" fmla="*/ 2487612 w 2935288"/>
              <a:gd name="connsiteY244" fmla="*/ 1306513 h 2679701"/>
              <a:gd name="connsiteX245" fmla="*/ 2484437 w 2935288"/>
              <a:gd name="connsiteY245" fmla="*/ 1312863 h 2679701"/>
              <a:gd name="connsiteX246" fmla="*/ 2487612 w 2935288"/>
              <a:gd name="connsiteY246" fmla="*/ 1306513 h 2679701"/>
              <a:gd name="connsiteX247" fmla="*/ 2501899 w 2935288"/>
              <a:gd name="connsiteY247" fmla="*/ 1296988 h 2679701"/>
              <a:gd name="connsiteX248" fmla="*/ 2487612 w 2935288"/>
              <a:gd name="connsiteY248" fmla="*/ 1325563 h 2679701"/>
              <a:gd name="connsiteX249" fmla="*/ 2489199 w 2935288"/>
              <a:gd name="connsiteY249" fmla="*/ 1322388 h 2679701"/>
              <a:gd name="connsiteX250" fmla="*/ 2495549 w 2935288"/>
              <a:gd name="connsiteY250" fmla="*/ 1295400 h 2679701"/>
              <a:gd name="connsiteX251" fmla="*/ 2492903 w 2935288"/>
              <a:gd name="connsiteY251" fmla="*/ 1301115 h 2679701"/>
              <a:gd name="connsiteX252" fmla="*/ 2487612 w 2935288"/>
              <a:gd name="connsiteY252" fmla="*/ 1306831 h 2679701"/>
              <a:gd name="connsiteX253" fmla="*/ 2495549 w 2935288"/>
              <a:gd name="connsiteY253" fmla="*/ 1295400 h 2679701"/>
              <a:gd name="connsiteX254" fmla="*/ 2495549 w 2935288"/>
              <a:gd name="connsiteY254" fmla="*/ 1289050 h 2679701"/>
              <a:gd name="connsiteX255" fmla="*/ 2489728 w 2935288"/>
              <a:gd name="connsiteY255" fmla="*/ 1300481 h 2679701"/>
              <a:gd name="connsiteX256" fmla="*/ 2486818 w 2935288"/>
              <a:gd name="connsiteY256" fmla="*/ 1291908 h 2679701"/>
              <a:gd name="connsiteX257" fmla="*/ 2495549 w 2935288"/>
              <a:gd name="connsiteY257" fmla="*/ 1289050 h 2679701"/>
              <a:gd name="connsiteX258" fmla="*/ 1790000 w 2935288"/>
              <a:gd name="connsiteY258" fmla="*/ 1281720 h 2679701"/>
              <a:gd name="connsiteX259" fmla="*/ 1779494 w 2935288"/>
              <a:gd name="connsiteY259" fmla="*/ 1297782 h 2679701"/>
              <a:gd name="connsiteX260" fmla="*/ 1779494 w 2935288"/>
              <a:gd name="connsiteY260" fmla="*/ 1288521 h 2679701"/>
              <a:gd name="connsiteX261" fmla="*/ 1790000 w 2935288"/>
              <a:gd name="connsiteY261" fmla="*/ 1281720 h 2679701"/>
              <a:gd name="connsiteX262" fmla="*/ 2521446 w 2935288"/>
              <a:gd name="connsiteY262" fmla="*/ 1273572 h 2679701"/>
              <a:gd name="connsiteX263" fmla="*/ 2511028 w 2935288"/>
              <a:gd name="connsiteY263" fmla="*/ 1289050 h 2679701"/>
              <a:gd name="connsiteX264" fmla="*/ 2505075 w 2935288"/>
              <a:gd name="connsiteY264" fmla="*/ 1289050 h 2679701"/>
              <a:gd name="connsiteX265" fmla="*/ 2521446 w 2935288"/>
              <a:gd name="connsiteY265" fmla="*/ 1273572 h 2679701"/>
              <a:gd name="connsiteX266" fmla="*/ 2522537 w 2935288"/>
              <a:gd name="connsiteY266" fmla="*/ 1262063 h 2679701"/>
              <a:gd name="connsiteX267" fmla="*/ 2513965 w 2935288"/>
              <a:gd name="connsiteY267" fmla="*/ 1270795 h 2679701"/>
              <a:gd name="connsiteX268" fmla="*/ 2522537 w 2935288"/>
              <a:gd name="connsiteY268" fmla="*/ 1262063 h 2679701"/>
              <a:gd name="connsiteX269" fmla="*/ 2524378 w 2935288"/>
              <a:gd name="connsiteY269" fmla="*/ 1258491 h 2679701"/>
              <a:gd name="connsiteX270" fmla="*/ 2523172 w 2935288"/>
              <a:gd name="connsiteY270" fmla="*/ 1262063 h 2679701"/>
              <a:gd name="connsiteX271" fmla="*/ 2522537 w 2935288"/>
              <a:gd name="connsiteY271" fmla="*/ 1262063 h 2679701"/>
              <a:gd name="connsiteX272" fmla="*/ 2520359 w 2935288"/>
              <a:gd name="connsiteY272" fmla="*/ 1262063 h 2679701"/>
              <a:gd name="connsiteX273" fmla="*/ 2524378 w 2935288"/>
              <a:gd name="connsiteY273" fmla="*/ 1258491 h 2679701"/>
              <a:gd name="connsiteX274" fmla="*/ 1162049 w 2935288"/>
              <a:gd name="connsiteY274" fmla="*/ 1249363 h 2679701"/>
              <a:gd name="connsiteX275" fmla="*/ 1150937 w 2935288"/>
              <a:gd name="connsiteY275" fmla="*/ 1255713 h 2679701"/>
              <a:gd name="connsiteX276" fmla="*/ 1162049 w 2935288"/>
              <a:gd name="connsiteY276" fmla="*/ 1249363 h 2679701"/>
              <a:gd name="connsiteX277" fmla="*/ 641350 w 2935288"/>
              <a:gd name="connsiteY277" fmla="*/ 1243013 h 2679701"/>
              <a:gd name="connsiteX278" fmla="*/ 641350 w 2935288"/>
              <a:gd name="connsiteY278" fmla="*/ 1246188 h 2679701"/>
              <a:gd name="connsiteX279" fmla="*/ 638175 w 2935288"/>
              <a:gd name="connsiteY279" fmla="*/ 1246188 h 2679701"/>
              <a:gd name="connsiteX280" fmla="*/ 1379285 w 2935288"/>
              <a:gd name="connsiteY280" fmla="*/ 1242098 h 2679701"/>
              <a:gd name="connsiteX281" fmla="*/ 1357478 w 2935288"/>
              <a:gd name="connsiteY281" fmla="*/ 1261071 h 2679701"/>
              <a:gd name="connsiteX282" fmla="*/ 1379252 w 2935288"/>
              <a:gd name="connsiteY282" fmla="*/ 1242108 h 2679701"/>
              <a:gd name="connsiteX283" fmla="*/ 2579687 w 2935288"/>
              <a:gd name="connsiteY283" fmla="*/ 1238250 h 2679701"/>
              <a:gd name="connsiteX284" fmla="*/ 2576830 w 2935288"/>
              <a:gd name="connsiteY284" fmla="*/ 1246823 h 2679701"/>
              <a:gd name="connsiteX285" fmla="*/ 2568257 w 2935288"/>
              <a:gd name="connsiteY285" fmla="*/ 1252538 h 2679701"/>
              <a:gd name="connsiteX286" fmla="*/ 2579687 w 2935288"/>
              <a:gd name="connsiteY286" fmla="*/ 1238250 h 2679701"/>
              <a:gd name="connsiteX287" fmla="*/ 644525 w 2935288"/>
              <a:gd name="connsiteY287" fmla="*/ 1231900 h 2679701"/>
              <a:gd name="connsiteX288" fmla="*/ 641350 w 2935288"/>
              <a:gd name="connsiteY288" fmla="*/ 1243013 h 2679701"/>
              <a:gd name="connsiteX289" fmla="*/ 644525 w 2935288"/>
              <a:gd name="connsiteY289" fmla="*/ 1231900 h 2679701"/>
              <a:gd name="connsiteX290" fmla="*/ 1846262 w 2935288"/>
              <a:gd name="connsiteY290" fmla="*/ 1222375 h 2679701"/>
              <a:gd name="connsiteX291" fmla="*/ 1836737 w 2935288"/>
              <a:gd name="connsiteY291" fmla="*/ 1235075 h 2679701"/>
              <a:gd name="connsiteX292" fmla="*/ 1830387 w 2935288"/>
              <a:gd name="connsiteY292" fmla="*/ 1228725 h 2679701"/>
              <a:gd name="connsiteX293" fmla="*/ 1846262 w 2935288"/>
              <a:gd name="connsiteY293" fmla="*/ 1222375 h 2679701"/>
              <a:gd name="connsiteX294" fmla="*/ 2606675 w 2935288"/>
              <a:gd name="connsiteY294" fmla="*/ 1189038 h 2679701"/>
              <a:gd name="connsiteX295" fmla="*/ 2606675 w 2935288"/>
              <a:gd name="connsiteY295" fmla="*/ 1200991 h 2679701"/>
              <a:gd name="connsiteX296" fmla="*/ 2603727 w 2935288"/>
              <a:gd name="connsiteY296" fmla="*/ 1200991 h 2679701"/>
              <a:gd name="connsiteX297" fmla="*/ 2565400 w 2935288"/>
              <a:gd name="connsiteY297" fmla="*/ 1239838 h 2679701"/>
              <a:gd name="connsiteX298" fmla="*/ 2606675 w 2935288"/>
              <a:gd name="connsiteY298" fmla="*/ 1189038 h 2679701"/>
              <a:gd name="connsiteX299" fmla="*/ 2633662 w 2935288"/>
              <a:gd name="connsiteY299" fmla="*/ 1162050 h 2679701"/>
              <a:gd name="connsiteX300" fmla="*/ 2633662 w 2935288"/>
              <a:gd name="connsiteY300" fmla="*/ 1165225 h 2679701"/>
              <a:gd name="connsiteX301" fmla="*/ 2628900 w 2935288"/>
              <a:gd name="connsiteY301" fmla="*/ 1177925 h 2679701"/>
              <a:gd name="connsiteX302" fmla="*/ 2743200 w 2935288"/>
              <a:gd name="connsiteY302" fmla="*/ 1125538 h 2679701"/>
              <a:gd name="connsiteX303" fmla="*/ 2733675 w 2935288"/>
              <a:gd name="connsiteY303" fmla="*/ 1138238 h 2679701"/>
              <a:gd name="connsiteX304" fmla="*/ 2733675 w 2935288"/>
              <a:gd name="connsiteY304" fmla="*/ 1131888 h 2679701"/>
              <a:gd name="connsiteX305" fmla="*/ 2743200 w 2935288"/>
              <a:gd name="connsiteY305" fmla="*/ 1095375 h 2679701"/>
              <a:gd name="connsiteX306" fmla="*/ 2746375 w 2935288"/>
              <a:gd name="connsiteY306" fmla="*/ 1108075 h 2679701"/>
              <a:gd name="connsiteX307" fmla="*/ 2736850 w 2935288"/>
              <a:gd name="connsiteY307" fmla="*/ 1108075 h 2679701"/>
              <a:gd name="connsiteX308" fmla="*/ 2743200 w 2935288"/>
              <a:gd name="connsiteY308" fmla="*/ 1095375 h 2679701"/>
              <a:gd name="connsiteX309" fmla="*/ 2721636 w 2935288"/>
              <a:gd name="connsiteY309" fmla="*/ 1087438 h 2679701"/>
              <a:gd name="connsiteX310" fmla="*/ 2706588 w 2935288"/>
              <a:gd name="connsiteY310" fmla="*/ 1126582 h 2679701"/>
              <a:gd name="connsiteX311" fmla="*/ 2724646 w 2935288"/>
              <a:gd name="connsiteY311" fmla="*/ 1126582 h 2679701"/>
              <a:gd name="connsiteX312" fmla="*/ 2727656 w 2935288"/>
              <a:gd name="connsiteY312" fmla="*/ 1111527 h 2679701"/>
              <a:gd name="connsiteX313" fmla="*/ 2715617 w 2935288"/>
              <a:gd name="connsiteY313" fmla="*/ 1162715 h 2679701"/>
              <a:gd name="connsiteX314" fmla="*/ 2688530 w 2935288"/>
              <a:gd name="connsiteY314" fmla="*/ 1195837 h 2679701"/>
              <a:gd name="connsiteX315" fmla="*/ 2697559 w 2935288"/>
              <a:gd name="connsiteY315" fmla="*/ 1198848 h 2679701"/>
              <a:gd name="connsiteX316" fmla="*/ 2697559 w 2935288"/>
              <a:gd name="connsiteY316" fmla="*/ 1204871 h 2679701"/>
              <a:gd name="connsiteX317" fmla="*/ 2544064 w 2935288"/>
              <a:gd name="connsiteY317" fmla="*/ 1466835 h 2679701"/>
              <a:gd name="connsiteX318" fmla="*/ 2547074 w 2935288"/>
              <a:gd name="connsiteY318" fmla="*/ 1469847 h 2679701"/>
              <a:gd name="connsiteX319" fmla="*/ 2538045 w 2935288"/>
              <a:gd name="connsiteY319" fmla="*/ 1496946 h 2679701"/>
              <a:gd name="connsiteX320" fmla="*/ 2513967 w 2935288"/>
              <a:gd name="connsiteY320" fmla="*/ 1515013 h 2679701"/>
              <a:gd name="connsiteX321" fmla="*/ 2519987 w 2935288"/>
              <a:gd name="connsiteY321" fmla="*/ 1521035 h 2679701"/>
              <a:gd name="connsiteX322" fmla="*/ 2441735 w 2935288"/>
              <a:gd name="connsiteY322" fmla="*/ 1638468 h 2679701"/>
              <a:gd name="connsiteX323" fmla="*/ 2426686 w 2935288"/>
              <a:gd name="connsiteY323" fmla="*/ 1644490 h 2679701"/>
              <a:gd name="connsiteX324" fmla="*/ 2417657 w 2935288"/>
              <a:gd name="connsiteY324" fmla="*/ 1683634 h 2679701"/>
              <a:gd name="connsiteX325" fmla="*/ 2372512 w 2935288"/>
              <a:gd name="connsiteY325" fmla="*/ 1716756 h 2679701"/>
              <a:gd name="connsiteX326" fmla="*/ 2372512 w 2935288"/>
              <a:gd name="connsiteY326" fmla="*/ 1731811 h 2679701"/>
              <a:gd name="connsiteX327" fmla="*/ 2339405 w 2935288"/>
              <a:gd name="connsiteY327" fmla="*/ 1783000 h 2679701"/>
              <a:gd name="connsiteX328" fmla="*/ 2252124 w 2935288"/>
              <a:gd name="connsiteY328" fmla="*/ 1882366 h 2679701"/>
              <a:gd name="connsiteX329" fmla="*/ 2249114 w 2935288"/>
              <a:gd name="connsiteY329" fmla="*/ 1900432 h 2679701"/>
              <a:gd name="connsiteX330" fmla="*/ 2261153 w 2935288"/>
              <a:gd name="connsiteY330" fmla="*/ 1894410 h 2679701"/>
              <a:gd name="connsiteX331" fmla="*/ 2240085 w 2935288"/>
              <a:gd name="connsiteY331" fmla="*/ 1918499 h 2679701"/>
              <a:gd name="connsiteX332" fmla="*/ 2237075 w 2935288"/>
              <a:gd name="connsiteY332" fmla="*/ 1924521 h 2679701"/>
              <a:gd name="connsiteX333" fmla="*/ 2225037 w 2935288"/>
              <a:gd name="connsiteY333" fmla="*/ 1930543 h 2679701"/>
              <a:gd name="connsiteX334" fmla="*/ 2206978 w 2935288"/>
              <a:gd name="connsiteY334" fmla="*/ 1960654 h 2679701"/>
              <a:gd name="connsiteX335" fmla="*/ 2209988 w 2935288"/>
              <a:gd name="connsiteY335" fmla="*/ 1957643 h 2679701"/>
              <a:gd name="connsiteX336" fmla="*/ 2200959 w 2935288"/>
              <a:gd name="connsiteY336" fmla="*/ 1969687 h 2679701"/>
              <a:gd name="connsiteX337" fmla="*/ 2194940 w 2935288"/>
              <a:gd name="connsiteY337" fmla="*/ 1960654 h 2679701"/>
              <a:gd name="connsiteX338" fmla="*/ 2179891 w 2935288"/>
              <a:gd name="connsiteY338" fmla="*/ 1987754 h 2679701"/>
              <a:gd name="connsiteX339" fmla="*/ 2179891 w 2935288"/>
              <a:gd name="connsiteY339" fmla="*/ 1978721 h 2679701"/>
              <a:gd name="connsiteX340" fmla="*/ 2164843 w 2935288"/>
              <a:gd name="connsiteY340" fmla="*/ 1996787 h 2679701"/>
              <a:gd name="connsiteX341" fmla="*/ 2176882 w 2935288"/>
              <a:gd name="connsiteY341" fmla="*/ 1996787 h 2679701"/>
              <a:gd name="connsiteX342" fmla="*/ 2158823 w 2935288"/>
              <a:gd name="connsiteY342" fmla="*/ 2014854 h 2679701"/>
              <a:gd name="connsiteX343" fmla="*/ 2137755 w 2935288"/>
              <a:gd name="connsiteY343" fmla="*/ 2035931 h 2679701"/>
              <a:gd name="connsiteX344" fmla="*/ 2098629 w 2935288"/>
              <a:gd name="connsiteY344" fmla="*/ 2075076 h 2679701"/>
              <a:gd name="connsiteX345" fmla="*/ 2017368 w 2935288"/>
              <a:gd name="connsiteY345" fmla="*/ 2153364 h 2679701"/>
              <a:gd name="connsiteX346" fmla="*/ 1975232 w 2935288"/>
              <a:gd name="connsiteY346" fmla="*/ 2177453 h 2679701"/>
              <a:gd name="connsiteX347" fmla="*/ 1978242 w 2935288"/>
              <a:gd name="connsiteY347" fmla="*/ 2177453 h 2679701"/>
              <a:gd name="connsiteX348" fmla="*/ 1957174 w 2935288"/>
              <a:gd name="connsiteY348" fmla="*/ 2186486 h 2679701"/>
              <a:gd name="connsiteX349" fmla="*/ 1975232 w 2935288"/>
              <a:gd name="connsiteY349" fmla="*/ 2189497 h 2679701"/>
              <a:gd name="connsiteX350" fmla="*/ 1954164 w 2935288"/>
              <a:gd name="connsiteY350" fmla="*/ 2213586 h 2679701"/>
              <a:gd name="connsiteX351" fmla="*/ 1921057 w 2935288"/>
              <a:gd name="connsiteY351" fmla="*/ 2252730 h 2679701"/>
              <a:gd name="connsiteX352" fmla="*/ 1890960 w 2935288"/>
              <a:gd name="connsiteY352" fmla="*/ 2276819 h 2679701"/>
              <a:gd name="connsiteX353" fmla="*/ 1863873 w 2935288"/>
              <a:gd name="connsiteY353" fmla="*/ 2297896 h 2679701"/>
              <a:gd name="connsiteX354" fmla="*/ 1863873 w 2935288"/>
              <a:gd name="connsiteY354" fmla="*/ 2294885 h 2679701"/>
              <a:gd name="connsiteX355" fmla="*/ 1815718 w 2935288"/>
              <a:gd name="connsiteY355" fmla="*/ 2334029 h 2679701"/>
              <a:gd name="connsiteX356" fmla="*/ 1782611 w 2935288"/>
              <a:gd name="connsiteY356" fmla="*/ 2355107 h 2679701"/>
              <a:gd name="connsiteX357" fmla="*/ 1776592 w 2935288"/>
              <a:gd name="connsiteY357" fmla="*/ 2352096 h 2679701"/>
              <a:gd name="connsiteX358" fmla="*/ 1752514 w 2935288"/>
              <a:gd name="connsiteY358" fmla="*/ 2379196 h 2679701"/>
              <a:gd name="connsiteX359" fmla="*/ 1737466 w 2935288"/>
              <a:gd name="connsiteY359" fmla="*/ 2391240 h 2679701"/>
              <a:gd name="connsiteX360" fmla="*/ 1713388 w 2935288"/>
              <a:gd name="connsiteY360" fmla="*/ 2403284 h 2679701"/>
              <a:gd name="connsiteX361" fmla="*/ 1710379 w 2935288"/>
              <a:gd name="connsiteY361" fmla="*/ 2400273 h 2679701"/>
              <a:gd name="connsiteX362" fmla="*/ 1674262 w 2935288"/>
              <a:gd name="connsiteY362" fmla="*/ 2433395 h 2679701"/>
              <a:gd name="connsiteX363" fmla="*/ 1674262 w 2935288"/>
              <a:gd name="connsiteY363" fmla="*/ 2430384 h 2679701"/>
              <a:gd name="connsiteX364" fmla="*/ 1656204 w 2935288"/>
              <a:gd name="connsiteY364" fmla="*/ 2442429 h 2679701"/>
              <a:gd name="connsiteX365" fmla="*/ 1638146 w 2935288"/>
              <a:gd name="connsiteY365" fmla="*/ 2454473 h 2679701"/>
              <a:gd name="connsiteX366" fmla="*/ 1602030 w 2935288"/>
              <a:gd name="connsiteY366" fmla="*/ 2472540 h 2679701"/>
              <a:gd name="connsiteX367" fmla="*/ 1556884 w 2935288"/>
              <a:gd name="connsiteY367" fmla="*/ 2493617 h 2679701"/>
              <a:gd name="connsiteX368" fmla="*/ 1511739 w 2935288"/>
              <a:gd name="connsiteY368" fmla="*/ 2526739 h 2679701"/>
              <a:gd name="connsiteX369" fmla="*/ 1510274 w 2935288"/>
              <a:gd name="connsiteY369" fmla="*/ 2526739 h 2679701"/>
              <a:gd name="connsiteX370" fmla="*/ 1504950 w 2935288"/>
              <a:gd name="connsiteY370" fmla="*/ 2532063 h 2679701"/>
              <a:gd name="connsiteX371" fmla="*/ 1504553 w 2935288"/>
              <a:gd name="connsiteY371" fmla="*/ 2530079 h 2679701"/>
              <a:gd name="connsiteX372" fmla="*/ 1509714 w 2935288"/>
              <a:gd name="connsiteY372" fmla="*/ 2526739 h 2679701"/>
              <a:gd name="connsiteX373" fmla="*/ 1505720 w 2935288"/>
              <a:gd name="connsiteY373" fmla="*/ 2526739 h 2679701"/>
              <a:gd name="connsiteX374" fmla="*/ 1442516 w 2935288"/>
              <a:gd name="connsiteY374" fmla="*/ 2553839 h 2679701"/>
              <a:gd name="connsiteX375" fmla="*/ 1445526 w 2935288"/>
              <a:gd name="connsiteY375" fmla="*/ 2559861 h 2679701"/>
              <a:gd name="connsiteX376" fmla="*/ 1403390 w 2935288"/>
              <a:gd name="connsiteY376" fmla="*/ 2580939 h 2679701"/>
              <a:gd name="connsiteX377" fmla="*/ 1376303 w 2935288"/>
              <a:gd name="connsiteY377" fmla="*/ 2595994 h 2679701"/>
              <a:gd name="connsiteX378" fmla="*/ 1361254 w 2935288"/>
              <a:gd name="connsiteY378" fmla="*/ 2589972 h 2679701"/>
              <a:gd name="connsiteX379" fmla="*/ 1334167 w 2935288"/>
              <a:gd name="connsiteY379" fmla="*/ 2608039 h 2679701"/>
              <a:gd name="connsiteX380" fmla="*/ 1343196 w 2935288"/>
              <a:gd name="connsiteY380" fmla="*/ 2602016 h 2679701"/>
              <a:gd name="connsiteX381" fmla="*/ 1283002 w 2935288"/>
              <a:gd name="connsiteY381" fmla="*/ 2602016 h 2679701"/>
              <a:gd name="connsiteX382" fmla="*/ 1295041 w 2935288"/>
              <a:gd name="connsiteY382" fmla="*/ 2602016 h 2679701"/>
              <a:gd name="connsiteX383" fmla="*/ 1249895 w 2935288"/>
              <a:gd name="connsiteY383" fmla="*/ 2611050 h 2679701"/>
              <a:gd name="connsiteX384" fmla="*/ 1222808 w 2935288"/>
              <a:gd name="connsiteY384" fmla="*/ 2620083 h 2679701"/>
              <a:gd name="connsiteX385" fmla="*/ 1219799 w 2935288"/>
              <a:gd name="connsiteY385" fmla="*/ 2626105 h 2679701"/>
              <a:gd name="connsiteX386" fmla="*/ 1183682 w 2935288"/>
              <a:gd name="connsiteY386" fmla="*/ 2632127 h 2679701"/>
              <a:gd name="connsiteX387" fmla="*/ 1150576 w 2935288"/>
              <a:gd name="connsiteY387" fmla="*/ 2638149 h 2679701"/>
              <a:gd name="connsiteX388" fmla="*/ 1153585 w 2935288"/>
              <a:gd name="connsiteY388" fmla="*/ 2638149 h 2679701"/>
              <a:gd name="connsiteX389" fmla="*/ 1129508 w 2935288"/>
              <a:gd name="connsiteY389" fmla="*/ 2641161 h 2679701"/>
              <a:gd name="connsiteX390" fmla="*/ 1099411 w 2935288"/>
              <a:gd name="connsiteY390" fmla="*/ 2650194 h 2679701"/>
              <a:gd name="connsiteX391" fmla="*/ 1102420 w 2935288"/>
              <a:gd name="connsiteY391" fmla="*/ 2653205 h 2679701"/>
              <a:gd name="connsiteX392" fmla="*/ 1072323 w 2935288"/>
              <a:gd name="connsiteY392" fmla="*/ 2659227 h 2679701"/>
              <a:gd name="connsiteX393" fmla="*/ 1063294 w 2935288"/>
              <a:gd name="connsiteY393" fmla="*/ 2659227 h 2679701"/>
              <a:gd name="connsiteX394" fmla="*/ 1060285 w 2935288"/>
              <a:gd name="connsiteY394" fmla="*/ 2662238 h 2679701"/>
              <a:gd name="connsiteX395" fmla="*/ 1057275 w 2935288"/>
              <a:gd name="connsiteY395" fmla="*/ 2662238 h 2679701"/>
              <a:gd name="connsiteX396" fmla="*/ 1057275 w 2935288"/>
              <a:gd name="connsiteY396" fmla="*/ 2659227 h 2679701"/>
              <a:gd name="connsiteX397" fmla="*/ 1060285 w 2935288"/>
              <a:gd name="connsiteY397" fmla="*/ 2656216 h 2679701"/>
              <a:gd name="connsiteX398" fmla="*/ 1078343 w 2935288"/>
              <a:gd name="connsiteY398" fmla="*/ 2641161 h 2679701"/>
              <a:gd name="connsiteX399" fmla="*/ 1093391 w 2935288"/>
              <a:gd name="connsiteY399" fmla="*/ 2620083 h 2679701"/>
              <a:gd name="connsiteX400" fmla="*/ 1138537 w 2935288"/>
              <a:gd name="connsiteY400" fmla="*/ 2583950 h 2679701"/>
              <a:gd name="connsiteX401" fmla="*/ 1150576 w 2935288"/>
              <a:gd name="connsiteY401" fmla="*/ 2583950 h 2679701"/>
              <a:gd name="connsiteX402" fmla="*/ 1177663 w 2935288"/>
              <a:gd name="connsiteY402" fmla="*/ 2556850 h 2679701"/>
              <a:gd name="connsiteX403" fmla="*/ 1162614 w 2935288"/>
              <a:gd name="connsiteY403" fmla="*/ 2550828 h 2679701"/>
              <a:gd name="connsiteX404" fmla="*/ 1189702 w 2935288"/>
              <a:gd name="connsiteY404" fmla="*/ 2517706 h 2679701"/>
              <a:gd name="connsiteX405" fmla="*/ 1183682 w 2935288"/>
              <a:gd name="connsiteY405" fmla="*/ 2529750 h 2679701"/>
              <a:gd name="connsiteX406" fmla="*/ 1198731 w 2935288"/>
              <a:gd name="connsiteY406" fmla="*/ 2514695 h 2679701"/>
              <a:gd name="connsiteX407" fmla="*/ 1201740 w 2935288"/>
              <a:gd name="connsiteY407" fmla="*/ 2520717 h 2679701"/>
              <a:gd name="connsiteX408" fmla="*/ 1231837 w 2935288"/>
              <a:gd name="connsiteY408" fmla="*/ 2490606 h 2679701"/>
              <a:gd name="connsiteX409" fmla="*/ 1246886 w 2935288"/>
              <a:gd name="connsiteY409" fmla="*/ 2478562 h 2679701"/>
              <a:gd name="connsiteX410" fmla="*/ 1258925 w 2935288"/>
              <a:gd name="connsiteY410" fmla="*/ 2466517 h 2679701"/>
              <a:gd name="connsiteX411" fmla="*/ 1267954 w 2935288"/>
              <a:gd name="connsiteY411" fmla="*/ 2469528 h 2679701"/>
              <a:gd name="connsiteX412" fmla="*/ 1286012 w 2935288"/>
              <a:gd name="connsiteY412" fmla="*/ 2448451 h 2679701"/>
              <a:gd name="connsiteX413" fmla="*/ 1418438 w 2935288"/>
              <a:gd name="connsiteY413" fmla="*/ 2343063 h 2679701"/>
              <a:gd name="connsiteX414" fmla="*/ 1439506 w 2935288"/>
              <a:gd name="connsiteY414" fmla="*/ 2318974 h 2679701"/>
              <a:gd name="connsiteX415" fmla="*/ 1442516 w 2935288"/>
              <a:gd name="connsiteY415" fmla="*/ 2321985 h 2679701"/>
              <a:gd name="connsiteX416" fmla="*/ 1475623 w 2935288"/>
              <a:gd name="connsiteY416" fmla="*/ 2276819 h 2679701"/>
              <a:gd name="connsiteX417" fmla="*/ 1487661 w 2935288"/>
              <a:gd name="connsiteY417" fmla="*/ 2282841 h 2679701"/>
              <a:gd name="connsiteX418" fmla="*/ 1499700 w 2935288"/>
              <a:gd name="connsiteY418" fmla="*/ 2261763 h 2679701"/>
              <a:gd name="connsiteX419" fmla="*/ 1508729 w 2935288"/>
              <a:gd name="connsiteY419" fmla="*/ 2264774 h 2679701"/>
              <a:gd name="connsiteX420" fmla="*/ 1517006 w 2935288"/>
              <a:gd name="connsiteY420" fmla="*/ 2253106 h 2679701"/>
              <a:gd name="connsiteX421" fmla="*/ 1528217 w 2935288"/>
              <a:gd name="connsiteY421" fmla="*/ 2244859 h 2679701"/>
              <a:gd name="connsiteX422" fmla="*/ 1528167 w 2935288"/>
              <a:gd name="connsiteY422" fmla="*/ 2244726 h 2679701"/>
              <a:gd name="connsiteX423" fmla="*/ 1528762 w 2935288"/>
              <a:gd name="connsiteY423" fmla="*/ 2243138 h 2679701"/>
              <a:gd name="connsiteX424" fmla="*/ 1528762 w 2935288"/>
              <a:gd name="connsiteY424" fmla="*/ 2244458 h 2679701"/>
              <a:gd name="connsiteX425" fmla="*/ 1529797 w 2935288"/>
              <a:gd name="connsiteY425" fmla="*/ 2243697 h 2679701"/>
              <a:gd name="connsiteX426" fmla="*/ 1559894 w 2935288"/>
              <a:gd name="connsiteY426" fmla="*/ 2201541 h 2679701"/>
              <a:gd name="connsiteX427" fmla="*/ 1589991 w 2935288"/>
              <a:gd name="connsiteY427" fmla="*/ 2183475 h 2679701"/>
              <a:gd name="connsiteX428" fmla="*/ 1596010 w 2935288"/>
              <a:gd name="connsiteY428" fmla="*/ 2171431 h 2679701"/>
              <a:gd name="connsiteX429" fmla="*/ 1593001 w 2935288"/>
              <a:gd name="connsiteY429" fmla="*/ 2165408 h 2679701"/>
              <a:gd name="connsiteX430" fmla="*/ 1596010 w 2935288"/>
              <a:gd name="connsiteY430" fmla="*/ 2162397 h 2679701"/>
              <a:gd name="connsiteX431" fmla="*/ 1602030 w 2935288"/>
              <a:gd name="connsiteY431" fmla="*/ 2165408 h 2679701"/>
              <a:gd name="connsiteX432" fmla="*/ 1620088 w 2935288"/>
              <a:gd name="connsiteY432" fmla="*/ 2147342 h 2679701"/>
              <a:gd name="connsiteX433" fmla="*/ 1611059 w 2935288"/>
              <a:gd name="connsiteY433" fmla="*/ 2150353 h 2679701"/>
              <a:gd name="connsiteX434" fmla="*/ 1620088 w 2935288"/>
              <a:gd name="connsiteY434" fmla="*/ 2144331 h 2679701"/>
              <a:gd name="connsiteX435" fmla="*/ 1635136 w 2935288"/>
              <a:gd name="connsiteY435" fmla="*/ 2132286 h 2679701"/>
              <a:gd name="connsiteX436" fmla="*/ 1716398 w 2935288"/>
              <a:gd name="connsiteY436" fmla="*/ 2057009 h 2679701"/>
              <a:gd name="connsiteX437" fmla="*/ 1704359 w 2935288"/>
              <a:gd name="connsiteY437" fmla="*/ 2069053 h 2679701"/>
              <a:gd name="connsiteX438" fmla="*/ 1767563 w 2935288"/>
              <a:gd name="connsiteY438" fmla="*/ 2017865 h 2679701"/>
              <a:gd name="connsiteX439" fmla="*/ 1761544 w 2935288"/>
              <a:gd name="connsiteY439" fmla="*/ 2014854 h 2679701"/>
              <a:gd name="connsiteX440" fmla="*/ 1800670 w 2935288"/>
              <a:gd name="connsiteY440" fmla="*/ 1972699 h 2679701"/>
              <a:gd name="connsiteX441" fmla="*/ 1797660 w 2935288"/>
              <a:gd name="connsiteY441" fmla="*/ 1966676 h 2679701"/>
              <a:gd name="connsiteX442" fmla="*/ 1872902 w 2935288"/>
              <a:gd name="connsiteY442" fmla="*/ 1903444 h 2679701"/>
              <a:gd name="connsiteX443" fmla="*/ 1909019 w 2935288"/>
              <a:gd name="connsiteY443" fmla="*/ 1870322 h 2679701"/>
              <a:gd name="connsiteX444" fmla="*/ 1915038 w 2935288"/>
              <a:gd name="connsiteY444" fmla="*/ 1870322 h 2679701"/>
              <a:gd name="connsiteX445" fmla="*/ 1945135 w 2935288"/>
              <a:gd name="connsiteY445" fmla="*/ 1840211 h 2679701"/>
              <a:gd name="connsiteX446" fmla="*/ 2026397 w 2935288"/>
              <a:gd name="connsiteY446" fmla="*/ 1767944 h 2679701"/>
              <a:gd name="connsiteX447" fmla="*/ 2047465 w 2935288"/>
              <a:gd name="connsiteY447" fmla="*/ 1740845 h 2679701"/>
              <a:gd name="connsiteX448" fmla="*/ 2059503 w 2935288"/>
              <a:gd name="connsiteY448" fmla="*/ 1728800 h 2679701"/>
              <a:gd name="connsiteX449" fmla="*/ 2092610 w 2935288"/>
              <a:gd name="connsiteY449" fmla="*/ 1701700 h 2679701"/>
              <a:gd name="connsiteX450" fmla="*/ 2107658 w 2935288"/>
              <a:gd name="connsiteY450" fmla="*/ 1686645 h 2679701"/>
              <a:gd name="connsiteX451" fmla="*/ 2119697 w 2935288"/>
              <a:gd name="connsiteY451" fmla="*/ 1692667 h 2679701"/>
              <a:gd name="connsiteX452" fmla="*/ 2125717 w 2935288"/>
              <a:gd name="connsiteY452" fmla="*/ 1680623 h 2679701"/>
              <a:gd name="connsiteX453" fmla="*/ 2128726 w 2935288"/>
              <a:gd name="connsiteY453" fmla="*/ 1683634 h 2679701"/>
              <a:gd name="connsiteX454" fmla="*/ 2158823 w 2935288"/>
              <a:gd name="connsiteY454" fmla="*/ 1644490 h 2679701"/>
              <a:gd name="connsiteX455" fmla="*/ 2149794 w 2935288"/>
              <a:gd name="connsiteY455" fmla="*/ 1647501 h 2679701"/>
              <a:gd name="connsiteX456" fmla="*/ 2149794 w 2935288"/>
              <a:gd name="connsiteY456" fmla="*/ 1644490 h 2679701"/>
              <a:gd name="connsiteX457" fmla="*/ 2155814 w 2935288"/>
              <a:gd name="connsiteY457" fmla="*/ 1635457 h 2679701"/>
              <a:gd name="connsiteX458" fmla="*/ 2197949 w 2935288"/>
              <a:gd name="connsiteY458" fmla="*/ 1611368 h 2679701"/>
              <a:gd name="connsiteX459" fmla="*/ 2212998 w 2935288"/>
              <a:gd name="connsiteY459" fmla="*/ 1581257 h 2679701"/>
              <a:gd name="connsiteX460" fmla="*/ 2231056 w 2935288"/>
              <a:gd name="connsiteY460" fmla="*/ 1572224 h 2679701"/>
              <a:gd name="connsiteX461" fmla="*/ 2197949 w 2935288"/>
              <a:gd name="connsiteY461" fmla="*/ 1620401 h 2679701"/>
              <a:gd name="connsiteX462" fmla="*/ 2212998 w 2935288"/>
              <a:gd name="connsiteY462" fmla="*/ 1611368 h 2679701"/>
              <a:gd name="connsiteX463" fmla="*/ 2176882 w 2935288"/>
              <a:gd name="connsiteY463" fmla="*/ 1644490 h 2679701"/>
              <a:gd name="connsiteX464" fmla="*/ 2194940 w 2935288"/>
              <a:gd name="connsiteY464" fmla="*/ 1629434 h 2679701"/>
              <a:gd name="connsiteX465" fmla="*/ 2185910 w 2935288"/>
              <a:gd name="connsiteY465" fmla="*/ 1629434 h 2679701"/>
              <a:gd name="connsiteX466" fmla="*/ 2149794 w 2935288"/>
              <a:gd name="connsiteY466" fmla="*/ 1674601 h 2679701"/>
              <a:gd name="connsiteX467" fmla="*/ 2149794 w 2935288"/>
              <a:gd name="connsiteY467" fmla="*/ 1686645 h 2679701"/>
              <a:gd name="connsiteX468" fmla="*/ 2158823 w 2935288"/>
              <a:gd name="connsiteY468" fmla="*/ 1677612 h 2679701"/>
              <a:gd name="connsiteX469" fmla="*/ 2161833 w 2935288"/>
              <a:gd name="connsiteY469" fmla="*/ 1677612 h 2679701"/>
              <a:gd name="connsiteX470" fmla="*/ 2203969 w 2935288"/>
              <a:gd name="connsiteY470" fmla="*/ 1635457 h 2679701"/>
              <a:gd name="connsiteX471" fmla="*/ 2228841 w 2935288"/>
              <a:gd name="connsiteY471" fmla="*/ 1611955 h 2679701"/>
              <a:gd name="connsiteX472" fmla="*/ 2225675 w 2935288"/>
              <a:gd name="connsiteY472" fmla="*/ 1614488 h 2679701"/>
              <a:gd name="connsiteX473" fmla="*/ 2225675 w 2935288"/>
              <a:gd name="connsiteY473" fmla="*/ 1604963 h 2679701"/>
              <a:gd name="connsiteX474" fmla="*/ 2233098 w 2935288"/>
              <a:gd name="connsiteY474" fmla="*/ 1607933 h 2679701"/>
              <a:gd name="connsiteX475" fmla="*/ 2258143 w 2935288"/>
              <a:gd name="connsiteY475" fmla="*/ 1584268 h 2679701"/>
              <a:gd name="connsiteX476" fmla="*/ 2264163 w 2935288"/>
              <a:gd name="connsiteY476" fmla="*/ 1557168 h 2679701"/>
              <a:gd name="connsiteX477" fmla="*/ 2288240 w 2935288"/>
              <a:gd name="connsiteY477" fmla="*/ 1539102 h 2679701"/>
              <a:gd name="connsiteX478" fmla="*/ 2264163 w 2935288"/>
              <a:gd name="connsiteY478" fmla="*/ 1548135 h 2679701"/>
              <a:gd name="connsiteX479" fmla="*/ 2270182 w 2935288"/>
              <a:gd name="connsiteY479" fmla="*/ 1533079 h 2679701"/>
              <a:gd name="connsiteX480" fmla="*/ 2297269 w 2935288"/>
              <a:gd name="connsiteY480" fmla="*/ 1545124 h 2679701"/>
              <a:gd name="connsiteX481" fmla="*/ 2315327 w 2935288"/>
              <a:gd name="connsiteY481" fmla="*/ 1527057 h 2679701"/>
              <a:gd name="connsiteX482" fmla="*/ 2318337 w 2935288"/>
              <a:gd name="connsiteY482" fmla="*/ 1518024 h 2679701"/>
              <a:gd name="connsiteX483" fmla="*/ 2321324 w 2935288"/>
              <a:gd name="connsiteY483" fmla="*/ 1521012 h 2679701"/>
              <a:gd name="connsiteX484" fmla="*/ 2318337 w 2935288"/>
              <a:gd name="connsiteY484" fmla="*/ 1524046 h 2679701"/>
              <a:gd name="connsiteX485" fmla="*/ 2321347 w 2935288"/>
              <a:gd name="connsiteY485" fmla="*/ 1521035 h 2679701"/>
              <a:gd name="connsiteX486" fmla="*/ 2321324 w 2935288"/>
              <a:gd name="connsiteY486" fmla="*/ 1521012 h 2679701"/>
              <a:gd name="connsiteX487" fmla="*/ 2436374 w 2935288"/>
              <a:gd name="connsiteY487" fmla="*/ 1404167 h 2679701"/>
              <a:gd name="connsiteX488" fmla="*/ 2721636 w 2935288"/>
              <a:gd name="connsiteY488" fmla="*/ 1087438 h 2679701"/>
              <a:gd name="connsiteX489" fmla="*/ 2694781 w 2935288"/>
              <a:gd name="connsiteY489" fmla="*/ 1065213 h 2679701"/>
              <a:gd name="connsiteX490" fmla="*/ 2697559 w 2935288"/>
              <a:gd name="connsiteY490" fmla="*/ 1071563 h 2679701"/>
              <a:gd name="connsiteX491" fmla="*/ 2694781 w 2935288"/>
              <a:gd name="connsiteY491" fmla="*/ 1065213 h 2679701"/>
              <a:gd name="connsiteX492" fmla="*/ 1431224 w 2935288"/>
              <a:gd name="connsiteY492" fmla="*/ 1012375 h 2679701"/>
              <a:gd name="connsiteX493" fmla="*/ 1423761 w 2935288"/>
              <a:gd name="connsiteY493" fmla="*/ 1024043 h 2679701"/>
              <a:gd name="connsiteX494" fmla="*/ 1423761 w 2935288"/>
              <a:gd name="connsiteY494" fmla="*/ 1018117 h 2679701"/>
              <a:gd name="connsiteX495" fmla="*/ 1431224 w 2935288"/>
              <a:gd name="connsiteY495" fmla="*/ 1012375 h 2679701"/>
              <a:gd name="connsiteX496" fmla="*/ 2054827 w 2935288"/>
              <a:gd name="connsiteY496" fmla="*/ 987314 h 2679701"/>
              <a:gd name="connsiteX497" fmla="*/ 2049761 w 2935288"/>
              <a:gd name="connsiteY497" fmla="*/ 993043 h 2679701"/>
              <a:gd name="connsiteX498" fmla="*/ 2049761 w 2935288"/>
              <a:gd name="connsiteY498" fmla="*/ 991537 h 2679701"/>
              <a:gd name="connsiteX499" fmla="*/ 2058791 w 2935288"/>
              <a:gd name="connsiteY499" fmla="*/ 984008 h 2679701"/>
              <a:gd name="connsiteX500" fmla="*/ 2056533 w 2935288"/>
              <a:gd name="connsiteY500" fmla="*/ 985891 h 2679701"/>
              <a:gd name="connsiteX501" fmla="*/ 2054827 w 2935288"/>
              <a:gd name="connsiteY501" fmla="*/ 987314 h 2679701"/>
              <a:gd name="connsiteX502" fmla="*/ 2056251 w 2935288"/>
              <a:gd name="connsiteY502" fmla="*/ 985702 h 2679701"/>
              <a:gd name="connsiteX503" fmla="*/ 1481137 w 2935288"/>
              <a:gd name="connsiteY503" fmla="*/ 966788 h 2679701"/>
              <a:gd name="connsiteX504" fmla="*/ 1472803 w 2935288"/>
              <a:gd name="connsiteY504" fmla="*/ 977901 h 2679701"/>
              <a:gd name="connsiteX505" fmla="*/ 1470025 w 2935288"/>
              <a:gd name="connsiteY505" fmla="*/ 972345 h 2679701"/>
              <a:gd name="connsiteX506" fmla="*/ 1481137 w 2935288"/>
              <a:gd name="connsiteY506" fmla="*/ 966788 h 2679701"/>
              <a:gd name="connsiteX507" fmla="*/ 1189037 w 2935288"/>
              <a:gd name="connsiteY507" fmla="*/ 803672 h 2679701"/>
              <a:gd name="connsiteX508" fmla="*/ 1185862 w 2935288"/>
              <a:gd name="connsiteY508" fmla="*/ 809625 h 2679701"/>
              <a:gd name="connsiteX509" fmla="*/ 1182687 w 2935288"/>
              <a:gd name="connsiteY509" fmla="*/ 809625 h 2679701"/>
              <a:gd name="connsiteX510" fmla="*/ 1189037 w 2935288"/>
              <a:gd name="connsiteY510" fmla="*/ 803672 h 2679701"/>
              <a:gd name="connsiteX511" fmla="*/ 1899265 w 2935288"/>
              <a:gd name="connsiteY511" fmla="*/ 767177 h 2679701"/>
              <a:gd name="connsiteX512" fmla="*/ 1899159 w 2935288"/>
              <a:gd name="connsiteY512" fmla="*/ 767292 h 2679701"/>
              <a:gd name="connsiteX513" fmla="*/ 1896255 w 2935288"/>
              <a:gd name="connsiteY513" fmla="*/ 770188 h 2679701"/>
              <a:gd name="connsiteX514" fmla="*/ 1899265 w 2935288"/>
              <a:gd name="connsiteY514" fmla="*/ 767177 h 2679701"/>
              <a:gd name="connsiteX515" fmla="*/ 2206228 w 2935288"/>
              <a:gd name="connsiteY515" fmla="*/ 462359 h 2679701"/>
              <a:gd name="connsiteX516" fmla="*/ 2206625 w 2935288"/>
              <a:gd name="connsiteY516" fmla="*/ 463550 h 2679701"/>
              <a:gd name="connsiteX517" fmla="*/ 2203450 w 2935288"/>
              <a:gd name="connsiteY517" fmla="*/ 463550 h 2679701"/>
              <a:gd name="connsiteX518" fmla="*/ 2206228 w 2935288"/>
              <a:gd name="connsiteY518" fmla="*/ 462359 h 2679701"/>
              <a:gd name="connsiteX519" fmla="*/ 2935288 w 2935288"/>
              <a:gd name="connsiteY519" fmla="*/ 403225 h 2679701"/>
              <a:gd name="connsiteX520" fmla="*/ 2932430 w 2935288"/>
              <a:gd name="connsiteY520" fmla="*/ 419100 h 2679701"/>
              <a:gd name="connsiteX521" fmla="*/ 2921000 w 2935288"/>
              <a:gd name="connsiteY521" fmla="*/ 415925 h 2679701"/>
              <a:gd name="connsiteX522" fmla="*/ 2935288 w 2935288"/>
              <a:gd name="connsiteY522" fmla="*/ 403225 h 2679701"/>
              <a:gd name="connsiteX523" fmla="*/ 2921000 w 2935288"/>
              <a:gd name="connsiteY523" fmla="*/ 388938 h 2679701"/>
              <a:gd name="connsiteX524" fmla="*/ 2902934 w 2935288"/>
              <a:gd name="connsiteY524" fmla="*/ 446132 h 2679701"/>
              <a:gd name="connsiteX525" fmla="*/ 2914978 w 2935288"/>
              <a:gd name="connsiteY525" fmla="*/ 440111 h 2679701"/>
              <a:gd name="connsiteX526" fmla="*/ 2899924 w 2935288"/>
              <a:gd name="connsiteY526" fmla="*/ 449142 h 2679701"/>
              <a:gd name="connsiteX527" fmla="*/ 2460360 w 2935288"/>
              <a:gd name="connsiteY527" fmla="*/ 1159550 h 2679701"/>
              <a:gd name="connsiteX528" fmla="*/ 2454339 w 2935288"/>
              <a:gd name="connsiteY528" fmla="*/ 1165570 h 2679701"/>
              <a:gd name="connsiteX529" fmla="*/ 2451328 w 2935288"/>
              <a:gd name="connsiteY529" fmla="*/ 1168580 h 2679701"/>
              <a:gd name="connsiteX530" fmla="*/ 2427242 w 2935288"/>
              <a:gd name="connsiteY530" fmla="*/ 1195672 h 2679701"/>
              <a:gd name="connsiteX531" fmla="*/ 2424232 w 2935288"/>
              <a:gd name="connsiteY531" fmla="*/ 1198682 h 2679701"/>
              <a:gd name="connsiteX532" fmla="*/ 2394124 w 2935288"/>
              <a:gd name="connsiteY532" fmla="*/ 1231794 h 2679701"/>
              <a:gd name="connsiteX533" fmla="*/ 2391114 w 2935288"/>
              <a:gd name="connsiteY533" fmla="*/ 1240825 h 2679701"/>
              <a:gd name="connsiteX534" fmla="*/ 2388103 w 2935288"/>
              <a:gd name="connsiteY534" fmla="*/ 1237815 h 2679701"/>
              <a:gd name="connsiteX535" fmla="*/ 2385092 w 2935288"/>
              <a:gd name="connsiteY535" fmla="*/ 1240825 h 2679701"/>
              <a:gd name="connsiteX536" fmla="*/ 2370039 w 2935288"/>
              <a:gd name="connsiteY536" fmla="*/ 1261896 h 2679701"/>
              <a:gd name="connsiteX537" fmla="*/ 2370039 w 2935288"/>
              <a:gd name="connsiteY537" fmla="*/ 1258886 h 2679701"/>
              <a:gd name="connsiteX538" fmla="*/ 2300793 w 2935288"/>
              <a:gd name="connsiteY538" fmla="*/ 1328120 h 2679701"/>
              <a:gd name="connsiteX539" fmla="*/ 2300792 w 2935288"/>
              <a:gd name="connsiteY539" fmla="*/ 1328121 h 2679701"/>
              <a:gd name="connsiteX540" fmla="*/ 2288750 w 2935288"/>
              <a:gd name="connsiteY540" fmla="*/ 1340162 h 2679701"/>
              <a:gd name="connsiteX541" fmla="*/ 2300793 w 2935288"/>
              <a:gd name="connsiteY541" fmla="*/ 1328120 h 2679701"/>
              <a:gd name="connsiteX542" fmla="*/ 2301545 w 2935288"/>
              <a:gd name="connsiteY542" fmla="*/ 1327745 h 2679701"/>
              <a:gd name="connsiteX543" fmla="*/ 2306814 w 2935288"/>
              <a:gd name="connsiteY543" fmla="*/ 1325111 h 2679701"/>
              <a:gd name="connsiteX544" fmla="*/ 2288750 w 2935288"/>
              <a:gd name="connsiteY544" fmla="*/ 1343172 h 2679701"/>
              <a:gd name="connsiteX545" fmla="*/ 2222514 w 2935288"/>
              <a:gd name="connsiteY545" fmla="*/ 1403376 h 2679701"/>
              <a:gd name="connsiteX546" fmla="*/ 2210471 w 2935288"/>
              <a:gd name="connsiteY546" fmla="*/ 1421437 h 2679701"/>
              <a:gd name="connsiteX547" fmla="*/ 2074989 w 2935288"/>
              <a:gd name="connsiteY547" fmla="*/ 1541845 h 2679701"/>
              <a:gd name="connsiteX548" fmla="*/ 1951550 w 2935288"/>
              <a:gd name="connsiteY548" fmla="*/ 1644192 h 2679701"/>
              <a:gd name="connsiteX549" fmla="*/ 1948539 w 2935288"/>
              <a:gd name="connsiteY549" fmla="*/ 1662253 h 2679701"/>
              <a:gd name="connsiteX550" fmla="*/ 2002732 w 2935288"/>
              <a:gd name="connsiteY550" fmla="*/ 1614090 h 2679701"/>
              <a:gd name="connsiteX551" fmla="*/ 1963593 w 2935288"/>
              <a:gd name="connsiteY551" fmla="*/ 1659243 h 2679701"/>
              <a:gd name="connsiteX552" fmla="*/ 1966603 w 2935288"/>
              <a:gd name="connsiteY552" fmla="*/ 1644192 h 2679701"/>
              <a:gd name="connsiteX553" fmla="*/ 1945528 w 2935288"/>
              <a:gd name="connsiteY553" fmla="*/ 1668274 h 2679701"/>
              <a:gd name="connsiteX554" fmla="*/ 1927464 w 2935288"/>
              <a:gd name="connsiteY554" fmla="*/ 1674294 h 2679701"/>
              <a:gd name="connsiteX555" fmla="*/ 1819078 w 2935288"/>
              <a:gd name="connsiteY555" fmla="*/ 1752559 h 2679701"/>
              <a:gd name="connsiteX556" fmla="*/ 1791982 w 2935288"/>
              <a:gd name="connsiteY556" fmla="*/ 1773631 h 2679701"/>
              <a:gd name="connsiteX557" fmla="*/ 1779939 w 2935288"/>
              <a:gd name="connsiteY557" fmla="*/ 1800722 h 2679701"/>
              <a:gd name="connsiteX558" fmla="*/ 1731768 w 2935288"/>
              <a:gd name="connsiteY558" fmla="*/ 1836845 h 2679701"/>
              <a:gd name="connsiteX559" fmla="*/ 1725746 w 2935288"/>
              <a:gd name="connsiteY559" fmla="*/ 1848886 h 2679701"/>
              <a:gd name="connsiteX560" fmla="*/ 1704672 w 2935288"/>
              <a:gd name="connsiteY560" fmla="*/ 1857916 h 2679701"/>
              <a:gd name="connsiteX561" fmla="*/ 1695639 w 2935288"/>
              <a:gd name="connsiteY561" fmla="*/ 1869957 h 2679701"/>
              <a:gd name="connsiteX562" fmla="*/ 1698650 w 2935288"/>
              <a:gd name="connsiteY562" fmla="*/ 1845875 h 2679701"/>
              <a:gd name="connsiteX563" fmla="*/ 1665532 w 2935288"/>
              <a:gd name="connsiteY563" fmla="*/ 1869957 h 2679701"/>
              <a:gd name="connsiteX564" fmla="*/ 1659511 w 2935288"/>
              <a:gd name="connsiteY564" fmla="*/ 1875978 h 2679701"/>
              <a:gd name="connsiteX565" fmla="*/ 1659511 w 2935288"/>
              <a:gd name="connsiteY565" fmla="*/ 1872967 h 2679701"/>
              <a:gd name="connsiteX566" fmla="*/ 1629404 w 2935288"/>
              <a:gd name="connsiteY566" fmla="*/ 1897049 h 2679701"/>
              <a:gd name="connsiteX567" fmla="*/ 1659511 w 2935288"/>
              <a:gd name="connsiteY567" fmla="*/ 1909090 h 2679701"/>
              <a:gd name="connsiteX568" fmla="*/ 1626393 w 2935288"/>
              <a:gd name="connsiteY568" fmla="*/ 1927151 h 2679701"/>
              <a:gd name="connsiteX569" fmla="*/ 1563168 w 2935288"/>
              <a:gd name="connsiteY569" fmla="*/ 1975314 h 2679701"/>
              <a:gd name="connsiteX570" fmla="*/ 1578222 w 2935288"/>
              <a:gd name="connsiteY570" fmla="*/ 1960263 h 2679701"/>
              <a:gd name="connsiteX571" fmla="*/ 1536072 w 2935288"/>
              <a:gd name="connsiteY571" fmla="*/ 1993375 h 2679701"/>
              <a:gd name="connsiteX572" fmla="*/ 1533061 w 2935288"/>
              <a:gd name="connsiteY572" fmla="*/ 1972304 h 2679701"/>
              <a:gd name="connsiteX573" fmla="*/ 1466825 w 2935288"/>
              <a:gd name="connsiteY573" fmla="*/ 2044549 h 2679701"/>
              <a:gd name="connsiteX574" fmla="*/ 1527040 w 2935288"/>
              <a:gd name="connsiteY574" fmla="*/ 1993375 h 2679701"/>
              <a:gd name="connsiteX575" fmla="*/ 1490911 w 2935288"/>
              <a:gd name="connsiteY575" fmla="*/ 2035518 h 2679701"/>
              <a:gd name="connsiteX576" fmla="*/ 1430697 w 2935288"/>
              <a:gd name="connsiteY576" fmla="*/ 2074651 h 2679701"/>
              <a:gd name="connsiteX577" fmla="*/ 1448761 w 2935288"/>
              <a:gd name="connsiteY577" fmla="*/ 2056590 h 2679701"/>
              <a:gd name="connsiteX578" fmla="*/ 1415643 w 2935288"/>
              <a:gd name="connsiteY578" fmla="*/ 2071641 h 2679701"/>
              <a:gd name="connsiteX579" fmla="*/ 1466825 w 2935288"/>
              <a:gd name="connsiteY579" fmla="*/ 2011437 h 2679701"/>
              <a:gd name="connsiteX580" fmla="*/ 1415643 w 2935288"/>
              <a:gd name="connsiteY580" fmla="*/ 2044549 h 2679701"/>
              <a:gd name="connsiteX581" fmla="*/ 1391558 w 2935288"/>
              <a:gd name="connsiteY581" fmla="*/ 2086692 h 2679701"/>
              <a:gd name="connsiteX582" fmla="*/ 1370482 w 2935288"/>
              <a:gd name="connsiteY582" fmla="*/ 2077661 h 2679701"/>
              <a:gd name="connsiteX583" fmla="*/ 1289193 w 2935288"/>
              <a:gd name="connsiteY583" fmla="*/ 2152916 h 2679701"/>
              <a:gd name="connsiteX584" fmla="*/ 1310268 w 2935288"/>
              <a:gd name="connsiteY584" fmla="*/ 2143885 h 2679701"/>
              <a:gd name="connsiteX585" fmla="*/ 1265108 w 2935288"/>
              <a:gd name="connsiteY585" fmla="*/ 2173987 h 2679701"/>
              <a:gd name="connsiteX586" fmla="*/ 1247043 w 2935288"/>
              <a:gd name="connsiteY586" fmla="*/ 2167967 h 2679701"/>
              <a:gd name="connsiteX587" fmla="*/ 1213926 w 2935288"/>
              <a:gd name="connsiteY587" fmla="*/ 2204089 h 2679701"/>
              <a:gd name="connsiteX588" fmla="*/ 1210915 w 2935288"/>
              <a:gd name="connsiteY588" fmla="*/ 2189038 h 2679701"/>
              <a:gd name="connsiteX589" fmla="*/ 1201883 w 2935288"/>
              <a:gd name="connsiteY589" fmla="*/ 2213120 h 2679701"/>
              <a:gd name="connsiteX590" fmla="*/ 1144679 w 2935288"/>
              <a:gd name="connsiteY590" fmla="*/ 2231181 h 2679701"/>
              <a:gd name="connsiteX591" fmla="*/ 1159733 w 2935288"/>
              <a:gd name="connsiteY591" fmla="*/ 2240212 h 2679701"/>
              <a:gd name="connsiteX592" fmla="*/ 1114572 w 2935288"/>
              <a:gd name="connsiteY592" fmla="*/ 2267304 h 2679701"/>
              <a:gd name="connsiteX593" fmla="*/ 1117583 w 2935288"/>
              <a:gd name="connsiteY593" fmla="*/ 2237202 h 2679701"/>
              <a:gd name="connsiteX594" fmla="*/ 1093497 w 2935288"/>
              <a:gd name="connsiteY594" fmla="*/ 2252253 h 2679701"/>
              <a:gd name="connsiteX595" fmla="*/ 1051347 w 2935288"/>
              <a:gd name="connsiteY595" fmla="*/ 2303426 h 2679701"/>
              <a:gd name="connsiteX596" fmla="*/ 1054358 w 2935288"/>
              <a:gd name="connsiteY596" fmla="*/ 2285365 h 2679701"/>
              <a:gd name="connsiteX597" fmla="*/ 958674 w 2935288"/>
              <a:gd name="connsiteY597" fmla="*/ 2356057 h 2679701"/>
              <a:gd name="connsiteX598" fmla="*/ 924734 w 2935288"/>
              <a:gd name="connsiteY598" fmla="*/ 2375351 h 2679701"/>
              <a:gd name="connsiteX599" fmla="*/ 923768 w 2935288"/>
              <a:gd name="connsiteY599" fmla="*/ 2373460 h 2679701"/>
              <a:gd name="connsiteX600" fmla="*/ 894414 w 2935288"/>
              <a:gd name="connsiteY600" fmla="*/ 2387100 h 2679701"/>
              <a:gd name="connsiteX601" fmla="*/ 881427 w 2935288"/>
              <a:gd name="connsiteY601" fmla="*/ 2395632 h 2679701"/>
              <a:gd name="connsiteX602" fmla="*/ 872539 w 2935288"/>
              <a:gd name="connsiteY602" fmla="*/ 2399847 h 2679701"/>
              <a:gd name="connsiteX603" fmla="*/ 825544 w 2935288"/>
              <a:gd name="connsiteY603" fmla="*/ 2432865 h 2679701"/>
              <a:gd name="connsiteX604" fmla="*/ 855651 w 2935288"/>
              <a:gd name="connsiteY604" fmla="*/ 2408783 h 2679701"/>
              <a:gd name="connsiteX605" fmla="*/ 795437 w 2935288"/>
              <a:gd name="connsiteY605" fmla="*/ 2456946 h 2679701"/>
              <a:gd name="connsiteX606" fmla="*/ 768340 w 2935288"/>
              <a:gd name="connsiteY606" fmla="*/ 2465977 h 2679701"/>
              <a:gd name="connsiteX607" fmla="*/ 714147 w 2935288"/>
              <a:gd name="connsiteY607" fmla="*/ 2502099 h 2679701"/>
              <a:gd name="connsiteX608" fmla="*/ 705115 w 2935288"/>
              <a:gd name="connsiteY608" fmla="*/ 2502099 h 2679701"/>
              <a:gd name="connsiteX609" fmla="*/ 780383 w 2935288"/>
              <a:gd name="connsiteY609" fmla="*/ 2456946 h 2679701"/>
              <a:gd name="connsiteX610" fmla="*/ 774362 w 2935288"/>
              <a:gd name="connsiteY610" fmla="*/ 2438885 h 2679701"/>
              <a:gd name="connsiteX611" fmla="*/ 656944 w 2935288"/>
              <a:gd name="connsiteY611" fmla="*/ 2532201 h 2679701"/>
              <a:gd name="connsiteX612" fmla="*/ 602751 w 2935288"/>
              <a:gd name="connsiteY612" fmla="*/ 2556283 h 2679701"/>
              <a:gd name="connsiteX613" fmla="*/ 599740 w 2935288"/>
              <a:gd name="connsiteY613" fmla="*/ 2559293 h 2679701"/>
              <a:gd name="connsiteX614" fmla="*/ 587697 w 2935288"/>
              <a:gd name="connsiteY614" fmla="*/ 2559293 h 2679701"/>
              <a:gd name="connsiteX615" fmla="*/ 575655 w 2935288"/>
              <a:gd name="connsiteY615" fmla="*/ 2568324 h 2679701"/>
              <a:gd name="connsiteX616" fmla="*/ 578665 w 2935288"/>
              <a:gd name="connsiteY616" fmla="*/ 2562303 h 2679701"/>
              <a:gd name="connsiteX617" fmla="*/ 566622 w 2935288"/>
              <a:gd name="connsiteY617" fmla="*/ 2571334 h 2679701"/>
              <a:gd name="connsiteX618" fmla="*/ 575655 w 2935288"/>
              <a:gd name="connsiteY618" fmla="*/ 2550262 h 2679701"/>
              <a:gd name="connsiteX619" fmla="*/ 593719 w 2935288"/>
              <a:gd name="connsiteY619" fmla="*/ 2547252 h 2679701"/>
              <a:gd name="connsiteX620" fmla="*/ 599740 w 2935288"/>
              <a:gd name="connsiteY620" fmla="*/ 2532201 h 2679701"/>
              <a:gd name="connsiteX621" fmla="*/ 581676 w 2935288"/>
              <a:gd name="connsiteY621" fmla="*/ 2544242 h 2679701"/>
              <a:gd name="connsiteX622" fmla="*/ 575655 w 2935288"/>
              <a:gd name="connsiteY622" fmla="*/ 2550262 h 2679701"/>
              <a:gd name="connsiteX623" fmla="*/ 569633 w 2935288"/>
              <a:gd name="connsiteY623" fmla="*/ 2550262 h 2679701"/>
              <a:gd name="connsiteX624" fmla="*/ 575655 w 2935288"/>
              <a:gd name="connsiteY624" fmla="*/ 2547252 h 2679701"/>
              <a:gd name="connsiteX625" fmla="*/ 572644 w 2935288"/>
              <a:gd name="connsiteY625" fmla="*/ 2547252 h 2679701"/>
              <a:gd name="connsiteX626" fmla="*/ 566622 w 2935288"/>
              <a:gd name="connsiteY626" fmla="*/ 2550262 h 2679701"/>
              <a:gd name="connsiteX627" fmla="*/ 569633 w 2935288"/>
              <a:gd name="connsiteY627" fmla="*/ 2550262 h 2679701"/>
              <a:gd name="connsiteX628" fmla="*/ 548558 w 2935288"/>
              <a:gd name="connsiteY628" fmla="*/ 2583375 h 2679701"/>
              <a:gd name="connsiteX629" fmla="*/ 515440 w 2935288"/>
              <a:gd name="connsiteY629" fmla="*/ 2595415 h 2679701"/>
              <a:gd name="connsiteX630" fmla="*/ 446194 w 2935288"/>
              <a:gd name="connsiteY630" fmla="*/ 2643579 h 2679701"/>
              <a:gd name="connsiteX631" fmla="*/ 443183 w 2935288"/>
              <a:gd name="connsiteY631" fmla="*/ 2637558 h 2679701"/>
              <a:gd name="connsiteX632" fmla="*/ 352862 w 2935288"/>
              <a:gd name="connsiteY632" fmla="*/ 2676691 h 2679701"/>
              <a:gd name="connsiteX633" fmla="*/ 349851 w 2935288"/>
              <a:gd name="connsiteY633" fmla="*/ 2679701 h 2679701"/>
              <a:gd name="connsiteX634" fmla="*/ 331787 w 2935288"/>
              <a:gd name="connsiteY634" fmla="*/ 2649599 h 2679701"/>
              <a:gd name="connsiteX635" fmla="*/ 349851 w 2935288"/>
              <a:gd name="connsiteY635" fmla="*/ 2628528 h 2679701"/>
              <a:gd name="connsiteX636" fmla="*/ 352862 w 2935288"/>
              <a:gd name="connsiteY636" fmla="*/ 2631538 h 2679701"/>
              <a:gd name="connsiteX637" fmla="*/ 367916 w 2935288"/>
              <a:gd name="connsiteY637" fmla="*/ 2613477 h 2679701"/>
              <a:gd name="connsiteX638" fmla="*/ 373937 w 2935288"/>
              <a:gd name="connsiteY638" fmla="*/ 2616487 h 2679701"/>
              <a:gd name="connsiteX639" fmla="*/ 419098 w 2935288"/>
              <a:gd name="connsiteY639" fmla="*/ 2583375 h 2679701"/>
              <a:gd name="connsiteX640" fmla="*/ 458237 w 2935288"/>
              <a:gd name="connsiteY640" fmla="*/ 2556283 h 2679701"/>
              <a:gd name="connsiteX641" fmla="*/ 470280 w 2935288"/>
              <a:gd name="connsiteY641" fmla="*/ 2535211 h 2679701"/>
              <a:gd name="connsiteX642" fmla="*/ 506408 w 2935288"/>
              <a:gd name="connsiteY642" fmla="*/ 2520160 h 2679701"/>
              <a:gd name="connsiteX643" fmla="*/ 530494 w 2935288"/>
              <a:gd name="connsiteY643" fmla="*/ 2493069 h 2679701"/>
              <a:gd name="connsiteX644" fmla="*/ 533505 w 2935288"/>
              <a:gd name="connsiteY644" fmla="*/ 2499089 h 2679701"/>
              <a:gd name="connsiteX645" fmla="*/ 569633 w 2935288"/>
              <a:gd name="connsiteY645" fmla="*/ 2478018 h 2679701"/>
              <a:gd name="connsiteX646" fmla="*/ 599740 w 2935288"/>
              <a:gd name="connsiteY646" fmla="*/ 2453936 h 2679701"/>
              <a:gd name="connsiteX647" fmla="*/ 563612 w 2935288"/>
              <a:gd name="connsiteY647" fmla="*/ 2456946 h 2679701"/>
              <a:gd name="connsiteX648" fmla="*/ 629847 w 2935288"/>
              <a:gd name="connsiteY648" fmla="*/ 2420824 h 2679701"/>
              <a:gd name="connsiteX649" fmla="*/ 608772 w 2935288"/>
              <a:gd name="connsiteY649" fmla="*/ 2441895 h 2679701"/>
              <a:gd name="connsiteX650" fmla="*/ 681030 w 2935288"/>
              <a:gd name="connsiteY650" fmla="*/ 2390722 h 2679701"/>
              <a:gd name="connsiteX651" fmla="*/ 656944 w 2935288"/>
              <a:gd name="connsiteY651" fmla="*/ 2417814 h 2679701"/>
              <a:gd name="connsiteX652" fmla="*/ 681030 w 2935288"/>
              <a:gd name="connsiteY652" fmla="*/ 2396742 h 2679701"/>
              <a:gd name="connsiteX653" fmla="*/ 681030 w 2935288"/>
              <a:gd name="connsiteY653" fmla="*/ 2402763 h 2679701"/>
              <a:gd name="connsiteX654" fmla="*/ 702105 w 2935288"/>
              <a:gd name="connsiteY654" fmla="*/ 2372661 h 2679701"/>
              <a:gd name="connsiteX655" fmla="*/ 741244 w 2935288"/>
              <a:gd name="connsiteY655" fmla="*/ 2339548 h 2679701"/>
              <a:gd name="connsiteX656" fmla="*/ 744254 w 2935288"/>
              <a:gd name="connsiteY656" fmla="*/ 2342559 h 2679701"/>
              <a:gd name="connsiteX657" fmla="*/ 771351 w 2935288"/>
              <a:gd name="connsiteY657" fmla="*/ 2315467 h 2679701"/>
              <a:gd name="connsiteX658" fmla="*/ 771551 w 2935288"/>
              <a:gd name="connsiteY658" fmla="*/ 2316132 h 2679701"/>
              <a:gd name="connsiteX659" fmla="*/ 772480 w 2935288"/>
              <a:gd name="connsiteY659" fmla="*/ 2319230 h 2679701"/>
              <a:gd name="connsiteX660" fmla="*/ 789415 w 2935288"/>
              <a:gd name="connsiteY660" fmla="*/ 2309446 h 2679701"/>
              <a:gd name="connsiteX661" fmla="*/ 823709 w 2935288"/>
              <a:gd name="connsiteY661" fmla="*/ 2266269 h 2679701"/>
              <a:gd name="connsiteX662" fmla="*/ 832132 w 2935288"/>
              <a:gd name="connsiteY662" fmla="*/ 2260779 h 2679701"/>
              <a:gd name="connsiteX663" fmla="*/ 831565 w 2935288"/>
              <a:gd name="connsiteY663" fmla="*/ 2261283 h 2679701"/>
              <a:gd name="connsiteX664" fmla="*/ 849629 w 2935288"/>
              <a:gd name="connsiteY664" fmla="*/ 2252253 h 2679701"/>
              <a:gd name="connsiteX665" fmla="*/ 924897 w 2935288"/>
              <a:gd name="connsiteY665" fmla="*/ 2164957 h 2679701"/>
              <a:gd name="connsiteX666" fmla="*/ 906833 w 2935288"/>
              <a:gd name="connsiteY666" fmla="*/ 2195059 h 2679701"/>
              <a:gd name="connsiteX667" fmla="*/ 933929 w 2935288"/>
              <a:gd name="connsiteY667" fmla="*/ 2180008 h 2679701"/>
              <a:gd name="connsiteX668" fmla="*/ 906833 w 2935288"/>
              <a:gd name="connsiteY668" fmla="*/ 2201079 h 2679701"/>
              <a:gd name="connsiteX669" fmla="*/ 976079 w 2935288"/>
              <a:gd name="connsiteY669" fmla="*/ 2137865 h 2679701"/>
              <a:gd name="connsiteX670" fmla="*/ 1006186 w 2935288"/>
              <a:gd name="connsiteY670" fmla="*/ 2125824 h 2679701"/>
              <a:gd name="connsiteX671" fmla="*/ 1015219 w 2935288"/>
              <a:gd name="connsiteY671" fmla="*/ 2098732 h 2679701"/>
              <a:gd name="connsiteX672" fmla="*/ 1039304 w 2935288"/>
              <a:gd name="connsiteY672" fmla="*/ 2089702 h 2679701"/>
              <a:gd name="connsiteX673" fmla="*/ 1126615 w 2935288"/>
              <a:gd name="connsiteY673" fmla="*/ 2014447 h 2679701"/>
              <a:gd name="connsiteX674" fmla="*/ 1135647 w 2935288"/>
              <a:gd name="connsiteY674" fmla="*/ 2002406 h 2679701"/>
              <a:gd name="connsiteX675" fmla="*/ 1216936 w 2935288"/>
              <a:gd name="connsiteY675" fmla="*/ 1924141 h 2679701"/>
              <a:gd name="connsiteX676" fmla="*/ 1238011 w 2935288"/>
              <a:gd name="connsiteY676" fmla="*/ 1915110 h 2679701"/>
              <a:gd name="connsiteX677" fmla="*/ 1277150 w 2935288"/>
              <a:gd name="connsiteY677" fmla="*/ 1875978 h 2679701"/>
              <a:gd name="connsiteX678" fmla="*/ 1265108 w 2935288"/>
              <a:gd name="connsiteY678" fmla="*/ 1903069 h 2679701"/>
              <a:gd name="connsiteX679" fmla="*/ 1289193 w 2935288"/>
              <a:gd name="connsiteY679" fmla="*/ 1875978 h 2679701"/>
              <a:gd name="connsiteX680" fmla="*/ 1289193 w 2935288"/>
              <a:gd name="connsiteY680" fmla="*/ 1881998 h 2679701"/>
              <a:gd name="connsiteX681" fmla="*/ 1325322 w 2935288"/>
              <a:gd name="connsiteY681" fmla="*/ 1839855 h 2679701"/>
              <a:gd name="connsiteX682" fmla="*/ 1319906 w 2935288"/>
              <a:gd name="connsiteY682" fmla="*/ 1842901 h 2679701"/>
              <a:gd name="connsiteX683" fmla="*/ 1336612 w 2935288"/>
              <a:gd name="connsiteY683" fmla="*/ 1827814 h 2679701"/>
              <a:gd name="connsiteX684" fmla="*/ 1364461 w 2935288"/>
              <a:gd name="connsiteY684" fmla="*/ 1806743 h 2679701"/>
              <a:gd name="connsiteX685" fmla="*/ 1358440 w 2935288"/>
              <a:gd name="connsiteY685" fmla="*/ 1815773 h 2679701"/>
              <a:gd name="connsiteX686" fmla="*/ 1334354 w 2935288"/>
              <a:gd name="connsiteY686" fmla="*/ 1842865 h 2679701"/>
              <a:gd name="connsiteX687" fmla="*/ 1358440 w 2935288"/>
              <a:gd name="connsiteY687" fmla="*/ 1827814 h 2679701"/>
              <a:gd name="connsiteX688" fmla="*/ 1376504 w 2935288"/>
              <a:gd name="connsiteY688" fmla="*/ 1797712 h 2679701"/>
              <a:gd name="connsiteX689" fmla="*/ 1427686 w 2935288"/>
              <a:gd name="connsiteY689" fmla="*/ 1746539 h 2679701"/>
              <a:gd name="connsiteX690" fmla="*/ 1427686 w 2935288"/>
              <a:gd name="connsiteY690" fmla="*/ 1755569 h 2679701"/>
              <a:gd name="connsiteX691" fmla="*/ 1448761 w 2935288"/>
              <a:gd name="connsiteY691" fmla="*/ 1734498 h 2679701"/>
              <a:gd name="connsiteX692" fmla="*/ 1436718 w 2935288"/>
              <a:gd name="connsiteY692" fmla="*/ 1758580 h 2679701"/>
              <a:gd name="connsiteX693" fmla="*/ 1487900 w 2935288"/>
              <a:gd name="connsiteY693" fmla="*/ 1701386 h 2679701"/>
              <a:gd name="connsiteX694" fmla="*/ 1490911 w 2935288"/>
              <a:gd name="connsiteY694" fmla="*/ 1707406 h 2679701"/>
              <a:gd name="connsiteX695" fmla="*/ 1524029 w 2935288"/>
              <a:gd name="connsiteY695" fmla="*/ 1668274 h 2679701"/>
              <a:gd name="connsiteX696" fmla="*/ 1530050 w 2935288"/>
              <a:gd name="connsiteY696" fmla="*/ 1650212 h 2679701"/>
              <a:gd name="connsiteX697" fmla="*/ 1569190 w 2935288"/>
              <a:gd name="connsiteY697" fmla="*/ 1626131 h 2679701"/>
              <a:gd name="connsiteX698" fmla="*/ 1551125 w 2935288"/>
              <a:gd name="connsiteY698" fmla="*/ 1635161 h 2679701"/>
              <a:gd name="connsiteX699" fmla="*/ 1647468 w 2935288"/>
              <a:gd name="connsiteY699" fmla="*/ 1562917 h 2679701"/>
              <a:gd name="connsiteX700" fmla="*/ 1638436 w 2935288"/>
              <a:gd name="connsiteY700" fmla="*/ 1560659 h 2679701"/>
              <a:gd name="connsiteX701" fmla="*/ 1633309 w 2935288"/>
              <a:gd name="connsiteY701" fmla="*/ 1562008 h 2679701"/>
              <a:gd name="connsiteX702" fmla="*/ 1644458 w 2935288"/>
              <a:gd name="connsiteY702" fmla="*/ 1552381 h 2679701"/>
              <a:gd name="connsiteX703" fmla="*/ 1677575 w 2935288"/>
              <a:gd name="connsiteY703" fmla="*/ 1523784 h 2679701"/>
              <a:gd name="connsiteX704" fmla="*/ 1668543 w 2935288"/>
              <a:gd name="connsiteY704" fmla="*/ 1541845 h 2679701"/>
              <a:gd name="connsiteX705" fmla="*/ 1686607 w 2935288"/>
              <a:gd name="connsiteY705" fmla="*/ 1520774 h 2679701"/>
              <a:gd name="connsiteX706" fmla="*/ 1689618 w 2935288"/>
              <a:gd name="connsiteY706" fmla="*/ 1526794 h 2679701"/>
              <a:gd name="connsiteX707" fmla="*/ 1749832 w 2935288"/>
              <a:gd name="connsiteY707" fmla="*/ 1457560 h 2679701"/>
              <a:gd name="connsiteX708" fmla="*/ 1782950 w 2935288"/>
              <a:gd name="connsiteY708" fmla="*/ 1430468 h 2679701"/>
              <a:gd name="connsiteX709" fmla="*/ 1722736 w 2935288"/>
              <a:gd name="connsiteY709" fmla="*/ 1499702 h 2679701"/>
              <a:gd name="connsiteX710" fmla="*/ 1752843 w 2935288"/>
              <a:gd name="connsiteY710" fmla="*/ 1472611 h 2679701"/>
              <a:gd name="connsiteX711" fmla="*/ 1737789 w 2935288"/>
              <a:gd name="connsiteY711" fmla="*/ 1496692 h 2679701"/>
              <a:gd name="connsiteX712" fmla="*/ 1807036 w 2935288"/>
              <a:gd name="connsiteY712" fmla="*/ 1421437 h 2679701"/>
              <a:gd name="connsiteX713" fmla="*/ 1770907 w 2935288"/>
              <a:gd name="connsiteY713" fmla="*/ 1457560 h 2679701"/>
              <a:gd name="connsiteX714" fmla="*/ 1791982 w 2935288"/>
              <a:gd name="connsiteY714" fmla="*/ 1424447 h 2679701"/>
              <a:gd name="connsiteX715" fmla="*/ 1840154 w 2935288"/>
              <a:gd name="connsiteY715" fmla="*/ 1382305 h 2679701"/>
              <a:gd name="connsiteX716" fmla="*/ 1834132 w 2935288"/>
              <a:gd name="connsiteY716" fmla="*/ 1391335 h 2679701"/>
              <a:gd name="connsiteX717" fmla="*/ 1912411 w 2935288"/>
              <a:gd name="connsiteY717" fmla="*/ 1340162 h 2679701"/>
              <a:gd name="connsiteX718" fmla="*/ 1939507 w 2935288"/>
              <a:gd name="connsiteY718" fmla="*/ 1301029 h 2679701"/>
              <a:gd name="connsiteX719" fmla="*/ 1903378 w 2935288"/>
              <a:gd name="connsiteY719" fmla="*/ 1322100 h 2679701"/>
              <a:gd name="connsiteX720" fmla="*/ 2002732 w 2935288"/>
              <a:gd name="connsiteY720" fmla="*/ 1234805 h 2679701"/>
              <a:gd name="connsiteX721" fmla="*/ 2005743 w 2935288"/>
              <a:gd name="connsiteY721" fmla="*/ 1249856 h 2679701"/>
              <a:gd name="connsiteX722" fmla="*/ 2035850 w 2935288"/>
              <a:gd name="connsiteY722" fmla="*/ 1210723 h 2679701"/>
              <a:gd name="connsiteX723" fmla="*/ 2044882 w 2935288"/>
              <a:gd name="connsiteY723" fmla="*/ 1207713 h 2679701"/>
              <a:gd name="connsiteX724" fmla="*/ 2090043 w 2935288"/>
              <a:gd name="connsiteY724" fmla="*/ 1147509 h 2679701"/>
              <a:gd name="connsiteX725" fmla="*/ 2102085 w 2935288"/>
              <a:gd name="connsiteY725" fmla="*/ 1147509 h 2679701"/>
              <a:gd name="connsiteX726" fmla="*/ 2135203 w 2935288"/>
              <a:gd name="connsiteY726" fmla="*/ 1111386 h 2679701"/>
              <a:gd name="connsiteX727" fmla="*/ 2135203 w 2935288"/>
              <a:gd name="connsiteY727" fmla="*/ 1114397 h 2679701"/>
              <a:gd name="connsiteX728" fmla="*/ 2216492 w 2935288"/>
              <a:gd name="connsiteY728" fmla="*/ 1039142 h 2679701"/>
              <a:gd name="connsiteX729" fmla="*/ 2210471 w 2935288"/>
              <a:gd name="connsiteY729" fmla="*/ 1039142 h 2679701"/>
              <a:gd name="connsiteX730" fmla="*/ 2299663 w 2935288"/>
              <a:gd name="connsiteY730" fmla="*/ 949964 h 2679701"/>
              <a:gd name="connsiteX731" fmla="*/ 2373055 w 2935288"/>
              <a:gd name="connsiteY731" fmla="*/ 876585 h 2679701"/>
              <a:gd name="connsiteX732" fmla="*/ 2373050 w 2935288"/>
              <a:gd name="connsiteY732" fmla="*/ 876591 h 2679701"/>
              <a:gd name="connsiteX733" fmla="*/ 2391114 w 2935288"/>
              <a:gd name="connsiteY733" fmla="*/ 858529 h 2679701"/>
              <a:gd name="connsiteX734" fmla="*/ 2373055 w 2935288"/>
              <a:gd name="connsiteY734" fmla="*/ 876585 h 2679701"/>
              <a:gd name="connsiteX735" fmla="*/ 2382788 w 2935288"/>
              <a:gd name="connsiteY735" fmla="*/ 866431 h 2679701"/>
              <a:gd name="connsiteX736" fmla="*/ 2427242 w 2935288"/>
              <a:gd name="connsiteY736" fmla="*/ 822407 h 2679701"/>
              <a:gd name="connsiteX737" fmla="*/ 2415200 w 2935288"/>
              <a:gd name="connsiteY737" fmla="*/ 837458 h 2679701"/>
              <a:gd name="connsiteX738" fmla="*/ 2442296 w 2935288"/>
              <a:gd name="connsiteY738" fmla="*/ 822407 h 2679701"/>
              <a:gd name="connsiteX739" fmla="*/ 2445306 w 2935288"/>
              <a:gd name="connsiteY739" fmla="*/ 813376 h 2679701"/>
              <a:gd name="connsiteX740" fmla="*/ 2451328 w 2935288"/>
              <a:gd name="connsiteY740" fmla="*/ 810366 h 2679701"/>
              <a:gd name="connsiteX741" fmla="*/ 2463371 w 2935288"/>
              <a:gd name="connsiteY741" fmla="*/ 792305 h 2679701"/>
              <a:gd name="connsiteX742" fmla="*/ 2583799 w 2935288"/>
              <a:gd name="connsiteY742" fmla="*/ 695979 h 2679701"/>
              <a:gd name="connsiteX743" fmla="*/ 2550682 w 2935288"/>
              <a:gd name="connsiteY743" fmla="*/ 711030 h 2679701"/>
              <a:gd name="connsiteX744" fmla="*/ 2577778 w 2935288"/>
              <a:gd name="connsiteY744" fmla="*/ 692968 h 2679701"/>
              <a:gd name="connsiteX745" fmla="*/ 2568746 w 2935288"/>
              <a:gd name="connsiteY745" fmla="*/ 692968 h 2679701"/>
              <a:gd name="connsiteX746" fmla="*/ 2719281 w 2935288"/>
              <a:gd name="connsiteY746" fmla="*/ 557509 h 2679701"/>
              <a:gd name="connsiteX747" fmla="*/ 2716270 w 2935288"/>
              <a:gd name="connsiteY747" fmla="*/ 560520 h 2679701"/>
              <a:gd name="connsiteX748" fmla="*/ 2755410 w 2935288"/>
              <a:gd name="connsiteY748" fmla="*/ 518377 h 2679701"/>
              <a:gd name="connsiteX749" fmla="*/ 2758420 w 2935288"/>
              <a:gd name="connsiteY749" fmla="*/ 527407 h 2679701"/>
              <a:gd name="connsiteX750" fmla="*/ 2851752 w 2935288"/>
              <a:gd name="connsiteY750" fmla="*/ 437101 h 2679701"/>
              <a:gd name="connsiteX751" fmla="*/ 2875838 w 2935288"/>
              <a:gd name="connsiteY751" fmla="*/ 431081 h 2679701"/>
              <a:gd name="connsiteX752" fmla="*/ 2921000 w 2935288"/>
              <a:gd name="connsiteY752" fmla="*/ 388938 h 2679701"/>
              <a:gd name="connsiteX753" fmla="*/ 2887662 w 2935288"/>
              <a:gd name="connsiteY753" fmla="*/ 376238 h 2679701"/>
              <a:gd name="connsiteX754" fmla="*/ 2890836 w 2935288"/>
              <a:gd name="connsiteY754" fmla="*/ 384970 h 2679701"/>
              <a:gd name="connsiteX755" fmla="*/ 2887662 w 2935288"/>
              <a:gd name="connsiteY755" fmla="*/ 376238 h 2679701"/>
              <a:gd name="connsiteX756" fmla="*/ 2324099 w 2935288"/>
              <a:gd name="connsiteY756" fmla="*/ 141288 h 2679701"/>
              <a:gd name="connsiteX757" fmla="*/ 2306637 w 2935288"/>
              <a:gd name="connsiteY757" fmla="*/ 150813 h 2679701"/>
              <a:gd name="connsiteX758" fmla="*/ 2312987 w 2935288"/>
              <a:gd name="connsiteY758" fmla="*/ 144463 h 2679701"/>
              <a:gd name="connsiteX759" fmla="*/ 2347912 w 2935288"/>
              <a:gd name="connsiteY759" fmla="*/ 117475 h 2679701"/>
              <a:gd name="connsiteX760" fmla="*/ 2342356 w 2935288"/>
              <a:gd name="connsiteY760" fmla="*/ 130175 h 2679701"/>
              <a:gd name="connsiteX761" fmla="*/ 2336800 w 2935288"/>
              <a:gd name="connsiteY761" fmla="*/ 123825 h 2679701"/>
              <a:gd name="connsiteX762" fmla="*/ 2347912 w 2935288"/>
              <a:gd name="connsiteY762" fmla="*/ 117475 h 2679701"/>
              <a:gd name="connsiteX763" fmla="*/ 2339974 w 2935288"/>
              <a:gd name="connsiteY763" fmla="*/ 100013 h 2679701"/>
              <a:gd name="connsiteX764" fmla="*/ 2312874 w 2935288"/>
              <a:gd name="connsiteY764" fmla="*/ 133111 h 2679701"/>
              <a:gd name="connsiteX765" fmla="*/ 2324919 w 2935288"/>
              <a:gd name="connsiteY765" fmla="*/ 124084 h 2679701"/>
              <a:gd name="connsiteX766" fmla="*/ 2306852 w 2935288"/>
              <a:gd name="connsiteY766" fmla="*/ 139129 h 2679701"/>
              <a:gd name="connsiteX767" fmla="*/ 1807016 w 2935288"/>
              <a:gd name="connsiteY767" fmla="*/ 656664 h 2679701"/>
              <a:gd name="connsiteX768" fmla="*/ 1804005 w 2935288"/>
              <a:gd name="connsiteY768" fmla="*/ 662682 h 2679701"/>
              <a:gd name="connsiteX769" fmla="*/ 1800994 w 2935288"/>
              <a:gd name="connsiteY769" fmla="*/ 662682 h 2679701"/>
              <a:gd name="connsiteX770" fmla="*/ 1776906 w 2935288"/>
              <a:gd name="connsiteY770" fmla="*/ 686753 h 2679701"/>
              <a:gd name="connsiteX771" fmla="*/ 1746795 w 2935288"/>
              <a:gd name="connsiteY771" fmla="*/ 713833 h 2679701"/>
              <a:gd name="connsiteX772" fmla="*/ 1743784 w 2935288"/>
              <a:gd name="connsiteY772" fmla="*/ 719851 h 2679701"/>
              <a:gd name="connsiteX773" fmla="*/ 1740773 w 2935288"/>
              <a:gd name="connsiteY773" fmla="*/ 716842 h 2679701"/>
              <a:gd name="connsiteX774" fmla="*/ 1737762 w 2935288"/>
              <a:gd name="connsiteY774" fmla="*/ 722860 h 2679701"/>
              <a:gd name="connsiteX775" fmla="*/ 1725718 w 2935288"/>
              <a:gd name="connsiteY775" fmla="*/ 734896 h 2679701"/>
              <a:gd name="connsiteX776" fmla="*/ 1722706 w 2935288"/>
              <a:gd name="connsiteY776" fmla="*/ 734896 h 2679701"/>
              <a:gd name="connsiteX777" fmla="*/ 1662485 w 2935288"/>
              <a:gd name="connsiteY777" fmla="*/ 789056 h 2679701"/>
              <a:gd name="connsiteX778" fmla="*/ 1668507 w 2935288"/>
              <a:gd name="connsiteY778" fmla="*/ 786048 h 2679701"/>
              <a:gd name="connsiteX779" fmla="*/ 1656463 w 2935288"/>
              <a:gd name="connsiteY779" fmla="*/ 798083 h 2679701"/>
              <a:gd name="connsiteX780" fmla="*/ 1593231 w 2935288"/>
              <a:gd name="connsiteY780" fmla="*/ 852244 h 2679701"/>
              <a:gd name="connsiteX781" fmla="*/ 1584198 w 2935288"/>
              <a:gd name="connsiteY781" fmla="*/ 867288 h 2679701"/>
              <a:gd name="connsiteX782" fmla="*/ 1469777 w 2935288"/>
              <a:gd name="connsiteY782" fmla="*/ 960565 h 2679701"/>
              <a:gd name="connsiteX783" fmla="*/ 1361379 w 2935288"/>
              <a:gd name="connsiteY783" fmla="*/ 1056851 h 2679701"/>
              <a:gd name="connsiteX784" fmla="*/ 1358368 w 2935288"/>
              <a:gd name="connsiteY784" fmla="*/ 1068886 h 2679701"/>
              <a:gd name="connsiteX785" fmla="*/ 1406545 w 2935288"/>
              <a:gd name="connsiteY785" fmla="*/ 1029770 h 2679701"/>
              <a:gd name="connsiteX786" fmla="*/ 1373423 w 2935288"/>
              <a:gd name="connsiteY786" fmla="*/ 1068886 h 2679701"/>
              <a:gd name="connsiteX787" fmla="*/ 1373423 w 2935288"/>
              <a:gd name="connsiteY787" fmla="*/ 1056851 h 2679701"/>
              <a:gd name="connsiteX788" fmla="*/ 1358368 w 2935288"/>
              <a:gd name="connsiteY788" fmla="*/ 1074904 h 2679701"/>
              <a:gd name="connsiteX789" fmla="*/ 1340302 w 2935288"/>
              <a:gd name="connsiteY789" fmla="*/ 1080922 h 2679701"/>
              <a:gd name="connsiteX790" fmla="*/ 1249970 w 2935288"/>
              <a:gd name="connsiteY790" fmla="*/ 1147118 h 2679701"/>
              <a:gd name="connsiteX791" fmla="*/ 1249970 w 2935288"/>
              <a:gd name="connsiteY791" fmla="*/ 1150127 h 2679701"/>
              <a:gd name="connsiteX792" fmla="*/ 1225881 w 2935288"/>
              <a:gd name="connsiteY792" fmla="*/ 1168181 h 2679701"/>
              <a:gd name="connsiteX793" fmla="*/ 1219859 w 2935288"/>
              <a:gd name="connsiteY793" fmla="*/ 1192252 h 2679701"/>
              <a:gd name="connsiteX794" fmla="*/ 1180715 w 2935288"/>
              <a:gd name="connsiteY794" fmla="*/ 1222341 h 2679701"/>
              <a:gd name="connsiteX795" fmla="*/ 1174693 w 2935288"/>
              <a:gd name="connsiteY795" fmla="*/ 1234377 h 2679701"/>
              <a:gd name="connsiteX796" fmla="*/ 1156627 w 2935288"/>
              <a:gd name="connsiteY796" fmla="*/ 1243404 h 2679701"/>
              <a:gd name="connsiteX797" fmla="*/ 1150605 w 2935288"/>
              <a:gd name="connsiteY797" fmla="*/ 1255440 h 2679701"/>
              <a:gd name="connsiteX798" fmla="*/ 1150605 w 2935288"/>
              <a:gd name="connsiteY798" fmla="*/ 1231368 h 2679701"/>
              <a:gd name="connsiteX799" fmla="*/ 1123505 w 2935288"/>
              <a:gd name="connsiteY799" fmla="*/ 1252431 h 2679701"/>
              <a:gd name="connsiteX800" fmla="*/ 1117483 w 2935288"/>
              <a:gd name="connsiteY800" fmla="*/ 1258449 h 2679701"/>
              <a:gd name="connsiteX801" fmla="*/ 1117483 w 2935288"/>
              <a:gd name="connsiteY801" fmla="*/ 1255440 h 2679701"/>
              <a:gd name="connsiteX802" fmla="*/ 1090384 w 2935288"/>
              <a:gd name="connsiteY802" fmla="*/ 1276502 h 2679701"/>
              <a:gd name="connsiteX803" fmla="*/ 1120494 w 2935288"/>
              <a:gd name="connsiteY803" fmla="*/ 1288538 h 2679701"/>
              <a:gd name="connsiteX804" fmla="*/ 1093395 w 2935288"/>
              <a:gd name="connsiteY804" fmla="*/ 1303582 h 2679701"/>
              <a:gd name="connsiteX805" fmla="*/ 1042206 w 2935288"/>
              <a:gd name="connsiteY805" fmla="*/ 1348716 h 2679701"/>
              <a:gd name="connsiteX806" fmla="*/ 1051240 w 2935288"/>
              <a:gd name="connsiteY806" fmla="*/ 1333672 h 2679701"/>
              <a:gd name="connsiteX807" fmla="*/ 1018118 w 2935288"/>
              <a:gd name="connsiteY807" fmla="*/ 1363761 h 2679701"/>
              <a:gd name="connsiteX808" fmla="*/ 1015107 w 2935288"/>
              <a:gd name="connsiteY808" fmla="*/ 1345707 h 2679701"/>
              <a:gd name="connsiteX809" fmla="*/ 963919 w 2935288"/>
              <a:gd name="connsiteY809" fmla="*/ 1414913 h 2679701"/>
              <a:gd name="connsiteX810" fmla="*/ 1009085 w 2935288"/>
              <a:gd name="connsiteY810" fmla="*/ 1366770 h 2679701"/>
              <a:gd name="connsiteX811" fmla="*/ 984996 w 2935288"/>
              <a:gd name="connsiteY811" fmla="*/ 1405886 h 2679701"/>
              <a:gd name="connsiteX812" fmla="*/ 933808 w 2935288"/>
              <a:gd name="connsiteY812" fmla="*/ 1441993 h 2679701"/>
              <a:gd name="connsiteX813" fmla="*/ 948864 w 2935288"/>
              <a:gd name="connsiteY813" fmla="*/ 1423939 h 2679701"/>
              <a:gd name="connsiteX814" fmla="*/ 921764 w 2935288"/>
              <a:gd name="connsiteY814" fmla="*/ 1438984 h 2679701"/>
              <a:gd name="connsiteX815" fmla="*/ 957897 w 2935288"/>
              <a:gd name="connsiteY815" fmla="*/ 1381814 h 2679701"/>
              <a:gd name="connsiteX816" fmla="*/ 915742 w 2935288"/>
              <a:gd name="connsiteY816" fmla="*/ 1411904 h 2679701"/>
              <a:gd name="connsiteX817" fmla="*/ 900687 w 2935288"/>
              <a:gd name="connsiteY817" fmla="*/ 1451020 h 2679701"/>
              <a:gd name="connsiteX818" fmla="*/ 882620 w 2935288"/>
              <a:gd name="connsiteY818" fmla="*/ 1441993 h 2679701"/>
              <a:gd name="connsiteX819" fmla="*/ 819388 w 2935288"/>
              <a:gd name="connsiteY819" fmla="*/ 1514207 h 2679701"/>
              <a:gd name="connsiteX820" fmla="*/ 834443 w 2935288"/>
              <a:gd name="connsiteY820" fmla="*/ 1505180 h 2679701"/>
              <a:gd name="connsiteX821" fmla="*/ 798311 w 2935288"/>
              <a:gd name="connsiteY821" fmla="*/ 1535269 h 2679701"/>
              <a:gd name="connsiteX822" fmla="*/ 783255 w 2935288"/>
              <a:gd name="connsiteY822" fmla="*/ 1526243 h 2679701"/>
              <a:gd name="connsiteX823" fmla="*/ 759167 w 2935288"/>
              <a:gd name="connsiteY823" fmla="*/ 1562350 h 2679701"/>
              <a:gd name="connsiteX824" fmla="*/ 753145 w 2935288"/>
              <a:gd name="connsiteY824" fmla="*/ 1547305 h 2679701"/>
              <a:gd name="connsiteX825" fmla="*/ 747122 w 2935288"/>
              <a:gd name="connsiteY825" fmla="*/ 1571377 h 2679701"/>
              <a:gd name="connsiteX826" fmla="*/ 698946 w 2935288"/>
              <a:gd name="connsiteY826" fmla="*/ 1589430 h 2679701"/>
              <a:gd name="connsiteX827" fmla="*/ 714001 w 2935288"/>
              <a:gd name="connsiteY827" fmla="*/ 1595448 h 2679701"/>
              <a:gd name="connsiteX828" fmla="*/ 677868 w 2935288"/>
              <a:gd name="connsiteY828" fmla="*/ 1622528 h 2679701"/>
              <a:gd name="connsiteX829" fmla="*/ 677868 w 2935288"/>
              <a:gd name="connsiteY829" fmla="*/ 1592439 h 2679701"/>
              <a:gd name="connsiteX830" fmla="*/ 656791 w 2935288"/>
              <a:gd name="connsiteY830" fmla="*/ 1607484 h 2679701"/>
              <a:gd name="connsiteX831" fmla="*/ 626680 w 2935288"/>
              <a:gd name="connsiteY831" fmla="*/ 1658635 h 2679701"/>
              <a:gd name="connsiteX832" fmla="*/ 626680 w 2935288"/>
              <a:gd name="connsiteY832" fmla="*/ 1640582 h 2679701"/>
              <a:gd name="connsiteX833" fmla="*/ 587536 w 2935288"/>
              <a:gd name="connsiteY833" fmla="*/ 1682707 h 2679701"/>
              <a:gd name="connsiteX834" fmla="*/ 550651 w 2935288"/>
              <a:gd name="connsiteY834" fmla="*/ 1709035 h 2679701"/>
              <a:gd name="connsiteX835" fmla="*/ 523745 w 2935288"/>
              <a:gd name="connsiteY835" fmla="*/ 1727168 h 2679701"/>
              <a:gd name="connsiteX836" fmla="*/ 522469 w 2935288"/>
              <a:gd name="connsiteY836" fmla="*/ 1725631 h 2679701"/>
              <a:gd name="connsiteX837" fmla="*/ 488171 w 2935288"/>
              <a:gd name="connsiteY837" fmla="*/ 1748903 h 2679701"/>
              <a:gd name="connsiteX838" fmla="*/ 497204 w 2935288"/>
              <a:gd name="connsiteY838" fmla="*/ 1739876 h 2679701"/>
              <a:gd name="connsiteX839" fmla="*/ 446016 w 2935288"/>
              <a:gd name="connsiteY839" fmla="*/ 1785010 h 2679701"/>
              <a:gd name="connsiteX840" fmla="*/ 467094 w 2935288"/>
              <a:gd name="connsiteY840" fmla="*/ 1760939 h 2679701"/>
              <a:gd name="connsiteX841" fmla="*/ 421928 w 2935288"/>
              <a:gd name="connsiteY841" fmla="*/ 1806073 h 2679701"/>
              <a:gd name="connsiteX842" fmla="*/ 397839 w 2935288"/>
              <a:gd name="connsiteY842" fmla="*/ 1815099 h 2679701"/>
              <a:gd name="connsiteX843" fmla="*/ 358696 w 2935288"/>
              <a:gd name="connsiteY843" fmla="*/ 1851206 h 2679701"/>
              <a:gd name="connsiteX844" fmla="*/ 346651 w 2935288"/>
              <a:gd name="connsiteY844" fmla="*/ 1851206 h 2679701"/>
              <a:gd name="connsiteX845" fmla="*/ 406873 w 2935288"/>
              <a:gd name="connsiteY845" fmla="*/ 1806073 h 2679701"/>
              <a:gd name="connsiteX846" fmla="*/ 400850 w 2935288"/>
              <a:gd name="connsiteY846" fmla="*/ 1791028 h 2679701"/>
              <a:gd name="connsiteX847" fmla="*/ 310519 w 2935288"/>
              <a:gd name="connsiteY847" fmla="*/ 1884305 h 2679701"/>
              <a:gd name="connsiteX848" fmla="*/ 289441 w 2935288"/>
              <a:gd name="connsiteY848" fmla="*/ 1896340 h 2679701"/>
              <a:gd name="connsiteX849" fmla="*/ 277397 w 2935288"/>
              <a:gd name="connsiteY849" fmla="*/ 1902358 h 2679701"/>
              <a:gd name="connsiteX850" fmla="*/ 271375 w 2935288"/>
              <a:gd name="connsiteY850" fmla="*/ 1905367 h 2679701"/>
              <a:gd name="connsiteX851" fmla="*/ 262342 w 2935288"/>
              <a:gd name="connsiteY851" fmla="*/ 1908376 h 2679701"/>
              <a:gd name="connsiteX852" fmla="*/ 262342 w 2935288"/>
              <a:gd name="connsiteY852" fmla="*/ 1914394 h 2679701"/>
              <a:gd name="connsiteX853" fmla="*/ 250297 w 2935288"/>
              <a:gd name="connsiteY853" fmla="*/ 1911385 h 2679701"/>
              <a:gd name="connsiteX854" fmla="*/ 235242 w 2935288"/>
              <a:gd name="connsiteY854" fmla="*/ 1923421 h 2679701"/>
              <a:gd name="connsiteX855" fmla="*/ 238253 w 2935288"/>
              <a:gd name="connsiteY855" fmla="*/ 1917403 h 2679701"/>
              <a:gd name="connsiteX856" fmla="*/ 226209 w 2935288"/>
              <a:gd name="connsiteY856" fmla="*/ 1929438 h 2679701"/>
              <a:gd name="connsiteX857" fmla="*/ 241264 w 2935288"/>
              <a:gd name="connsiteY857" fmla="*/ 1902358 h 2679701"/>
              <a:gd name="connsiteX858" fmla="*/ 256319 w 2935288"/>
              <a:gd name="connsiteY858" fmla="*/ 1899349 h 2679701"/>
              <a:gd name="connsiteX859" fmla="*/ 262342 w 2935288"/>
              <a:gd name="connsiteY859" fmla="*/ 1884305 h 2679701"/>
              <a:gd name="connsiteX860" fmla="*/ 244275 w 2935288"/>
              <a:gd name="connsiteY860" fmla="*/ 1896340 h 2679701"/>
              <a:gd name="connsiteX861" fmla="*/ 241264 w 2935288"/>
              <a:gd name="connsiteY861" fmla="*/ 1902358 h 2679701"/>
              <a:gd name="connsiteX862" fmla="*/ 238253 w 2935288"/>
              <a:gd name="connsiteY862" fmla="*/ 1902358 h 2679701"/>
              <a:gd name="connsiteX863" fmla="*/ 241264 w 2935288"/>
              <a:gd name="connsiteY863" fmla="*/ 1899349 h 2679701"/>
              <a:gd name="connsiteX864" fmla="*/ 235242 w 2935288"/>
              <a:gd name="connsiteY864" fmla="*/ 1902358 h 2679701"/>
              <a:gd name="connsiteX865" fmla="*/ 238253 w 2935288"/>
              <a:gd name="connsiteY865" fmla="*/ 1902358 h 2679701"/>
              <a:gd name="connsiteX866" fmla="*/ 205131 w 2935288"/>
              <a:gd name="connsiteY866" fmla="*/ 1935456 h 2679701"/>
              <a:gd name="connsiteX867" fmla="*/ 202120 w 2935288"/>
              <a:gd name="connsiteY867" fmla="*/ 1947492 h 2679701"/>
              <a:gd name="connsiteX868" fmla="*/ 172010 w 2935288"/>
              <a:gd name="connsiteY868" fmla="*/ 1959528 h 2679701"/>
              <a:gd name="connsiteX869" fmla="*/ 126844 w 2935288"/>
              <a:gd name="connsiteY869" fmla="*/ 1998644 h 2679701"/>
              <a:gd name="connsiteX870" fmla="*/ 66623 w 2935288"/>
              <a:gd name="connsiteY870" fmla="*/ 2043777 h 2679701"/>
              <a:gd name="connsiteX871" fmla="*/ 84689 w 2935288"/>
              <a:gd name="connsiteY871" fmla="*/ 2022715 h 2679701"/>
              <a:gd name="connsiteX872" fmla="*/ 36512 w 2935288"/>
              <a:gd name="connsiteY872" fmla="*/ 2055813 h 2679701"/>
              <a:gd name="connsiteX873" fmla="*/ 39523 w 2935288"/>
              <a:gd name="connsiteY873" fmla="*/ 2049795 h 2679701"/>
              <a:gd name="connsiteX874" fmla="*/ 42534 w 2935288"/>
              <a:gd name="connsiteY874" fmla="*/ 2043777 h 2679701"/>
              <a:gd name="connsiteX875" fmla="*/ 51567 w 2935288"/>
              <a:gd name="connsiteY875" fmla="*/ 2031742 h 2679701"/>
              <a:gd name="connsiteX876" fmla="*/ 66623 w 2935288"/>
              <a:gd name="connsiteY876" fmla="*/ 2010679 h 2679701"/>
              <a:gd name="connsiteX877" fmla="*/ 72645 w 2935288"/>
              <a:gd name="connsiteY877" fmla="*/ 1998644 h 2679701"/>
              <a:gd name="connsiteX878" fmla="*/ 72645 w 2935288"/>
              <a:gd name="connsiteY878" fmla="*/ 1986608 h 2679701"/>
              <a:gd name="connsiteX879" fmla="*/ 69634 w 2935288"/>
              <a:gd name="connsiteY879" fmla="*/ 1983599 h 2679701"/>
              <a:gd name="connsiteX880" fmla="*/ 75656 w 2935288"/>
              <a:gd name="connsiteY880" fmla="*/ 1974572 h 2679701"/>
              <a:gd name="connsiteX881" fmla="*/ 78667 w 2935288"/>
              <a:gd name="connsiteY881" fmla="*/ 1959528 h 2679701"/>
              <a:gd name="connsiteX882" fmla="*/ 81678 w 2935288"/>
              <a:gd name="connsiteY882" fmla="*/ 1959528 h 2679701"/>
              <a:gd name="connsiteX883" fmla="*/ 93722 w 2935288"/>
              <a:gd name="connsiteY883" fmla="*/ 1944483 h 2679701"/>
              <a:gd name="connsiteX884" fmla="*/ 120822 w 2935288"/>
              <a:gd name="connsiteY884" fmla="*/ 1890322 h 2679701"/>
              <a:gd name="connsiteX885" fmla="*/ 150932 w 2935288"/>
              <a:gd name="connsiteY885" fmla="*/ 1839171 h 2679701"/>
              <a:gd name="connsiteX886" fmla="*/ 153943 w 2935288"/>
              <a:gd name="connsiteY886" fmla="*/ 1824126 h 2679701"/>
              <a:gd name="connsiteX887" fmla="*/ 153943 w 2935288"/>
              <a:gd name="connsiteY887" fmla="*/ 1815099 h 2679701"/>
              <a:gd name="connsiteX888" fmla="*/ 168999 w 2935288"/>
              <a:gd name="connsiteY888" fmla="*/ 1803064 h 2679701"/>
              <a:gd name="connsiteX889" fmla="*/ 178032 w 2935288"/>
              <a:gd name="connsiteY889" fmla="*/ 1794037 h 2679701"/>
              <a:gd name="connsiteX890" fmla="*/ 187065 w 2935288"/>
              <a:gd name="connsiteY890" fmla="*/ 1782001 h 2679701"/>
              <a:gd name="connsiteX891" fmla="*/ 199109 w 2935288"/>
              <a:gd name="connsiteY891" fmla="*/ 1748903 h 2679701"/>
              <a:gd name="connsiteX892" fmla="*/ 205131 w 2935288"/>
              <a:gd name="connsiteY892" fmla="*/ 1754921 h 2679701"/>
              <a:gd name="connsiteX893" fmla="*/ 226209 w 2935288"/>
              <a:gd name="connsiteY893" fmla="*/ 1727841 h 2679701"/>
              <a:gd name="connsiteX894" fmla="*/ 247286 w 2935288"/>
              <a:gd name="connsiteY894" fmla="*/ 1700760 h 2679701"/>
              <a:gd name="connsiteX895" fmla="*/ 238253 w 2935288"/>
              <a:gd name="connsiteY895" fmla="*/ 1694742 h 2679701"/>
              <a:gd name="connsiteX896" fmla="*/ 214165 w 2935288"/>
              <a:gd name="connsiteY896" fmla="*/ 1712796 h 2679701"/>
              <a:gd name="connsiteX897" fmla="*/ 262342 w 2935288"/>
              <a:gd name="connsiteY897" fmla="*/ 1667662 h 2679701"/>
              <a:gd name="connsiteX898" fmla="*/ 247286 w 2935288"/>
              <a:gd name="connsiteY898" fmla="*/ 1688725 h 2679701"/>
              <a:gd name="connsiteX899" fmla="*/ 298474 w 2935288"/>
              <a:gd name="connsiteY899" fmla="*/ 1631555 h 2679701"/>
              <a:gd name="connsiteX900" fmla="*/ 286430 w 2935288"/>
              <a:gd name="connsiteY900" fmla="*/ 1658635 h 2679701"/>
              <a:gd name="connsiteX901" fmla="*/ 301485 w 2935288"/>
              <a:gd name="connsiteY901" fmla="*/ 1634564 h 2679701"/>
              <a:gd name="connsiteX902" fmla="*/ 301485 w 2935288"/>
              <a:gd name="connsiteY902" fmla="*/ 1640582 h 2679701"/>
              <a:gd name="connsiteX903" fmla="*/ 313530 w 2935288"/>
              <a:gd name="connsiteY903" fmla="*/ 1610493 h 2679701"/>
              <a:gd name="connsiteX904" fmla="*/ 340629 w 2935288"/>
              <a:gd name="connsiteY904" fmla="*/ 1577394 h 2679701"/>
              <a:gd name="connsiteX905" fmla="*/ 343640 w 2935288"/>
              <a:gd name="connsiteY905" fmla="*/ 1577394 h 2679701"/>
              <a:gd name="connsiteX906" fmla="*/ 361707 w 2935288"/>
              <a:gd name="connsiteY906" fmla="*/ 1550314 h 2679701"/>
              <a:gd name="connsiteX907" fmla="*/ 373751 w 2935288"/>
              <a:gd name="connsiteY907" fmla="*/ 1541287 h 2679701"/>
              <a:gd name="connsiteX908" fmla="*/ 409884 w 2935288"/>
              <a:gd name="connsiteY908" fmla="*/ 1487127 h 2679701"/>
              <a:gd name="connsiteX909" fmla="*/ 403862 w 2935288"/>
              <a:gd name="connsiteY909" fmla="*/ 1496153 h 2679701"/>
              <a:gd name="connsiteX910" fmla="*/ 415906 w 2935288"/>
              <a:gd name="connsiteY910" fmla="*/ 1484118 h 2679701"/>
              <a:gd name="connsiteX911" fmla="*/ 470105 w 2935288"/>
              <a:gd name="connsiteY911" fmla="*/ 1399868 h 2679701"/>
              <a:gd name="connsiteX912" fmla="*/ 461072 w 2935288"/>
              <a:gd name="connsiteY912" fmla="*/ 1426948 h 2679701"/>
              <a:gd name="connsiteX913" fmla="*/ 479138 w 2935288"/>
              <a:gd name="connsiteY913" fmla="*/ 1411904 h 2679701"/>
              <a:gd name="connsiteX914" fmla="*/ 461072 w 2935288"/>
              <a:gd name="connsiteY914" fmla="*/ 1432966 h 2679701"/>
              <a:gd name="connsiteX915" fmla="*/ 512260 w 2935288"/>
              <a:gd name="connsiteY915" fmla="*/ 1372788 h 2679701"/>
              <a:gd name="connsiteX916" fmla="*/ 536348 w 2935288"/>
              <a:gd name="connsiteY916" fmla="*/ 1360752 h 2679701"/>
              <a:gd name="connsiteX917" fmla="*/ 542370 w 2935288"/>
              <a:gd name="connsiteY917" fmla="*/ 1336681 h 2679701"/>
              <a:gd name="connsiteX918" fmla="*/ 563448 w 2935288"/>
              <a:gd name="connsiteY918" fmla="*/ 1324645 h 2679701"/>
              <a:gd name="connsiteX919" fmla="*/ 632702 w 2935288"/>
              <a:gd name="connsiteY919" fmla="*/ 1255440 h 2679701"/>
              <a:gd name="connsiteX920" fmla="*/ 641735 w 2935288"/>
              <a:gd name="connsiteY920" fmla="*/ 1246413 h 2679701"/>
              <a:gd name="connsiteX921" fmla="*/ 707979 w 2935288"/>
              <a:gd name="connsiteY921" fmla="*/ 1174199 h 2679701"/>
              <a:gd name="connsiteX922" fmla="*/ 726045 w 2935288"/>
              <a:gd name="connsiteY922" fmla="*/ 1168181 h 2679701"/>
              <a:gd name="connsiteX923" fmla="*/ 759167 w 2935288"/>
              <a:gd name="connsiteY923" fmla="*/ 1132074 h 2679701"/>
              <a:gd name="connsiteX924" fmla="*/ 747122 w 2935288"/>
              <a:gd name="connsiteY924" fmla="*/ 1156145 h 2679701"/>
              <a:gd name="connsiteX925" fmla="*/ 768200 w 2935288"/>
              <a:gd name="connsiteY925" fmla="*/ 1132074 h 2679701"/>
              <a:gd name="connsiteX926" fmla="*/ 768200 w 2935288"/>
              <a:gd name="connsiteY926" fmla="*/ 1141101 h 2679701"/>
              <a:gd name="connsiteX927" fmla="*/ 801322 w 2935288"/>
              <a:gd name="connsiteY927" fmla="*/ 1101985 h 2679701"/>
              <a:gd name="connsiteX928" fmla="*/ 789277 w 2935288"/>
              <a:gd name="connsiteY928" fmla="*/ 1111011 h 2679701"/>
              <a:gd name="connsiteX929" fmla="*/ 831432 w 2935288"/>
              <a:gd name="connsiteY929" fmla="*/ 1071895 h 2679701"/>
              <a:gd name="connsiteX930" fmla="*/ 828421 w 2935288"/>
              <a:gd name="connsiteY930" fmla="*/ 1083931 h 2679701"/>
              <a:gd name="connsiteX931" fmla="*/ 807344 w 2935288"/>
              <a:gd name="connsiteY931" fmla="*/ 1104993 h 2679701"/>
              <a:gd name="connsiteX932" fmla="*/ 831432 w 2935288"/>
              <a:gd name="connsiteY932" fmla="*/ 1092958 h 2679701"/>
              <a:gd name="connsiteX933" fmla="*/ 843476 w 2935288"/>
              <a:gd name="connsiteY933" fmla="*/ 1065877 h 2679701"/>
              <a:gd name="connsiteX934" fmla="*/ 891653 w 2935288"/>
              <a:gd name="connsiteY934" fmla="*/ 1023753 h 2679701"/>
              <a:gd name="connsiteX935" fmla="*/ 891653 w 2935288"/>
              <a:gd name="connsiteY935" fmla="*/ 1032779 h 2679701"/>
              <a:gd name="connsiteX936" fmla="*/ 909720 w 2935288"/>
              <a:gd name="connsiteY936" fmla="*/ 1014726 h 2679701"/>
              <a:gd name="connsiteX937" fmla="*/ 897676 w 2935288"/>
              <a:gd name="connsiteY937" fmla="*/ 1035788 h 2679701"/>
              <a:gd name="connsiteX938" fmla="*/ 942842 w 2935288"/>
              <a:gd name="connsiteY938" fmla="*/ 987645 h 2679701"/>
              <a:gd name="connsiteX939" fmla="*/ 945853 w 2935288"/>
              <a:gd name="connsiteY939" fmla="*/ 993663 h 2679701"/>
              <a:gd name="connsiteX940" fmla="*/ 975963 w 2935288"/>
              <a:gd name="connsiteY940" fmla="*/ 960565 h 2679701"/>
              <a:gd name="connsiteX941" fmla="*/ 978974 w 2935288"/>
              <a:gd name="connsiteY941" fmla="*/ 945520 h 2679701"/>
              <a:gd name="connsiteX942" fmla="*/ 1015107 w 2935288"/>
              <a:gd name="connsiteY942" fmla="*/ 924458 h 2679701"/>
              <a:gd name="connsiteX943" fmla="*/ 1000052 w 2935288"/>
              <a:gd name="connsiteY943" fmla="*/ 930476 h 2679701"/>
              <a:gd name="connsiteX944" fmla="*/ 1087372 w 2935288"/>
              <a:gd name="connsiteY944" fmla="*/ 876315 h 2679701"/>
              <a:gd name="connsiteX945" fmla="*/ 1054251 w 2935288"/>
              <a:gd name="connsiteY945" fmla="*/ 888351 h 2679701"/>
              <a:gd name="connsiteX946" fmla="*/ 1114472 w 2935288"/>
              <a:gd name="connsiteY946" fmla="*/ 846226 h 2679701"/>
              <a:gd name="connsiteX947" fmla="*/ 1105439 w 2935288"/>
              <a:gd name="connsiteY947" fmla="*/ 861271 h 2679701"/>
              <a:gd name="connsiteX948" fmla="*/ 1123505 w 2935288"/>
              <a:gd name="connsiteY948" fmla="*/ 843217 h 2679701"/>
              <a:gd name="connsiteX949" fmla="*/ 1123505 w 2935288"/>
              <a:gd name="connsiteY949" fmla="*/ 849235 h 2679701"/>
              <a:gd name="connsiteX950" fmla="*/ 1180715 w 2935288"/>
              <a:gd name="connsiteY950" fmla="*/ 795074 h 2679701"/>
              <a:gd name="connsiteX951" fmla="*/ 1210826 w 2935288"/>
              <a:gd name="connsiteY951" fmla="*/ 777021 h 2679701"/>
              <a:gd name="connsiteX952" fmla="*/ 1156627 w 2935288"/>
              <a:gd name="connsiteY952" fmla="*/ 831181 h 2679701"/>
              <a:gd name="connsiteX953" fmla="*/ 1183726 w 2935288"/>
              <a:gd name="connsiteY953" fmla="*/ 810119 h 2679701"/>
              <a:gd name="connsiteX954" fmla="*/ 1168671 w 2935288"/>
              <a:gd name="connsiteY954" fmla="*/ 831181 h 2679701"/>
              <a:gd name="connsiteX955" fmla="*/ 1234914 w 2935288"/>
              <a:gd name="connsiteY955" fmla="*/ 771003 h 2679701"/>
              <a:gd name="connsiteX956" fmla="*/ 1201793 w 2935288"/>
              <a:gd name="connsiteY956" fmla="*/ 798083 h 2679701"/>
              <a:gd name="connsiteX957" fmla="*/ 1219859 w 2935288"/>
              <a:gd name="connsiteY957" fmla="*/ 771003 h 2679701"/>
              <a:gd name="connsiteX958" fmla="*/ 1265025 w 2935288"/>
              <a:gd name="connsiteY958" fmla="*/ 740914 h 2679701"/>
              <a:gd name="connsiteX959" fmla="*/ 1259003 w 2935288"/>
              <a:gd name="connsiteY959" fmla="*/ 746932 h 2679701"/>
              <a:gd name="connsiteX960" fmla="*/ 1331268 w 2935288"/>
              <a:gd name="connsiteY960" fmla="*/ 713833 h 2679701"/>
              <a:gd name="connsiteX961" fmla="*/ 1358368 w 2935288"/>
              <a:gd name="connsiteY961" fmla="*/ 683744 h 2679701"/>
              <a:gd name="connsiteX962" fmla="*/ 1325246 w 2935288"/>
              <a:gd name="connsiteY962" fmla="*/ 695780 h 2679701"/>
              <a:gd name="connsiteX963" fmla="*/ 1418589 w 2935288"/>
              <a:gd name="connsiteY963" fmla="*/ 635601 h 2679701"/>
              <a:gd name="connsiteX964" fmla="*/ 1421600 w 2935288"/>
              <a:gd name="connsiteY964" fmla="*/ 647637 h 2679701"/>
              <a:gd name="connsiteX965" fmla="*/ 1448700 w 2935288"/>
              <a:gd name="connsiteY965" fmla="*/ 620557 h 2679701"/>
              <a:gd name="connsiteX966" fmla="*/ 1460744 w 2935288"/>
              <a:gd name="connsiteY966" fmla="*/ 617548 h 2679701"/>
              <a:gd name="connsiteX967" fmla="*/ 1502899 w 2935288"/>
              <a:gd name="connsiteY967" fmla="*/ 569405 h 2679701"/>
              <a:gd name="connsiteX968" fmla="*/ 1514943 w 2935288"/>
              <a:gd name="connsiteY968" fmla="*/ 575423 h 2679701"/>
              <a:gd name="connsiteX969" fmla="*/ 1548065 w 2935288"/>
              <a:gd name="connsiteY969" fmla="*/ 548343 h 2679701"/>
              <a:gd name="connsiteX970" fmla="*/ 1545054 w 2935288"/>
              <a:gd name="connsiteY970" fmla="*/ 548343 h 2679701"/>
              <a:gd name="connsiteX971" fmla="*/ 1626352 w 2935288"/>
              <a:gd name="connsiteY971" fmla="*/ 497191 h 2679701"/>
              <a:gd name="connsiteX972" fmla="*/ 1620330 w 2935288"/>
              <a:gd name="connsiteY972" fmla="*/ 497191 h 2679701"/>
              <a:gd name="connsiteX973" fmla="*/ 1710662 w 2935288"/>
              <a:gd name="connsiteY973" fmla="*/ 434004 h 2679701"/>
              <a:gd name="connsiteX974" fmla="*/ 1804005 w 2935288"/>
              <a:gd name="connsiteY974" fmla="*/ 376834 h 2679701"/>
              <a:gd name="connsiteX975" fmla="*/ 1779917 w 2935288"/>
              <a:gd name="connsiteY975" fmla="*/ 385861 h 2679701"/>
              <a:gd name="connsiteX976" fmla="*/ 1837127 w 2935288"/>
              <a:gd name="connsiteY976" fmla="*/ 349754 h 2679701"/>
              <a:gd name="connsiteX977" fmla="*/ 1825082 w 2935288"/>
              <a:gd name="connsiteY977" fmla="*/ 358780 h 2679701"/>
              <a:gd name="connsiteX978" fmla="*/ 1852182 w 2935288"/>
              <a:gd name="connsiteY978" fmla="*/ 352763 h 2679701"/>
              <a:gd name="connsiteX979" fmla="*/ 1855193 w 2935288"/>
              <a:gd name="connsiteY979" fmla="*/ 346745 h 2679701"/>
              <a:gd name="connsiteX980" fmla="*/ 1861215 w 2935288"/>
              <a:gd name="connsiteY980" fmla="*/ 346745 h 2679701"/>
              <a:gd name="connsiteX981" fmla="*/ 1873260 w 2935288"/>
              <a:gd name="connsiteY981" fmla="*/ 331700 h 2679701"/>
              <a:gd name="connsiteX982" fmla="*/ 1990691 w 2935288"/>
              <a:gd name="connsiteY982" fmla="*/ 277540 h 2679701"/>
              <a:gd name="connsiteX983" fmla="*/ 1963591 w 2935288"/>
              <a:gd name="connsiteY983" fmla="*/ 283557 h 2679701"/>
              <a:gd name="connsiteX984" fmla="*/ 1987680 w 2935288"/>
              <a:gd name="connsiteY984" fmla="*/ 271522 h 2679701"/>
              <a:gd name="connsiteX985" fmla="*/ 1981658 w 2935288"/>
              <a:gd name="connsiteY985" fmla="*/ 268513 h 2679701"/>
              <a:gd name="connsiteX986" fmla="*/ 2132211 w 2935288"/>
              <a:gd name="connsiteY986" fmla="*/ 190281 h 2679701"/>
              <a:gd name="connsiteX987" fmla="*/ 2132211 w 2935288"/>
              <a:gd name="connsiteY987" fmla="*/ 193290 h 2679701"/>
              <a:gd name="connsiteX988" fmla="*/ 2171354 w 2935288"/>
              <a:gd name="connsiteY988" fmla="*/ 166209 h 2679701"/>
              <a:gd name="connsiteX989" fmla="*/ 2171354 w 2935288"/>
              <a:gd name="connsiteY989" fmla="*/ 172227 h 2679701"/>
              <a:gd name="connsiteX990" fmla="*/ 2270720 w 2935288"/>
              <a:gd name="connsiteY990" fmla="*/ 118067 h 2679701"/>
              <a:gd name="connsiteX991" fmla="*/ 2291797 w 2935288"/>
              <a:gd name="connsiteY991" fmla="*/ 124084 h 2679701"/>
              <a:gd name="connsiteX992" fmla="*/ 2339974 w 2935288"/>
              <a:gd name="connsiteY992" fmla="*/ 100013 h 2679701"/>
              <a:gd name="connsiteX993" fmla="*/ 2312034 w 2935288"/>
              <a:gd name="connsiteY993" fmla="*/ 74613 h 2679701"/>
              <a:gd name="connsiteX994" fmla="*/ 2312034 w 2935288"/>
              <a:gd name="connsiteY994" fmla="*/ 84138 h 2679701"/>
              <a:gd name="connsiteX995" fmla="*/ 2312034 w 2935288"/>
              <a:gd name="connsiteY995" fmla="*/ 74613 h 2679701"/>
              <a:gd name="connsiteX996" fmla="*/ 2713037 w 2935288"/>
              <a:gd name="connsiteY996" fmla="*/ 69850 h 2679701"/>
              <a:gd name="connsiteX997" fmla="*/ 2693987 w 2935288"/>
              <a:gd name="connsiteY997" fmla="*/ 80963 h 2679701"/>
              <a:gd name="connsiteX998" fmla="*/ 2700337 w 2935288"/>
              <a:gd name="connsiteY998" fmla="*/ 74613 h 2679701"/>
              <a:gd name="connsiteX999" fmla="*/ 2733675 w 2935288"/>
              <a:gd name="connsiteY999" fmla="*/ 36116 h 2679701"/>
              <a:gd name="connsiteX1000" fmla="*/ 2733675 w 2935288"/>
              <a:gd name="connsiteY1000" fmla="*/ 38894 h 2679701"/>
              <a:gd name="connsiteX1001" fmla="*/ 2730500 w 2935288"/>
              <a:gd name="connsiteY1001" fmla="*/ 44451 h 2679701"/>
              <a:gd name="connsiteX1002" fmla="*/ 2720975 w 2935288"/>
              <a:gd name="connsiteY1002" fmla="*/ 44451 h 2679701"/>
              <a:gd name="connsiteX1003" fmla="*/ 2730500 w 2935288"/>
              <a:gd name="connsiteY1003" fmla="*/ 38894 h 2679701"/>
              <a:gd name="connsiteX1004" fmla="*/ 2733675 w 2935288"/>
              <a:gd name="connsiteY1004" fmla="*/ 36116 h 2679701"/>
              <a:gd name="connsiteX1005" fmla="*/ 2733675 w 2935288"/>
              <a:gd name="connsiteY1005" fmla="*/ 33338 h 2679701"/>
              <a:gd name="connsiteX1006" fmla="*/ 2735262 w 2935288"/>
              <a:gd name="connsiteY1006" fmla="*/ 33338 h 2679701"/>
              <a:gd name="connsiteX1007" fmla="*/ 2736850 w 2935288"/>
              <a:gd name="connsiteY1007" fmla="*/ 33338 h 2679701"/>
              <a:gd name="connsiteX1008" fmla="*/ 2735262 w 2935288"/>
              <a:gd name="connsiteY1008" fmla="*/ 34728 h 2679701"/>
              <a:gd name="connsiteX1009" fmla="*/ 2735262 w 2935288"/>
              <a:gd name="connsiteY1009" fmla="*/ 34926 h 2679701"/>
              <a:gd name="connsiteX1010" fmla="*/ 2735035 w 2935288"/>
              <a:gd name="connsiteY1010" fmla="*/ 34926 h 2679701"/>
              <a:gd name="connsiteX1011" fmla="*/ 2733675 w 2935288"/>
              <a:gd name="connsiteY1011" fmla="*/ 36116 h 2679701"/>
              <a:gd name="connsiteX1012" fmla="*/ 2733675 w 2935288"/>
              <a:gd name="connsiteY1012" fmla="*/ 34926 h 2679701"/>
              <a:gd name="connsiteX1013" fmla="*/ 2727325 w 2935288"/>
              <a:gd name="connsiteY1013" fmla="*/ 23813 h 2679701"/>
              <a:gd name="connsiteX1014" fmla="*/ 2730500 w 2935288"/>
              <a:gd name="connsiteY1014" fmla="*/ 26988 h 2679701"/>
              <a:gd name="connsiteX1015" fmla="*/ 2730500 w 2935288"/>
              <a:gd name="connsiteY1015" fmla="*/ 30163 h 2679701"/>
              <a:gd name="connsiteX1016" fmla="*/ 2727325 w 2935288"/>
              <a:gd name="connsiteY1016" fmla="*/ 23813 h 2679701"/>
              <a:gd name="connsiteX1017" fmla="*/ 2720975 w 2935288"/>
              <a:gd name="connsiteY1017" fmla="*/ 14288 h 2679701"/>
              <a:gd name="connsiteX1018" fmla="*/ 2702916 w 2935288"/>
              <a:gd name="connsiteY1018" fmla="*/ 53438 h 2679701"/>
              <a:gd name="connsiteX1019" fmla="*/ 2708935 w 2935288"/>
              <a:gd name="connsiteY1019" fmla="*/ 47415 h 2679701"/>
              <a:gd name="connsiteX1020" fmla="*/ 2699906 w 2935288"/>
              <a:gd name="connsiteY1020" fmla="*/ 62473 h 2679701"/>
              <a:gd name="connsiteX1021" fmla="*/ 2206277 w 2935288"/>
              <a:gd name="connsiteY1021" fmla="*/ 809338 h 2679701"/>
              <a:gd name="connsiteX1022" fmla="*/ 2203267 w 2935288"/>
              <a:gd name="connsiteY1022" fmla="*/ 812350 h 2679701"/>
              <a:gd name="connsiteX1023" fmla="*/ 2200258 w 2935288"/>
              <a:gd name="connsiteY1023" fmla="*/ 815361 h 2679701"/>
              <a:gd name="connsiteX1024" fmla="*/ 2176178 w 2935288"/>
              <a:gd name="connsiteY1024" fmla="*/ 845477 h 2679701"/>
              <a:gd name="connsiteX1025" fmla="*/ 2173168 w 2935288"/>
              <a:gd name="connsiteY1025" fmla="*/ 845477 h 2679701"/>
              <a:gd name="connsiteX1026" fmla="*/ 2143069 w 2935288"/>
              <a:gd name="connsiteY1026" fmla="*/ 884627 h 2679701"/>
              <a:gd name="connsiteX1027" fmla="*/ 2140059 w 2935288"/>
              <a:gd name="connsiteY1027" fmla="*/ 893662 h 2679701"/>
              <a:gd name="connsiteX1028" fmla="*/ 2137049 w 2935288"/>
              <a:gd name="connsiteY1028" fmla="*/ 890650 h 2679701"/>
              <a:gd name="connsiteX1029" fmla="*/ 2134039 w 2935288"/>
              <a:gd name="connsiteY1029" fmla="*/ 896673 h 2679701"/>
              <a:gd name="connsiteX1030" fmla="*/ 2118990 w 2935288"/>
              <a:gd name="connsiteY1030" fmla="*/ 914743 h 2679701"/>
              <a:gd name="connsiteX1031" fmla="*/ 2056251 w 2935288"/>
              <a:gd name="connsiteY1031" fmla="*/ 985702 h 2679701"/>
              <a:gd name="connsiteX1032" fmla="*/ 2050890 w 2935288"/>
              <a:gd name="connsiteY1032" fmla="*/ 989279 h 2679701"/>
              <a:gd name="connsiteX1033" fmla="*/ 2049761 w 2935288"/>
              <a:gd name="connsiteY1033" fmla="*/ 990032 h 2679701"/>
              <a:gd name="connsiteX1034" fmla="*/ 2049761 w 2935288"/>
              <a:gd name="connsiteY1034" fmla="*/ 991537 h 2679701"/>
              <a:gd name="connsiteX1035" fmla="*/ 2040731 w 2935288"/>
              <a:gd name="connsiteY1035" fmla="*/ 999066 h 2679701"/>
              <a:gd name="connsiteX1036" fmla="*/ 1974513 w 2935288"/>
              <a:gd name="connsiteY1036" fmla="*/ 1071344 h 2679701"/>
              <a:gd name="connsiteX1037" fmla="*/ 1962473 w 2935288"/>
              <a:gd name="connsiteY1037" fmla="*/ 1092424 h 2679701"/>
              <a:gd name="connsiteX1038" fmla="*/ 1881205 w 2935288"/>
              <a:gd name="connsiteY1038" fmla="*/ 1173736 h 2679701"/>
              <a:gd name="connsiteX1039" fmla="*/ 1833046 w 2935288"/>
              <a:gd name="connsiteY1039" fmla="*/ 1218910 h 2679701"/>
              <a:gd name="connsiteX1040" fmla="*/ 1706629 w 2935288"/>
              <a:gd name="connsiteY1040" fmla="*/ 1339372 h 2679701"/>
              <a:gd name="connsiteX1041" fmla="*/ 1703619 w 2935288"/>
              <a:gd name="connsiteY1041" fmla="*/ 1357441 h 2679701"/>
              <a:gd name="connsiteX1042" fmla="*/ 1757798 w 2935288"/>
              <a:gd name="connsiteY1042" fmla="*/ 1303233 h 2679701"/>
              <a:gd name="connsiteX1043" fmla="*/ 1718669 w 2935288"/>
              <a:gd name="connsiteY1043" fmla="*/ 1354430 h 2679701"/>
              <a:gd name="connsiteX1044" fmla="*/ 1721679 w 2935288"/>
              <a:gd name="connsiteY1044" fmla="*/ 1339372 h 2679701"/>
              <a:gd name="connsiteX1045" fmla="*/ 1700609 w 2935288"/>
              <a:gd name="connsiteY1045" fmla="*/ 1363464 h 2679701"/>
              <a:gd name="connsiteX1046" fmla="*/ 1682550 w 2935288"/>
              <a:gd name="connsiteY1046" fmla="*/ 1372499 h 2679701"/>
              <a:gd name="connsiteX1047" fmla="*/ 1577202 w 2935288"/>
              <a:gd name="connsiteY1047" fmla="*/ 1459834 h 2679701"/>
              <a:gd name="connsiteX1048" fmla="*/ 1574192 w 2935288"/>
              <a:gd name="connsiteY1048" fmla="*/ 1459834 h 2679701"/>
              <a:gd name="connsiteX1049" fmla="*/ 1547103 w 2935288"/>
              <a:gd name="connsiteY1049" fmla="*/ 1483926 h 2679701"/>
              <a:gd name="connsiteX1050" fmla="*/ 1538073 w 2935288"/>
              <a:gd name="connsiteY1050" fmla="*/ 1514042 h 2679701"/>
              <a:gd name="connsiteX1051" fmla="*/ 1489914 w 2935288"/>
              <a:gd name="connsiteY1051" fmla="*/ 1553192 h 2679701"/>
              <a:gd name="connsiteX1052" fmla="*/ 1486904 w 2935288"/>
              <a:gd name="connsiteY1052" fmla="*/ 1565238 h 2679701"/>
              <a:gd name="connsiteX1053" fmla="*/ 1465835 w 2935288"/>
              <a:gd name="connsiteY1053" fmla="*/ 1577285 h 2679701"/>
              <a:gd name="connsiteX1054" fmla="*/ 1456805 w 2935288"/>
              <a:gd name="connsiteY1054" fmla="*/ 1592342 h 2679701"/>
              <a:gd name="connsiteX1055" fmla="*/ 1456805 w 2935288"/>
              <a:gd name="connsiteY1055" fmla="*/ 1565238 h 2679701"/>
              <a:gd name="connsiteX1056" fmla="*/ 1423696 w 2935288"/>
              <a:gd name="connsiteY1056" fmla="*/ 1592342 h 2679701"/>
              <a:gd name="connsiteX1057" fmla="*/ 1426706 w 2935288"/>
              <a:gd name="connsiteY1057" fmla="*/ 1595354 h 2679701"/>
              <a:gd name="connsiteX1058" fmla="*/ 1420686 w 2935288"/>
              <a:gd name="connsiteY1058" fmla="*/ 1598366 h 2679701"/>
              <a:gd name="connsiteX1059" fmla="*/ 1417676 w 2935288"/>
              <a:gd name="connsiteY1059" fmla="*/ 1595354 h 2679701"/>
              <a:gd name="connsiteX1060" fmla="*/ 1387577 w 2935288"/>
              <a:gd name="connsiteY1060" fmla="*/ 1622458 h 2679701"/>
              <a:gd name="connsiteX1061" fmla="*/ 1417676 w 2935288"/>
              <a:gd name="connsiteY1061" fmla="*/ 1631493 h 2679701"/>
              <a:gd name="connsiteX1062" fmla="*/ 1384567 w 2935288"/>
              <a:gd name="connsiteY1062" fmla="*/ 1652573 h 2679701"/>
              <a:gd name="connsiteX1063" fmla="*/ 1321358 w 2935288"/>
              <a:gd name="connsiteY1063" fmla="*/ 1709793 h 2679701"/>
              <a:gd name="connsiteX1064" fmla="*/ 1336408 w 2935288"/>
              <a:gd name="connsiteY1064" fmla="*/ 1691724 h 2679701"/>
              <a:gd name="connsiteX1065" fmla="*/ 1294269 w 2935288"/>
              <a:gd name="connsiteY1065" fmla="*/ 1727862 h 2679701"/>
              <a:gd name="connsiteX1066" fmla="*/ 1291259 w 2935288"/>
              <a:gd name="connsiteY1066" fmla="*/ 1709793 h 2679701"/>
              <a:gd name="connsiteX1067" fmla="*/ 1228051 w 2935288"/>
              <a:gd name="connsiteY1067" fmla="*/ 1788093 h 2679701"/>
              <a:gd name="connsiteX1068" fmla="*/ 1285239 w 2935288"/>
              <a:gd name="connsiteY1068" fmla="*/ 1730874 h 2679701"/>
              <a:gd name="connsiteX1069" fmla="*/ 1252130 w 2935288"/>
              <a:gd name="connsiteY1069" fmla="*/ 1776047 h 2679701"/>
              <a:gd name="connsiteX1070" fmla="*/ 1191932 w 2935288"/>
              <a:gd name="connsiteY1070" fmla="*/ 1821220 h 2679701"/>
              <a:gd name="connsiteX1071" fmla="*/ 1209991 w 2935288"/>
              <a:gd name="connsiteY1071" fmla="*/ 1800140 h 2679701"/>
              <a:gd name="connsiteX1072" fmla="*/ 1176882 w 2935288"/>
              <a:gd name="connsiteY1072" fmla="*/ 1818209 h 2679701"/>
              <a:gd name="connsiteX1073" fmla="*/ 1219021 w 2935288"/>
              <a:gd name="connsiteY1073" fmla="*/ 1760989 h 2679701"/>
              <a:gd name="connsiteX1074" fmla="*/ 1225041 w 2935288"/>
              <a:gd name="connsiteY1074" fmla="*/ 1751955 h 2679701"/>
              <a:gd name="connsiteX1075" fmla="*/ 1173872 w 2935288"/>
              <a:gd name="connsiteY1075" fmla="*/ 1791105 h 2679701"/>
              <a:gd name="connsiteX1076" fmla="*/ 1152802 w 2935288"/>
              <a:gd name="connsiteY1076" fmla="*/ 1836278 h 2679701"/>
              <a:gd name="connsiteX1077" fmla="*/ 1131733 w 2935288"/>
              <a:gd name="connsiteY1077" fmla="*/ 1827244 h 2679701"/>
              <a:gd name="connsiteX1078" fmla="*/ 1050465 w 2935288"/>
              <a:gd name="connsiteY1078" fmla="*/ 1908556 h 2679701"/>
              <a:gd name="connsiteX1079" fmla="*/ 1068524 w 2935288"/>
              <a:gd name="connsiteY1079" fmla="*/ 1899521 h 2679701"/>
              <a:gd name="connsiteX1080" fmla="*/ 1023376 w 2935288"/>
              <a:gd name="connsiteY1080" fmla="*/ 1932648 h 2679701"/>
              <a:gd name="connsiteX1081" fmla="*/ 1008326 w 2935288"/>
              <a:gd name="connsiteY1081" fmla="*/ 1926625 h 2679701"/>
              <a:gd name="connsiteX1082" fmla="*/ 975217 w 2935288"/>
              <a:gd name="connsiteY1082" fmla="*/ 1968787 h 2679701"/>
              <a:gd name="connsiteX1083" fmla="*/ 969197 w 2935288"/>
              <a:gd name="connsiteY1083" fmla="*/ 1950717 h 2679701"/>
              <a:gd name="connsiteX1084" fmla="*/ 960167 w 2935288"/>
              <a:gd name="connsiteY1084" fmla="*/ 1977821 h 2679701"/>
              <a:gd name="connsiteX1085" fmla="*/ 902978 w 2935288"/>
              <a:gd name="connsiteY1085" fmla="*/ 2001914 h 2679701"/>
              <a:gd name="connsiteX1086" fmla="*/ 918028 w 2935288"/>
              <a:gd name="connsiteY1086" fmla="*/ 2007937 h 2679701"/>
              <a:gd name="connsiteX1087" fmla="*/ 872879 w 2935288"/>
              <a:gd name="connsiteY1087" fmla="*/ 2038052 h 2679701"/>
              <a:gd name="connsiteX1088" fmla="*/ 875889 w 2935288"/>
              <a:gd name="connsiteY1088" fmla="*/ 2007937 h 2679701"/>
              <a:gd name="connsiteX1089" fmla="*/ 851810 w 2935288"/>
              <a:gd name="connsiteY1089" fmla="*/ 2022995 h 2679701"/>
              <a:gd name="connsiteX1090" fmla="*/ 809671 w 2935288"/>
              <a:gd name="connsiteY1090" fmla="*/ 2080214 h 2679701"/>
              <a:gd name="connsiteX1091" fmla="*/ 809671 w 2935288"/>
              <a:gd name="connsiteY1091" fmla="*/ 2062145 h 2679701"/>
              <a:gd name="connsiteX1092" fmla="*/ 674224 w 2935288"/>
              <a:gd name="connsiteY1092" fmla="*/ 2164538 h 2679701"/>
              <a:gd name="connsiteX1093" fmla="*/ 680244 w 2935288"/>
              <a:gd name="connsiteY1093" fmla="*/ 2158514 h 2679701"/>
              <a:gd name="connsiteX1094" fmla="*/ 635095 w 2935288"/>
              <a:gd name="connsiteY1094" fmla="*/ 2185618 h 2679701"/>
              <a:gd name="connsiteX1095" fmla="*/ 647135 w 2935288"/>
              <a:gd name="connsiteY1095" fmla="*/ 2176584 h 2679701"/>
              <a:gd name="connsiteX1096" fmla="*/ 580916 w 2935288"/>
              <a:gd name="connsiteY1096" fmla="*/ 2224769 h 2679701"/>
              <a:gd name="connsiteX1097" fmla="*/ 608006 w 2935288"/>
              <a:gd name="connsiteY1097" fmla="*/ 2200676 h 2679701"/>
              <a:gd name="connsiteX1098" fmla="*/ 550817 w 2935288"/>
              <a:gd name="connsiteY1098" fmla="*/ 2248861 h 2679701"/>
              <a:gd name="connsiteX1099" fmla="*/ 520718 w 2935288"/>
              <a:gd name="connsiteY1099" fmla="*/ 2260907 h 2679701"/>
              <a:gd name="connsiteX1100" fmla="*/ 466539 w 2935288"/>
              <a:gd name="connsiteY1100" fmla="*/ 2300057 h 2679701"/>
              <a:gd name="connsiteX1101" fmla="*/ 454499 w 2935288"/>
              <a:gd name="connsiteY1101" fmla="*/ 2300057 h 2679701"/>
              <a:gd name="connsiteX1102" fmla="*/ 532757 w 2935288"/>
              <a:gd name="connsiteY1102" fmla="*/ 2251873 h 2679701"/>
              <a:gd name="connsiteX1103" fmla="*/ 529747 w 2935288"/>
              <a:gd name="connsiteY1103" fmla="*/ 2233803 h 2679701"/>
              <a:gd name="connsiteX1104" fmla="*/ 409350 w 2935288"/>
              <a:gd name="connsiteY1104" fmla="*/ 2336196 h 2679701"/>
              <a:gd name="connsiteX1105" fmla="*/ 352162 w 2935288"/>
              <a:gd name="connsiteY1105" fmla="*/ 2360289 h 2679701"/>
              <a:gd name="connsiteX1106" fmla="*/ 349152 w 2935288"/>
              <a:gd name="connsiteY1106" fmla="*/ 2366312 h 2679701"/>
              <a:gd name="connsiteX1107" fmla="*/ 337112 w 2935288"/>
              <a:gd name="connsiteY1107" fmla="*/ 2363300 h 2679701"/>
              <a:gd name="connsiteX1108" fmla="*/ 325072 w 2935288"/>
              <a:gd name="connsiteY1108" fmla="*/ 2372335 h 2679701"/>
              <a:gd name="connsiteX1109" fmla="*/ 328082 w 2935288"/>
              <a:gd name="connsiteY1109" fmla="*/ 2369323 h 2679701"/>
              <a:gd name="connsiteX1110" fmla="*/ 313504 w 2935288"/>
              <a:gd name="connsiteY1110" fmla="*/ 2378075 h 2679701"/>
              <a:gd name="connsiteX1111" fmla="*/ 319087 w 2935288"/>
              <a:gd name="connsiteY1111" fmla="*/ 2378075 h 2679701"/>
              <a:gd name="connsiteX1112" fmla="*/ 312737 w 2935288"/>
              <a:gd name="connsiteY1112" fmla="*/ 2378075 h 2679701"/>
              <a:gd name="connsiteX1113" fmla="*/ 313082 w 2935288"/>
              <a:gd name="connsiteY1113" fmla="*/ 2378075 h 2679701"/>
              <a:gd name="connsiteX1114" fmla="*/ 314538 w 2935288"/>
              <a:gd name="connsiteY1114" fmla="*/ 2369700 h 2679701"/>
              <a:gd name="connsiteX1115" fmla="*/ 325072 w 2935288"/>
              <a:gd name="connsiteY1115" fmla="*/ 2354265 h 2679701"/>
              <a:gd name="connsiteX1116" fmla="*/ 343132 w 2935288"/>
              <a:gd name="connsiteY1116" fmla="*/ 2351254 h 2679701"/>
              <a:gd name="connsiteX1117" fmla="*/ 349152 w 2935288"/>
              <a:gd name="connsiteY1117" fmla="*/ 2339208 h 2679701"/>
              <a:gd name="connsiteX1118" fmla="*/ 328082 w 2935288"/>
              <a:gd name="connsiteY1118" fmla="*/ 2351254 h 2679701"/>
              <a:gd name="connsiteX1119" fmla="*/ 325072 w 2935288"/>
              <a:gd name="connsiteY1119" fmla="*/ 2354265 h 2679701"/>
              <a:gd name="connsiteX1120" fmla="*/ 316042 w 2935288"/>
              <a:gd name="connsiteY1120" fmla="*/ 2357277 h 2679701"/>
              <a:gd name="connsiteX1121" fmla="*/ 319052 w 2935288"/>
              <a:gd name="connsiteY1121" fmla="*/ 2357277 h 2679701"/>
              <a:gd name="connsiteX1122" fmla="*/ 294973 w 2935288"/>
              <a:gd name="connsiteY1122" fmla="*/ 2390404 h 2679701"/>
              <a:gd name="connsiteX1123" fmla="*/ 261864 w 2935288"/>
              <a:gd name="connsiteY1123" fmla="*/ 2405462 h 2679701"/>
              <a:gd name="connsiteX1124" fmla="*/ 189625 w 2935288"/>
              <a:gd name="connsiteY1124" fmla="*/ 2456658 h 2679701"/>
              <a:gd name="connsiteX1125" fmla="*/ 186616 w 2935288"/>
              <a:gd name="connsiteY1125" fmla="*/ 2450635 h 2679701"/>
              <a:gd name="connsiteX1126" fmla="*/ 99328 w 2935288"/>
              <a:gd name="connsiteY1126" fmla="*/ 2489785 h 2679701"/>
              <a:gd name="connsiteX1127" fmla="*/ 0 w 2935288"/>
              <a:gd name="connsiteY1127" fmla="*/ 2559051 h 2679701"/>
              <a:gd name="connsiteX1128" fmla="*/ 81268 w 2935288"/>
              <a:gd name="connsiteY1128" fmla="*/ 2465693 h 2679701"/>
              <a:gd name="connsiteX1129" fmla="*/ 84278 w 2935288"/>
              <a:gd name="connsiteY1129" fmla="*/ 2459670 h 2679701"/>
              <a:gd name="connsiteX1130" fmla="*/ 102338 w 2935288"/>
              <a:gd name="connsiteY1130" fmla="*/ 2432566 h 2679701"/>
              <a:gd name="connsiteX1131" fmla="*/ 105347 w 2935288"/>
              <a:gd name="connsiteY1131" fmla="*/ 2432566 h 2679701"/>
              <a:gd name="connsiteX1132" fmla="*/ 120397 w 2935288"/>
              <a:gd name="connsiteY1132" fmla="*/ 2414497 h 2679701"/>
              <a:gd name="connsiteX1133" fmla="*/ 129427 w 2935288"/>
              <a:gd name="connsiteY1133" fmla="*/ 2414497 h 2679701"/>
              <a:gd name="connsiteX1134" fmla="*/ 207685 w 2935288"/>
              <a:gd name="connsiteY1134" fmla="*/ 2339208 h 2679701"/>
              <a:gd name="connsiteX1135" fmla="*/ 216715 w 2935288"/>
              <a:gd name="connsiteY1135" fmla="*/ 2318127 h 2679701"/>
              <a:gd name="connsiteX1136" fmla="*/ 252834 w 2935288"/>
              <a:gd name="connsiteY1136" fmla="*/ 2300057 h 2679701"/>
              <a:gd name="connsiteX1137" fmla="*/ 273903 w 2935288"/>
              <a:gd name="connsiteY1137" fmla="*/ 2266930 h 2679701"/>
              <a:gd name="connsiteX1138" fmla="*/ 279923 w 2935288"/>
              <a:gd name="connsiteY1138" fmla="*/ 2272954 h 2679701"/>
              <a:gd name="connsiteX1139" fmla="*/ 313033 w 2935288"/>
              <a:gd name="connsiteY1139" fmla="*/ 2248861 h 2679701"/>
              <a:gd name="connsiteX1140" fmla="*/ 343132 w 2935288"/>
              <a:gd name="connsiteY1140" fmla="*/ 2218746 h 2679701"/>
              <a:gd name="connsiteX1141" fmla="*/ 304003 w 2935288"/>
              <a:gd name="connsiteY1141" fmla="*/ 2227780 h 2679701"/>
              <a:gd name="connsiteX1142" fmla="*/ 370221 w 2935288"/>
              <a:gd name="connsiteY1142" fmla="*/ 2182607 h 2679701"/>
              <a:gd name="connsiteX1143" fmla="*/ 349152 w 2935288"/>
              <a:gd name="connsiteY1143" fmla="*/ 2206699 h 2679701"/>
              <a:gd name="connsiteX1144" fmla="*/ 421390 w 2935288"/>
              <a:gd name="connsiteY1144" fmla="*/ 2146468 h 2679701"/>
              <a:gd name="connsiteX1145" fmla="*/ 400320 w 2935288"/>
              <a:gd name="connsiteY1145" fmla="*/ 2176584 h 2679701"/>
              <a:gd name="connsiteX1146" fmla="*/ 421390 w 2935288"/>
              <a:gd name="connsiteY1146" fmla="*/ 2152491 h 2679701"/>
              <a:gd name="connsiteX1147" fmla="*/ 421390 w 2935288"/>
              <a:gd name="connsiteY1147" fmla="*/ 2158514 h 2679701"/>
              <a:gd name="connsiteX1148" fmla="*/ 442459 w 2935288"/>
              <a:gd name="connsiteY1148" fmla="*/ 2125387 h 2679701"/>
              <a:gd name="connsiteX1149" fmla="*/ 442459 w 2935288"/>
              <a:gd name="connsiteY1149" fmla="*/ 2128399 h 2679701"/>
              <a:gd name="connsiteX1150" fmla="*/ 481588 w 2935288"/>
              <a:gd name="connsiteY1150" fmla="*/ 2089249 h 2679701"/>
              <a:gd name="connsiteX1151" fmla="*/ 484598 w 2935288"/>
              <a:gd name="connsiteY1151" fmla="*/ 2089249 h 2679701"/>
              <a:gd name="connsiteX1152" fmla="*/ 511688 w 2935288"/>
              <a:gd name="connsiteY1152" fmla="*/ 2062145 h 2679701"/>
              <a:gd name="connsiteX1153" fmla="*/ 526737 w 2935288"/>
              <a:gd name="connsiteY1153" fmla="*/ 2053110 h 2679701"/>
              <a:gd name="connsiteX1154" fmla="*/ 577906 w 2935288"/>
              <a:gd name="connsiteY1154" fmla="*/ 1992879 h 2679701"/>
              <a:gd name="connsiteX1155" fmla="*/ 568876 w 2935288"/>
              <a:gd name="connsiteY1155" fmla="*/ 2001914 h 2679701"/>
              <a:gd name="connsiteX1156" fmla="*/ 586936 w 2935288"/>
              <a:gd name="connsiteY1156" fmla="*/ 1989868 h 2679701"/>
              <a:gd name="connsiteX1157" fmla="*/ 662184 w 2935288"/>
              <a:gd name="connsiteY1157" fmla="*/ 1896509 h 2679701"/>
              <a:gd name="connsiteX1158" fmla="*/ 647135 w 2935288"/>
              <a:gd name="connsiteY1158" fmla="*/ 1926625 h 2679701"/>
              <a:gd name="connsiteX1159" fmla="*/ 671214 w 2935288"/>
              <a:gd name="connsiteY1159" fmla="*/ 1911567 h 2679701"/>
              <a:gd name="connsiteX1160" fmla="*/ 647135 w 2935288"/>
              <a:gd name="connsiteY1160" fmla="*/ 1935660 h 2679701"/>
              <a:gd name="connsiteX1161" fmla="*/ 713353 w 2935288"/>
              <a:gd name="connsiteY1161" fmla="*/ 1863382 h 2679701"/>
              <a:gd name="connsiteX1162" fmla="*/ 743452 w 2935288"/>
              <a:gd name="connsiteY1162" fmla="*/ 1848324 h 2679701"/>
              <a:gd name="connsiteX1163" fmla="*/ 752482 w 2935288"/>
              <a:gd name="connsiteY1163" fmla="*/ 1821220 h 2679701"/>
              <a:gd name="connsiteX1164" fmla="*/ 776561 w 2935288"/>
              <a:gd name="connsiteY1164" fmla="*/ 1809174 h 2679701"/>
              <a:gd name="connsiteX1165" fmla="*/ 863849 w 2935288"/>
              <a:gd name="connsiteY1165" fmla="*/ 1727862 h 2679701"/>
              <a:gd name="connsiteX1166" fmla="*/ 875617 w 2935288"/>
              <a:gd name="connsiteY1166" fmla="*/ 1716088 h 2679701"/>
              <a:gd name="connsiteX1167" fmla="*/ 875889 w 2935288"/>
              <a:gd name="connsiteY1167" fmla="*/ 1715816 h 2679701"/>
              <a:gd name="connsiteX1168" fmla="*/ 875912 w 2935288"/>
              <a:gd name="connsiteY1168" fmla="*/ 1715793 h 2679701"/>
              <a:gd name="connsiteX1169" fmla="*/ 871141 w 2935288"/>
              <a:gd name="connsiteY1169" fmla="*/ 1712159 h 2679701"/>
              <a:gd name="connsiteX1170" fmla="*/ 882650 w 2935288"/>
              <a:gd name="connsiteY1170" fmla="*/ 1701800 h 2679701"/>
              <a:gd name="connsiteX1171" fmla="*/ 881856 w 2935288"/>
              <a:gd name="connsiteY1171" fmla="*/ 1703586 h 2679701"/>
              <a:gd name="connsiteX1172" fmla="*/ 876853 w 2935288"/>
              <a:gd name="connsiteY1172" fmla="*/ 1714843 h 2679701"/>
              <a:gd name="connsiteX1173" fmla="*/ 919909 w 2935288"/>
              <a:gd name="connsiteY1173" fmla="*/ 1671396 h 2679701"/>
              <a:gd name="connsiteX1174" fmla="*/ 957157 w 2935288"/>
              <a:gd name="connsiteY1174" fmla="*/ 1631493 h 2679701"/>
              <a:gd name="connsiteX1175" fmla="*/ 978227 w 2935288"/>
              <a:gd name="connsiteY1175" fmla="*/ 1622458 h 2679701"/>
              <a:gd name="connsiteX1176" fmla="*/ 1017356 w 2935288"/>
              <a:gd name="connsiteY1176" fmla="*/ 1577285 h 2679701"/>
              <a:gd name="connsiteX1177" fmla="*/ 1002306 w 2935288"/>
              <a:gd name="connsiteY1177" fmla="*/ 1607400 h 2679701"/>
              <a:gd name="connsiteX1178" fmla="*/ 1029395 w 2935288"/>
              <a:gd name="connsiteY1178" fmla="*/ 1577285 h 2679701"/>
              <a:gd name="connsiteX1179" fmla="*/ 1029395 w 2935288"/>
              <a:gd name="connsiteY1179" fmla="*/ 1586319 h 2679701"/>
              <a:gd name="connsiteX1180" fmla="*/ 1065514 w 2935288"/>
              <a:gd name="connsiteY1180" fmla="*/ 1538134 h 2679701"/>
              <a:gd name="connsiteX1181" fmla="*/ 1053475 w 2935288"/>
              <a:gd name="connsiteY1181" fmla="*/ 1550181 h 2679701"/>
              <a:gd name="connsiteX1182" fmla="*/ 1104644 w 2935288"/>
              <a:gd name="connsiteY1182" fmla="*/ 1501996 h 2679701"/>
              <a:gd name="connsiteX1183" fmla="*/ 1101634 w 2935288"/>
              <a:gd name="connsiteY1183" fmla="*/ 1514042 h 2679701"/>
              <a:gd name="connsiteX1184" fmla="*/ 1074544 w 2935288"/>
              <a:gd name="connsiteY1184" fmla="*/ 1541146 h 2679701"/>
              <a:gd name="connsiteX1185" fmla="*/ 1098624 w 2935288"/>
              <a:gd name="connsiteY1185" fmla="*/ 1523077 h 2679701"/>
              <a:gd name="connsiteX1186" fmla="*/ 1116683 w 2935288"/>
              <a:gd name="connsiteY1186" fmla="*/ 1492961 h 2679701"/>
              <a:gd name="connsiteX1187" fmla="*/ 1170862 w 2935288"/>
              <a:gd name="connsiteY1187" fmla="*/ 1438753 h 2679701"/>
              <a:gd name="connsiteX1188" fmla="*/ 1170862 w 2935288"/>
              <a:gd name="connsiteY1188" fmla="*/ 1447788 h 2679701"/>
              <a:gd name="connsiteX1189" fmla="*/ 1191932 w 2935288"/>
              <a:gd name="connsiteY1189" fmla="*/ 1426707 h 2679701"/>
              <a:gd name="connsiteX1190" fmla="*/ 1179892 w 2935288"/>
              <a:gd name="connsiteY1190" fmla="*/ 1450799 h 2679701"/>
              <a:gd name="connsiteX1191" fmla="*/ 1231061 w 2935288"/>
              <a:gd name="connsiteY1191" fmla="*/ 1390568 h 2679701"/>
              <a:gd name="connsiteX1192" fmla="*/ 1234070 w 2935288"/>
              <a:gd name="connsiteY1192" fmla="*/ 1396591 h 2679701"/>
              <a:gd name="connsiteX1193" fmla="*/ 1270190 w 2935288"/>
              <a:gd name="connsiteY1193" fmla="*/ 1354430 h 2679701"/>
              <a:gd name="connsiteX1194" fmla="*/ 1276210 w 2935288"/>
              <a:gd name="connsiteY1194" fmla="*/ 1336360 h 2679701"/>
              <a:gd name="connsiteX1195" fmla="*/ 1315339 w 2935288"/>
              <a:gd name="connsiteY1195" fmla="*/ 1309256 h 2679701"/>
              <a:gd name="connsiteX1196" fmla="*/ 1294269 w 2935288"/>
              <a:gd name="connsiteY1196" fmla="*/ 1318291 h 2679701"/>
              <a:gd name="connsiteX1197" fmla="*/ 1396607 w 2935288"/>
              <a:gd name="connsiteY1197" fmla="*/ 1239991 h 2679701"/>
              <a:gd name="connsiteX1198" fmla="*/ 1384943 w 2935288"/>
              <a:gd name="connsiteY1198" fmla="*/ 1240367 h 2679701"/>
              <a:gd name="connsiteX1199" fmla="*/ 1379285 w 2935288"/>
              <a:gd name="connsiteY1199" fmla="*/ 1242098 h 2679701"/>
              <a:gd name="connsiteX1200" fmla="*/ 1392092 w 2935288"/>
              <a:gd name="connsiteY1200" fmla="*/ 1230956 h 2679701"/>
              <a:gd name="connsiteX1201" fmla="*/ 1426706 w 2935288"/>
              <a:gd name="connsiteY1201" fmla="*/ 1200840 h 2679701"/>
              <a:gd name="connsiteX1202" fmla="*/ 1414666 w 2935288"/>
              <a:gd name="connsiteY1202" fmla="*/ 1218910 h 2679701"/>
              <a:gd name="connsiteX1203" fmla="*/ 1435736 w 2935288"/>
              <a:gd name="connsiteY1203" fmla="*/ 1197829 h 2679701"/>
              <a:gd name="connsiteX1204" fmla="*/ 1435736 w 2935288"/>
              <a:gd name="connsiteY1204" fmla="*/ 1203852 h 2679701"/>
              <a:gd name="connsiteX1205" fmla="*/ 1501954 w 2935288"/>
              <a:gd name="connsiteY1205" fmla="*/ 1131575 h 2679701"/>
              <a:gd name="connsiteX1206" fmla="*/ 1535063 w 2935288"/>
              <a:gd name="connsiteY1206" fmla="*/ 1104471 h 2679701"/>
              <a:gd name="connsiteX1207" fmla="*/ 1471855 w 2935288"/>
              <a:gd name="connsiteY1207" fmla="*/ 1176748 h 2679701"/>
              <a:gd name="connsiteX1208" fmla="*/ 1504964 w 2935288"/>
              <a:gd name="connsiteY1208" fmla="*/ 1146632 h 2679701"/>
              <a:gd name="connsiteX1209" fmla="*/ 1486904 w 2935288"/>
              <a:gd name="connsiteY1209" fmla="*/ 1170725 h 2679701"/>
              <a:gd name="connsiteX1210" fmla="*/ 1559143 w 2935288"/>
              <a:gd name="connsiteY1210" fmla="*/ 1092424 h 2679701"/>
              <a:gd name="connsiteX1211" fmla="*/ 1523024 w 2935288"/>
              <a:gd name="connsiteY1211" fmla="*/ 1128563 h 2679701"/>
              <a:gd name="connsiteX1212" fmla="*/ 1544093 w 2935288"/>
              <a:gd name="connsiteY1212" fmla="*/ 1095436 h 2679701"/>
              <a:gd name="connsiteX1213" fmla="*/ 1592252 w 2935288"/>
              <a:gd name="connsiteY1213" fmla="*/ 1050263 h 2679701"/>
              <a:gd name="connsiteX1214" fmla="*/ 1586232 w 2935288"/>
              <a:gd name="connsiteY1214" fmla="*/ 1059297 h 2679701"/>
              <a:gd name="connsiteX1215" fmla="*/ 1664490 w 2935288"/>
              <a:gd name="connsiteY1215" fmla="*/ 1005089 h 2679701"/>
              <a:gd name="connsiteX1216" fmla="*/ 1697600 w 2935288"/>
              <a:gd name="connsiteY1216" fmla="*/ 965939 h 2679701"/>
              <a:gd name="connsiteX1217" fmla="*/ 1658470 w 2935288"/>
              <a:gd name="connsiteY1217" fmla="*/ 987020 h 2679701"/>
              <a:gd name="connsiteX1218" fmla="*/ 1760808 w 2935288"/>
              <a:gd name="connsiteY1218" fmla="*/ 896673 h 2679701"/>
              <a:gd name="connsiteX1219" fmla="*/ 1763818 w 2935288"/>
              <a:gd name="connsiteY1219" fmla="*/ 911731 h 2679701"/>
              <a:gd name="connsiteX1220" fmla="*/ 1793917 w 2935288"/>
              <a:gd name="connsiteY1220" fmla="*/ 869569 h 2679701"/>
              <a:gd name="connsiteX1221" fmla="*/ 1805957 w 2935288"/>
              <a:gd name="connsiteY1221" fmla="*/ 866558 h 2679701"/>
              <a:gd name="connsiteX1222" fmla="*/ 1851106 w 2935288"/>
              <a:gd name="connsiteY1222" fmla="*/ 803315 h 2679701"/>
              <a:gd name="connsiteX1223" fmla="*/ 1866155 w 2935288"/>
              <a:gd name="connsiteY1223" fmla="*/ 803315 h 2679701"/>
              <a:gd name="connsiteX1224" fmla="*/ 1899159 w 2935288"/>
              <a:gd name="connsiteY1224" fmla="*/ 767292 h 2679701"/>
              <a:gd name="connsiteX1225" fmla="*/ 1924285 w 2935288"/>
              <a:gd name="connsiteY1225" fmla="*/ 742237 h 2679701"/>
              <a:gd name="connsiteX1226" fmla="*/ 1983543 w 2935288"/>
              <a:gd name="connsiteY1226" fmla="*/ 688876 h 2679701"/>
              <a:gd name="connsiteX1227" fmla="*/ 1977523 w 2935288"/>
              <a:gd name="connsiteY1227" fmla="*/ 691888 h 2679701"/>
              <a:gd name="connsiteX1228" fmla="*/ 2167148 w 2935288"/>
              <a:gd name="connsiteY1228" fmla="*/ 502160 h 2679701"/>
              <a:gd name="connsiteX1229" fmla="*/ 2146079 w 2935288"/>
              <a:gd name="connsiteY1229" fmla="*/ 520229 h 2679701"/>
              <a:gd name="connsiteX1230" fmla="*/ 2203267 w 2935288"/>
              <a:gd name="connsiteY1230" fmla="*/ 463010 h 2679701"/>
              <a:gd name="connsiteX1231" fmla="*/ 2191228 w 2935288"/>
              <a:gd name="connsiteY1231" fmla="*/ 478067 h 2679701"/>
              <a:gd name="connsiteX1232" fmla="*/ 2218317 w 2935288"/>
              <a:gd name="connsiteY1232" fmla="*/ 463010 h 2679701"/>
              <a:gd name="connsiteX1233" fmla="*/ 2221327 w 2935288"/>
              <a:gd name="connsiteY1233" fmla="*/ 453975 h 2679701"/>
              <a:gd name="connsiteX1234" fmla="*/ 2227347 w 2935288"/>
              <a:gd name="connsiteY1234" fmla="*/ 450963 h 2679701"/>
              <a:gd name="connsiteX1235" fmla="*/ 2239386 w 2935288"/>
              <a:gd name="connsiteY1235" fmla="*/ 432894 h 2679701"/>
              <a:gd name="connsiteX1236" fmla="*/ 2362794 w 2935288"/>
              <a:gd name="connsiteY1236" fmla="*/ 333513 h 2679701"/>
              <a:gd name="connsiteX1237" fmla="*/ 2332694 w 2935288"/>
              <a:gd name="connsiteY1237" fmla="*/ 348571 h 2679701"/>
              <a:gd name="connsiteX1238" fmla="*/ 2359784 w 2935288"/>
              <a:gd name="connsiteY1238" fmla="*/ 330501 h 2679701"/>
              <a:gd name="connsiteX1239" fmla="*/ 2350754 w 2935288"/>
              <a:gd name="connsiteY1239" fmla="*/ 330501 h 2679701"/>
              <a:gd name="connsiteX1240" fmla="*/ 2507270 w 2935288"/>
              <a:gd name="connsiteY1240" fmla="*/ 188958 h 2679701"/>
              <a:gd name="connsiteX1241" fmla="*/ 2507270 w 2935288"/>
              <a:gd name="connsiteY1241" fmla="*/ 191970 h 2679701"/>
              <a:gd name="connsiteX1242" fmla="*/ 2546399 w 2935288"/>
              <a:gd name="connsiteY1242" fmla="*/ 149808 h 2679701"/>
              <a:gd name="connsiteX1243" fmla="*/ 2546399 w 2935288"/>
              <a:gd name="connsiteY1243" fmla="*/ 155831 h 2679701"/>
              <a:gd name="connsiteX1244" fmla="*/ 2645727 w 2935288"/>
              <a:gd name="connsiteY1244" fmla="*/ 65484 h 2679701"/>
              <a:gd name="connsiteX1245" fmla="*/ 2672816 w 2935288"/>
              <a:gd name="connsiteY1245" fmla="*/ 59461 h 2679701"/>
              <a:gd name="connsiteX1246" fmla="*/ 2720975 w 2935288"/>
              <a:gd name="connsiteY1246" fmla="*/ 14288 h 2679701"/>
              <a:gd name="connsiteX1247" fmla="*/ 2691606 w 2935288"/>
              <a:gd name="connsiteY1247" fmla="*/ 0 h 2679701"/>
              <a:gd name="connsiteX1248" fmla="*/ 2691606 w 2935288"/>
              <a:gd name="connsiteY1248" fmla="*/ 11642 h 2679701"/>
              <a:gd name="connsiteX1249" fmla="*/ 2691606 w 2935288"/>
              <a:gd name="connsiteY1249" fmla="*/ 0 h 267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</a:cxnLst>
            <a:rect l="l" t="t" r="r" b="b"/>
            <a:pathLst>
              <a:path w="2935288" h="2679701">
                <a:moveTo>
                  <a:pt x="569912" y="2574925"/>
                </a:moveTo>
                <a:cubicBezTo>
                  <a:pt x="560387" y="2580217"/>
                  <a:pt x="550862" y="2582863"/>
                  <a:pt x="547687" y="2582863"/>
                </a:cubicBezTo>
                <a:close/>
                <a:moveTo>
                  <a:pt x="566737" y="2571750"/>
                </a:moveTo>
                <a:cubicBezTo>
                  <a:pt x="566737" y="2571750"/>
                  <a:pt x="566737" y="2571750"/>
                  <a:pt x="569912" y="2571750"/>
                </a:cubicBezTo>
                <a:cubicBezTo>
                  <a:pt x="563562" y="2574925"/>
                  <a:pt x="563562" y="2574925"/>
                  <a:pt x="566737" y="2571750"/>
                </a:cubicBezTo>
                <a:close/>
                <a:moveTo>
                  <a:pt x="557212" y="2471738"/>
                </a:moveTo>
                <a:cubicBezTo>
                  <a:pt x="548481" y="2478088"/>
                  <a:pt x="545571" y="2481263"/>
                  <a:pt x="539750" y="2481263"/>
                </a:cubicBezTo>
                <a:lnTo>
                  <a:pt x="539750" y="2478088"/>
                </a:lnTo>
                <a:cubicBezTo>
                  <a:pt x="539750" y="2478088"/>
                  <a:pt x="539750" y="2478088"/>
                  <a:pt x="557212" y="2471738"/>
                </a:cubicBezTo>
                <a:close/>
                <a:moveTo>
                  <a:pt x="891779" y="2390722"/>
                </a:moveTo>
                <a:cubicBezTo>
                  <a:pt x="885758" y="2393732"/>
                  <a:pt x="882747" y="2393732"/>
                  <a:pt x="879736" y="2396742"/>
                </a:cubicBezTo>
                <a:lnTo>
                  <a:pt x="881427" y="2395632"/>
                </a:lnTo>
                <a:close/>
                <a:moveTo>
                  <a:pt x="319087" y="2381250"/>
                </a:moveTo>
                <a:cubicBezTo>
                  <a:pt x="307181" y="2387600"/>
                  <a:pt x="301228" y="2390775"/>
                  <a:pt x="295275" y="2390775"/>
                </a:cubicBezTo>
                <a:close/>
                <a:moveTo>
                  <a:pt x="924734" y="2375351"/>
                </a:moveTo>
                <a:lnTo>
                  <a:pt x="924897" y="2375671"/>
                </a:lnTo>
                <a:cubicBezTo>
                  <a:pt x="918876" y="2378681"/>
                  <a:pt x="918876" y="2378681"/>
                  <a:pt x="918876" y="2378681"/>
                </a:cubicBezTo>
                <a:close/>
                <a:moveTo>
                  <a:pt x="704056" y="2369344"/>
                </a:moveTo>
                <a:cubicBezTo>
                  <a:pt x="704056" y="2370138"/>
                  <a:pt x="703263" y="2371726"/>
                  <a:pt x="701675" y="2373313"/>
                </a:cubicBezTo>
                <a:cubicBezTo>
                  <a:pt x="701675" y="2373313"/>
                  <a:pt x="701675" y="2373313"/>
                  <a:pt x="701675" y="2370138"/>
                </a:cubicBezTo>
                <a:cubicBezTo>
                  <a:pt x="703263" y="2368551"/>
                  <a:pt x="704056" y="2368551"/>
                  <a:pt x="704056" y="2369344"/>
                </a:cubicBezTo>
                <a:close/>
                <a:moveTo>
                  <a:pt x="779462" y="2306638"/>
                </a:moveTo>
                <a:lnTo>
                  <a:pt x="771551" y="2316132"/>
                </a:lnTo>
                <a:lnTo>
                  <a:pt x="778470" y="2307829"/>
                </a:lnTo>
                <a:cubicBezTo>
                  <a:pt x="779462" y="2306638"/>
                  <a:pt x="779462" y="2306638"/>
                  <a:pt x="779462" y="2306638"/>
                </a:cubicBezTo>
                <a:close/>
                <a:moveTo>
                  <a:pt x="788987" y="2290763"/>
                </a:moveTo>
                <a:lnTo>
                  <a:pt x="798512" y="2293938"/>
                </a:lnTo>
                <a:lnTo>
                  <a:pt x="785812" y="2293938"/>
                </a:lnTo>
                <a:close/>
                <a:moveTo>
                  <a:pt x="1093065" y="2260600"/>
                </a:moveTo>
                <a:cubicBezTo>
                  <a:pt x="1093065" y="2260600"/>
                  <a:pt x="1093065" y="2260600"/>
                  <a:pt x="1111249" y="2266662"/>
                </a:cubicBezTo>
                <a:cubicBezTo>
                  <a:pt x="1099126" y="2272723"/>
                  <a:pt x="1090035" y="2278784"/>
                  <a:pt x="1077912" y="2293938"/>
                </a:cubicBezTo>
                <a:close/>
                <a:moveTo>
                  <a:pt x="840597" y="2255263"/>
                </a:moveTo>
                <a:lnTo>
                  <a:pt x="832132" y="2260779"/>
                </a:lnTo>
                <a:lnTo>
                  <a:pt x="834952" y="2258273"/>
                </a:lnTo>
                <a:cubicBezTo>
                  <a:pt x="836081" y="2257521"/>
                  <a:pt x="837587" y="2256768"/>
                  <a:pt x="840597" y="2255263"/>
                </a:cubicBezTo>
                <a:close/>
                <a:moveTo>
                  <a:pt x="301625" y="2243138"/>
                </a:moveTo>
                <a:cubicBezTo>
                  <a:pt x="292100" y="2249488"/>
                  <a:pt x="288925" y="2252663"/>
                  <a:pt x="282575" y="2255838"/>
                </a:cubicBezTo>
                <a:lnTo>
                  <a:pt x="282575" y="2252663"/>
                </a:lnTo>
                <a:cubicBezTo>
                  <a:pt x="282575" y="2252663"/>
                  <a:pt x="282575" y="2252663"/>
                  <a:pt x="301625" y="2243138"/>
                </a:cubicBezTo>
                <a:close/>
                <a:moveTo>
                  <a:pt x="1611312" y="2149475"/>
                </a:moveTo>
                <a:cubicBezTo>
                  <a:pt x="1605315" y="2152650"/>
                  <a:pt x="1599318" y="2155825"/>
                  <a:pt x="1596319" y="2162175"/>
                </a:cubicBezTo>
                <a:cubicBezTo>
                  <a:pt x="1596319" y="2162175"/>
                  <a:pt x="1596319" y="2162175"/>
                  <a:pt x="1590322" y="2162175"/>
                </a:cubicBezTo>
                <a:cubicBezTo>
                  <a:pt x="1584325" y="2159000"/>
                  <a:pt x="1599318" y="2152650"/>
                  <a:pt x="1611312" y="2149475"/>
                </a:cubicBezTo>
                <a:close/>
                <a:moveTo>
                  <a:pt x="984646" y="2116138"/>
                </a:moveTo>
                <a:cubicBezTo>
                  <a:pt x="993774" y="2122488"/>
                  <a:pt x="975518" y="2122488"/>
                  <a:pt x="957262" y="2138363"/>
                </a:cubicBezTo>
                <a:cubicBezTo>
                  <a:pt x="966390" y="2132013"/>
                  <a:pt x="975518" y="2122488"/>
                  <a:pt x="984646" y="2116138"/>
                </a:cubicBezTo>
                <a:close/>
                <a:moveTo>
                  <a:pt x="1377185" y="2102509"/>
                </a:moveTo>
                <a:cubicBezTo>
                  <a:pt x="1379252" y="2101940"/>
                  <a:pt x="1380405" y="2102319"/>
                  <a:pt x="1379636" y="2104592"/>
                </a:cubicBezTo>
                <a:cubicBezTo>
                  <a:pt x="1348879" y="2119746"/>
                  <a:pt x="1376560" y="2113684"/>
                  <a:pt x="1345803" y="2128838"/>
                </a:cubicBezTo>
                <a:cubicBezTo>
                  <a:pt x="1333500" y="2128838"/>
                  <a:pt x="1342727" y="2122777"/>
                  <a:pt x="1361182" y="2107623"/>
                </a:cubicBezTo>
                <a:cubicBezTo>
                  <a:pt x="1356568" y="2114442"/>
                  <a:pt x="1370986" y="2104213"/>
                  <a:pt x="1377185" y="2102509"/>
                </a:cubicBezTo>
                <a:close/>
                <a:moveTo>
                  <a:pt x="520699" y="2051050"/>
                </a:moveTo>
                <a:cubicBezTo>
                  <a:pt x="520699" y="2051050"/>
                  <a:pt x="520699" y="2051050"/>
                  <a:pt x="512762" y="2062163"/>
                </a:cubicBezTo>
                <a:cubicBezTo>
                  <a:pt x="512762" y="2059385"/>
                  <a:pt x="515408" y="2056607"/>
                  <a:pt x="520699" y="2051050"/>
                </a:cubicBezTo>
                <a:close/>
                <a:moveTo>
                  <a:pt x="851765" y="2035175"/>
                </a:moveTo>
                <a:cubicBezTo>
                  <a:pt x="851765" y="2035175"/>
                  <a:pt x="851765" y="2035175"/>
                  <a:pt x="869949" y="2038206"/>
                </a:cubicBezTo>
                <a:cubicBezTo>
                  <a:pt x="857826" y="2047298"/>
                  <a:pt x="848735" y="2050329"/>
                  <a:pt x="836612" y="2068513"/>
                </a:cubicBezTo>
                <a:close/>
                <a:moveTo>
                  <a:pt x="527050" y="2035175"/>
                </a:moveTo>
                <a:lnTo>
                  <a:pt x="536575" y="2038350"/>
                </a:lnTo>
                <a:lnTo>
                  <a:pt x="523875" y="2038350"/>
                </a:lnTo>
                <a:close/>
                <a:moveTo>
                  <a:pt x="1144587" y="1987550"/>
                </a:moveTo>
                <a:cubicBezTo>
                  <a:pt x="1144587" y="1987550"/>
                  <a:pt x="1144587" y="1987550"/>
                  <a:pt x="1135062" y="2001838"/>
                </a:cubicBezTo>
                <a:cubicBezTo>
                  <a:pt x="1135062" y="1998981"/>
                  <a:pt x="1125537" y="2001838"/>
                  <a:pt x="1144587" y="1987550"/>
                </a:cubicBezTo>
                <a:close/>
                <a:moveTo>
                  <a:pt x="225953" y="1930400"/>
                </a:moveTo>
                <a:cubicBezTo>
                  <a:pt x="225953" y="1933575"/>
                  <a:pt x="225953" y="1933575"/>
                  <a:pt x="228599" y="1933575"/>
                </a:cubicBezTo>
                <a:cubicBezTo>
                  <a:pt x="220662" y="1936750"/>
                  <a:pt x="220662" y="1933575"/>
                  <a:pt x="225953" y="1930400"/>
                </a:cubicBezTo>
                <a:close/>
                <a:moveTo>
                  <a:pt x="1701128" y="1869333"/>
                </a:moveTo>
                <a:lnTo>
                  <a:pt x="1699379" y="1870472"/>
                </a:lnTo>
                <a:cubicBezTo>
                  <a:pt x="1696879" y="1871663"/>
                  <a:pt x="1695450" y="1871663"/>
                  <a:pt x="1695450" y="1870075"/>
                </a:cubicBezTo>
                <a:close/>
                <a:moveTo>
                  <a:pt x="1709737" y="1863725"/>
                </a:moveTo>
                <a:cubicBezTo>
                  <a:pt x="1706879" y="1866900"/>
                  <a:pt x="1704022" y="1868488"/>
                  <a:pt x="1701522" y="1869281"/>
                </a:cubicBezTo>
                <a:lnTo>
                  <a:pt x="1701128" y="1869333"/>
                </a:lnTo>
                <a:close/>
                <a:moveTo>
                  <a:pt x="1137490" y="1853039"/>
                </a:moveTo>
                <a:cubicBezTo>
                  <a:pt x="1139358" y="1852448"/>
                  <a:pt x="1140105" y="1852812"/>
                  <a:pt x="1138611" y="1854994"/>
                </a:cubicBezTo>
                <a:cubicBezTo>
                  <a:pt x="1111716" y="1872457"/>
                  <a:pt x="1138611" y="1863726"/>
                  <a:pt x="1108728" y="1881188"/>
                </a:cubicBezTo>
                <a:cubicBezTo>
                  <a:pt x="1093787" y="1881188"/>
                  <a:pt x="1105740" y="1875367"/>
                  <a:pt x="1120681" y="1860815"/>
                </a:cubicBezTo>
                <a:cubicBezTo>
                  <a:pt x="1116199" y="1865181"/>
                  <a:pt x="1131887" y="1854813"/>
                  <a:pt x="1137490" y="1853039"/>
                </a:cubicBezTo>
                <a:close/>
                <a:moveTo>
                  <a:pt x="1128712" y="1851025"/>
                </a:moveTo>
                <a:cubicBezTo>
                  <a:pt x="1123421" y="1857375"/>
                  <a:pt x="1123421" y="1857375"/>
                  <a:pt x="1120775" y="1860550"/>
                </a:cubicBezTo>
                <a:cubicBezTo>
                  <a:pt x="1123421" y="1857375"/>
                  <a:pt x="1126066" y="1854200"/>
                  <a:pt x="1128712" y="1851025"/>
                </a:cubicBezTo>
                <a:close/>
                <a:moveTo>
                  <a:pt x="722745" y="1843088"/>
                </a:moveTo>
                <a:cubicBezTo>
                  <a:pt x="731837" y="1846065"/>
                  <a:pt x="713653" y="1849041"/>
                  <a:pt x="698500" y="1866901"/>
                </a:cubicBezTo>
                <a:cubicBezTo>
                  <a:pt x="704561" y="1860948"/>
                  <a:pt x="713653" y="1849041"/>
                  <a:pt x="722745" y="1843088"/>
                </a:cubicBezTo>
                <a:close/>
                <a:moveTo>
                  <a:pt x="1319906" y="1842901"/>
                </a:moveTo>
                <a:lnTo>
                  <a:pt x="1313279" y="1848886"/>
                </a:lnTo>
                <a:cubicBezTo>
                  <a:pt x="1314785" y="1847381"/>
                  <a:pt x="1317043" y="1845123"/>
                  <a:pt x="1319301" y="1843242"/>
                </a:cubicBezTo>
                <a:close/>
                <a:moveTo>
                  <a:pt x="1960562" y="1824038"/>
                </a:moveTo>
                <a:cubicBezTo>
                  <a:pt x="1954212" y="1827213"/>
                  <a:pt x="1951037" y="1833563"/>
                  <a:pt x="1944687" y="1839913"/>
                </a:cubicBezTo>
                <a:cubicBezTo>
                  <a:pt x="1941512" y="1839913"/>
                  <a:pt x="1941512" y="1843088"/>
                  <a:pt x="1938337" y="1843088"/>
                </a:cubicBezTo>
                <a:cubicBezTo>
                  <a:pt x="1944687" y="1833563"/>
                  <a:pt x="1954212" y="1827213"/>
                  <a:pt x="1960562" y="1824038"/>
                </a:cubicBezTo>
                <a:close/>
                <a:moveTo>
                  <a:pt x="1981199" y="1809750"/>
                </a:moveTo>
                <a:cubicBezTo>
                  <a:pt x="1981199" y="1812608"/>
                  <a:pt x="1972355" y="1818323"/>
                  <a:pt x="1960562" y="1824038"/>
                </a:cubicBezTo>
                <a:cubicBezTo>
                  <a:pt x="1966458" y="1818323"/>
                  <a:pt x="1972355" y="1812608"/>
                  <a:pt x="1981199" y="1809750"/>
                </a:cubicBezTo>
                <a:close/>
                <a:moveTo>
                  <a:pt x="523745" y="1727168"/>
                </a:moveTo>
                <a:lnTo>
                  <a:pt x="524304" y="1727841"/>
                </a:lnTo>
                <a:cubicBezTo>
                  <a:pt x="518282" y="1730849"/>
                  <a:pt x="518282" y="1730849"/>
                  <a:pt x="518282" y="1730849"/>
                </a:cubicBezTo>
                <a:close/>
                <a:moveTo>
                  <a:pt x="214312" y="1725613"/>
                </a:moveTo>
                <a:cubicBezTo>
                  <a:pt x="207962" y="1733948"/>
                  <a:pt x="204787" y="1736726"/>
                  <a:pt x="201612" y="1736726"/>
                </a:cubicBezTo>
                <a:cubicBezTo>
                  <a:pt x="201612" y="1736726"/>
                  <a:pt x="201612" y="1736726"/>
                  <a:pt x="214312" y="1725613"/>
                </a:cubicBezTo>
                <a:close/>
                <a:moveTo>
                  <a:pt x="2125860" y="1668097"/>
                </a:moveTo>
                <a:cubicBezTo>
                  <a:pt x="2119908" y="1668097"/>
                  <a:pt x="2128837" y="1671150"/>
                  <a:pt x="2122884" y="1674203"/>
                </a:cubicBezTo>
                <a:cubicBezTo>
                  <a:pt x="2105025" y="1698626"/>
                  <a:pt x="2125860" y="1658938"/>
                  <a:pt x="2125860" y="1668097"/>
                </a:cubicBezTo>
                <a:close/>
                <a:moveTo>
                  <a:pt x="2137303" y="1652588"/>
                </a:moveTo>
                <a:cubicBezTo>
                  <a:pt x="2137303" y="1655763"/>
                  <a:pt x="2137303" y="1652588"/>
                  <a:pt x="2139949" y="1652588"/>
                </a:cubicBezTo>
                <a:cubicBezTo>
                  <a:pt x="2137303" y="1655763"/>
                  <a:pt x="2134658" y="1658938"/>
                  <a:pt x="2132012" y="1662113"/>
                </a:cubicBezTo>
                <a:cubicBezTo>
                  <a:pt x="2134658" y="1658938"/>
                  <a:pt x="2134658" y="1655763"/>
                  <a:pt x="2137303" y="1652588"/>
                </a:cubicBezTo>
                <a:close/>
                <a:moveTo>
                  <a:pt x="2182812" y="1649413"/>
                </a:moveTo>
                <a:cubicBezTo>
                  <a:pt x="2179902" y="1652588"/>
                  <a:pt x="2179902" y="1652588"/>
                  <a:pt x="2179902" y="1655763"/>
                </a:cubicBezTo>
                <a:cubicBezTo>
                  <a:pt x="2179902" y="1655763"/>
                  <a:pt x="2179902" y="1655763"/>
                  <a:pt x="2165350" y="1665288"/>
                </a:cubicBezTo>
                <a:cubicBezTo>
                  <a:pt x="2165350" y="1665288"/>
                  <a:pt x="2174081" y="1658938"/>
                  <a:pt x="2182812" y="1649413"/>
                </a:cubicBezTo>
                <a:close/>
                <a:moveTo>
                  <a:pt x="2148681" y="1642368"/>
                </a:moveTo>
                <a:cubicBezTo>
                  <a:pt x="2149475" y="1642071"/>
                  <a:pt x="2149475" y="1642666"/>
                  <a:pt x="2149475" y="1643857"/>
                </a:cubicBezTo>
                <a:cubicBezTo>
                  <a:pt x="2146300" y="1643857"/>
                  <a:pt x="2146300" y="1646238"/>
                  <a:pt x="2143125" y="1646238"/>
                </a:cubicBezTo>
                <a:cubicBezTo>
                  <a:pt x="2146300" y="1643857"/>
                  <a:pt x="2147887" y="1642666"/>
                  <a:pt x="2148681" y="1642368"/>
                </a:cubicBezTo>
                <a:close/>
                <a:moveTo>
                  <a:pt x="656828" y="1617663"/>
                </a:moveTo>
                <a:cubicBezTo>
                  <a:pt x="656828" y="1617663"/>
                  <a:pt x="656828" y="1617663"/>
                  <a:pt x="674687" y="1623378"/>
                </a:cubicBezTo>
                <a:cubicBezTo>
                  <a:pt x="665758" y="1629093"/>
                  <a:pt x="659804" y="1631951"/>
                  <a:pt x="650875" y="1646238"/>
                </a:cubicBezTo>
                <a:close/>
                <a:moveTo>
                  <a:pt x="2192337" y="1598613"/>
                </a:moveTo>
                <a:cubicBezTo>
                  <a:pt x="2189162" y="1601788"/>
                  <a:pt x="2192337" y="1601788"/>
                  <a:pt x="2192337" y="1601788"/>
                </a:cubicBezTo>
                <a:cubicBezTo>
                  <a:pt x="2189162" y="1604963"/>
                  <a:pt x="2185987" y="1604963"/>
                  <a:pt x="2179637" y="1611313"/>
                </a:cubicBezTo>
                <a:close/>
                <a:moveTo>
                  <a:pt x="2035355" y="1593906"/>
                </a:moveTo>
                <a:cubicBezTo>
                  <a:pt x="2038244" y="1593627"/>
                  <a:pt x="2025533" y="1605905"/>
                  <a:pt x="2023221" y="1608138"/>
                </a:cubicBezTo>
                <a:cubicBezTo>
                  <a:pt x="1995487" y="1631950"/>
                  <a:pt x="2023221" y="1605161"/>
                  <a:pt x="2026303" y="1599208"/>
                </a:cubicBezTo>
                <a:cubicBezTo>
                  <a:pt x="2031696" y="1595487"/>
                  <a:pt x="2034392" y="1593999"/>
                  <a:pt x="2035355" y="1593906"/>
                </a:cubicBezTo>
                <a:close/>
                <a:moveTo>
                  <a:pt x="2228019" y="1586917"/>
                </a:moveTo>
                <a:cubicBezTo>
                  <a:pt x="2229065" y="1586917"/>
                  <a:pt x="2229974" y="1587848"/>
                  <a:pt x="2230702" y="1590080"/>
                </a:cubicBezTo>
                <a:cubicBezTo>
                  <a:pt x="2230702" y="1590080"/>
                  <a:pt x="2233612" y="1587103"/>
                  <a:pt x="2233612" y="1587103"/>
                </a:cubicBezTo>
                <a:cubicBezTo>
                  <a:pt x="2224881" y="1596033"/>
                  <a:pt x="2219060" y="1604963"/>
                  <a:pt x="2216150" y="1601987"/>
                </a:cubicBezTo>
                <a:cubicBezTo>
                  <a:pt x="2220516" y="1595289"/>
                  <a:pt x="2224881" y="1586917"/>
                  <a:pt x="2228019" y="1586917"/>
                </a:cubicBezTo>
                <a:close/>
                <a:moveTo>
                  <a:pt x="1470025" y="1584325"/>
                </a:moveTo>
                <a:cubicBezTo>
                  <a:pt x="1460500" y="1592263"/>
                  <a:pt x="1457325" y="1592263"/>
                  <a:pt x="1457325" y="1592263"/>
                </a:cubicBezTo>
                <a:cubicBezTo>
                  <a:pt x="1460500" y="1589617"/>
                  <a:pt x="1463675" y="1589617"/>
                  <a:pt x="1470025" y="1584325"/>
                </a:cubicBezTo>
                <a:close/>
                <a:moveTo>
                  <a:pt x="2243137" y="1577975"/>
                </a:moveTo>
                <a:cubicBezTo>
                  <a:pt x="2239962" y="1581150"/>
                  <a:pt x="2236787" y="1584325"/>
                  <a:pt x="2233612" y="1587500"/>
                </a:cubicBezTo>
                <a:cubicBezTo>
                  <a:pt x="2239962" y="1581150"/>
                  <a:pt x="2239962" y="1574800"/>
                  <a:pt x="2243137" y="1577975"/>
                </a:cubicBezTo>
                <a:close/>
                <a:moveTo>
                  <a:pt x="1633309" y="1562008"/>
                </a:moveTo>
                <a:lnTo>
                  <a:pt x="1611340" y="1580978"/>
                </a:lnTo>
                <a:cubicBezTo>
                  <a:pt x="1622630" y="1570442"/>
                  <a:pt x="1629216" y="1564798"/>
                  <a:pt x="1633073" y="1562070"/>
                </a:cubicBezTo>
                <a:close/>
                <a:moveTo>
                  <a:pt x="2236787" y="1554163"/>
                </a:moveTo>
                <a:lnTo>
                  <a:pt x="2239962" y="1557338"/>
                </a:lnTo>
                <a:lnTo>
                  <a:pt x="2233612" y="1562101"/>
                </a:lnTo>
                <a:close/>
                <a:moveTo>
                  <a:pt x="2089149" y="1541463"/>
                </a:moveTo>
                <a:cubicBezTo>
                  <a:pt x="2089149" y="1541463"/>
                  <a:pt x="2089149" y="1541463"/>
                  <a:pt x="2080815" y="1550988"/>
                </a:cubicBezTo>
                <a:cubicBezTo>
                  <a:pt x="2080815" y="1550988"/>
                  <a:pt x="2080815" y="1550988"/>
                  <a:pt x="2078037" y="1544638"/>
                </a:cubicBezTo>
                <a:cubicBezTo>
                  <a:pt x="2083593" y="1544638"/>
                  <a:pt x="2083593" y="1544638"/>
                  <a:pt x="2089149" y="1541463"/>
                </a:cubicBezTo>
                <a:close/>
                <a:moveTo>
                  <a:pt x="2263775" y="1527175"/>
                </a:moveTo>
                <a:lnTo>
                  <a:pt x="2263775" y="1531938"/>
                </a:lnTo>
                <a:lnTo>
                  <a:pt x="2257425" y="1541463"/>
                </a:lnTo>
                <a:close/>
                <a:moveTo>
                  <a:pt x="369887" y="1527175"/>
                </a:moveTo>
                <a:lnTo>
                  <a:pt x="379412" y="1527175"/>
                </a:lnTo>
                <a:lnTo>
                  <a:pt x="368300" y="1530350"/>
                </a:lnTo>
                <a:close/>
                <a:moveTo>
                  <a:pt x="2297112" y="1501775"/>
                </a:moveTo>
                <a:cubicBezTo>
                  <a:pt x="2297112" y="1501775"/>
                  <a:pt x="2297112" y="1501775"/>
                  <a:pt x="2294113" y="1508125"/>
                </a:cubicBezTo>
                <a:cubicBezTo>
                  <a:pt x="2288116" y="1514475"/>
                  <a:pt x="2279121" y="1524000"/>
                  <a:pt x="2270125" y="1530350"/>
                </a:cubicBezTo>
                <a:cubicBezTo>
                  <a:pt x="2270125" y="1530350"/>
                  <a:pt x="2270125" y="1527175"/>
                  <a:pt x="2276122" y="1517650"/>
                </a:cubicBezTo>
                <a:cubicBezTo>
                  <a:pt x="2288116" y="1511300"/>
                  <a:pt x="2291115" y="1508125"/>
                  <a:pt x="2297112" y="1501775"/>
                </a:cubicBezTo>
                <a:close/>
                <a:moveTo>
                  <a:pt x="2318543" y="1478492"/>
                </a:moveTo>
                <a:cubicBezTo>
                  <a:pt x="2318543" y="1481402"/>
                  <a:pt x="2312420" y="1487223"/>
                  <a:pt x="2321605" y="1481402"/>
                </a:cubicBezTo>
                <a:cubicBezTo>
                  <a:pt x="2309358" y="1493044"/>
                  <a:pt x="2303235" y="1498865"/>
                  <a:pt x="2297112" y="1501775"/>
                </a:cubicBezTo>
                <a:cubicBezTo>
                  <a:pt x="2297112" y="1501775"/>
                  <a:pt x="2297112" y="1501775"/>
                  <a:pt x="2318543" y="1478492"/>
                </a:cubicBezTo>
                <a:close/>
                <a:moveTo>
                  <a:pt x="2317749" y="1477963"/>
                </a:moveTo>
                <a:cubicBezTo>
                  <a:pt x="2314971" y="1481138"/>
                  <a:pt x="2312193" y="1484313"/>
                  <a:pt x="2306637" y="1487488"/>
                </a:cubicBezTo>
                <a:cubicBezTo>
                  <a:pt x="2306637" y="1484313"/>
                  <a:pt x="2314971" y="1481138"/>
                  <a:pt x="2317749" y="1477963"/>
                </a:cubicBezTo>
                <a:close/>
                <a:moveTo>
                  <a:pt x="2333851" y="1475581"/>
                </a:moveTo>
                <a:cubicBezTo>
                  <a:pt x="2327728" y="1487223"/>
                  <a:pt x="2336912" y="1484313"/>
                  <a:pt x="2321605" y="1498865"/>
                </a:cubicBezTo>
                <a:cubicBezTo>
                  <a:pt x="2309358" y="1501775"/>
                  <a:pt x="2321605" y="1490133"/>
                  <a:pt x="2321605" y="1481402"/>
                </a:cubicBezTo>
                <a:cubicBezTo>
                  <a:pt x="2339974" y="1466850"/>
                  <a:pt x="2312420" y="1498865"/>
                  <a:pt x="2333851" y="1475581"/>
                </a:cubicBezTo>
                <a:close/>
                <a:moveTo>
                  <a:pt x="888954" y="1467082"/>
                </a:moveTo>
                <a:cubicBezTo>
                  <a:pt x="890648" y="1466751"/>
                  <a:pt x="891564" y="1467319"/>
                  <a:pt x="890831" y="1469592"/>
                </a:cubicBezTo>
                <a:cubicBezTo>
                  <a:pt x="867385" y="1481715"/>
                  <a:pt x="890831" y="1475654"/>
                  <a:pt x="867385" y="1493838"/>
                </a:cubicBezTo>
                <a:cubicBezTo>
                  <a:pt x="855662" y="1490807"/>
                  <a:pt x="864454" y="1487777"/>
                  <a:pt x="876177" y="1472623"/>
                </a:cubicBezTo>
                <a:cubicBezTo>
                  <a:pt x="871781" y="1477169"/>
                  <a:pt x="883871" y="1468077"/>
                  <a:pt x="888954" y="1467082"/>
                </a:cubicBezTo>
                <a:close/>
                <a:moveTo>
                  <a:pt x="1758950" y="1466652"/>
                </a:moveTo>
                <a:cubicBezTo>
                  <a:pt x="1759744" y="1466321"/>
                  <a:pt x="1758950" y="1467644"/>
                  <a:pt x="1755775" y="1471613"/>
                </a:cubicBezTo>
                <a:cubicBezTo>
                  <a:pt x="1755775" y="1471613"/>
                  <a:pt x="1752600" y="1471613"/>
                  <a:pt x="1752600" y="1471613"/>
                </a:cubicBezTo>
                <a:cubicBezTo>
                  <a:pt x="1755775" y="1468967"/>
                  <a:pt x="1758156" y="1466983"/>
                  <a:pt x="1758950" y="1466652"/>
                </a:cubicBezTo>
                <a:close/>
                <a:moveTo>
                  <a:pt x="1577975" y="1460500"/>
                </a:moveTo>
                <a:cubicBezTo>
                  <a:pt x="1577975" y="1460500"/>
                  <a:pt x="1581150" y="1460500"/>
                  <a:pt x="1577975" y="1463675"/>
                </a:cubicBezTo>
                <a:cubicBezTo>
                  <a:pt x="1577975" y="1460500"/>
                  <a:pt x="1577975" y="1460500"/>
                  <a:pt x="1577975" y="1460500"/>
                </a:cubicBezTo>
                <a:close/>
                <a:moveTo>
                  <a:pt x="2353525" y="1446786"/>
                </a:moveTo>
                <a:cubicBezTo>
                  <a:pt x="2354262" y="1447536"/>
                  <a:pt x="2354262" y="1449035"/>
                  <a:pt x="2354262" y="1449035"/>
                </a:cubicBezTo>
                <a:cubicBezTo>
                  <a:pt x="2348366" y="1458031"/>
                  <a:pt x="2339521" y="1464029"/>
                  <a:pt x="2333625" y="1470026"/>
                </a:cubicBezTo>
                <a:lnTo>
                  <a:pt x="2333732" y="1469874"/>
                </a:lnTo>
                <a:lnTo>
                  <a:pt x="2321605" y="1481402"/>
                </a:lnTo>
                <a:cubicBezTo>
                  <a:pt x="2321605" y="1481402"/>
                  <a:pt x="2321605" y="1481402"/>
                  <a:pt x="2318543" y="1478492"/>
                </a:cubicBezTo>
                <a:lnTo>
                  <a:pt x="2333785" y="1469798"/>
                </a:lnTo>
                <a:lnTo>
                  <a:pt x="2348366" y="1449035"/>
                </a:lnTo>
                <a:cubicBezTo>
                  <a:pt x="2351314" y="1446037"/>
                  <a:pt x="2352788" y="1446037"/>
                  <a:pt x="2353525" y="1446786"/>
                </a:cubicBezTo>
                <a:close/>
                <a:moveTo>
                  <a:pt x="2381646" y="1439863"/>
                </a:moveTo>
                <a:cubicBezTo>
                  <a:pt x="2381646" y="1442811"/>
                  <a:pt x="2387599" y="1442811"/>
                  <a:pt x="2375693" y="1451656"/>
                </a:cubicBezTo>
                <a:cubicBezTo>
                  <a:pt x="2375693" y="1451656"/>
                  <a:pt x="2375693" y="1451656"/>
                  <a:pt x="2375693" y="1454605"/>
                </a:cubicBezTo>
                <a:lnTo>
                  <a:pt x="2363787" y="1460501"/>
                </a:lnTo>
                <a:cubicBezTo>
                  <a:pt x="2363787" y="1460501"/>
                  <a:pt x="2363787" y="1460501"/>
                  <a:pt x="2381646" y="1439863"/>
                </a:cubicBezTo>
                <a:close/>
                <a:moveTo>
                  <a:pt x="2345332" y="1430162"/>
                </a:moveTo>
                <a:cubicBezTo>
                  <a:pt x="2342356" y="1436159"/>
                  <a:pt x="2354262" y="1427163"/>
                  <a:pt x="2354262" y="1433160"/>
                </a:cubicBezTo>
                <a:cubicBezTo>
                  <a:pt x="2342356" y="1439158"/>
                  <a:pt x="2336403" y="1445155"/>
                  <a:pt x="2330450" y="1454151"/>
                </a:cubicBezTo>
                <a:cubicBezTo>
                  <a:pt x="2333426" y="1445155"/>
                  <a:pt x="2339380" y="1436159"/>
                  <a:pt x="2345332" y="1430162"/>
                </a:cubicBezTo>
                <a:close/>
                <a:moveTo>
                  <a:pt x="2369343" y="1427163"/>
                </a:moveTo>
                <a:cubicBezTo>
                  <a:pt x="2369343" y="1427163"/>
                  <a:pt x="2371724" y="1427163"/>
                  <a:pt x="2371724" y="1427163"/>
                </a:cubicBezTo>
                <a:cubicBezTo>
                  <a:pt x="2369343" y="1430338"/>
                  <a:pt x="2369343" y="1433513"/>
                  <a:pt x="2366962" y="1436688"/>
                </a:cubicBezTo>
                <a:cubicBezTo>
                  <a:pt x="2366962" y="1433513"/>
                  <a:pt x="2366962" y="1430338"/>
                  <a:pt x="2369343" y="1427163"/>
                </a:cubicBezTo>
                <a:close/>
                <a:moveTo>
                  <a:pt x="2371725" y="1423988"/>
                </a:moveTo>
                <a:cubicBezTo>
                  <a:pt x="2374900" y="1427163"/>
                  <a:pt x="2371725" y="1427163"/>
                  <a:pt x="2371725" y="1427163"/>
                </a:cubicBezTo>
                <a:cubicBezTo>
                  <a:pt x="2371725" y="1427163"/>
                  <a:pt x="2371725" y="1427163"/>
                  <a:pt x="2371725" y="1423988"/>
                </a:cubicBezTo>
                <a:close/>
                <a:moveTo>
                  <a:pt x="2405062" y="1393825"/>
                </a:moveTo>
                <a:cubicBezTo>
                  <a:pt x="2402284" y="1397000"/>
                  <a:pt x="2402284" y="1397000"/>
                  <a:pt x="2399506" y="1400175"/>
                </a:cubicBezTo>
                <a:cubicBezTo>
                  <a:pt x="2399506" y="1400175"/>
                  <a:pt x="2399506" y="1400175"/>
                  <a:pt x="2393950" y="1400175"/>
                </a:cubicBezTo>
                <a:cubicBezTo>
                  <a:pt x="2399506" y="1393825"/>
                  <a:pt x="2402284" y="1393825"/>
                  <a:pt x="2405062" y="1393825"/>
                </a:cubicBezTo>
                <a:close/>
                <a:moveTo>
                  <a:pt x="2384425" y="1393825"/>
                </a:moveTo>
                <a:lnTo>
                  <a:pt x="2381250" y="1403350"/>
                </a:lnTo>
                <a:lnTo>
                  <a:pt x="2378075" y="1412875"/>
                </a:lnTo>
                <a:close/>
                <a:moveTo>
                  <a:pt x="2414587" y="1390650"/>
                </a:moveTo>
                <a:lnTo>
                  <a:pt x="2411412" y="1400175"/>
                </a:lnTo>
                <a:lnTo>
                  <a:pt x="2411412" y="1397000"/>
                </a:lnTo>
                <a:close/>
                <a:moveTo>
                  <a:pt x="2451100" y="1384300"/>
                </a:moveTo>
                <a:cubicBezTo>
                  <a:pt x="2451100" y="1384300"/>
                  <a:pt x="2451100" y="1384300"/>
                  <a:pt x="2454275" y="1384300"/>
                </a:cubicBezTo>
                <a:cubicBezTo>
                  <a:pt x="2451100" y="1387475"/>
                  <a:pt x="2451100" y="1384300"/>
                  <a:pt x="2451100" y="1384300"/>
                </a:cubicBezTo>
                <a:close/>
                <a:moveTo>
                  <a:pt x="2426017" y="1376363"/>
                </a:moveTo>
                <a:cubicBezTo>
                  <a:pt x="2423159" y="1382078"/>
                  <a:pt x="2426017" y="1379221"/>
                  <a:pt x="2428874" y="1382078"/>
                </a:cubicBezTo>
                <a:lnTo>
                  <a:pt x="2414587" y="1390651"/>
                </a:lnTo>
                <a:cubicBezTo>
                  <a:pt x="2414587" y="1390651"/>
                  <a:pt x="2414587" y="1390651"/>
                  <a:pt x="2426017" y="1376363"/>
                </a:cubicBezTo>
                <a:close/>
                <a:moveTo>
                  <a:pt x="2454308" y="1376338"/>
                </a:moveTo>
                <a:cubicBezTo>
                  <a:pt x="2453944" y="1378199"/>
                  <a:pt x="2451761" y="1381920"/>
                  <a:pt x="2450306" y="1384896"/>
                </a:cubicBezTo>
                <a:cubicBezTo>
                  <a:pt x="2450306" y="1381920"/>
                  <a:pt x="2453216" y="1375966"/>
                  <a:pt x="2447395" y="1381920"/>
                </a:cubicBezTo>
                <a:cubicBezTo>
                  <a:pt x="2441574" y="1384896"/>
                  <a:pt x="2441574" y="1387873"/>
                  <a:pt x="2441574" y="1390850"/>
                </a:cubicBezTo>
                <a:cubicBezTo>
                  <a:pt x="2432843" y="1393826"/>
                  <a:pt x="2429933" y="1393826"/>
                  <a:pt x="2424112" y="1393826"/>
                </a:cubicBezTo>
                <a:cubicBezTo>
                  <a:pt x="2427022" y="1393826"/>
                  <a:pt x="2438664" y="1387873"/>
                  <a:pt x="2447395" y="1378943"/>
                </a:cubicBezTo>
                <a:cubicBezTo>
                  <a:pt x="2453216" y="1374478"/>
                  <a:pt x="2454671" y="1374478"/>
                  <a:pt x="2454308" y="1376338"/>
                </a:cubicBezTo>
                <a:close/>
                <a:moveTo>
                  <a:pt x="2438399" y="1352550"/>
                </a:moveTo>
                <a:cubicBezTo>
                  <a:pt x="2438399" y="1352550"/>
                  <a:pt x="2438399" y="1352550"/>
                  <a:pt x="2432684" y="1360885"/>
                </a:cubicBezTo>
                <a:lnTo>
                  <a:pt x="2432446" y="1360931"/>
                </a:lnTo>
                <a:lnTo>
                  <a:pt x="2432446" y="1366044"/>
                </a:lnTo>
                <a:cubicBezTo>
                  <a:pt x="2431057" y="1368426"/>
                  <a:pt x="2428279" y="1371601"/>
                  <a:pt x="2424112" y="1376363"/>
                </a:cubicBezTo>
                <a:cubicBezTo>
                  <a:pt x="2424112" y="1376363"/>
                  <a:pt x="2424112" y="1376363"/>
                  <a:pt x="2425154" y="1374379"/>
                </a:cubicBezTo>
                <a:lnTo>
                  <a:pt x="2432187" y="1360982"/>
                </a:lnTo>
                <a:lnTo>
                  <a:pt x="2427327" y="1361927"/>
                </a:lnTo>
                <a:cubicBezTo>
                  <a:pt x="2425541" y="1362274"/>
                  <a:pt x="2424112" y="1362274"/>
                  <a:pt x="2424112" y="1360885"/>
                </a:cubicBezTo>
                <a:cubicBezTo>
                  <a:pt x="2426969" y="1363663"/>
                  <a:pt x="2432684" y="1355328"/>
                  <a:pt x="2438399" y="1352550"/>
                </a:cubicBezTo>
                <a:close/>
                <a:moveTo>
                  <a:pt x="517877" y="1352550"/>
                </a:moveTo>
                <a:cubicBezTo>
                  <a:pt x="523874" y="1355498"/>
                  <a:pt x="508881" y="1358447"/>
                  <a:pt x="496887" y="1373188"/>
                </a:cubicBezTo>
                <a:cubicBezTo>
                  <a:pt x="502884" y="1367292"/>
                  <a:pt x="508881" y="1358447"/>
                  <a:pt x="517877" y="1352550"/>
                </a:cubicBezTo>
                <a:close/>
                <a:moveTo>
                  <a:pt x="2456127" y="1349375"/>
                </a:moveTo>
                <a:cubicBezTo>
                  <a:pt x="2450306" y="1361282"/>
                  <a:pt x="2459037" y="1355328"/>
                  <a:pt x="2456127" y="1364258"/>
                </a:cubicBezTo>
                <a:cubicBezTo>
                  <a:pt x="2441575" y="1373188"/>
                  <a:pt x="2453216" y="1358305"/>
                  <a:pt x="2456127" y="1349375"/>
                </a:cubicBezTo>
                <a:close/>
                <a:moveTo>
                  <a:pt x="2487612" y="1306513"/>
                </a:moveTo>
                <a:cubicBezTo>
                  <a:pt x="2487612" y="1306513"/>
                  <a:pt x="2484437" y="1309688"/>
                  <a:pt x="2484437" y="1312863"/>
                </a:cubicBezTo>
                <a:cubicBezTo>
                  <a:pt x="2487612" y="1306513"/>
                  <a:pt x="2487612" y="1306513"/>
                  <a:pt x="2487612" y="1306513"/>
                </a:cubicBezTo>
                <a:close/>
                <a:moveTo>
                  <a:pt x="2501899" y="1296988"/>
                </a:moveTo>
                <a:lnTo>
                  <a:pt x="2487612" y="1325563"/>
                </a:lnTo>
                <a:lnTo>
                  <a:pt x="2489199" y="1322388"/>
                </a:lnTo>
                <a:close/>
                <a:moveTo>
                  <a:pt x="2495549" y="1295400"/>
                </a:moveTo>
                <a:cubicBezTo>
                  <a:pt x="2492903" y="1301115"/>
                  <a:pt x="2492903" y="1303973"/>
                  <a:pt x="2492903" y="1301115"/>
                </a:cubicBezTo>
                <a:cubicBezTo>
                  <a:pt x="2492903" y="1309688"/>
                  <a:pt x="2490258" y="1306831"/>
                  <a:pt x="2487612" y="1306831"/>
                </a:cubicBezTo>
                <a:cubicBezTo>
                  <a:pt x="2487612" y="1306831"/>
                  <a:pt x="2487612" y="1306831"/>
                  <a:pt x="2495549" y="1295400"/>
                </a:cubicBezTo>
                <a:close/>
                <a:moveTo>
                  <a:pt x="2495549" y="1289050"/>
                </a:moveTo>
                <a:cubicBezTo>
                  <a:pt x="2495549" y="1289050"/>
                  <a:pt x="2495549" y="1289050"/>
                  <a:pt x="2489728" y="1300481"/>
                </a:cubicBezTo>
                <a:cubicBezTo>
                  <a:pt x="2480997" y="1303338"/>
                  <a:pt x="2478087" y="1303338"/>
                  <a:pt x="2486818" y="1291908"/>
                </a:cubicBezTo>
                <a:cubicBezTo>
                  <a:pt x="2483908" y="1297623"/>
                  <a:pt x="2492639" y="1289050"/>
                  <a:pt x="2495549" y="1289050"/>
                </a:cubicBezTo>
                <a:close/>
                <a:moveTo>
                  <a:pt x="1790000" y="1281720"/>
                </a:moveTo>
                <a:cubicBezTo>
                  <a:pt x="1794062" y="1280997"/>
                  <a:pt x="1781735" y="1295467"/>
                  <a:pt x="1779494" y="1297782"/>
                </a:cubicBezTo>
                <a:cubicBezTo>
                  <a:pt x="1752600" y="1325563"/>
                  <a:pt x="1779494" y="1291608"/>
                  <a:pt x="1779494" y="1288521"/>
                </a:cubicBezTo>
                <a:cubicBezTo>
                  <a:pt x="1785471" y="1283891"/>
                  <a:pt x="1788645" y="1281962"/>
                  <a:pt x="1790000" y="1281720"/>
                </a:cubicBezTo>
                <a:close/>
                <a:moveTo>
                  <a:pt x="2521446" y="1273572"/>
                </a:moveTo>
                <a:cubicBezTo>
                  <a:pt x="2522934" y="1273969"/>
                  <a:pt x="2519957" y="1279525"/>
                  <a:pt x="2511028" y="1289050"/>
                </a:cubicBezTo>
                <a:cubicBezTo>
                  <a:pt x="2519958" y="1276350"/>
                  <a:pt x="2511028" y="1285875"/>
                  <a:pt x="2505075" y="1289050"/>
                </a:cubicBezTo>
                <a:cubicBezTo>
                  <a:pt x="2514005" y="1277938"/>
                  <a:pt x="2519958" y="1273175"/>
                  <a:pt x="2521446" y="1273572"/>
                </a:cubicBezTo>
                <a:close/>
                <a:moveTo>
                  <a:pt x="2522537" y="1262063"/>
                </a:moveTo>
                <a:cubicBezTo>
                  <a:pt x="2508250" y="1279526"/>
                  <a:pt x="2519680" y="1270795"/>
                  <a:pt x="2513965" y="1270795"/>
                </a:cubicBezTo>
                <a:cubicBezTo>
                  <a:pt x="2516822" y="1264974"/>
                  <a:pt x="2519680" y="1264974"/>
                  <a:pt x="2522537" y="1262063"/>
                </a:cubicBezTo>
                <a:close/>
                <a:moveTo>
                  <a:pt x="2524378" y="1258491"/>
                </a:moveTo>
                <a:cubicBezTo>
                  <a:pt x="2524779" y="1258690"/>
                  <a:pt x="2524601" y="1259682"/>
                  <a:pt x="2523172" y="1262063"/>
                </a:cubicBezTo>
                <a:lnTo>
                  <a:pt x="2522537" y="1262063"/>
                </a:lnTo>
                <a:lnTo>
                  <a:pt x="2520359" y="1262063"/>
                </a:lnTo>
                <a:cubicBezTo>
                  <a:pt x="2520449" y="1260873"/>
                  <a:pt x="2523574" y="1258094"/>
                  <a:pt x="2524378" y="1258491"/>
                </a:cubicBezTo>
                <a:close/>
                <a:moveTo>
                  <a:pt x="1162049" y="1249363"/>
                </a:moveTo>
                <a:cubicBezTo>
                  <a:pt x="1153715" y="1255713"/>
                  <a:pt x="1150937" y="1255713"/>
                  <a:pt x="1150937" y="1255713"/>
                </a:cubicBezTo>
                <a:cubicBezTo>
                  <a:pt x="1153715" y="1255713"/>
                  <a:pt x="1156493" y="1252538"/>
                  <a:pt x="1162049" y="1249363"/>
                </a:cubicBezTo>
                <a:close/>
                <a:moveTo>
                  <a:pt x="641350" y="1243013"/>
                </a:moveTo>
                <a:cubicBezTo>
                  <a:pt x="641350" y="1243013"/>
                  <a:pt x="641350" y="1243013"/>
                  <a:pt x="641350" y="1246188"/>
                </a:cubicBezTo>
                <a:cubicBezTo>
                  <a:pt x="641350" y="1246188"/>
                  <a:pt x="641350" y="1246188"/>
                  <a:pt x="638175" y="1246188"/>
                </a:cubicBezTo>
                <a:close/>
                <a:moveTo>
                  <a:pt x="1379285" y="1242098"/>
                </a:moveTo>
                <a:lnTo>
                  <a:pt x="1357478" y="1261071"/>
                </a:lnTo>
                <a:cubicBezTo>
                  <a:pt x="1368765" y="1250531"/>
                  <a:pt x="1375349" y="1244884"/>
                  <a:pt x="1379252" y="1242108"/>
                </a:cubicBezTo>
                <a:close/>
                <a:moveTo>
                  <a:pt x="2579687" y="1238250"/>
                </a:moveTo>
                <a:cubicBezTo>
                  <a:pt x="2579687" y="1238250"/>
                  <a:pt x="2579687" y="1238250"/>
                  <a:pt x="2576830" y="1246823"/>
                </a:cubicBezTo>
                <a:cubicBezTo>
                  <a:pt x="2576830" y="1246823"/>
                  <a:pt x="2576830" y="1246823"/>
                  <a:pt x="2568257" y="1252538"/>
                </a:cubicBezTo>
                <a:cubicBezTo>
                  <a:pt x="2565400" y="1249681"/>
                  <a:pt x="2579687" y="1241108"/>
                  <a:pt x="2579687" y="1238250"/>
                </a:cubicBezTo>
                <a:close/>
                <a:moveTo>
                  <a:pt x="644525" y="1231900"/>
                </a:moveTo>
                <a:cubicBezTo>
                  <a:pt x="644525" y="1231900"/>
                  <a:pt x="644525" y="1231900"/>
                  <a:pt x="641350" y="1243013"/>
                </a:cubicBezTo>
                <a:cubicBezTo>
                  <a:pt x="638175" y="1240235"/>
                  <a:pt x="631825" y="1243013"/>
                  <a:pt x="644525" y="1231900"/>
                </a:cubicBezTo>
                <a:close/>
                <a:moveTo>
                  <a:pt x="1846262" y="1222375"/>
                </a:moveTo>
                <a:lnTo>
                  <a:pt x="1836737" y="1235075"/>
                </a:lnTo>
                <a:cubicBezTo>
                  <a:pt x="1836737" y="1235075"/>
                  <a:pt x="1836737" y="1235075"/>
                  <a:pt x="1830387" y="1228725"/>
                </a:cubicBezTo>
                <a:cubicBezTo>
                  <a:pt x="1836737" y="1228725"/>
                  <a:pt x="1836737" y="1228725"/>
                  <a:pt x="1846262" y="1222375"/>
                </a:cubicBezTo>
                <a:close/>
                <a:moveTo>
                  <a:pt x="2606675" y="1189038"/>
                </a:moveTo>
                <a:cubicBezTo>
                  <a:pt x="2606675" y="1189038"/>
                  <a:pt x="2606675" y="1189038"/>
                  <a:pt x="2606675" y="1200991"/>
                </a:cubicBezTo>
                <a:cubicBezTo>
                  <a:pt x="2606675" y="1200991"/>
                  <a:pt x="2606675" y="1200991"/>
                  <a:pt x="2603727" y="1200991"/>
                </a:cubicBezTo>
                <a:cubicBezTo>
                  <a:pt x="2588986" y="1212944"/>
                  <a:pt x="2577193" y="1239838"/>
                  <a:pt x="2565400" y="1239838"/>
                </a:cubicBezTo>
                <a:cubicBezTo>
                  <a:pt x="2577193" y="1230873"/>
                  <a:pt x="2591934" y="1206968"/>
                  <a:pt x="2606675" y="1189038"/>
                </a:cubicBezTo>
                <a:close/>
                <a:moveTo>
                  <a:pt x="2633662" y="1162050"/>
                </a:moveTo>
                <a:lnTo>
                  <a:pt x="2633662" y="1165225"/>
                </a:lnTo>
                <a:lnTo>
                  <a:pt x="2628900" y="1177925"/>
                </a:lnTo>
                <a:close/>
                <a:moveTo>
                  <a:pt x="2743200" y="1125538"/>
                </a:moveTo>
                <a:lnTo>
                  <a:pt x="2733675" y="1138238"/>
                </a:lnTo>
                <a:lnTo>
                  <a:pt x="2733675" y="1131888"/>
                </a:lnTo>
                <a:close/>
                <a:moveTo>
                  <a:pt x="2743200" y="1095375"/>
                </a:moveTo>
                <a:cubicBezTo>
                  <a:pt x="2743200" y="1095375"/>
                  <a:pt x="2743200" y="1095375"/>
                  <a:pt x="2746375" y="1108075"/>
                </a:cubicBezTo>
                <a:cubicBezTo>
                  <a:pt x="2746375" y="1108075"/>
                  <a:pt x="2746375" y="1108075"/>
                  <a:pt x="2736850" y="1108075"/>
                </a:cubicBezTo>
                <a:cubicBezTo>
                  <a:pt x="2740025" y="1104900"/>
                  <a:pt x="2743200" y="1098550"/>
                  <a:pt x="2743200" y="1095375"/>
                </a:cubicBezTo>
                <a:close/>
                <a:moveTo>
                  <a:pt x="2721636" y="1087438"/>
                </a:moveTo>
                <a:cubicBezTo>
                  <a:pt x="2721636" y="1087438"/>
                  <a:pt x="2718626" y="1102494"/>
                  <a:pt x="2706588" y="1126582"/>
                </a:cubicBezTo>
                <a:cubicBezTo>
                  <a:pt x="2715617" y="1120560"/>
                  <a:pt x="2724646" y="1114538"/>
                  <a:pt x="2724646" y="1126582"/>
                </a:cubicBezTo>
                <a:cubicBezTo>
                  <a:pt x="2724646" y="1126582"/>
                  <a:pt x="2724646" y="1126582"/>
                  <a:pt x="2727656" y="1111527"/>
                </a:cubicBezTo>
                <a:cubicBezTo>
                  <a:pt x="2733675" y="1120560"/>
                  <a:pt x="2712607" y="1150671"/>
                  <a:pt x="2715617" y="1162715"/>
                </a:cubicBezTo>
                <a:cubicBezTo>
                  <a:pt x="2715617" y="1162715"/>
                  <a:pt x="2715617" y="1162715"/>
                  <a:pt x="2688530" y="1195837"/>
                </a:cubicBezTo>
                <a:cubicBezTo>
                  <a:pt x="2691539" y="1195837"/>
                  <a:pt x="2694549" y="1204871"/>
                  <a:pt x="2697559" y="1198848"/>
                </a:cubicBezTo>
                <a:cubicBezTo>
                  <a:pt x="2691539" y="1207882"/>
                  <a:pt x="2688530" y="1216915"/>
                  <a:pt x="2697559" y="1204871"/>
                </a:cubicBezTo>
                <a:cubicBezTo>
                  <a:pt x="2637365" y="1289181"/>
                  <a:pt x="2604258" y="1388547"/>
                  <a:pt x="2544064" y="1466835"/>
                </a:cubicBezTo>
                <a:cubicBezTo>
                  <a:pt x="2541054" y="1472858"/>
                  <a:pt x="2544064" y="1472858"/>
                  <a:pt x="2547074" y="1469847"/>
                </a:cubicBezTo>
                <a:cubicBezTo>
                  <a:pt x="2532026" y="1481891"/>
                  <a:pt x="2544064" y="1487913"/>
                  <a:pt x="2538045" y="1496946"/>
                </a:cubicBezTo>
                <a:cubicBezTo>
                  <a:pt x="2538045" y="1496946"/>
                  <a:pt x="2538045" y="1496946"/>
                  <a:pt x="2513967" y="1515013"/>
                </a:cubicBezTo>
                <a:cubicBezTo>
                  <a:pt x="2510958" y="1524046"/>
                  <a:pt x="2519987" y="1521035"/>
                  <a:pt x="2519987" y="1521035"/>
                </a:cubicBezTo>
                <a:cubicBezTo>
                  <a:pt x="2495909" y="1566201"/>
                  <a:pt x="2459793" y="1602335"/>
                  <a:pt x="2441735" y="1638468"/>
                </a:cubicBezTo>
                <a:cubicBezTo>
                  <a:pt x="2432706" y="1647501"/>
                  <a:pt x="2438725" y="1632445"/>
                  <a:pt x="2426686" y="1644490"/>
                </a:cubicBezTo>
                <a:cubicBezTo>
                  <a:pt x="2447754" y="1632445"/>
                  <a:pt x="2402609" y="1689656"/>
                  <a:pt x="2417657" y="1683634"/>
                </a:cubicBezTo>
                <a:cubicBezTo>
                  <a:pt x="2399599" y="1689656"/>
                  <a:pt x="2381541" y="1731811"/>
                  <a:pt x="2372512" y="1716756"/>
                </a:cubicBezTo>
                <a:cubicBezTo>
                  <a:pt x="2357463" y="1731811"/>
                  <a:pt x="2366492" y="1734822"/>
                  <a:pt x="2372512" y="1731811"/>
                </a:cubicBezTo>
                <a:cubicBezTo>
                  <a:pt x="2357463" y="1749878"/>
                  <a:pt x="2345424" y="1764933"/>
                  <a:pt x="2339405" y="1783000"/>
                </a:cubicBezTo>
                <a:cubicBezTo>
                  <a:pt x="2327366" y="1792033"/>
                  <a:pt x="2276201" y="1873333"/>
                  <a:pt x="2252124" y="1882366"/>
                </a:cubicBezTo>
                <a:cubicBezTo>
                  <a:pt x="2267172" y="1876344"/>
                  <a:pt x="2255134" y="1885377"/>
                  <a:pt x="2249114" y="1900432"/>
                </a:cubicBezTo>
                <a:cubicBezTo>
                  <a:pt x="2249114" y="1900432"/>
                  <a:pt x="2249114" y="1900432"/>
                  <a:pt x="2261153" y="1894410"/>
                </a:cubicBezTo>
                <a:cubicBezTo>
                  <a:pt x="2261153" y="1894410"/>
                  <a:pt x="2261153" y="1894410"/>
                  <a:pt x="2240085" y="1918499"/>
                </a:cubicBezTo>
                <a:cubicBezTo>
                  <a:pt x="2237075" y="1924521"/>
                  <a:pt x="2237075" y="1924521"/>
                  <a:pt x="2237075" y="1924521"/>
                </a:cubicBezTo>
                <a:cubicBezTo>
                  <a:pt x="2231056" y="1927532"/>
                  <a:pt x="2234066" y="1921510"/>
                  <a:pt x="2225037" y="1930543"/>
                </a:cubicBezTo>
                <a:cubicBezTo>
                  <a:pt x="2209988" y="1945599"/>
                  <a:pt x="2212998" y="1948610"/>
                  <a:pt x="2206978" y="1960654"/>
                </a:cubicBezTo>
                <a:cubicBezTo>
                  <a:pt x="2206978" y="1960654"/>
                  <a:pt x="2206978" y="1960654"/>
                  <a:pt x="2209988" y="1957643"/>
                </a:cubicBezTo>
                <a:cubicBezTo>
                  <a:pt x="2209988" y="1957643"/>
                  <a:pt x="2209988" y="1957643"/>
                  <a:pt x="2200959" y="1969687"/>
                </a:cubicBezTo>
                <a:cubicBezTo>
                  <a:pt x="2194940" y="1978721"/>
                  <a:pt x="2219017" y="1936565"/>
                  <a:pt x="2194940" y="1960654"/>
                </a:cubicBezTo>
                <a:cubicBezTo>
                  <a:pt x="2194940" y="1963665"/>
                  <a:pt x="2188920" y="1984743"/>
                  <a:pt x="2179891" y="1987754"/>
                </a:cubicBezTo>
                <a:cubicBezTo>
                  <a:pt x="2191930" y="1975710"/>
                  <a:pt x="2185910" y="1972699"/>
                  <a:pt x="2179891" y="1978721"/>
                </a:cubicBezTo>
                <a:cubicBezTo>
                  <a:pt x="2179891" y="1978721"/>
                  <a:pt x="2179891" y="1978721"/>
                  <a:pt x="2164843" y="1996787"/>
                </a:cubicBezTo>
                <a:cubicBezTo>
                  <a:pt x="2164843" y="1996787"/>
                  <a:pt x="2164843" y="1996787"/>
                  <a:pt x="2176882" y="1996787"/>
                </a:cubicBezTo>
                <a:cubicBezTo>
                  <a:pt x="2170862" y="2002809"/>
                  <a:pt x="2164843" y="2008832"/>
                  <a:pt x="2158823" y="2014854"/>
                </a:cubicBezTo>
                <a:cubicBezTo>
                  <a:pt x="2149794" y="2023887"/>
                  <a:pt x="2143775" y="2029909"/>
                  <a:pt x="2137755" y="2035931"/>
                </a:cubicBezTo>
                <a:cubicBezTo>
                  <a:pt x="2125717" y="2047976"/>
                  <a:pt x="2113678" y="2063031"/>
                  <a:pt x="2098629" y="2075076"/>
                </a:cubicBezTo>
                <a:cubicBezTo>
                  <a:pt x="2071542" y="2102175"/>
                  <a:pt x="2044455" y="2126264"/>
                  <a:pt x="2017368" y="2153364"/>
                </a:cubicBezTo>
                <a:cubicBezTo>
                  <a:pt x="2014358" y="2147342"/>
                  <a:pt x="1978242" y="2192508"/>
                  <a:pt x="1975232" y="2177453"/>
                </a:cubicBezTo>
                <a:cubicBezTo>
                  <a:pt x="1975232" y="2177453"/>
                  <a:pt x="1975232" y="2177453"/>
                  <a:pt x="1978242" y="2177453"/>
                </a:cubicBezTo>
                <a:cubicBezTo>
                  <a:pt x="1990280" y="2162397"/>
                  <a:pt x="1969212" y="2174442"/>
                  <a:pt x="1957174" y="2186486"/>
                </a:cubicBezTo>
                <a:cubicBezTo>
                  <a:pt x="1972222" y="2177453"/>
                  <a:pt x="1945135" y="2213586"/>
                  <a:pt x="1975232" y="2189497"/>
                </a:cubicBezTo>
                <a:cubicBezTo>
                  <a:pt x="1975232" y="2189497"/>
                  <a:pt x="1975232" y="2189497"/>
                  <a:pt x="1954164" y="2213586"/>
                </a:cubicBezTo>
                <a:cubicBezTo>
                  <a:pt x="1957174" y="2225630"/>
                  <a:pt x="1942125" y="2240686"/>
                  <a:pt x="1921057" y="2252730"/>
                </a:cubicBezTo>
                <a:cubicBezTo>
                  <a:pt x="1912028" y="2261763"/>
                  <a:pt x="1899990" y="2267785"/>
                  <a:pt x="1890960" y="2276819"/>
                </a:cubicBezTo>
                <a:cubicBezTo>
                  <a:pt x="1881931" y="2282841"/>
                  <a:pt x="1869893" y="2291874"/>
                  <a:pt x="1863873" y="2297896"/>
                </a:cubicBezTo>
                <a:cubicBezTo>
                  <a:pt x="1863873" y="2294885"/>
                  <a:pt x="1863873" y="2294885"/>
                  <a:pt x="1863873" y="2294885"/>
                </a:cubicBezTo>
                <a:cubicBezTo>
                  <a:pt x="1851834" y="2309941"/>
                  <a:pt x="1830767" y="2321985"/>
                  <a:pt x="1815718" y="2334029"/>
                </a:cubicBezTo>
                <a:cubicBezTo>
                  <a:pt x="1800670" y="2343063"/>
                  <a:pt x="1785621" y="2349085"/>
                  <a:pt x="1782611" y="2355107"/>
                </a:cubicBezTo>
                <a:cubicBezTo>
                  <a:pt x="1782611" y="2355107"/>
                  <a:pt x="1782611" y="2355107"/>
                  <a:pt x="1776592" y="2352096"/>
                </a:cubicBezTo>
                <a:cubicBezTo>
                  <a:pt x="1764553" y="2364140"/>
                  <a:pt x="1758534" y="2373174"/>
                  <a:pt x="1752514" y="2379196"/>
                </a:cubicBezTo>
                <a:cubicBezTo>
                  <a:pt x="1746495" y="2382207"/>
                  <a:pt x="1743485" y="2388229"/>
                  <a:pt x="1737466" y="2391240"/>
                </a:cubicBezTo>
                <a:cubicBezTo>
                  <a:pt x="1731447" y="2394251"/>
                  <a:pt x="1725427" y="2397262"/>
                  <a:pt x="1713388" y="2403284"/>
                </a:cubicBezTo>
                <a:cubicBezTo>
                  <a:pt x="1713388" y="2403284"/>
                  <a:pt x="1716398" y="2397262"/>
                  <a:pt x="1710379" y="2400273"/>
                </a:cubicBezTo>
                <a:cubicBezTo>
                  <a:pt x="1704359" y="2409307"/>
                  <a:pt x="1698340" y="2418340"/>
                  <a:pt x="1674262" y="2433395"/>
                </a:cubicBezTo>
                <a:cubicBezTo>
                  <a:pt x="1674262" y="2433395"/>
                  <a:pt x="1674262" y="2433395"/>
                  <a:pt x="1674262" y="2430384"/>
                </a:cubicBezTo>
                <a:cubicBezTo>
                  <a:pt x="1674262" y="2430384"/>
                  <a:pt x="1674262" y="2430384"/>
                  <a:pt x="1656204" y="2442429"/>
                </a:cubicBezTo>
                <a:cubicBezTo>
                  <a:pt x="1656204" y="2442429"/>
                  <a:pt x="1656204" y="2442429"/>
                  <a:pt x="1638146" y="2454473"/>
                </a:cubicBezTo>
                <a:cubicBezTo>
                  <a:pt x="1632127" y="2448451"/>
                  <a:pt x="1617078" y="2460495"/>
                  <a:pt x="1602030" y="2472540"/>
                </a:cubicBezTo>
                <a:cubicBezTo>
                  <a:pt x="1583972" y="2484584"/>
                  <a:pt x="1565913" y="2499639"/>
                  <a:pt x="1556884" y="2493617"/>
                </a:cubicBezTo>
                <a:cubicBezTo>
                  <a:pt x="1550865" y="2502650"/>
                  <a:pt x="1520768" y="2517706"/>
                  <a:pt x="1511739" y="2526739"/>
                </a:cubicBezTo>
                <a:lnTo>
                  <a:pt x="1510274" y="2526739"/>
                </a:lnTo>
                <a:lnTo>
                  <a:pt x="1504950" y="2532063"/>
                </a:lnTo>
                <a:cubicBezTo>
                  <a:pt x="1503362" y="2532063"/>
                  <a:pt x="1503362" y="2531269"/>
                  <a:pt x="1504553" y="2530079"/>
                </a:cubicBezTo>
                <a:lnTo>
                  <a:pt x="1509714" y="2526739"/>
                </a:lnTo>
                <a:lnTo>
                  <a:pt x="1505720" y="2526739"/>
                </a:lnTo>
                <a:cubicBezTo>
                  <a:pt x="1496690" y="2541795"/>
                  <a:pt x="1460574" y="2544806"/>
                  <a:pt x="1442516" y="2553839"/>
                </a:cubicBezTo>
                <a:cubicBezTo>
                  <a:pt x="1433487" y="2559861"/>
                  <a:pt x="1439506" y="2559861"/>
                  <a:pt x="1445526" y="2559861"/>
                </a:cubicBezTo>
                <a:cubicBezTo>
                  <a:pt x="1433487" y="2562872"/>
                  <a:pt x="1418438" y="2571905"/>
                  <a:pt x="1403390" y="2580939"/>
                </a:cubicBezTo>
                <a:cubicBezTo>
                  <a:pt x="1391351" y="2586961"/>
                  <a:pt x="1379312" y="2595994"/>
                  <a:pt x="1376303" y="2595994"/>
                </a:cubicBezTo>
                <a:cubicBezTo>
                  <a:pt x="1358244" y="2602016"/>
                  <a:pt x="1367274" y="2589972"/>
                  <a:pt x="1361254" y="2589972"/>
                </a:cubicBezTo>
                <a:cubicBezTo>
                  <a:pt x="1337177" y="2599005"/>
                  <a:pt x="1370283" y="2602016"/>
                  <a:pt x="1334167" y="2608039"/>
                </a:cubicBezTo>
                <a:cubicBezTo>
                  <a:pt x="1337177" y="2605027"/>
                  <a:pt x="1346206" y="2602016"/>
                  <a:pt x="1343196" y="2602016"/>
                </a:cubicBezTo>
                <a:cubicBezTo>
                  <a:pt x="1328148" y="2605027"/>
                  <a:pt x="1301060" y="2595994"/>
                  <a:pt x="1283002" y="2602016"/>
                </a:cubicBezTo>
                <a:cubicBezTo>
                  <a:pt x="1283002" y="2602016"/>
                  <a:pt x="1283002" y="2602016"/>
                  <a:pt x="1295041" y="2602016"/>
                </a:cubicBezTo>
                <a:cubicBezTo>
                  <a:pt x="1279992" y="2608039"/>
                  <a:pt x="1261934" y="2611050"/>
                  <a:pt x="1249895" y="2611050"/>
                </a:cubicBezTo>
                <a:cubicBezTo>
                  <a:pt x="1237857" y="2611050"/>
                  <a:pt x="1231837" y="2611050"/>
                  <a:pt x="1222808" y="2620083"/>
                </a:cubicBezTo>
                <a:cubicBezTo>
                  <a:pt x="1219799" y="2623094"/>
                  <a:pt x="1219799" y="2623094"/>
                  <a:pt x="1219799" y="2626105"/>
                </a:cubicBezTo>
                <a:cubicBezTo>
                  <a:pt x="1195721" y="2629116"/>
                  <a:pt x="1192711" y="2632127"/>
                  <a:pt x="1183682" y="2632127"/>
                </a:cubicBezTo>
                <a:cubicBezTo>
                  <a:pt x="1177663" y="2635138"/>
                  <a:pt x="1171643" y="2638149"/>
                  <a:pt x="1150576" y="2638149"/>
                </a:cubicBezTo>
                <a:cubicBezTo>
                  <a:pt x="1150576" y="2638149"/>
                  <a:pt x="1150576" y="2638149"/>
                  <a:pt x="1153585" y="2638149"/>
                </a:cubicBezTo>
                <a:cubicBezTo>
                  <a:pt x="1141546" y="2641161"/>
                  <a:pt x="1135527" y="2641161"/>
                  <a:pt x="1129508" y="2641161"/>
                </a:cubicBezTo>
                <a:cubicBezTo>
                  <a:pt x="1123488" y="2641161"/>
                  <a:pt x="1117469" y="2644172"/>
                  <a:pt x="1099411" y="2650194"/>
                </a:cubicBezTo>
                <a:cubicBezTo>
                  <a:pt x="1099411" y="2650194"/>
                  <a:pt x="1099411" y="2650194"/>
                  <a:pt x="1102420" y="2653205"/>
                </a:cubicBezTo>
                <a:cubicBezTo>
                  <a:pt x="1090382" y="2656216"/>
                  <a:pt x="1081353" y="2656216"/>
                  <a:pt x="1072323" y="2659227"/>
                </a:cubicBezTo>
                <a:cubicBezTo>
                  <a:pt x="1069314" y="2659227"/>
                  <a:pt x="1066304" y="2659227"/>
                  <a:pt x="1063294" y="2659227"/>
                </a:cubicBezTo>
                <a:cubicBezTo>
                  <a:pt x="1060285" y="2662238"/>
                  <a:pt x="1060285" y="2662238"/>
                  <a:pt x="1060285" y="2662238"/>
                </a:cubicBezTo>
                <a:cubicBezTo>
                  <a:pt x="1057275" y="2662238"/>
                  <a:pt x="1057275" y="2662238"/>
                  <a:pt x="1057275" y="2662238"/>
                </a:cubicBezTo>
                <a:cubicBezTo>
                  <a:pt x="1057275" y="2659227"/>
                  <a:pt x="1057275" y="2659227"/>
                  <a:pt x="1057275" y="2659227"/>
                </a:cubicBezTo>
                <a:cubicBezTo>
                  <a:pt x="1057275" y="2659227"/>
                  <a:pt x="1060285" y="2656216"/>
                  <a:pt x="1060285" y="2656216"/>
                </a:cubicBezTo>
                <a:cubicBezTo>
                  <a:pt x="1060285" y="2653205"/>
                  <a:pt x="1069314" y="2647183"/>
                  <a:pt x="1078343" y="2641161"/>
                </a:cubicBezTo>
                <a:cubicBezTo>
                  <a:pt x="1066304" y="2647183"/>
                  <a:pt x="1078343" y="2635138"/>
                  <a:pt x="1093391" y="2620083"/>
                </a:cubicBezTo>
                <a:cubicBezTo>
                  <a:pt x="1111450" y="2605027"/>
                  <a:pt x="1132517" y="2589972"/>
                  <a:pt x="1138537" y="2583950"/>
                </a:cubicBezTo>
                <a:cubicBezTo>
                  <a:pt x="1120479" y="2602016"/>
                  <a:pt x="1138537" y="2589972"/>
                  <a:pt x="1150576" y="2583950"/>
                </a:cubicBezTo>
                <a:cubicBezTo>
                  <a:pt x="1147566" y="2577928"/>
                  <a:pt x="1156595" y="2568894"/>
                  <a:pt x="1177663" y="2556850"/>
                </a:cubicBezTo>
                <a:cubicBezTo>
                  <a:pt x="1171643" y="2556850"/>
                  <a:pt x="1162614" y="2553839"/>
                  <a:pt x="1162614" y="2550828"/>
                </a:cubicBezTo>
                <a:cubicBezTo>
                  <a:pt x="1162614" y="2544806"/>
                  <a:pt x="1168634" y="2535772"/>
                  <a:pt x="1189702" y="2517706"/>
                </a:cubicBezTo>
                <a:cubicBezTo>
                  <a:pt x="1183682" y="2523728"/>
                  <a:pt x="1177663" y="2532761"/>
                  <a:pt x="1183682" y="2529750"/>
                </a:cubicBezTo>
                <a:cubicBezTo>
                  <a:pt x="1189702" y="2526739"/>
                  <a:pt x="1195721" y="2517706"/>
                  <a:pt x="1198731" y="2514695"/>
                </a:cubicBezTo>
                <a:cubicBezTo>
                  <a:pt x="1204750" y="2514695"/>
                  <a:pt x="1192711" y="2523728"/>
                  <a:pt x="1201740" y="2520717"/>
                </a:cubicBezTo>
                <a:cubicBezTo>
                  <a:pt x="1207760" y="2508673"/>
                  <a:pt x="1219799" y="2499639"/>
                  <a:pt x="1231837" y="2490606"/>
                </a:cubicBezTo>
                <a:cubicBezTo>
                  <a:pt x="1234847" y="2487595"/>
                  <a:pt x="1240866" y="2481573"/>
                  <a:pt x="1246886" y="2478562"/>
                </a:cubicBezTo>
                <a:cubicBezTo>
                  <a:pt x="1249895" y="2475551"/>
                  <a:pt x="1255915" y="2469528"/>
                  <a:pt x="1258925" y="2466517"/>
                </a:cubicBezTo>
                <a:cubicBezTo>
                  <a:pt x="1255915" y="2472540"/>
                  <a:pt x="1261934" y="2469528"/>
                  <a:pt x="1267954" y="2469528"/>
                </a:cubicBezTo>
                <a:cubicBezTo>
                  <a:pt x="1261934" y="2460495"/>
                  <a:pt x="1304070" y="2451462"/>
                  <a:pt x="1286012" y="2448451"/>
                </a:cubicBezTo>
                <a:cubicBezTo>
                  <a:pt x="1334167" y="2415329"/>
                  <a:pt x="1397370" y="2352096"/>
                  <a:pt x="1418438" y="2343063"/>
                </a:cubicBezTo>
                <a:cubicBezTo>
                  <a:pt x="1424458" y="2340052"/>
                  <a:pt x="1433487" y="2324996"/>
                  <a:pt x="1439506" y="2318974"/>
                </a:cubicBezTo>
                <a:cubicBezTo>
                  <a:pt x="1439506" y="2318974"/>
                  <a:pt x="1439506" y="2318974"/>
                  <a:pt x="1442516" y="2321985"/>
                </a:cubicBezTo>
                <a:cubicBezTo>
                  <a:pt x="1457564" y="2297896"/>
                  <a:pt x="1457564" y="2306930"/>
                  <a:pt x="1475623" y="2276819"/>
                </a:cubicBezTo>
                <a:cubicBezTo>
                  <a:pt x="1469603" y="2291874"/>
                  <a:pt x="1475623" y="2288863"/>
                  <a:pt x="1487661" y="2282841"/>
                </a:cubicBezTo>
                <a:cubicBezTo>
                  <a:pt x="1487661" y="2282841"/>
                  <a:pt x="1487661" y="2282841"/>
                  <a:pt x="1499700" y="2261763"/>
                </a:cubicBezTo>
                <a:cubicBezTo>
                  <a:pt x="1499700" y="2261763"/>
                  <a:pt x="1499700" y="2261763"/>
                  <a:pt x="1508729" y="2264774"/>
                </a:cubicBezTo>
                <a:cubicBezTo>
                  <a:pt x="1510234" y="2260258"/>
                  <a:pt x="1513244" y="2256494"/>
                  <a:pt x="1517006" y="2253106"/>
                </a:cubicBezTo>
                <a:lnTo>
                  <a:pt x="1528217" y="2244859"/>
                </a:lnTo>
                <a:lnTo>
                  <a:pt x="1528167" y="2244726"/>
                </a:lnTo>
                <a:cubicBezTo>
                  <a:pt x="1527968" y="2244726"/>
                  <a:pt x="1527968" y="2244726"/>
                  <a:pt x="1528762" y="2243138"/>
                </a:cubicBezTo>
                <a:lnTo>
                  <a:pt x="1528762" y="2244458"/>
                </a:lnTo>
                <a:lnTo>
                  <a:pt x="1529797" y="2243697"/>
                </a:lnTo>
                <a:cubicBezTo>
                  <a:pt x="1529797" y="2231652"/>
                  <a:pt x="1556884" y="2207564"/>
                  <a:pt x="1559894" y="2201541"/>
                </a:cubicBezTo>
                <a:cubicBezTo>
                  <a:pt x="1571933" y="2201541"/>
                  <a:pt x="1577952" y="2180464"/>
                  <a:pt x="1589991" y="2183475"/>
                </a:cubicBezTo>
                <a:cubicBezTo>
                  <a:pt x="1589991" y="2177453"/>
                  <a:pt x="1593001" y="2174442"/>
                  <a:pt x="1596010" y="2171431"/>
                </a:cubicBezTo>
                <a:cubicBezTo>
                  <a:pt x="1589991" y="2171431"/>
                  <a:pt x="1583972" y="2168419"/>
                  <a:pt x="1593001" y="2165408"/>
                </a:cubicBezTo>
                <a:cubicBezTo>
                  <a:pt x="1593001" y="2162397"/>
                  <a:pt x="1593001" y="2162397"/>
                  <a:pt x="1596010" y="2162397"/>
                </a:cubicBezTo>
                <a:cubicBezTo>
                  <a:pt x="1596010" y="2162397"/>
                  <a:pt x="1596010" y="2162397"/>
                  <a:pt x="1602030" y="2165408"/>
                </a:cubicBezTo>
                <a:cubicBezTo>
                  <a:pt x="1608049" y="2156375"/>
                  <a:pt x="1614069" y="2150353"/>
                  <a:pt x="1620088" y="2147342"/>
                </a:cubicBezTo>
                <a:cubicBezTo>
                  <a:pt x="1617078" y="2147342"/>
                  <a:pt x="1614069" y="2150353"/>
                  <a:pt x="1611059" y="2150353"/>
                </a:cubicBezTo>
                <a:cubicBezTo>
                  <a:pt x="1614069" y="2147342"/>
                  <a:pt x="1617078" y="2147342"/>
                  <a:pt x="1620088" y="2144331"/>
                </a:cubicBezTo>
                <a:cubicBezTo>
                  <a:pt x="1626107" y="2141320"/>
                  <a:pt x="1632127" y="2138309"/>
                  <a:pt x="1635136" y="2132286"/>
                </a:cubicBezTo>
                <a:cubicBezTo>
                  <a:pt x="1665233" y="2114220"/>
                  <a:pt x="1680282" y="2072065"/>
                  <a:pt x="1716398" y="2057009"/>
                </a:cubicBezTo>
                <a:cubicBezTo>
                  <a:pt x="1710379" y="2060020"/>
                  <a:pt x="1704359" y="2066042"/>
                  <a:pt x="1704359" y="2069053"/>
                </a:cubicBezTo>
                <a:cubicBezTo>
                  <a:pt x="1728437" y="2047976"/>
                  <a:pt x="1755524" y="2032920"/>
                  <a:pt x="1767563" y="2017865"/>
                </a:cubicBezTo>
                <a:cubicBezTo>
                  <a:pt x="1767563" y="2017865"/>
                  <a:pt x="1767563" y="2017865"/>
                  <a:pt x="1761544" y="2014854"/>
                </a:cubicBezTo>
                <a:cubicBezTo>
                  <a:pt x="1776592" y="1996787"/>
                  <a:pt x="1788631" y="1984743"/>
                  <a:pt x="1800670" y="1972699"/>
                </a:cubicBezTo>
                <a:cubicBezTo>
                  <a:pt x="1800670" y="1972699"/>
                  <a:pt x="1800670" y="1972699"/>
                  <a:pt x="1797660" y="1966676"/>
                </a:cubicBezTo>
                <a:cubicBezTo>
                  <a:pt x="1818728" y="1951621"/>
                  <a:pt x="1851834" y="1906455"/>
                  <a:pt x="1872902" y="1903444"/>
                </a:cubicBezTo>
                <a:cubicBezTo>
                  <a:pt x="1872902" y="1897421"/>
                  <a:pt x="1899990" y="1882366"/>
                  <a:pt x="1909019" y="1870322"/>
                </a:cubicBezTo>
                <a:cubicBezTo>
                  <a:pt x="1909019" y="1870322"/>
                  <a:pt x="1909019" y="1870322"/>
                  <a:pt x="1915038" y="1870322"/>
                </a:cubicBezTo>
                <a:cubicBezTo>
                  <a:pt x="1930086" y="1858277"/>
                  <a:pt x="1936106" y="1849244"/>
                  <a:pt x="1945135" y="1840211"/>
                </a:cubicBezTo>
                <a:cubicBezTo>
                  <a:pt x="1981251" y="1822144"/>
                  <a:pt x="1999310" y="1789022"/>
                  <a:pt x="2026397" y="1767944"/>
                </a:cubicBezTo>
                <a:cubicBezTo>
                  <a:pt x="2026397" y="1767944"/>
                  <a:pt x="2026397" y="1767944"/>
                  <a:pt x="2047465" y="1740845"/>
                </a:cubicBezTo>
                <a:cubicBezTo>
                  <a:pt x="2044455" y="1749878"/>
                  <a:pt x="2050474" y="1734822"/>
                  <a:pt x="2059503" y="1728800"/>
                </a:cubicBezTo>
                <a:cubicBezTo>
                  <a:pt x="2065523" y="1719767"/>
                  <a:pt x="2080571" y="1707723"/>
                  <a:pt x="2092610" y="1701700"/>
                </a:cubicBezTo>
                <a:cubicBezTo>
                  <a:pt x="2092610" y="1701700"/>
                  <a:pt x="2092610" y="1701700"/>
                  <a:pt x="2107658" y="1686645"/>
                </a:cubicBezTo>
                <a:cubicBezTo>
                  <a:pt x="2092610" y="1704712"/>
                  <a:pt x="2113678" y="1689656"/>
                  <a:pt x="2119697" y="1692667"/>
                </a:cubicBezTo>
                <a:cubicBezTo>
                  <a:pt x="2119697" y="1692667"/>
                  <a:pt x="2119697" y="1692667"/>
                  <a:pt x="2125717" y="1680623"/>
                </a:cubicBezTo>
                <a:cubicBezTo>
                  <a:pt x="2131736" y="1677612"/>
                  <a:pt x="2122707" y="1689656"/>
                  <a:pt x="2128726" y="1683634"/>
                </a:cubicBezTo>
                <a:cubicBezTo>
                  <a:pt x="2134746" y="1674601"/>
                  <a:pt x="2155814" y="1653523"/>
                  <a:pt x="2158823" y="1644490"/>
                </a:cubicBezTo>
                <a:cubicBezTo>
                  <a:pt x="2155814" y="1644490"/>
                  <a:pt x="2152804" y="1644490"/>
                  <a:pt x="2149794" y="1647501"/>
                </a:cubicBezTo>
                <a:cubicBezTo>
                  <a:pt x="2149794" y="1647501"/>
                  <a:pt x="2149794" y="1644490"/>
                  <a:pt x="2149794" y="1644490"/>
                </a:cubicBezTo>
                <a:cubicBezTo>
                  <a:pt x="2161833" y="1632445"/>
                  <a:pt x="2155814" y="1635457"/>
                  <a:pt x="2155814" y="1635457"/>
                </a:cubicBezTo>
                <a:cubicBezTo>
                  <a:pt x="2173872" y="1626423"/>
                  <a:pt x="2179891" y="1614379"/>
                  <a:pt x="2197949" y="1611368"/>
                </a:cubicBezTo>
                <a:cubicBezTo>
                  <a:pt x="2173872" y="1617390"/>
                  <a:pt x="2228046" y="1578246"/>
                  <a:pt x="2212998" y="1581257"/>
                </a:cubicBezTo>
                <a:cubicBezTo>
                  <a:pt x="2228046" y="1575235"/>
                  <a:pt x="2219017" y="1572224"/>
                  <a:pt x="2231056" y="1572224"/>
                </a:cubicBezTo>
                <a:cubicBezTo>
                  <a:pt x="2216008" y="1584268"/>
                  <a:pt x="2206978" y="1605346"/>
                  <a:pt x="2197949" y="1620401"/>
                </a:cubicBezTo>
                <a:cubicBezTo>
                  <a:pt x="2197949" y="1620401"/>
                  <a:pt x="2197949" y="1620401"/>
                  <a:pt x="2212998" y="1611368"/>
                </a:cubicBezTo>
                <a:cubicBezTo>
                  <a:pt x="2209988" y="1626423"/>
                  <a:pt x="2182901" y="1635457"/>
                  <a:pt x="2176882" y="1644490"/>
                </a:cubicBezTo>
                <a:cubicBezTo>
                  <a:pt x="2179891" y="1638468"/>
                  <a:pt x="2194940" y="1629434"/>
                  <a:pt x="2194940" y="1629434"/>
                </a:cubicBezTo>
                <a:cubicBezTo>
                  <a:pt x="2194940" y="1629434"/>
                  <a:pt x="2194940" y="1629434"/>
                  <a:pt x="2185910" y="1629434"/>
                </a:cubicBezTo>
                <a:cubicBezTo>
                  <a:pt x="2167852" y="1641479"/>
                  <a:pt x="2158823" y="1659545"/>
                  <a:pt x="2149794" y="1674601"/>
                </a:cubicBezTo>
                <a:cubicBezTo>
                  <a:pt x="2161833" y="1665567"/>
                  <a:pt x="2137755" y="1689656"/>
                  <a:pt x="2149794" y="1686645"/>
                </a:cubicBezTo>
                <a:cubicBezTo>
                  <a:pt x="2149794" y="1686645"/>
                  <a:pt x="2149794" y="1686645"/>
                  <a:pt x="2158823" y="1677612"/>
                </a:cubicBezTo>
                <a:cubicBezTo>
                  <a:pt x="2161833" y="1677612"/>
                  <a:pt x="2161833" y="1677612"/>
                  <a:pt x="2161833" y="1677612"/>
                </a:cubicBezTo>
                <a:cubicBezTo>
                  <a:pt x="2173872" y="1665567"/>
                  <a:pt x="2188920" y="1650512"/>
                  <a:pt x="2203969" y="1635457"/>
                </a:cubicBezTo>
                <a:lnTo>
                  <a:pt x="2228841" y="1611955"/>
                </a:lnTo>
                <a:lnTo>
                  <a:pt x="2225675" y="1614488"/>
                </a:lnTo>
                <a:lnTo>
                  <a:pt x="2225675" y="1604963"/>
                </a:lnTo>
                <a:lnTo>
                  <a:pt x="2233098" y="1607933"/>
                </a:lnTo>
                <a:lnTo>
                  <a:pt x="2258143" y="1584268"/>
                </a:lnTo>
                <a:cubicBezTo>
                  <a:pt x="2255134" y="1578246"/>
                  <a:pt x="2273192" y="1554157"/>
                  <a:pt x="2264163" y="1557168"/>
                </a:cubicBezTo>
                <a:cubicBezTo>
                  <a:pt x="2273192" y="1551146"/>
                  <a:pt x="2273192" y="1557168"/>
                  <a:pt x="2288240" y="1539102"/>
                </a:cubicBezTo>
                <a:cubicBezTo>
                  <a:pt x="2294260" y="1527057"/>
                  <a:pt x="2270182" y="1545124"/>
                  <a:pt x="2264163" y="1548135"/>
                </a:cubicBezTo>
                <a:cubicBezTo>
                  <a:pt x="2273192" y="1536091"/>
                  <a:pt x="2273192" y="1533079"/>
                  <a:pt x="2270182" y="1533079"/>
                </a:cubicBezTo>
                <a:cubicBezTo>
                  <a:pt x="2288240" y="1527057"/>
                  <a:pt x="2306298" y="1533079"/>
                  <a:pt x="2297269" y="1545124"/>
                </a:cubicBezTo>
                <a:cubicBezTo>
                  <a:pt x="2303289" y="1539102"/>
                  <a:pt x="2309308" y="1533079"/>
                  <a:pt x="2315327" y="1527057"/>
                </a:cubicBezTo>
                <a:cubicBezTo>
                  <a:pt x="2309308" y="1530068"/>
                  <a:pt x="2312318" y="1524046"/>
                  <a:pt x="2318337" y="1518024"/>
                </a:cubicBezTo>
                <a:lnTo>
                  <a:pt x="2321324" y="1521012"/>
                </a:lnTo>
                <a:lnTo>
                  <a:pt x="2318337" y="1524046"/>
                </a:lnTo>
                <a:cubicBezTo>
                  <a:pt x="2318337" y="1521035"/>
                  <a:pt x="2321347" y="1521035"/>
                  <a:pt x="2321347" y="1521035"/>
                </a:cubicBezTo>
                <a:lnTo>
                  <a:pt x="2321324" y="1521012"/>
                </a:lnTo>
                <a:lnTo>
                  <a:pt x="2436374" y="1404167"/>
                </a:lnTo>
                <a:cubicBezTo>
                  <a:pt x="2550084" y="1286735"/>
                  <a:pt x="2649403" y="1177771"/>
                  <a:pt x="2721636" y="1087438"/>
                </a:cubicBezTo>
                <a:close/>
                <a:moveTo>
                  <a:pt x="2694781" y="1065213"/>
                </a:moveTo>
                <a:cubicBezTo>
                  <a:pt x="2694781" y="1065213"/>
                  <a:pt x="2700337" y="1068388"/>
                  <a:pt x="2697559" y="1071563"/>
                </a:cubicBezTo>
                <a:cubicBezTo>
                  <a:pt x="2697559" y="1074738"/>
                  <a:pt x="2689225" y="1074738"/>
                  <a:pt x="2694781" y="1065213"/>
                </a:cubicBezTo>
                <a:close/>
                <a:moveTo>
                  <a:pt x="1431224" y="1012375"/>
                </a:moveTo>
                <a:cubicBezTo>
                  <a:pt x="1433711" y="1011264"/>
                  <a:pt x="1423761" y="1021821"/>
                  <a:pt x="1423761" y="1024043"/>
                </a:cubicBezTo>
                <a:cubicBezTo>
                  <a:pt x="1400175" y="1047750"/>
                  <a:pt x="1423761" y="1021080"/>
                  <a:pt x="1423761" y="1018117"/>
                </a:cubicBezTo>
                <a:cubicBezTo>
                  <a:pt x="1428183" y="1014413"/>
                  <a:pt x="1430394" y="1012746"/>
                  <a:pt x="1431224" y="1012375"/>
                </a:cubicBezTo>
                <a:close/>
                <a:moveTo>
                  <a:pt x="2054827" y="987314"/>
                </a:moveTo>
                <a:lnTo>
                  <a:pt x="2049761" y="993043"/>
                </a:lnTo>
                <a:lnTo>
                  <a:pt x="2049761" y="991537"/>
                </a:lnTo>
                <a:close/>
                <a:moveTo>
                  <a:pt x="2058791" y="984008"/>
                </a:moveTo>
                <a:cubicBezTo>
                  <a:pt x="2058791" y="984008"/>
                  <a:pt x="2058791" y="984008"/>
                  <a:pt x="2056533" y="985891"/>
                </a:cubicBezTo>
                <a:lnTo>
                  <a:pt x="2054827" y="987314"/>
                </a:lnTo>
                <a:lnTo>
                  <a:pt x="2056251" y="985702"/>
                </a:lnTo>
                <a:close/>
                <a:moveTo>
                  <a:pt x="1481137" y="966788"/>
                </a:moveTo>
                <a:lnTo>
                  <a:pt x="1472803" y="977901"/>
                </a:lnTo>
                <a:cubicBezTo>
                  <a:pt x="1472803" y="977901"/>
                  <a:pt x="1472803" y="977901"/>
                  <a:pt x="1470025" y="972345"/>
                </a:cubicBezTo>
                <a:cubicBezTo>
                  <a:pt x="1472803" y="969566"/>
                  <a:pt x="1475581" y="969566"/>
                  <a:pt x="1481137" y="966788"/>
                </a:cubicBezTo>
                <a:close/>
                <a:moveTo>
                  <a:pt x="1189037" y="803672"/>
                </a:moveTo>
                <a:cubicBezTo>
                  <a:pt x="1189831" y="803275"/>
                  <a:pt x="1189037" y="804863"/>
                  <a:pt x="1185862" y="809625"/>
                </a:cubicBezTo>
                <a:cubicBezTo>
                  <a:pt x="1182687" y="809625"/>
                  <a:pt x="1182687" y="809625"/>
                  <a:pt x="1182687" y="809625"/>
                </a:cubicBezTo>
                <a:cubicBezTo>
                  <a:pt x="1185862" y="806450"/>
                  <a:pt x="1188243" y="804069"/>
                  <a:pt x="1189037" y="803672"/>
                </a:cubicBezTo>
                <a:close/>
                <a:moveTo>
                  <a:pt x="1899265" y="767177"/>
                </a:moveTo>
                <a:lnTo>
                  <a:pt x="1899159" y="767292"/>
                </a:lnTo>
                <a:lnTo>
                  <a:pt x="1896255" y="770188"/>
                </a:lnTo>
                <a:cubicBezTo>
                  <a:pt x="1899265" y="767177"/>
                  <a:pt x="1899265" y="767177"/>
                  <a:pt x="1899265" y="767177"/>
                </a:cubicBezTo>
                <a:close/>
                <a:moveTo>
                  <a:pt x="2206228" y="462359"/>
                </a:moveTo>
                <a:cubicBezTo>
                  <a:pt x="2206625" y="461963"/>
                  <a:pt x="2206625" y="461963"/>
                  <a:pt x="2206625" y="463550"/>
                </a:cubicBezTo>
                <a:cubicBezTo>
                  <a:pt x="2206625" y="463550"/>
                  <a:pt x="2203450" y="463550"/>
                  <a:pt x="2203450" y="463550"/>
                </a:cubicBezTo>
                <a:cubicBezTo>
                  <a:pt x="2205037" y="463550"/>
                  <a:pt x="2205831" y="462756"/>
                  <a:pt x="2206228" y="462359"/>
                </a:cubicBezTo>
                <a:close/>
                <a:moveTo>
                  <a:pt x="2935288" y="403225"/>
                </a:moveTo>
                <a:cubicBezTo>
                  <a:pt x="2935288" y="403225"/>
                  <a:pt x="2935288" y="403225"/>
                  <a:pt x="2932430" y="419100"/>
                </a:cubicBezTo>
                <a:cubicBezTo>
                  <a:pt x="2932430" y="419100"/>
                  <a:pt x="2932430" y="419100"/>
                  <a:pt x="2921000" y="415925"/>
                </a:cubicBezTo>
                <a:cubicBezTo>
                  <a:pt x="2926714" y="412750"/>
                  <a:pt x="2932430" y="406400"/>
                  <a:pt x="2935288" y="403225"/>
                </a:cubicBezTo>
                <a:close/>
                <a:moveTo>
                  <a:pt x="2921000" y="388938"/>
                </a:moveTo>
                <a:cubicBezTo>
                  <a:pt x="2914978" y="406999"/>
                  <a:pt x="2908956" y="428071"/>
                  <a:pt x="2902934" y="446132"/>
                </a:cubicBezTo>
                <a:cubicBezTo>
                  <a:pt x="2902934" y="446132"/>
                  <a:pt x="2902934" y="446132"/>
                  <a:pt x="2914978" y="440111"/>
                </a:cubicBezTo>
                <a:cubicBezTo>
                  <a:pt x="2914978" y="440111"/>
                  <a:pt x="2914978" y="440111"/>
                  <a:pt x="2899924" y="449142"/>
                </a:cubicBezTo>
                <a:cubicBezTo>
                  <a:pt x="2812614" y="698989"/>
                  <a:pt x="2656056" y="936795"/>
                  <a:pt x="2460360" y="1159550"/>
                </a:cubicBezTo>
                <a:cubicBezTo>
                  <a:pt x="2457350" y="1162560"/>
                  <a:pt x="2457350" y="1162560"/>
                  <a:pt x="2454339" y="1165570"/>
                </a:cubicBezTo>
                <a:cubicBezTo>
                  <a:pt x="2454339" y="1165570"/>
                  <a:pt x="2451328" y="1168580"/>
                  <a:pt x="2451328" y="1168580"/>
                </a:cubicBezTo>
                <a:cubicBezTo>
                  <a:pt x="2442296" y="1177611"/>
                  <a:pt x="2436274" y="1186641"/>
                  <a:pt x="2427242" y="1195672"/>
                </a:cubicBezTo>
                <a:cubicBezTo>
                  <a:pt x="2427242" y="1198682"/>
                  <a:pt x="2424232" y="1198682"/>
                  <a:pt x="2424232" y="1198682"/>
                </a:cubicBezTo>
                <a:cubicBezTo>
                  <a:pt x="2415200" y="1207713"/>
                  <a:pt x="2406167" y="1219754"/>
                  <a:pt x="2394124" y="1231794"/>
                </a:cubicBezTo>
                <a:cubicBezTo>
                  <a:pt x="2391114" y="1234805"/>
                  <a:pt x="2391114" y="1240825"/>
                  <a:pt x="2391114" y="1240825"/>
                </a:cubicBezTo>
                <a:cubicBezTo>
                  <a:pt x="2385092" y="1246845"/>
                  <a:pt x="2388103" y="1237815"/>
                  <a:pt x="2388103" y="1237815"/>
                </a:cubicBezTo>
                <a:cubicBezTo>
                  <a:pt x="2388103" y="1237815"/>
                  <a:pt x="2388103" y="1237815"/>
                  <a:pt x="2385092" y="1240825"/>
                </a:cubicBezTo>
                <a:cubicBezTo>
                  <a:pt x="2385092" y="1240825"/>
                  <a:pt x="2385092" y="1240825"/>
                  <a:pt x="2370039" y="1261896"/>
                </a:cubicBezTo>
                <a:cubicBezTo>
                  <a:pt x="2370039" y="1258886"/>
                  <a:pt x="2370039" y="1258886"/>
                  <a:pt x="2370039" y="1258886"/>
                </a:cubicBezTo>
                <a:lnTo>
                  <a:pt x="2300793" y="1328120"/>
                </a:lnTo>
                <a:lnTo>
                  <a:pt x="2300792" y="1328121"/>
                </a:lnTo>
                <a:cubicBezTo>
                  <a:pt x="2288750" y="1340162"/>
                  <a:pt x="2288750" y="1340162"/>
                  <a:pt x="2288750" y="1340162"/>
                </a:cubicBezTo>
                <a:lnTo>
                  <a:pt x="2300793" y="1328120"/>
                </a:lnTo>
                <a:lnTo>
                  <a:pt x="2301545" y="1327745"/>
                </a:lnTo>
                <a:cubicBezTo>
                  <a:pt x="2302297" y="1327368"/>
                  <a:pt x="2303803" y="1326616"/>
                  <a:pt x="2306814" y="1325111"/>
                </a:cubicBezTo>
                <a:cubicBezTo>
                  <a:pt x="2306814" y="1325111"/>
                  <a:pt x="2306814" y="1325111"/>
                  <a:pt x="2288750" y="1343172"/>
                </a:cubicBezTo>
                <a:cubicBezTo>
                  <a:pt x="2267675" y="1364243"/>
                  <a:pt x="2246600" y="1382305"/>
                  <a:pt x="2222514" y="1403376"/>
                </a:cubicBezTo>
                <a:cubicBezTo>
                  <a:pt x="2222514" y="1406386"/>
                  <a:pt x="2216492" y="1415417"/>
                  <a:pt x="2210471" y="1421437"/>
                </a:cubicBezTo>
                <a:cubicBezTo>
                  <a:pt x="2168321" y="1454549"/>
                  <a:pt x="2105096" y="1517764"/>
                  <a:pt x="2074989" y="1541845"/>
                </a:cubicBezTo>
                <a:cubicBezTo>
                  <a:pt x="2035850" y="1574957"/>
                  <a:pt x="1993700" y="1611080"/>
                  <a:pt x="1951550" y="1644192"/>
                </a:cubicBezTo>
                <a:cubicBezTo>
                  <a:pt x="1948539" y="1653223"/>
                  <a:pt x="1945528" y="1659243"/>
                  <a:pt x="1948539" y="1662253"/>
                </a:cubicBezTo>
                <a:cubicBezTo>
                  <a:pt x="1963593" y="1644192"/>
                  <a:pt x="1993700" y="1611080"/>
                  <a:pt x="2002732" y="1614090"/>
                </a:cubicBezTo>
                <a:cubicBezTo>
                  <a:pt x="1990689" y="1629141"/>
                  <a:pt x="1960582" y="1656233"/>
                  <a:pt x="1963593" y="1659243"/>
                </a:cubicBezTo>
                <a:cubicBezTo>
                  <a:pt x="1939507" y="1668274"/>
                  <a:pt x="1993700" y="1632151"/>
                  <a:pt x="1966603" y="1644192"/>
                </a:cubicBezTo>
                <a:cubicBezTo>
                  <a:pt x="1954561" y="1656233"/>
                  <a:pt x="1951550" y="1662253"/>
                  <a:pt x="1945528" y="1668274"/>
                </a:cubicBezTo>
                <a:cubicBezTo>
                  <a:pt x="1951550" y="1659243"/>
                  <a:pt x="1930475" y="1671284"/>
                  <a:pt x="1927464" y="1674294"/>
                </a:cubicBezTo>
                <a:cubicBezTo>
                  <a:pt x="1888325" y="1704396"/>
                  <a:pt x="1861228" y="1719447"/>
                  <a:pt x="1819078" y="1752559"/>
                </a:cubicBezTo>
                <a:cubicBezTo>
                  <a:pt x="1810046" y="1758580"/>
                  <a:pt x="1801014" y="1767610"/>
                  <a:pt x="1791982" y="1773631"/>
                </a:cubicBezTo>
                <a:cubicBezTo>
                  <a:pt x="1779939" y="1788682"/>
                  <a:pt x="1773918" y="1803733"/>
                  <a:pt x="1779939" y="1800722"/>
                </a:cubicBezTo>
                <a:cubicBezTo>
                  <a:pt x="1755854" y="1818784"/>
                  <a:pt x="1752843" y="1818784"/>
                  <a:pt x="1731768" y="1836845"/>
                </a:cubicBezTo>
                <a:cubicBezTo>
                  <a:pt x="1770907" y="1815773"/>
                  <a:pt x="1725746" y="1839855"/>
                  <a:pt x="1725746" y="1848886"/>
                </a:cubicBezTo>
                <a:cubicBezTo>
                  <a:pt x="1704672" y="1866947"/>
                  <a:pt x="1716714" y="1851896"/>
                  <a:pt x="1704672" y="1857916"/>
                </a:cubicBezTo>
                <a:cubicBezTo>
                  <a:pt x="1701661" y="1860927"/>
                  <a:pt x="1695639" y="1869957"/>
                  <a:pt x="1695639" y="1869957"/>
                </a:cubicBezTo>
                <a:cubicBezTo>
                  <a:pt x="1680586" y="1875978"/>
                  <a:pt x="1704672" y="1848886"/>
                  <a:pt x="1698650" y="1845875"/>
                </a:cubicBezTo>
                <a:cubicBezTo>
                  <a:pt x="1686607" y="1851896"/>
                  <a:pt x="1674564" y="1860927"/>
                  <a:pt x="1665532" y="1869957"/>
                </a:cubicBezTo>
                <a:cubicBezTo>
                  <a:pt x="1665532" y="1869957"/>
                  <a:pt x="1665532" y="1869957"/>
                  <a:pt x="1659511" y="1875978"/>
                </a:cubicBezTo>
                <a:cubicBezTo>
                  <a:pt x="1659511" y="1875978"/>
                  <a:pt x="1659511" y="1875978"/>
                  <a:pt x="1659511" y="1872967"/>
                </a:cubicBezTo>
                <a:cubicBezTo>
                  <a:pt x="1650479" y="1878988"/>
                  <a:pt x="1638436" y="1888018"/>
                  <a:pt x="1629404" y="1897049"/>
                </a:cubicBezTo>
                <a:cubicBezTo>
                  <a:pt x="1635425" y="1903069"/>
                  <a:pt x="1647468" y="1912100"/>
                  <a:pt x="1659511" y="1909090"/>
                </a:cubicBezTo>
                <a:cubicBezTo>
                  <a:pt x="1659511" y="1915110"/>
                  <a:pt x="1635425" y="1918120"/>
                  <a:pt x="1626393" y="1927151"/>
                </a:cubicBezTo>
                <a:cubicBezTo>
                  <a:pt x="1593275" y="1939192"/>
                  <a:pt x="1587254" y="1960263"/>
                  <a:pt x="1563168" y="1975314"/>
                </a:cubicBezTo>
                <a:cubicBezTo>
                  <a:pt x="1563168" y="1975314"/>
                  <a:pt x="1563168" y="1975314"/>
                  <a:pt x="1578222" y="1960263"/>
                </a:cubicBezTo>
                <a:cubicBezTo>
                  <a:pt x="1572200" y="1960263"/>
                  <a:pt x="1539082" y="1987355"/>
                  <a:pt x="1536072" y="1993375"/>
                </a:cubicBezTo>
                <a:cubicBezTo>
                  <a:pt x="1533061" y="1990365"/>
                  <a:pt x="1545104" y="1969294"/>
                  <a:pt x="1533061" y="1972304"/>
                </a:cubicBezTo>
                <a:cubicBezTo>
                  <a:pt x="1490911" y="2002406"/>
                  <a:pt x="1457793" y="2041539"/>
                  <a:pt x="1466825" y="2044549"/>
                </a:cubicBezTo>
                <a:cubicBezTo>
                  <a:pt x="1466825" y="2044549"/>
                  <a:pt x="1466825" y="2044549"/>
                  <a:pt x="1527040" y="1993375"/>
                </a:cubicBezTo>
                <a:cubicBezTo>
                  <a:pt x="1533061" y="1999396"/>
                  <a:pt x="1484890" y="2032508"/>
                  <a:pt x="1490911" y="2035518"/>
                </a:cubicBezTo>
                <a:cubicBezTo>
                  <a:pt x="1490911" y="2035518"/>
                  <a:pt x="1490911" y="2035518"/>
                  <a:pt x="1430697" y="2074651"/>
                </a:cubicBezTo>
                <a:cubicBezTo>
                  <a:pt x="1436718" y="2068630"/>
                  <a:pt x="1460804" y="2053579"/>
                  <a:pt x="1448761" y="2056590"/>
                </a:cubicBezTo>
                <a:cubicBezTo>
                  <a:pt x="1421665" y="2074651"/>
                  <a:pt x="1433708" y="2062610"/>
                  <a:pt x="1415643" y="2071641"/>
                </a:cubicBezTo>
                <a:cubicBezTo>
                  <a:pt x="1430697" y="2056590"/>
                  <a:pt x="1448761" y="2032508"/>
                  <a:pt x="1466825" y="2011437"/>
                </a:cubicBezTo>
                <a:cubicBezTo>
                  <a:pt x="1448761" y="2020467"/>
                  <a:pt x="1430697" y="2032508"/>
                  <a:pt x="1415643" y="2044549"/>
                </a:cubicBezTo>
                <a:cubicBezTo>
                  <a:pt x="1403600" y="2062610"/>
                  <a:pt x="1394568" y="2080671"/>
                  <a:pt x="1391558" y="2086692"/>
                </a:cubicBezTo>
                <a:cubicBezTo>
                  <a:pt x="1367472" y="2101743"/>
                  <a:pt x="1367472" y="2083681"/>
                  <a:pt x="1370482" y="2077661"/>
                </a:cubicBezTo>
                <a:cubicBezTo>
                  <a:pt x="1325322" y="2107763"/>
                  <a:pt x="1337365" y="2122814"/>
                  <a:pt x="1289193" y="2152916"/>
                </a:cubicBezTo>
                <a:cubicBezTo>
                  <a:pt x="1289193" y="2152916"/>
                  <a:pt x="1289193" y="2152916"/>
                  <a:pt x="1310268" y="2143885"/>
                </a:cubicBezTo>
                <a:cubicBezTo>
                  <a:pt x="1298225" y="2152916"/>
                  <a:pt x="1259086" y="2173987"/>
                  <a:pt x="1265108" y="2173987"/>
                </a:cubicBezTo>
                <a:cubicBezTo>
                  <a:pt x="1253065" y="2176998"/>
                  <a:pt x="1238011" y="2173987"/>
                  <a:pt x="1247043" y="2167967"/>
                </a:cubicBezTo>
                <a:cubicBezTo>
                  <a:pt x="1247043" y="2167967"/>
                  <a:pt x="1247043" y="2167967"/>
                  <a:pt x="1213926" y="2204089"/>
                </a:cubicBezTo>
                <a:cubicBezTo>
                  <a:pt x="1219947" y="2198069"/>
                  <a:pt x="1210915" y="2192049"/>
                  <a:pt x="1210915" y="2189038"/>
                </a:cubicBezTo>
                <a:cubicBezTo>
                  <a:pt x="1192850" y="2198069"/>
                  <a:pt x="1189840" y="2216130"/>
                  <a:pt x="1201883" y="2213120"/>
                </a:cubicBezTo>
                <a:cubicBezTo>
                  <a:pt x="1165754" y="2225161"/>
                  <a:pt x="1174786" y="2225161"/>
                  <a:pt x="1144679" y="2231181"/>
                </a:cubicBezTo>
                <a:cubicBezTo>
                  <a:pt x="1135647" y="2240212"/>
                  <a:pt x="1150701" y="2243222"/>
                  <a:pt x="1159733" y="2240212"/>
                </a:cubicBezTo>
                <a:cubicBezTo>
                  <a:pt x="1138658" y="2255263"/>
                  <a:pt x="1123604" y="2261283"/>
                  <a:pt x="1114572" y="2267304"/>
                </a:cubicBezTo>
                <a:cubicBezTo>
                  <a:pt x="1135647" y="2249242"/>
                  <a:pt x="1126615" y="2243222"/>
                  <a:pt x="1117583" y="2237202"/>
                </a:cubicBezTo>
                <a:cubicBezTo>
                  <a:pt x="1108551" y="2240212"/>
                  <a:pt x="1102529" y="2246232"/>
                  <a:pt x="1093497" y="2252253"/>
                </a:cubicBezTo>
                <a:cubicBezTo>
                  <a:pt x="1093497" y="2252253"/>
                  <a:pt x="1093497" y="2252253"/>
                  <a:pt x="1051347" y="2303426"/>
                </a:cubicBezTo>
                <a:cubicBezTo>
                  <a:pt x="1054358" y="2300416"/>
                  <a:pt x="1054358" y="2288375"/>
                  <a:pt x="1054358" y="2285365"/>
                </a:cubicBezTo>
                <a:cubicBezTo>
                  <a:pt x="1052100" y="2296653"/>
                  <a:pt x="1002423" y="2329953"/>
                  <a:pt x="958674" y="2356057"/>
                </a:cubicBezTo>
                <a:lnTo>
                  <a:pt x="924734" y="2375351"/>
                </a:lnTo>
                <a:lnTo>
                  <a:pt x="923768" y="2373460"/>
                </a:lnTo>
                <a:cubicBezTo>
                  <a:pt x="918499" y="2374683"/>
                  <a:pt x="905704" y="2380609"/>
                  <a:pt x="894414" y="2387100"/>
                </a:cubicBezTo>
                <a:lnTo>
                  <a:pt x="881427" y="2395632"/>
                </a:lnTo>
                <a:lnTo>
                  <a:pt x="872539" y="2399847"/>
                </a:lnTo>
                <a:cubicBezTo>
                  <a:pt x="857721" y="2410853"/>
                  <a:pt x="852640" y="2426092"/>
                  <a:pt x="825544" y="2432865"/>
                </a:cubicBezTo>
                <a:cubicBezTo>
                  <a:pt x="855651" y="2417814"/>
                  <a:pt x="858662" y="2411793"/>
                  <a:pt x="855651" y="2408783"/>
                </a:cubicBezTo>
                <a:cubicBezTo>
                  <a:pt x="834576" y="2426844"/>
                  <a:pt x="780383" y="2450926"/>
                  <a:pt x="795437" y="2456946"/>
                </a:cubicBezTo>
                <a:cubicBezTo>
                  <a:pt x="780383" y="2462967"/>
                  <a:pt x="768340" y="2471997"/>
                  <a:pt x="768340" y="2465977"/>
                </a:cubicBezTo>
                <a:cubicBezTo>
                  <a:pt x="768340" y="2465977"/>
                  <a:pt x="768340" y="2465977"/>
                  <a:pt x="714147" y="2502099"/>
                </a:cubicBezTo>
                <a:cubicBezTo>
                  <a:pt x="717158" y="2499089"/>
                  <a:pt x="720169" y="2493069"/>
                  <a:pt x="705115" y="2502099"/>
                </a:cubicBezTo>
                <a:cubicBezTo>
                  <a:pt x="735222" y="2487048"/>
                  <a:pt x="759308" y="2459957"/>
                  <a:pt x="780383" y="2456946"/>
                </a:cubicBezTo>
                <a:cubicBezTo>
                  <a:pt x="777372" y="2450926"/>
                  <a:pt x="765329" y="2453936"/>
                  <a:pt x="774362" y="2438885"/>
                </a:cubicBezTo>
                <a:cubicBezTo>
                  <a:pt x="717158" y="2475008"/>
                  <a:pt x="690062" y="2505109"/>
                  <a:pt x="656944" y="2532201"/>
                </a:cubicBezTo>
                <a:cubicBezTo>
                  <a:pt x="656944" y="2532201"/>
                  <a:pt x="656944" y="2532201"/>
                  <a:pt x="602751" y="2556283"/>
                </a:cubicBezTo>
                <a:cubicBezTo>
                  <a:pt x="602751" y="2556283"/>
                  <a:pt x="602751" y="2556283"/>
                  <a:pt x="599740" y="2559293"/>
                </a:cubicBezTo>
                <a:cubicBezTo>
                  <a:pt x="599740" y="2559293"/>
                  <a:pt x="599740" y="2559293"/>
                  <a:pt x="587697" y="2559293"/>
                </a:cubicBezTo>
                <a:cubicBezTo>
                  <a:pt x="581676" y="2562303"/>
                  <a:pt x="578665" y="2568324"/>
                  <a:pt x="575655" y="2568324"/>
                </a:cubicBezTo>
                <a:cubicBezTo>
                  <a:pt x="575655" y="2568324"/>
                  <a:pt x="575655" y="2565313"/>
                  <a:pt x="578665" y="2562303"/>
                </a:cubicBezTo>
                <a:cubicBezTo>
                  <a:pt x="572644" y="2565313"/>
                  <a:pt x="566622" y="2568324"/>
                  <a:pt x="566622" y="2571334"/>
                </a:cubicBezTo>
                <a:cubicBezTo>
                  <a:pt x="560601" y="2568324"/>
                  <a:pt x="569633" y="2559293"/>
                  <a:pt x="575655" y="2550262"/>
                </a:cubicBezTo>
                <a:cubicBezTo>
                  <a:pt x="581676" y="2547252"/>
                  <a:pt x="587697" y="2547252"/>
                  <a:pt x="593719" y="2547252"/>
                </a:cubicBezTo>
                <a:cubicBezTo>
                  <a:pt x="599740" y="2541232"/>
                  <a:pt x="602751" y="2535211"/>
                  <a:pt x="599740" y="2532201"/>
                </a:cubicBezTo>
                <a:cubicBezTo>
                  <a:pt x="593719" y="2538222"/>
                  <a:pt x="587697" y="2541232"/>
                  <a:pt x="581676" y="2544242"/>
                </a:cubicBezTo>
                <a:cubicBezTo>
                  <a:pt x="578665" y="2547252"/>
                  <a:pt x="578665" y="2547252"/>
                  <a:pt x="575655" y="2550262"/>
                </a:cubicBezTo>
                <a:cubicBezTo>
                  <a:pt x="575655" y="2550262"/>
                  <a:pt x="572644" y="2550262"/>
                  <a:pt x="569633" y="2550262"/>
                </a:cubicBezTo>
                <a:cubicBezTo>
                  <a:pt x="572644" y="2550262"/>
                  <a:pt x="575655" y="2547252"/>
                  <a:pt x="575655" y="2547252"/>
                </a:cubicBezTo>
                <a:cubicBezTo>
                  <a:pt x="575655" y="2547252"/>
                  <a:pt x="572644" y="2547252"/>
                  <a:pt x="572644" y="2547252"/>
                </a:cubicBezTo>
                <a:cubicBezTo>
                  <a:pt x="572644" y="2550262"/>
                  <a:pt x="569633" y="2550262"/>
                  <a:pt x="566622" y="2550262"/>
                </a:cubicBezTo>
                <a:cubicBezTo>
                  <a:pt x="569633" y="2550262"/>
                  <a:pt x="569633" y="2550262"/>
                  <a:pt x="569633" y="2550262"/>
                </a:cubicBezTo>
                <a:cubicBezTo>
                  <a:pt x="548558" y="2568324"/>
                  <a:pt x="521462" y="2589395"/>
                  <a:pt x="548558" y="2583375"/>
                </a:cubicBezTo>
                <a:cubicBezTo>
                  <a:pt x="548558" y="2583375"/>
                  <a:pt x="548558" y="2583375"/>
                  <a:pt x="515440" y="2595415"/>
                </a:cubicBezTo>
                <a:cubicBezTo>
                  <a:pt x="482323" y="2622507"/>
                  <a:pt x="488344" y="2616487"/>
                  <a:pt x="446194" y="2643579"/>
                </a:cubicBezTo>
                <a:cubicBezTo>
                  <a:pt x="440173" y="2643579"/>
                  <a:pt x="452215" y="2634548"/>
                  <a:pt x="443183" y="2637558"/>
                </a:cubicBezTo>
                <a:cubicBezTo>
                  <a:pt x="413076" y="2661640"/>
                  <a:pt x="358883" y="2667660"/>
                  <a:pt x="352862" y="2676691"/>
                </a:cubicBezTo>
                <a:cubicBezTo>
                  <a:pt x="352862" y="2679701"/>
                  <a:pt x="349851" y="2679701"/>
                  <a:pt x="349851" y="2679701"/>
                </a:cubicBezTo>
                <a:cubicBezTo>
                  <a:pt x="349851" y="2679701"/>
                  <a:pt x="349851" y="2679701"/>
                  <a:pt x="331787" y="2649599"/>
                </a:cubicBezTo>
                <a:cubicBezTo>
                  <a:pt x="349851" y="2637558"/>
                  <a:pt x="334798" y="2640569"/>
                  <a:pt x="349851" y="2628528"/>
                </a:cubicBezTo>
                <a:cubicBezTo>
                  <a:pt x="346841" y="2631538"/>
                  <a:pt x="346841" y="2631538"/>
                  <a:pt x="352862" y="2631538"/>
                </a:cubicBezTo>
                <a:cubicBezTo>
                  <a:pt x="352862" y="2631538"/>
                  <a:pt x="352862" y="2631538"/>
                  <a:pt x="367916" y="2613477"/>
                </a:cubicBezTo>
                <a:cubicBezTo>
                  <a:pt x="376948" y="2610467"/>
                  <a:pt x="352862" y="2628528"/>
                  <a:pt x="373937" y="2616487"/>
                </a:cubicBezTo>
                <a:cubicBezTo>
                  <a:pt x="392001" y="2604446"/>
                  <a:pt x="404044" y="2592405"/>
                  <a:pt x="419098" y="2583375"/>
                </a:cubicBezTo>
                <a:cubicBezTo>
                  <a:pt x="431140" y="2571334"/>
                  <a:pt x="443183" y="2565313"/>
                  <a:pt x="458237" y="2556283"/>
                </a:cubicBezTo>
                <a:cubicBezTo>
                  <a:pt x="497376" y="2526181"/>
                  <a:pt x="434151" y="2559293"/>
                  <a:pt x="470280" y="2535211"/>
                </a:cubicBezTo>
                <a:cubicBezTo>
                  <a:pt x="476301" y="2535211"/>
                  <a:pt x="485333" y="2535211"/>
                  <a:pt x="506408" y="2520160"/>
                </a:cubicBezTo>
                <a:cubicBezTo>
                  <a:pt x="515440" y="2511130"/>
                  <a:pt x="512430" y="2508120"/>
                  <a:pt x="530494" y="2493069"/>
                </a:cubicBezTo>
                <a:cubicBezTo>
                  <a:pt x="530494" y="2493069"/>
                  <a:pt x="530494" y="2493069"/>
                  <a:pt x="533505" y="2499089"/>
                </a:cubicBezTo>
                <a:cubicBezTo>
                  <a:pt x="551569" y="2487048"/>
                  <a:pt x="566622" y="2475008"/>
                  <a:pt x="569633" y="2478018"/>
                </a:cubicBezTo>
                <a:cubicBezTo>
                  <a:pt x="581676" y="2465977"/>
                  <a:pt x="590708" y="2456946"/>
                  <a:pt x="599740" y="2453936"/>
                </a:cubicBezTo>
                <a:cubicBezTo>
                  <a:pt x="623826" y="2429855"/>
                  <a:pt x="569633" y="2456946"/>
                  <a:pt x="563612" y="2456946"/>
                </a:cubicBezTo>
                <a:cubicBezTo>
                  <a:pt x="593719" y="2441895"/>
                  <a:pt x="608772" y="2426844"/>
                  <a:pt x="629847" y="2420824"/>
                </a:cubicBezTo>
                <a:cubicBezTo>
                  <a:pt x="620815" y="2429855"/>
                  <a:pt x="614794" y="2435875"/>
                  <a:pt x="608772" y="2441895"/>
                </a:cubicBezTo>
                <a:cubicBezTo>
                  <a:pt x="662965" y="2411793"/>
                  <a:pt x="647912" y="2396742"/>
                  <a:pt x="681030" y="2390722"/>
                </a:cubicBezTo>
                <a:cubicBezTo>
                  <a:pt x="662965" y="2402763"/>
                  <a:pt x="644901" y="2423834"/>
                  <a:pt x="656944" y="2417814"/>
                </a:cubicBezTo>
                <a:cubicBezTo>
                  <a:pt x="656944" y="2417814"/>
                  <a:pt x="656944" y="2417814"/>
                  <a:pt x="681030" y="2396742"/>
                </a:cubicBezTo>
                <a:cubicBezTo>
                  <a:pt x="684040" y="2396742"/>
                  <a:pt x="665976" y="2408783"/>
                  <a:pt x="681030" y="2402763"/>
                </a:cubicBezTo>
                <a:cubicBezTo>
                  <a:pt x="687051" y="2393732"/>
                  <a:pt x="699094" y="2381691"/>
                  <a:pt x="702105" y="2372661"/>
                </a:cubicBezTo>
                <a:cubicBezTo>
                  <a:pt x="717158" y="2363630"/>
                  <a:pt x="729201" y="2351589"/>
                  <a:pt x="741244" y="2339548"/>
                </a:cubicBezTo>
                <a:cubicBezTo>
                  <a:pt x="738233" y="2345569"/>
                  <a:pt x="738233" y="2345569"/>
                  <a:pt x="744254" y="2342559"/>
                </a:cubicBezTo>
                <a:cubicBezTo>
                  <a:pt x="744254" y="2342559"/>
                  <a:pt x="744254" y="2342559"/>
                  <a:pt x="771351" y="2315467"/>
                </a:cubicBezTo>
                <a:lnTo>
                  <a:pt x="771551" y="2316132"/>
                </a:lnTo>
                <a:lnTo>
                  <a:pt x="772480" y="2319230"/>
                </a:lnTo>
                <a:cubicBezTo>
                  <a:pt x="775867" y="2317725"/>
                  <a:pt x="781889" y="2313962"/>
                  <a:pt x="789415" y="2309446"/>
                </a:cubicBezTo>
                <a:cubicBezTo>
                  <a:pt x="816512" y="2289128"/>
                  <a:pt x="813124" y="2277275"/>
                  <a:pt x="823709" y="2266269"/>
                </a:cubicBezTo>
                <a:lnTo>
                  <a:pt x="832132" y="2260779"/>
                </a:lnTo>
                <a:lnTo>
                  <a:pt x="831565" y="2261283"/>
                </a:lnTo>
                <a:cubicBezTo>
                  <a:pt x="831565" y="2261283"/>
                  <a:pt x="831565" y="2261283"/>
                  <a:pt x="849629" y="2252253"/>
                </a:cubicBezTo>
                <a:cubicBezTo>
                  <a:pt x="840597" y="2237202"/>
                  <a:pt x="933929" y="2180008"/>
                  <a:pt x="924897" y="2164957"/>
                </a:cubicBezTo>
                <a:cubicBezTo>
                  <a:pt x="951994" y="2152916"/>
                  <a:pt x="930919" y="2167967"/>
                  <a:pt x="906833" y="2195059"/>
                </a:cubicBezTo>
                <a:cubicBezTo>
                  <a:pt x="906833" y="2195059"/>
                  <a:pt x="906833" y="2195059"/>
                  <a:pt x="933929" y="2180008"/>
                </a:cubicBezTo>
                <a:cubicBezTo>
                  <a:pt x="924897" y="2189038"/>
                  <a:pt x="915865" y="2192049"/>
                  <a:pt x="906833" y="2201079"/>
                </a:cubicBezTo>
                <a:cubicBezTo>
                  <a:pt x="939951" y="2183018"/>
                  <a:pt x="964036" y="2152916"/>
                  <a:pt x="976079" y="2137865"/>
                </a:cubicBezTo>
                <a:cubicBezTo>
                  <a:pt x="988122" y="2128834"/>
                  <a:pt x="976079" y="2152916"/>
                  <a:pt x="1006186" y="2125824"/>
                </a:cubicBezTo>
                <a:cubicBezTo>
                  <a:pt x="1048336" y="2086692"/>
                  <a:pt x="988122" y="2122814"/>
                  <a:pt x="1015219" y="2098732"/>
                </a:cubicBezTo>
                <a:cubicBezTo>
                  <a:pt x="1015219" y="2098732"/>
                  <a:pt x="1015219" y="2098732"/>
                  <a:pt x="1039304" y="2089702"/>
                </a:cubicBezTo>
                <a:cubicBezTo>
                  <a:pt x="1069411" y="2056590"/>
                  <a:pt x="1096508" y="2038528"/>
                  <a:pt x="1126615" y="2014447"/>
                </a:cubicBezTo>
                <a:cubicBezTo>
                  <a:pt x="1132636" y="2008426"/>
                  <a:pt x="1135647" y="2005416"/>
                  <a:pt x="1135647" y="2002406"/>
                </a:cubicBezTo>
                <a:cubicBezTo>
                  <a:pt x="1168765" y="1978324"/>
                  <a:pt x="1192850" y="1942202"/>
                  <a:pt x="1216936" y="1924141"/>
                </a:cubicBezTo>
                <a:cubicBezTo>
                  <a:pt x="1213926" y="1930161"/>
                  <a:pt x="1235000" y="1915110"/>
                  <a:pt x="1238011" y="1915110"/>
                </a:cubicBezTo>
                <a:cubicBezTo>
                  <a:pt x="1238011" y="1915110"/>
                  <a:pt x="1238011" y="1915110"/>
                  <a:pt x="1277150" y="1875978"/>
                </a:cubicBezTo>
                <a:cubicBezTo>
                  <a:pt x="1259086" y="1894039"/>
                  <a:pt x="1265108" y="1897049"/>
                  <a:pt x="1265108" y="1903069"/>
                </a:cubicBezTo>
                <a:cubicBezTo>
                  <a:pt x="1277150" y="1891029"/>
                  <a:pt x="1280161" y="1885008"/>
                  <a:pt x="1289193" y="1875978"/>
                </a:cubicBezTo>
                <a:cubicBezTo>
                  <a:pt x="1283172" y="1881998"/>
                  <a:pt x="1280161" y="1888018"/>
                  <a:pt x="1289193" y="1881998"/>
                </a:cubicBezTo>
                <a:cubicBezTo>
                  <a:pt x="1289193" y="1881998"/>
                  <a:pt x="1289193" y="1881998"/>
                  <a:pt x="1325322" y="1839855"/>
                </a:cubicBezTo>
                <a:lnTo>
                  <a:pt x="1319906" y="1842901"/>
                </a:lnTo>
                <a:lnTo>
                  <a:pt x="1336612" y="1827814"/>
                </a:lnTo>
                <a:cubicBezTo>
                  <a:pt x="1345644" y="1819536"/>
                  <a:pt x="1355429" y="1811258"/>
                  <a:pt x="1364461" y="1806743"/>
                </a:cubicBezTo>
                <a:cubicBezTo>
                  <a:pt x="1364461" y="1806743"/>
                  <a:pt x="1358440" y="1812763"/>
                  <a:pt x="1358440" y="1815773"/>
                </a:cubicBezTo>
                <a:cubicBezTo>
                  <a:pt x="1343386" y="1824804"/>
                  <a:pt x="1337365" y="1833835"/>
                  <a:pt x="1334354" y="1842865"/>
                </a:cubicBezTo>
                <a:cubicBezTo>
                  <a:pt x="1361450" y="1815773"/>
                  <a:pt x="1343386" y="1836845"/>
                  <a:pt x="1358440" y="1827814"/>
                </a:cubicBezTo>
                <a:cubicBezTo>
                  <a:pt x="1379515" y="1809753"/>
                  <a:pt x="1382525" y="1794702"/>
                  <a:pt x="1376504" y="1797712"/>
                </a:cubicBezTo>
                <a:cubicBezTo>
                  <a:pt x="1400590" y="1779651"/>
                  <a:pt x="1409622" y="1773631"/>
                  <a:pt x="1427686" y="1746539"/>
                </a:cubicBezTo>
                <a:cubicBezTo>
                  <a:pt x="1427686" y="1746539"/>
                  <a:pt x="1427686" y="1746539"/>
                  <a:pt x="1427686" y="1755569"/>
                </a:cubicBezTo>
                <a:cubicBezTo>
                  <a:pt x="1427686" y="1755569"/>
                  <a:pt x="1427686" y="1755569"/>
                  <a:pt x="1448761" y="1734498"/>
                </a:cubicBezTo>
                <a:cubicBezTo>
                  <a:pt x="1448761" y="1734498"/>
                  <a:pt x="1448761" y="1734498"/>
                  <a:pt x="1436718" y="1758580"/>
                </a:cubicBezTo>
                <a:cubicBezTo>
                  <a:pt x="1481879" y="1722457"/>
                  <a:pt x="1436718" y="1740518"/>
                  <a:pt x="1487900" y="1701386"/>
                </a:cubicBezTo>
                <a:cubicBezTo>
                  <a:pt x="1487900" y="1701386"/>
                  <a:pt x="1487900" y="1701386"/>
                  <a:pt x="1490911" y="1707406"/>
                </a:cubicBezTo>
                <a:cubicBezTo>
                  <a:pt x="1505964" y="1689345"/>
                  <a:pt x="1505964" y="1677304"/>
                  <a:pt x="1524029" y="1668274"/>
                </a:cubicBezTo>
                <a:cubicBezTo>
                  <a:pt x="1539082" y="1650212"/>
                  <a:pt x="1490911" y="1689345"/>
                  <a:pt x="1530050" y="1650212"/>
                </a:cubicBezTo>
                <a:cubicBezTo>
                  <a:pt x="1539082" y="1647202"/>
                  <a:pt x="1557147" y="1635161"/>
                  <a:pt x="1569190" y="1626131"/>
                </a:cubicBezTo>
                <a:cubicBezTo>
                  <a:pt x="1578222" y="1614090"/>
                  <a:pt x="1560157" y="1626131"/>
                  <a:pt x="1551125" y="1635161"/>
                </a:cubicBezTo>
                <a:cubicBezTo>
                  <a:pt x="1605318" y="1580978"/>
                  <a:pt x="1599297" y="1617100"/>
                  <a:pt x="1647468" y="1562917"/>
                </a:cubicBezTo>
                <a:cubicBezTo>
                  <a:pt x="1636930" y="1568937"/>
                  <a:pt x="1639188" y="1562917"/>
                  <a:pt x="1638436" y="1560659"/>
                </a:cubicBezTo>
                <a:lnTo>
                  <a:pt x="1633309" y="1562008"/>
                </a:lnTo>
                <a:lnTo>
                  <a:pt x="1644458" y="1552381"/>
                </a:lnTo>
                <a:cubicBezTo>
                  <a:pt x="1656500" y="1544103"/>
                  <a:pt x="1668543" y="1535825"/>
                  <a:pt x="1677575" y="1523784"/>
                </a:cubicBezTo>
                <a:cubicBezTo>
                  <a:pt x="1677575" y="1523784"/>
                  <a:pt x="1677575" y="1523784"/>
                  <a:pt x="1668543" y="1541845"/>
                </a:cubicBezTo>
                <a:cubicBezTo>
                  <a:pt x="1674564" y="1532815"/>
                  <a:pt x="1683596" y="1523784"/>
                  <a:pt x="1686607" y="1520774"/>
                </a:cubicBezTo>
                <a:cubicBezTo>
                  <a:pt x="1686607" y="1520774"/>
                  <a:pt x="1686607" y="1520774"/>
                  <a:pt x="1689618" y="1526794"/>
                </a:cubicBezTo>
                <a:cubicBezTo>
                  <a:pt x="1710693" y="1493682"/>
                  <a:pt x="1743811" y="1481641"/>
                  <a:pt x="1749832" y="1457560"/>
                </a:cubicBezTo>
                <a:cubicBezTo>
                  <a:pt x="1746822" y="1475621"/>
                  <a:pt x="1770907" y="1439498"/>
                  <a:pt x="1782950" y="1430468"/>
                </a:cubicBezTo>
                <a:cubicBezTo>
                  <a:pt x="1764886" y="1457560"/>
                  <a:pt x="1719725" y="1490672"/>
                  <a:pt x="1722736" y="1499702"/>
                </a:cubicBezTo>
                <a:cubicBezTo>
                  <a:pt x="1734779" y="1493682"/>
                  <a:pt x="1740800" y="1481641"/>
                  <a:pt x="1752843" y="1472611"/>
                </a:cubicBezTo>
                <a:cubicBezTo>
                  <a:pt x="1746822" y="1481641"/>
                  <a:pt x="1737789" y="1493682"/>
                  <a:pt x="1737789" y="1496692"/>
                </a:cubicBezTo>
                <a:cubicBezTo>
                  <a:pt x="1773918" y="1469600"/>
                  <a:pt x="1785961" y="1442509"/>
                  <a:pt x="1807036" y="1421437"/>
                </a:cubicBezTo>
                <a:cubicBezTo>
                  <a:pt x="1807036" y="1421437"/>
                  <a:pt x="1807036" y="1421437"/>
                  <a:pt x="1770907" y="1457560"/>
                </a:cubicBezTo>
                <a:cubicBezTo>
                  <a:pt x="1767896" y="1448529"/>
                  <a:pt x="1785961" y="1439498"/>
                  <a:pt x="1791982" y="1424447"/>
                </a:cubicBezTo>
                <a:cubicBezTo>
                  <a:pt x="1813057" y="1412407"/>
                  <a:pt x="1822089" y="1394345"/>
                  <a:pt x="1840154" y="1382305"/>
                </a:cubicBezTo>
                <a:cubicBezTo>
                  <a:pt x="1837143" y="1385315"/>
                  <a:pt x="1837143" y="1385315"/>
                  <a:pt x="1834132" y="1391335"/>
                </a:cubicBezTo>
                <a:cubicBezTo>
                  <a:pt x="1873271" y="1352202"/>
                  <a:pt x="1894346" y="1352202"/>
                  <a:pt x="1912411" y="1340162"/>
                </a:cubicBezTo>
                <a:cubicBezTo>
                  <a:pt x="1927464" y="1325111"/>
                  <a:pt x="1954561" y="1295009"/>
                  <a:pt x="1939507" y="1301029"/>
                </a:cubicBezTo>
                <a:cubicBezTo>
                  <a:pt x="1951550" y="1285978"/>
                  <a:pt x="1888325" y="1352202"/>
                  <a:pt x="1903378" y="1322100"/>
                </a:cubicBezTo>
                <a:cubicBezTo>
                  <a:pt x="1936496" y="1310060"/>
                  <a:pt x="1945528" y="1273937"/>
                  <a:pt x="2002732" y="1234805"/>
                </a:cubicBezTo>
                <a:cubicBezTo>
                  <a:pt x="1984668" y="1258886"/>
                  <a:pt x="2020796" y="1228784"/>
                  <a:pt x="2005743" y="1249856"/>
                </a:cubicBezTo>
                <a:cubicBezTo>
                  <a:pt x="2026818" y="1225774"/>
                  <a:pt x="2026818" y="1225774"/>
                  <a:pt x="2035850" y="1210723"/>
                </a:cubicBezTo>
                <a:cubicBezTo>
                  <a:pt x="2035850" y="1210723"/>
                  <a:pt x="2035850" y="1210723"/>
                  <a:pt x="2044882" y="1207713"/>
                </a:cubicBezTo>
                <a:cubicBezTo>
                  <a:pt x="2068968" y="1171590"/>
                  <a:pt x="2047893" y="1195672"/>
                  <a:pt x="2090043" y="1147509"/>
                </a:cubicBezTo>
                <a:cubicBezTo>
                  <a:pt x="2074989" y="1165570"/>
                  <a:pt x="2114128" y="1135468"/>
                  <a:pt x="2102085" y="1147509"/>
                </a:cubicBezTo>
                <a:cubicBezTo>
                  <a:pt x="2117139" y="1135468"/>
                  <a:pt x="2129182" y="1123427"/>
                  <a:pt x="2135203" y="1111386"/>
                </a:cubicBezTo>
                <a:cubicBezTo>
                  <a:pt x="2135203" y="1111386"/>
                  <a:pt x="2135203" y="1111386"/>
                  <a:pt x="2135203" y="1114397"/>
                </a:cubicBezTo>
                <a:cubicBezTo>
                  <a:pt x="2180364" y="1069244"/>
                  <a:pt x="2177353" y="1081284"/>
                  <a:pt x="2216492" y="1039142"/>
                </a:cubicBezTo>
                <a:cubicBezTo>
                  <a:pt x="2216492" y="1039142"/>
                  <a:pt x="2216492" y="1039142"/>
                  <a:pt x="2210471" y="1039142"/>
                </a:cubicBezTo>
                <a:cubicBezTo>
                  <a:pt x="2236062" y="1010545"/>
                  <a:pt x="2267674" y="980443"/>
                  <a:pt x="2299663" y="949964"/>
                </a:cubicBezTo>
                <a:lnTo>
                  <a:pt x="2373055" y="876585"/>
                </a:lnTo>
                <a:lnTo>
                  <a:pt x="2373050" y="876591"/>
                </a:lnTo>
                <a:cubicBezTo>
                  <a:pt x="2391114" y="858529"/>
                  <a:pt x="2391114" y="858529"/>
                  <a:pt x="2391114" y="858529"/>
                </a:cubicBezTo>
                <a:lnTo>
                  <a:pt x="2373055" y="876585"/>
                </a:lnTo>
                <a:lnTo>
                  <a:pt x="2382788" y="866431"/>
                </a:lnTo>
                <a:cubicBezTo>
                  <a:pt x="2395066" y="853450"/>
                  <a:pt x="2413694" y="833695"/>
                  <a:pt x="2427242" y="822407"/>
                </a:cubicBezTo>
                <a:cubicBezTo>
                  <a:pt x="2424232" y="825417"/>
                  <a:pt x="2418210" y="834448"/>
                  <a:pt x="2415200" y="837458"/>
                </a:cubicBezTo>
                <a:cubicBezTo>
                  <a:pt x="2418210" y="837458"/>
                  <a:pt x="2427242" y="834448"/>
                  <a:pt x="2442296" y="822407"/>
                </a:cubicBezTo>
                <a:cubicBezTo>
                  <a:pt x="2442296" y="822407"/>
                  <a:pt x="2442296" y="822407"/>
                  <a:pt x="2445306" y="813376"/>
                </a:cubicBezTo>
                <a:cubicBezTo>
                  <a:pt x="2445306" y="813376"/>
                  <a:pt x="2445306" y="813376"/>
                  <a:pt x="2451328" y="810366"/>
                </a:cubicBezTo>
                <a:cubicBezTo>
                  <a:pt x="2475414" y="789295"/>
                  <a:pt x="2442296" y="810366"/>
                  <a:pt x="2463371" y="792305"/>
                </a:cubicBezTo>
                <a:cubicBezTo>
                  <a:pt x="2484446" y="789295"/>
                  <a:pt x="2556703" y="705009"/>
                  <a:pt x="2583799" y="695979"/>
                </a:cubicBezTo>
                <a:cubicBezTo>
                  <a:pt x="2589821" y="674907"/>
                  <a:pt x="2541649" y="732101"/>
                  <a:pt x="2550682" y="711030"/>
                </a:cubicBezTo>
                <a:cubicBezTo>
                  <a:pt x="2559714" y="708019"/>
                  <a:pt x="2562724" y="705009"/>
                  <a:pt x="2577778" y="692968"/>
                </a:cubicBezTo>
                <a:cubicBezTo>
                  <a:pt x="2577778" y="692968"/>
                  <a:pt x="2577778" y="692968"/>
                  <a:pt x="2568746" y="692968"/>
                </a:cubicBezTo>
                <a:cubicBezTo>
                  <a:pt x="2634982" y="632764"/>
                  <a:pt x="2662078" y="614703"/>
                  <a:pt x="2719281" y="557509"/>
                </a:cubicBezTo>
                <a:cubicBezTo>
                  <a:pt x="2719281" y="557509"/>
                  <a:pt x="2719281" y="557509"/>
                  <a:pt x="2716270" y="560520"/>
                </a:cubicBezTo>
                <a:cubicBezTo>
                  <a:pt x="2740356" y="542458"/>
                  <a:pt x="2749388" y="530418"/>
                  <a:pt x="2755410" y="518377"/>
                </a:cubicBezTo>
                <a:cubicBezTo>
                  <a:pt x="2761431" y="518377"/>
                  <a:pt x="2746378" y="533428"/>
                  <a:pt x="2758420" y="527407"/>
                </a:cubicBezTo>
                <a:cubicBezTo>
                  <a:pt x="2782506" y="482254"/>
                  <a:pt x="2836700" y="464193"/>
                  <a:pt x="2851752" y="437101"/>
                </a:cubicBezTo>
                <a:cubicBezTo>
                  <a:pt x="2851752" y="440111"/>
                  <a:pt x="2863796" y="437101"/>
                  <a:pt x="2875838" y="431081"/>
                </a:cubicBezTo>
                <a:cubicBezTo>
                  <a:pt x="2905946" y="403989"/>
                  <a:pt x="2921000" y="388938"/>
                  <a:pt x="2921000" y="388938"/>
                </a:cubicBezTo>
                <a:close/>
                <a:moveTo>
                  <a:pt x="2887662" y="376238"/>
                </a:moveTo>
                <a:cubicBezTo>
                  <a:pt x="2887662" y="379149"/>
                  <a:pt x="2894012" y="376238"/>
                  <a:pt x="2890836" y="384970"/>
                </a:cubicBezTo>
                <a:cubicBezTo>
                  <a:pt x="2894012" y="384970"/>
                  <a:pt x="2884488" y="393701"/>
                  <a:pt x="2887662" y="376238"/>
                </a:cubicBezTo>
                <a:close/>
                <a:moveTo>
                  <a:pt x="2324099" y="141288"/>
                </a:moveTo>
                <a:lnTo>
                  <a:pt x="2306637" y="150813"/>
                </a:lnTo>
                <a:lnTo>
                  <a:pt x="2312987" y="144463"/>
                </a:lnTo>
                <a:close/>
                <a:moveTo>
                  <a:pt x="2347912" y="117475"/>
                </a:moveTo>
                <a:cubicBezTo>
                  <a:pt x="2347912" y="117475"/>
                  <a:pt x="2347912" y="117475"/>
                  <a:pt x="2342356" y="130175"/>
                </a:cubicBezTo>
                <a:lnTo>
                  <a:pt x="2336800" y="123825"/>
                </a:lnTo>
                <a:cubicBezTo>
                  <a:pt x="2339578" y="123825"/>
                  <a:pt x="2345134" y="120650"/>
                  <a:pt x="2347912" y="117475"/>
                </a:cubicBezTo>
                <a:close/>
                <a:moveTo>
                  <a:pt x="2339974" y="100013"/>
                </a:moveTo>
                <a:cubicBezTo>
                  <a:pt x="2330941" y="109040"/>
                  <a:pt x="2321908" y="121076"/>
                  <a:pt x="2312874" y="133111"/>
                </a:cubicBezTo>
                <a:cubicBezTo>
                  <a:pt x="2312874" y="133111"/>
                  <a:pt x="2312874" y="133111"/>
                  <a:pt x="2324919" y="124084"/>
                </a:cubicBezTo>
                <a:cubicBezTo>
                  <a:pt x="2324919" y="127093"/>
                  <a:pt x="2315886" y="133111"/>
                  <a:pt x="2306852" y="139129"/>
                </a:cubicBezTo>
                <a:cubicBezTo>
                  <a:pt x="2150277" y="319664"/>
                  <a:pt x="1981658" y="491173"/>
                  <a:pt x="1807016" y="656664"/>
                </a:cubicBezTo>
                <a:cubicBezTo>
                  <a:pt x="1807016" y="659673"/>
                  <a:pt x="1804005" y="659673"/>
                  <a:pt x="1804005" y="662682"/>
                </a:cubicBezTo>
                <a:cubicBezTo>
                  <a:pt x="1800994" y="662682"/>
                  <a:pt x="1800994" y="662682"/>
                  <a:pt x="1800994" y="662682"/>
                </a:cubicBezTo>
                <a:cubicBezTo>
                  <a:pt x="1791961" y="671708"/>
                  <a:pt x="1785939" y="677726"/>
                  <a:pt x="1776906" y="686753"/>
                </a:cubicBezTo>
                <a:cubicBezTo>
                  <a:pt x="1767872" y="695780"/>
                  <a:pt x="1755828" y="704807"/>
                  <a:pt x="1746795" y="713833"/>
                </a:cubicBezTo>
                <a:cubicBezTo>
                  <a:pt x="1743784" y="716842"/>
                  <a:pt x="1743784" y="719851"/>
                  <a:pt x="1743784" y="719851"/>
                </a:cubicBezTo>
                <a:cubicBezTo>
                  <a:pt x="1740773" y="722860"/>
                  <a:pt x="1740773" y="719851"/>
                  <a:pt x="1740773" y="716842"/>
                </a:cubicBezTo>
                <a:cubicBezTo>
                  <a:pt x="1740773" y="719851"/>
                  <a:pt x="1737762" y="722860"/>
                  <a:pt x="1737762" y="722860"/>
                </a:cubicBezTo>
                <a:cubicBezTo>
                  <a:pt x="1737762" y="722860"/>
                  <a:pt x="1737762" y="722860"/>
                  <a:pt x="1725718" y="734896"/>
                </a:cubicBezTo>
                <a:cubicBezTo>
                  <a:pt x="1725718" y="734896"/>
                  <a:pt x="1725718" y="734896"/>
                  <a:pt x="1722706" y="734896"/>
                </a:cubicBezTo>
                <a:cubicBezTo>
                  <a:pt x="1704640" y="752949"/>
                  <a:pt x="1683563" y="771003"/>
                  <a:pt x="1662485" y="789056"/>
                </a:cubicBezTo>
                <a:cubicBezTo>
                  <a:pt x="1662485" y="789056"/>
                  <a:pt x="1662485" y="789056"/>
                  <a:pt x="1668507" y="786048"/>
                </a:cubicBezTo>
                <a:cubicBezTo>
                  <a:pt x="1668507" y="786048"/>
                  <a:pt x="1668507" y="786048"/>
                  <a:pt x="1656463" y="798083"/>
                </a:cubicBezTo>
                <a:cubicBezTo>
                  <a:pt x="1635386" y="816137"/>
                  <a:pt x="1614308" y="834190"/>
                  <a:pt x="1593231" y="852244"/>
                </a:cubicBezTo>
                <a:cubicBezTo>
                  <a:pt x="1593231" y="855253"/>
                  <a:pt x="1587209" y="864280"/>
                  <a:pt x="1584198" y="867288"/>
                </a:cubicBezTo>
                <a:cubicBezTo>
                  <a:pt x="1548065" y="891360"/>
                  <a:pt x="1496877" y="942512"/>
                  <a:pt x="1469777" y="960565"/>
                </a:cubicBezTo>
                <a:cubicBezTo>
                  <a:pt x="1433644" y="993663"/>
                  <a:pt x="1397512" y="1023753"/>
                  <a:pt x="1361379" y="1056851"/>
                </a:cubicBezTo>
                <a:cubicBezTo>
                  <a:pt x="1358368" y="1062869"/>
                  <a:pt x="1358368" y="1065877"/>
                  <a:pt x="1358368" y="1068886"/>
                </a:cubicBezTo>
                <a:cubicBezTo>
                  <a:pt x="1373423" y="1053842"/>
                  <a:pt x="1397512" y="1026761"/>
                  <a:pt x="1406545" y="1029770"/>
                </a:cubicBezTo>
                <a:cubicBezTo>
                  <a:pt x="1394501" y="1041806"/>
                  <a:pt x="1370412" y="1065877"/>
                  <a:pt x="1373423" y="1068886"/>
                </a:cubicBezTo>
                <a:cubicBezTo>
                  <a:pt x="1352346" y="1074904"/>
                  <a:pt x="1397512" y="1044815"/>
                  <a:pt x="1373423" y="1056851"/>
                </a:cubicBezTo>
                <a:cubicBezTo>
                  <a:pt x="1364390" y="1065877"/>
                  <a:pt x="1361379" y="1068886"/>
                  <a:pt x="1358368" y="1074904"/>
                </a:cubicBezTo>
                <a:cubicBezTo>
                  <a:pt x="1361379" y="1065877"/>
                  <a:pt x="1343313" y="1077913"/>
                  <a:pt x="1340302" y="1080922"/>
                </a:cubicBezTo>
                <a:cubicBezTo>
                  <a:pt x="1307180" y="1108002"/>
                  <a:pt x="1286102" y="1120038"/>
                  <a:pt x="1249970" y="1147118"/>
                </a:cubicBezTo>
                <a:cubicBezTo>
                  <a:pt x="1249970" y="1147118"/>
                  <a:pt x="1249970" y="1150127"/>
                  <a:pt x="1249970" y="1150127"/>
                </a:cubicBezTo>
                <a:cubicBezTo>
                  <a:pt x="1240937" y="1156145"/>
                  <a:pt x="1234914" y="1162163"/>
                  <a:pt x="1225881" y="1168181"/>
                </a:cubicBezTo>
                <a:cubicBezTo>
                  <a:pt x="1216848" y="1180217"/>
                  <a:pt x="1213837" y="1192252"/>
                  <a:pt x="1219859" y="1192252"/>
                </a:cubicBezTo>
                <a:cubicBezTo>
                  <a:pt x="1198782" y="1210306"/>
                  <a:pt x="1195771" y="1207297"/>
                  <a:pt x="1180715" y="1222341"/>
                </a:cubicBezTo>
                <a:cubicBezTo>
                  <a:pt x="1210826" y="1207297"/>
                  <a:pt x="1174693" y="1225350"/>
                  <a:pt x="1174693" y="1234377"/>
                </a:cubicBezTo>
                <a:cubicBezTo>
                  <a:pt x="1159638" y="1249422"/>
                  <a:pt x="1165660" y="1237386"/>
                  <a:pt x="1156627" y="1243404"/>
                </a:cubicBezTo>
                <a:cubicBezTo>
                  <a:pt x="1153616" y="1246413"/>
                  <a:pt x="1150605" y="1252431"/>
                  <a:pt x="1150605" y="1255440"/>
                </a:cubicBezTo>
                <a:cubicBezTo>
                  <a:pt x="1138560" y="1258449"/>
                  <a:pt x="1153616" y="1234377"/>
                  <a:pt x="1150605" y="1231368"/>
                </a:cubicBezTo>
                <a:cubicBezTo>
                  <a:pt x="1141572" y="1237386"/>
                  <a:pt x="1132538" y="1243404"/>
                  <a:pt x="1123505" y="1252431"/>
                </a:cubicBezTo>
                <a:cubicBezTo>
                  <a:pt x="1123505" y="1252431"/>
                  <a:pt x="1123505" y="1252431"/>
                  <a:pt x="1117483" y="1258449"/>
                </a:cubicBezTo>
                <a:cubicBezTo>
                  <a:pt x="1117483" y="1258449"/>
                  <a:pt x="1117483" y="1258449"/>
                  <a:pt x="1117483" y="1255440"/>
                </a:cubicBezTo>
                <a:cubicBezTo>
                  <a:pt x="1108450" y="1261457"/>
                  <a:pt x="1099417" y="1270484"/>
                  <a:pt x="1090384" y="1276502"/>
                </a:cubicBezTo>
                <a:cubicBezTo>
                  <a:pt x="1099417" y="1285529"/>
                  <a:pt x="1108450" y="1291547"/>
                  <a:pt x="1120494" y="1288538"/>
                </a:cubicBezTo>
                <a:cubicBezTo>
                  <a:pt x="1123505" y="1294556"/>
                  <a:pt x="1099417" y="1297565"/>
                  <a:pt x="1093395" y="1303582"/>
                </a:cubicBezTo>
                <a:cubicBezTo>
                  <a:pt x="1066295" y="1315618"/>
                  <a:pt x="1063284" y="1336681"/>
                  <a:pt x="1042206" y="1348716"/>
                </a:cubicBezTo>
                <a:cubicBezTo>
                  <a:pt x="1042206" y="1348716"/>
                  <a:pt x="1042206" y="1348716"/>
                  <a:pt x="1051240" y="1333672"/>
                </a:cubicBezTo>
                <a:cubicBezTo>
                  <a:pt x="1048229" y="1336681"/>
                  <a:pt x="1021129" y="1357743"/>
                  <a:pt x="1018118" y="1363761"/>
                </a:cubicBezTo>
                <a:cubicBezTo>
                  <a:pt x="1018118" y="1363761"/>
                  <a:pt x="1024140" y="1342698"/>
                  <a:pt x="1015107" y="1345707"/>
                </a:cubicBezTo>
                <a:cubicBezTo>
                  <a:pt x="978974" y="1372788"/>
                  <a:pt x="954886" y="1408895"/>
                  <a:pt x="963919" y="1414913"/>
                </a:cubicBezTo>
                <a:cubicBezTo>
                  <a:pt x="963919" y="1414913"/>
                  <a:pt x="963919" y="1414913"/>
                  <a:pt x="1009085" y="1366770"/>
                </a:cubicBezTo>
                <a:cubicBezTo>
                  <a:pt x="1015107" y="1369779"/>
                  <a:pt x="975963" y="1399868"/>
                  <a:pt x="984996" y="1405886"/>
                </a:cubicBezTo>
                <a:cubicBezTo>
                  <a:pt x="984996" y="1405886"/>
                  <a:pt x="984996" y="1405886"/>
                  <a:pt x="933808" y="1441993"/>
                </a:cubicBezTo>
                <a:cubicBezTo>
                  <a:pt x="939830" y="1435975"/>
                  <a:pt x="957897" y="1420930"/>
                  <a:pt x="948864" y="1423939"/>
                </a:cubicBezTo>
                <a:cubicBezTo>
                  <a:pt x="927786" y="1438984"/>
                  <a:pt x="936819" y="1429957"/>
                  <a:pt x="921764" y="1438984"/>
                </a:cubicBezTo>
                <a:cubicBezTo>
                  <a:pt x="930797" y="1423939"/>
                  <a:pt x="945853" y="1402877"/>
                  <a:pt x="957897" y="1381814"/>
                </a:cubicBezTo>
                <a:cubicBezTo>
                  <a:pt x="942842" y="1390841"/>
                  <a:pt x="930797" y="1402877"/>
                  <a:pt x="915742" y="1411904"/>
                </a:cubicBezTo>
                <a:cubicBezTo>
                  <a:pt x="909720" y="1429957"/>
                  <a:pt x="903698" y="1445002"/>
                  <a:pt x="900687" y="1451020"/>
                </a:cubicBezTo>
                <a:cubicBezTo>
                  <a:pt x="882620" y="1466064"/>
                  <a:pt x="879609" y="1448011"/>
                  <a:pt x="882620" y="1441993"/>
                </a:cubicBezTo>
                <a:cubicBezTo>
                  <a:pt x="843476" y="1469073"/>
                  <a:pt x="858532" y="1487127"/>
                  <a:pt x="819388" y="1514207"/>
                </a:cubicBezTo>
                <a:cubicBezTo>
                  <a:pt x="819388" y="1514207"/>
                  <a:pt x="819388" y="1514207"/>
                  <a:pt x="834443" y="1505180"/>
                </a:cubicBezTo>
                <a:cubicBezTo>
                  <a:pt x="828421" y="1514207"/>
                  <a:pt x="792288" y="1535269"/>
                  <a:pt x="798311" y="1535269"/>
                </a:cubicBezTo>
                <a:cubicBezTo>
                  <a:pt x="789277" y="1535269"/>
                  <a:pt x="777233" y="1535269"/>
                  <a:pt x="783255" y="1526243"/>
                </a:cubicBezTo>
                <a:cubicBezTo>
                  <a:pt x="783255" y="1526243"/>
                  <a:pt x="783255" y="1526243"/>
                  <a:pt x="759167" y="1562350"/>
                </a:cubicBezTo>
                <a:cubicBezTo>
                  <a:pt x="762178" y="1556332"/>
                  <a:pt x="753145" y="1550314"/>
                  <a:pt x="753145" y="1547305"/>
                </a:cubicBezTo>
                <a:cubicBezTo>
                  <a:pt x="738089" y="1556332"/>
                  <a:pt x="738089" y="1574385"/>
                  <a:pt x="747122" y="1571377"/>
                </a:cubicBezTo>
                <a:cubicBezTo>
                  <a:pt x="717012" y="1583412"/>
                  <a:pt x="726045" y="1580403"/>
                  <a:pt x="698946" y="1589430"/>
                </a:cubicBezTo>
                <a:cubicBezTo>
                  <a:pt x="689912" y="1595448"/>
                  <a:pt x="707979" y="1598457"/>
                  <a:pt x="714001" y="1595448"/>
                </a:cubicBezTo>
                <a:cubicBezTo>
                  <a:pt x="695934" y="1610493"/>
                  <a:pt x="686901" y="1616510"/>
                  <a:pt x="677868" y="1622528"/>
                </a:cubicBezTo>
                <a:cubicBezTo>
                  <a:pt x="695934" y="1604475"/>
                  <a:pt x="683890" y="1598457"/>
                  <a:pt x="677868" y="1592439"/>
                </a:cubicBezTo>
                <a:cubicBezTo>
                  <a:pt x="668835" y="1598457"/>
                  <a:pt x="662813" y="1604475"/>
                  <a:pt x="656791" y="1607484"/>
                </a:cubicBezTo>
                <a:cubicBezTo>
                  <a:pt x="656791" y="1607484"/>
                  <a:pt x="656791" y="1607484"/>
                  <a:pt x="626680" y="1658635"/>
                </a:cubicBezTo>
                <a:cubicBezTo>
                  <a:pt x="629691" y="1655626"/>
                  <a:pt x="626680" y="1643591"/>
                  <a:pt x="626680" y="1640582"/>
                </a:cubicBezTo>
                <a:cubicBezTo>
                  <a:pt x="626680" y="1646600"/>
                  <a:pt x="608614" y="1664653"/>
                  <a:pt x="587536" y="1682707"/>
                </a:cubicBezTo>
                <a:cubicBezTo>
                  <a:pt x="575492" y="1691733"/>
                  <a:pt x="562695" y="1700760"/>
                  <a:pt x="550651" y="1709035"/>
                </a:cubicBezTo>
                <a:lnTo>
                  <a:pt x="523745" y="1727168"/>
                </a:lnTo>
                <a:lnTo>
                  <a:pt x="522469" y="1725631"/>
                </a:lnTo>
                <a:cubicBezTo>
                  <a:pt x="515271" y="1727464"/>
                  <a:pt x="494946" y="1739876"/>
                  <a:pt x="488171" y="1748903"/>
                </a:cubicBezTo>
                <a:cubicBezTo>
                  <a:pt x="488171" y="1745894"/>
                  <a:pt x="491182" y="1745894"/>
                  <a:pt x="497204" y="1739876"/>
                </a:cubicBezTo>
                <a:cubicBezTo>
                  <a:pt x="470105" y="1751912"/>
                  <a:pt x="476127" y="1775983"/>
                  <a:pt x="446016" y="1785010"/>
                </a:cubicBezTo>
                <a:cubicBezTo>
                  <a:pt x="467094" y="1769965"/>
                  <a:pt x="470105" y="1763948"/>
                  <a:pt x="467094" y="1760939"/>
                </a:cubicBezTo>
                <a:cubicBezTo>
                  <a:pt x="452038" y="1775983"/>
                  <a:pt x="406873" y="1803064"/>
                  <a:pt x="421928" y="1806073"/>
                </a:cubicBezTo>
                <a:cubicBezTo>
                  <a:pt x="409884" y="1812090"/>
                  <a:pt x="400850" y="1821117"/>
                  <a:pt x="397839" y="1815099"/>
                </a:cubicBezTo>
                <a:cubicBezTo>
                  <a:pt x="397839" y="1815099"/>
                  <a:pt x="397839" y="1815099"/>
                  <a:pt x="358696" y="1851206"/>
                </a:cubicBezTo>
                <a:cubicBezTo>
                  <a:pt x="358696" y="1848197"/>
                  <a:pt x="361707" y="1842180"/>
                  <a:pt x="346651" y="1851206"/>
                </a:cubicBezTo>
                <a:cubicBezTo>
                  <a:pt x="373751" y="1836162"/>
                  <a:pt x="391817" y="1809081"/>
                  <a:pt x="406873" y="1806073"/>
                </a:cubicBezTo>
                <a:cubicBezTo>
                  <a:pt x="403862" y="1800055"/>
                  <a:pt x="391817" y="1803064"/>
                  <a:pt x="400850" y="1791028"/>
                </a:cubicBezTo>
                <a:cubicBezTo>
                  <a:pt x="355684" y="1827135"/>
                  <a:pt x="337618" y="1854215"/>
                  <a:pt x="310519" y="1884305"/>
                </a:cubicBezTo>
                <a:cubicBezTo>
                  <a:pt x="310519" y="1884305"/>
                  <a:pt x="310519" y="1884305"/>
                  <a:pt x="289441" y="1896340"/>
                </a:cubicBezTo>
                <a:cubicBezTo>
                  <a:pt x="289441" y="1896340"/>
                  <a:pt x="289441" y="1896340"/>
                  <a:pt x="277397" y="1902358"/>
                </a:cubicBezTo>
                <a:cubicBezTo>
                  <a:pt x="277397" y="1902358"/>
                  <a:pt x="277397" y="1902358"/>
                  <a:pt x="271375" y="1905367"/>
                </a:cubicBezTo>
                <a:cubicBezTo>
                  <a:pt x="271375" y="1905367"/>
                  <a:pt x="271375" y="1905367"/>
                  <a:pt x="262342" y="1908376"/>
                </a:cubicBezTo>
                <a:cubicBezTo>
                  <a:pt x="262342" y="1908376"/>
                  <a:pt x="262342" y="1908376"/>
                  <a:pt x="262342" y="1914394"/>
                </a:cubicBezTo>
                <a:cubicBezTo>
                  <a:pt x="256319" y="1914394"/>
                  <a:pt x="253308" y="1911385"/>
                  <a:pt x="250297" y="1911385"/>
                </a:cubicBezTo>
                <a:cubicBezTo>
                  <a:pt x="241264" y="1920412"/>
                  <a:pt x="238253" y="1923421"/>
                  <a:pt x="235242" y="1923421"/>
                </a:cubicBezTo>
                <a:cubicBezTo>
                  <a:pt x="235242" y="1923421"/>
                  <a:pt x="235242" y="1920412"/>
                  <a:pt x="238253" y="1917403"/>
                </a:cubicBezTo>
                <a:cubicBezTo>
                  <a:pt x="232231" y="1923421"/>
                  <a:pt x="229220" y="1926429"/>
                  <a:pt x="226209" y="1929438"/>
                </a:cubicBezTo>
                <a:cubicBezTo>
                  <a:pt x="223198" y="1926429"/>
                  <a:pt x="232231" y="1911385"/>
                  <a:pt x="241264" y="1902358"/>
                </a:cubicBezTo>
                <a:cubicBezTo>
                  <a:pt x="244275" y="1902358"/>
                  <a:pt x="250297" y="1899349"/>
                  <a:pt x="256319" y="1899349"/>
                </a:cubicBezTo>
                <a:cubicBezTo>
                  <a:pt x="259331" y="1893331"/>
                  <a:pt x="262342" y="1887313"/>
                  <a:pt x="262342" y="1884305"/>
                </a:cubicBezTo>
                <a:cubicBezTo>
                  <a:pt x="256319" y="1890322"/>
                  <a:pt x="250297" y="1893331"/>
                  <a:pt x="244275" y="1896340"/>
                </a:cubicBezTo>
                <a:cubicBezTo>
                  <a:pt x="244275" y="1899349"/>
                  <a:pt x="241264" y="1899349"/>
                  <a:pt x="241264" y="1902358"/>
                </a:cubicBezTo>
                <a:cubicBezTo>
                  <a:pt x="238253" y="1902358"/>
                  <a:pt x="238253" y="1902358"/>
                  <a:pt x="238253" y="1902358"/>
                </a:cubicBezTo>
                <a:cubicBezTo>
                  <a:pt x="238253" y="1902358"/>
                  <a:pt x="238253" y="1899349"/>
                  <a:pt x="241264" y="1899349"/>
                </a:cubicBezTo>
                <a:cubicBezTo>
                  <a:pt x="238253" y="1899349"/>
                  <a:pt x="235242" y="1902358"/>
                  <a:pt x="235242" y="1902358"/>
                </a:cubicBezTo>
                <a:cubicBezTo>
                  <a:pt x="235242" y="1902358"/>
                  <a:pt x="235242" y="1902358"/>
                  <a:pt x="238253" y="1902358"/>
                </a:cubicBezTo>
                <a:cubicBezTo>
                  <a:pt x="226209" y="1914394"/>
                  <a:pt x="214165" y="1926429"/>
                  <a:pt x="205131" y="1935456"/>
                </a:cubicBezTo>
                <a:cubicBezTo>
                  <a:pt x="196098" y="1944483"/>
                  <a:pt x="190076" y="1950501"/>
                  <a:pt x="202120" y="1947492"/>
                </a:cubicBezTo>
                <a:cubicBezTo>
                  <a:pt x="193087" y="1953510"/>
                  <a:pt x="181043" y="1956519"/>
                  <a:pt x="172010" y="1959528"/>
                </a:cubicBezTo>
                <a:cubicBezTo>
                  <a:pt x="150932" y="1980590"/>
                  <a:pt x="138888" y="1989617"/>
                  <a:pt x="126844" y="1998644"/>
                </a:cubicBezTo>
                <a:cubicBezTo>
                  <a:pt x="114800" y="2010679"/>
                  <a:pt x="102755" y="2019706"/>
                  <a:pt x="66623" y="2043777"/>
                </a:cubicBezTo>
                <a:cubicBezTo>
                  <a:pt x="72645" y="2037760"/>
                  <a:pt x="90711" y="2022715"/>
                  <a:pt x="84689" y="2022715"/>
                </a:cubicBezTo>
                <a:cubicBezTo>
                  <a:pt x="63612" y="2043777"/>
                  <a:pt x="45545" y="2052804"/>
                  <a:pt x="36512" y="2055813"/>
                </a:cubicBezTo>
                <a:cubicBezTo>
                  <a:pt x="36512" y="2055813"/>
                  <a:pt x="36512" y="2055813"/>
                  <a:pt x="39523" y="2049795"/>
                </a:cubicBezTo>
                <a:cubicBezTo>
                  <a:pt x="39523" y="2049795"/>
                  <a:pt x="42534" y="2046786"/>
                  <a:pt x="42534" y="2043777"/>
                </a:cubicBezTo>
                <a:cubicBezTo>
                  <a:pt x="45545" y="2040769"/>
                  <a:pt x="48556" y="2037760"/>
                  <a:pt x="51567" y="2031742"/>
                </a:cubicBezTo>
                <a:cubicBezTo>
                  <a:pt x="57589" y="2025724"/>
                  <a:pt x="60600" y="2016697"/>
                  <a:pt x="66623" y="2010679"/>
                </a:cubicBezTo>
                <a:cubicBezTo>
                  <a:pt x="72645" y="2001653"/>
                  <a:pt x="78667" y="1992626"/>
                  <a:pt x="72645" y="1998644"/>
                </a:cubicBezTo>
                <a:cubicBezTo>
                  <a:pt x="78667" y="1983599"/>
                  <a:pt x="75656" y="1983599"/>
                  <a:pt x="72645" y="1986608"/>
                </a:cubicBezTo>
                <a:cubicBezTo>
                  <a:pt x="69634" y="1989617"/>
                  <a:pt x="66623" y="1992626"/>
                  <a:pt x="69634" y="1983599"/>
                </a:cubicBezTo>
                <a:cubicBezTo>
                  <a:pt x="69634" y="1983599"/>
                  <a:pt x="72645" y="1980590"/>
                  <a:pt x="75656" y="1974572"/>
                </a:cubicBezTo>
                <a:cubicBezTo>
                  <a:pt x="78667" y="1971563"/>
                  <a:pt x="78667" y="1965545"/>
                  <a:pt x="78667" y="1959528"/>
                </a:cubicBezTo>
                <a:cubicBezTo>
                  <a:pt x="84689" y="1953510"/>
                  <a:pt x="81678" y="1956519"/>
                  <a:pt x="81678" y="1959528"/>
                </a:cubicBezTo>
                <a:cubicBezTo>
                  <a:pt x="81678" y="1959528"/>
                  <a:pt x="84689" y="1959528"/>
                  <a:pt x="93722" y="1944483"/>
                </a:cubicBezTo>
                <a:cubicBezTo>
                  <a:pt x="102755" y="1923421"/>
                  <a:pt x="111789" y="1908376"/>
                  <a:pt x="120822" y="1890322"/>
                </a:cubicBezTo>
                <a:cubicBezTo>
                  <a:pt x="129855" y="1875278"/>
                  <a:pt x="138888" y="1857224"/>
                  <a:pt x="150932" y="1839171"/>
                </a:cubicBezTo>
                <a:cubicBezTo>
                  <a:pt x="165988" y="1812090"/>
                  <a:pt x="159966" y="1818108"/>
                  <a:pt x="153943" y="1824126"/>
                </a:cubicBezTo>
                <a:cubicBezTo>
                  <a:pt x="144910" y="1830144"/>
                  <a:pt x="138888" y="1839171"/>
                  <a:pt x="153943" y="1815099"/>
                </a:cubicBezTo>
                <a:cubicBezTo>
                  <a:pt x="159966" y="1812090"/>
                  <a:pt x="162977" y="1809081"/>
                  <a:pt x="168999" y="1803064"/>
                </a:cubicBezTo>
                <a:cubicBezTo>
                  <a:pt x="172010" y="1800055"/>
                  <a:pt x="175021" y="1797046"/>
                  <a:pt x="178032" y="1794037"/>
                </a:cubicBezTo>
                <a:cubicBezTo>
                  <a:pt x="181043" y="1788019"/>
                  <a:pt x="184054" y="1785010"/>
                  <a:pt x="187065" y="1782001"/>
                </a:cubicBezTo>
                <a:cubicBezTo>
                  <a:pt x="193087" y="1769965"/>
                  <a:pt x="187065" y="1766957"/>
                  <a:pt x="199109" y="1748903"/>
                </a:cubicBezTo>
                <a:cubicBezTo>
                  <a:pt x="199109" y="1748903"/>
                  <a:pt x="199109" y="1748903"/>
                  <a:pt x="205131" y="1754921"/>
                </a:cubicBezTo>
                <a:cubicBezTo>
                  <a:pt x="214165" y="1739876"/>
                  <a:pt x="223198" y="1724832"/>
                  <a:pt x="226209" y="1727841"/>
                </a:cubicBezTo>
                <a:cubicBezTo>
                  <a:pt x="232231" y="1715805"/>
                  <a:pt x="241264" y="1706778"/>
                  <a:pt x="247286" y="1700760"/>
                </a:cubicBezTo>
                <a:cubicBezTo>
                  <a:pt x="253308" y="1685716"/>
                  <a:pt x="247286" y="1688725"/>
                  <a:pt x="238253" y="1694742"/>
                </a:cubicBezTo>
                <a:cubicBezTo>
                  <a:pt x="229220" y="1700760"/>
                  <a:pt x="217176" y="1709787"/>
                  <a:pt x="214165" y="1712796"/>
                </a:cubicBezTo>
                <a:cubicBezTo>
                  <a:pt x="235242" y="1691733"/>
                  <a:pt x="244275" y="1673680"/>
                  <a:pt x="262342" y="1667662"/>
                </a:cubicBezTo>
                <a:cubicBezTo>
                  <a:pt x="262342" y="1667662"/>
                  <a:pt x="262342" y="1667662"/>
                  <a:pt x="247286" y="1688725"/>
                </a:cubicBezTo>
                <a:cubicBezTo>
                  <a:pt x="289441" y="1649609"/>
                  <a:pt x="271375" y="1640582"/>
                  <a:pt x="298474" y="1631555"/>
                </a:cubicBezTo>
                <a:cubicBezTo>
                  <a:pt x="286430" y="1643591"/>
                  <a:pt x="277397" y="1664653"/>
                  <a:pt x="286430" y="1658635"/>
                </a:cubicBezTo>
                <a:cubicBezTo>
                  <a:pt x="286430" y="1658635"/>
                  <a:pt x="286430" y="1658635"/>
                  <a:pt x="301485" y="1634564"/>
                </a:cubicBezTo>
                <a:cubicBezTo>
                  <a:pt x="304496" y="1634564"/>
                  <a:pt x="292452" y="1649609"/>
                  <a:pt x="301485" y="1640582"/>
                </a:cubicBezTo>
                <a:cubicBezTo>
                  <a:pt x="304496" y="1631555"/>
                  <a:pt x="310519" y="1616510"/>
                  <a:pt x="313530" y="1610493"/>
                </a:cubicBezTo>
                <a:cubicBezTo>
                  <a:pt x="322563" y="1598457"/>
                  <a:pt x="331596" y="1586421"/>
                  <a:pt x="340629" y="1577394"/>
                </a:cubicBezTo>
                <a:cubicBezTo>
                  <a:pt x="337618" y="1580403"/>
                  <a:pt x="340629" y="1583412"/>
                  <a:pt x="343640" y="1577394"/>
                </a:cubicBezTo>
                <a:cubicBezTo>
                  <a:pt x="343640" y="1577394"/>
                  <a:pt x="343640" y="1577394"/>
                  <a:pt x="361707" y="1550314"/>
                </a:cubicBezTo>
                <a:cubicBezTo>
                  <a:pt x="355684" y="1559341"/>
                  <a:pt x="364718" y="1553323"/>
                  <a:pt x="373751" y="1541287"/>
                </a:cubicBezTo>
                <a:cubicBezTo>
                  <a:pt x="403862" y="1511198"/>
                  <a:pt x="382784" y="1505180"/>
                  <a:pt x="409884" y="1487127"/>
                </a:cubicBezTo>
                <a:cubicBezTo>
                  <a:pt x="406873" y="1490136"/>
                  <a:pt x="406873" y="1490136"/>
                  <a:pt x="403862" y="1496153"/>
                </a:cubicBezTo>
                <a:cubicBezTo>
                  <a:pt x="403862" y="1496153"/>
                  <a:pt x="403862" y="1496153"/>
                  <a:pt x="415906" y="1484118"/>
                </a:cubicBezTo>
                <a:cubicBezTo>
                  <a:pt x="406873" y="1472082"/>
                  <a:pt x="479138" y="1411904"/>
                  <a:pt x="470105" y="1399868"/>
                </a:cubicBezTo>
                <a:cubicBezTo>
                  <a:pt x="491182" y="1387832"/>
                  <a:pt x="476127" y="1399868"/>
                  <a:pt x="461072" y="1426948"/>
                </a:cubicBezTo>
                <a:cubicBezTo>
                  <a:pt x="467094" y="1420930"/>
                  <a:pt x="473116" y="1417921"/>
                  <a:pt x="479138" y="1411904"/>
                </a:cubicBezTo>
                <a:cubicBezTo>
                  <a:pt x="473116" y="1420930"/>
                  <a:pt x="467094" y="1423939"/>
                  <a:pt x="461072" y="1432966"/>
                </a:cubicBezTo>
                <a:cubicBezTo>
                  <a:pt x="488171" y="1414913"/>
                  <a:pt x="503227" y="1387832"/>
                  <a:pt x="512260" y="1372788"/>
                </a:cubicBezTo>
                <a:cubicBezTo>
                  <a:pt x="521293" y="1363761"/>
                  <a:pt x="515271" y="1387832"/>
                  <a:pt x="536348" y="1360752"/>
                </a:cubicBezTo>
                <a:cubicBezTo>
                  <a:pt x="569470" y="1321636"/>
                  <a:pt x="521293" y="1357743"/>
                  <a:pt x="542370" y="1336681"/>
                </a:cubicBezTo>
                <a:cubicBezTo>
                  <a:pt x="548392" y="1330663"/>
                  <a:pt x="554415" y="1327654"/>
                  <a:pt x="563448" y="1324645"/>
                </a:cubicBezTo>
                <a:cubicBezTo>
                  <a:pt x="584525" y="1294556"/>
                  <a:pt x="608614" y="1279511"/>
                  <a:pt x="632702" y="1255440"/>
                </a:cubicBezTo>
                <a:cubicBezTo>
                  <a:pt x="638724" y="1249422"/>
                  <a:pt x="638724" y="1246413"/>
                  <a:pt x="641735" y="1246413"/>
                </a:cubicBezTo>
                <a:cubicBezTo>
                  <a:pt x="668835" y="1225350"/>
                  <a:pt x="686901" y="1189243"/>
                  <a:pt x="707979" y="1174199"/>
                </a:cubicBezTo>
                <a:cubicBezTo>
                  <a:pt x="704968" y="1180217"/>
                  <a:pt x="723034" y="1168181"/>
                  <a:pt x="726045" y="1168181"/>
                </a:cubicBezTo>
                <a:cubicBezTo>
                  <a:pt x="738089" y="1156145"/>
                  <a:pt x="747122" y="1144109"/>
                  <a:pt x="759167" y="1132074"/>
                </a:cubicBezTo>
                <a:cubicBezTo>
                  <a:pt x="744111" y="1147118"/>
                  <a:pt x="747122" y="1150127"/>
                  <a:pt x="747122" y="1156145"/>
                </a:cubicBezTo>
                <a:cubicBezTo>
                  <a:pt x="759167" y="1147118"/>
                  <a:pt x="762178" y="1141101"/>
                  <a:pt x="768200" y="1132074"/>
                </a:cubicBezTo>
                <a:cubicBezTo>
                  <a:pt x="765189" y="1138092"/>
                  <a:pt x="762178" y="1144109"/>
                  <a:pt x="768200" y="1141101"/>
                </a:cubicBezTo>
                <a:cubicBezTo>
                  <a:pt x="768200" y="1141101"/>
                  <a:pt x="768200" y="1141101"/>
                  <a:pt x="801322" y="1101985"/>
                </a:cubicBezTo>
                <a:cubicBezTo>
                  <a:pt x="798311" y="1101985"/>
                  <a:pt x="792288" y="1108002"/>
                  <a:pt x="789277" y="1111011"/>
                </a:cubicBezTo>
                <a:cubicBezTo>
                  <a:pt x="798311" y="1101985"/>
                  <a:pt x="816377" y="1080922"/>
                  <a:pt x="831432" y="1071895"/>
                </a:cubicBezTo>
                <a:cubicBezTo>
                  <a:pt x="834443" y="1074904"/>
                  <a:pt x="828421" y="1080922"/>
                  <a:pt x="828421" y="1083931"/>
                </a:cubicBezTo>
                <a:cubicBezTo>
                  <a:pt x="816377" y="1089949"/>
                  <a:pt x="810355" y="1098976"/>
                  <a:pt x="807344" y="1104993"/>
                </a:cubicBezTo>
                <a:cubicBezTo>
                  <a:pt x="834443" y="1083931"/>
                  <a:pt x="816377" y="1101985"/>
                  <a:pt x="831432" y="1092958"/>
                </a:cubicBezTo>
                <a:cubicBezTo>
                  <a:pt x="846488" y="1077913"/>
                  <a:pt x="852510" y="1065877"/>
                  <a:pt x="843476" y="1065877"/>
                </a:cubicBezTo>
                <a:cubicBezTo>
                  <a:pt x="864554" y="1050833"/>
                  <a:pt x="873587" y="1047824"/>
                  <a:pt x="891653" y="1023753"/>
                </a:cubicBezTo>
                <a:cubicBezTo>
                  <a:pt x="891653" y="1023753"/>
                  <a:pt x="891653" y="1023753"/>
                  <a:pt x="891653" y="1032779"/>
                </a:cubicBezTo>
                <a:cubicBezTo>
                  <a:pt x="891653" y="1032779"/>
                  <a:pt x="891653" y="1032779"/>
                  <a:pt x="909720" y="1014726"/>
                </a:cubicBezTo>
                <a:cubicBezTo>
                  <a:pt x="909720" y="1014726"/>
                  <a:pt x="909720" y="1014726"/>
                  <a:pt x="897676" y="1035788"/>
                </a:cubicBezTo>
                <a:cubicBezTo>
                  <a:pt x="936819" y="1005699"/>
                  <a:pt x="897676" y="1020744"/>
                  <a:pt x="942842" y="987645"/>
                </a:cubicBezTo>
                <a:cubicBezTo>
                  <a:pt x="942842" y="987645"/>
                  <a:pt x="942842" y="987645"/>
                  <a:pt x="945853" y="993663"/>
                </a:cubicBezTo>
                <a:cubicBezTo>
                  <a:pt x="960908" y="978619"/>
                  <a:pt x="957897" y="966583"/>
                  <a:pt x="975963" y="960565"/>
                </a:cubicBezTo>
                <a:cubicBezTo>
                  <a:pt x="991018" y="945520"/>
                  <a:pt x="945853" y="975610"/>
                  <a:pt x="978974" y="945520"/>
                </a:cubicBezTo>
                <a:cubicBezTo>
                  <a:pt x="988007" y="942512"/>
                  <a:pt x="1003063" y="933485"/>
                  <a:pt x="1015107" y="924458"/>
                </a:cubicBezTo>
                <a:cubicBezTo>
                  <a:pt x="1024140" y="915431"/>
                  <a:pt x="1009085" y="924458"/>
                  <a:pt x="1000052" y="930476"/>
                </a:cubicBezTo>
                <a:cubicBezTo>
                  <a:pt x="1048229" y="888351"/>
                  <a:pt x="1042206" y="921449"/>
                  <a:pt x="1087372" y="876315"/>
                </a:cubicBezTo>
                <a:cubicBezTo>
                  <a:pt x="1066295" y="888351"/>
                  <a:pt x="1093395" y="858262"/>
                  <a:pt x="1054251" y="888351"/>
                </a:cubicBezTo>
                <a:cubicBezTo>
                  <a:pt x="1072317" y="870297"/>
                  <a:pt x="1096406" y="864280"/>
                  <a:pt x="1114472" y="846226"/>
                </a:cubicBezTo>
                <a:cubicBezTo>
                  <a:pt x="1114472" y="846226"/>
                  <a:pt x="1114472" y="846226"/>
                  <a:pt x="1105439" y="861271"/>
                </a:cubicBezTo>
                <a:cubicBezTo>
                  <a:pt x="1111461" y="855253"/>
                  <a:pt x="1120494" y="846226"/>
                  <a:pt x="1123505" y="843217"/>
                </a:cubicBezTo>
                <a:cubicBezTo>
                  <a:pt x="1123505" y="843217"/>
                  <a:pt x="1123505" y="843217"/>
                  <a:pt x="1123505" y="849235"/>
                </a:cubicBezTo>
                <a:cubicBezTo>
                  <a:pt x="1144583" y="822155"/>
                  <a:pt x="1174693" y="816137"/>
                  <a:pt x="1180715" y="795074"/>
                </a:cubicBezTo>
                <a:cubicBezTo>
                  <a:pt x="1177704" y="813128"/>
                  <a:pt x="1198782" y="780030"/>
                  <a:pt x="1210826" y="777021"/>
                </a:cubicBezTo>
                <a:cubicBezTo>
                  <a:pt x="1195771" y="798083"/>
                  <a:pt x="1153616" y="822155"/>
                  <a:pt x="1156627" y="831181"/>
                </a:cubicBezTo>
                <a:cubicBezTo>
                  <a:pt x="1165660" y="825164"/>
                  <a:pt x="1171682" y="816137"/>
                  <a:pt x="1183726" y="810119"/>
                </a:cubicBezTo>
                <a:cubicBezTo>
                  <a:pt x="1177704" y="816137"/>
                  <a:pt x="1168671" y="825164"/>
                  <a:pt x="1168671" y="831181"/>
                </a:cubicBezTo>
                <a:cubicBezTo>
                  <a:pt x="1204804" y="810119"/>
                  <a:pt x="1216848" y="786048"/>
                  <a:pt x="1234914" y="771003"/>
                </a:cubicBezTo>
                <a:cubicBezTo>
                  <a:pt x="1222870" y="780030"/>
                  <a:pt x="1210826" y="789056"/>
                  <a:pt x="1201793" y="798083"/>
                </a:cubicBezTo>
                <a:cubicBezTo>
                  <a:pt x="1198782" y="789056"/>
                  <a:pt x="1213837" y="786048"/>
                  <a:pt x="1219859" y="771003"/>
                </a:cubicBezTo>
                <a:cubicBezTo>
                  <a:pt x="1240937" y="764985"/>
                  <a:pt x="1249970" y="746932"/>
                  <a:pt x="1265025" y="740914"/>
                </a:cubicBezTo>
                <a:cubicBezTo>
                  <a:pt x="1262014" y="743923"/>
                  <a:pt x="1262014" y="743923"/>
                  <a:pt x="1259003" y="746932"/>
                </a:cubicBezTo>
                <a:cubicBezTo>
                  <a:pt x="1295136" y="719851"/>
                  <a:pt x="1316213" y="722860"/>
                  <a:pt x="1331268" y="713833"/>
                </a:cubicBezTo>
                <a:cubicBezTo>
                  <a:pt x="1346324" y="704807"/>
                  <a:pt x="1370412" y="677726"/>
                  <a:pt x="1358368" y="683744"/>
                </a:cubicBezTo>
                <a:cubicBezTo>
                  <a:pt x="1370412" y="671708"/>
                  <a:pt x="1310191" y="719851"/>
                  <a:pt x="1325246" y="695780"/>
                </a:cubicBezTo>
                <a:cubicBezTo>
                  <a:pt x="1355357" y="692771"/>
                  <a:pt x="1367401" y="659673"/>
                  <a:pt x="1418589" y="635601"/>
                </a:cubicBezTo>
                <a:cubicBezTo>
                  <a:pt x="1400523" y="653655"/>
                  <a:pt x="1436656" y="632592"/>
                  <a:pt x="1421600" y="647637"/>
                </a:cubicBezTo>
                <a:cubicBezTo>
                  <a:pt x="1442678" y="632592"/>
                  <a:pt x="1442678" y="629584"/>
                  <a:pt x="1448700" y="620557"/>
                </a:cubicBezTo>
                <a:cubicBezTo>
                  <a:pt x="1448700" y="620557"/>
                  <a:pt x="1448700" y="620557"/>
                  <a:pt x="1460744" y="617548"/>
                </a:cubicBezTo>
                <a:cubicBezTo>
                  <a:pt x="1484832" y="590468"/>
                  <a:pt x="1460744" y="605512"/>
                  <a:pt x="1502899" y="569405"/>
                </a:cubicBezTo>
                <a:cubicBezTo>
                  <a:pt x="1490855" y="584450"/>
                  <a:pt x="1526987" y="563387"/>
                  <a:pt x="1514943" y="575423"/>
                </a:cubicBezTo>
                <a:cubicBezTo>
                  <a:pt x="1529998" y="566396"/>
                  <a:pt x="1539032" y="557369"/>
                  <a:pt x="1548065" y="548343"/>
                </a:cubicBezTo>
                <a:cubicBezTo>
                  <a:pt x="1548065" y="548343"/>
                  <a:pt x="1548065" y="548343"/>
                  <a:pt x="1545054" y="548343"/>
                </a:cubicBezTo>
                <a:cubicBezTo>
                  <a:pt x="1590220" y="518253"/>
                  <a:pt x="1587209" y="530289"/>
                  <a:pt x="1626352" y="497191"/>
                </a:cubicBezTo>
                <a:cubicBezTo>
                  <a:pt x="1626352" y="497191"/>
                  <a:pt x="1626352" y="497191"/>
                  <a:pt x="1620330" y="497191"/>
                </a:cubicBezTo>
                <a:cubicBezTo>
                  <a:pt x="1647430" y="476128"/>
                  <a:pt x="1677540" y="455066"/>
                  <a:pt x="1710662" y="434004"/>
                </a:cubicBezTo>
                <a:cubicBezTo>
                  <a:pt x="1740773" y="415950"/>
                  <a:pt x="1773894" y="394888"/>
                  <a:pt x="1804005" y="376834"/>
                </a:cubicBezTo>
                <a:cubicBezTo>
                  <a:pt x="1804005" y="376834"/>
                  <a:pt x="1804005" y="376834"/>
                  <a:pt x="1779917" y="385861"/>
                </a:cubicBezTo>
                <a:cubicBezTo>
                  <a:pt x="1788950" y="382852"/>
                  <a:pt x="1819060" y="358780"/>
                  <a:pt x="1837127" y="349754"/>
                </a:cubicBezTo>
                <a:cubicBezTo>
                  <a:pt x="1834116" y="352763"/>
                  <a:pt x="1828094" y="358780"/>
                  <a:pt x="1825082" y="358780"/>
                </a:cubicBezTo>
                <a:cubicBezTo>
                  <a:pt x="1828094" y="361789"/>
                  <a:pt x="1837127" y="361789"/>
                  <a:pt x="1852182" y="352763"/>
                </a:cubicBezTo>
                <a:cubicBezTo>
                  <a:pt x="1852182" y="352763"/>
                  <a:pt x="1852182" y="352763"/>
                  <a:pt x="1855193" y="346745"/>
                </a:cubicBezTo>
                <a:cubicBezTo>
                  <a:pt x="1855193" y="346745"/>
                  <a:pt x="1855193" y="346745"/>
                  <a:pt x="1861215" y="346745"/>
                </a:cubicBezTo>
                <a:cubicBezTo>
                  <a:pt x="1882293" y="331700"/>
                  <a:pt x="1852182" y="343736"/>
                  <a:pt x="1873260" y="331700"/>
                </a:cubicBezTo>
                <a:cubicBezTo>
                  <a:pt x="1894337" y="334709"/>
                  <a:pt x="1966602" y="277540"/>
                  <a:pt x="1990691" y="277540"/>
                </a:cubicBezTo>
                <a:cubicBezTo>
                  <a:pt x="2002735" y="259486"/>
                  <a:pt x="1951547" y="298602"/>
                  <a:pt x="1963591" y="283557"/>
                </a:cubicBezTo>
                <a:cubicBezTo>
                  <a:pt x="1969614" y="280548"/>
                  <a:pt x="1972624" y="280548"/>
                  <a:pt x="1987680" y="271522"/>
                </a:cubicBezTo>
                <a:cubicBezTo>
                  <a:pt x="1987680" y="271522"/>
                  <a:pt x="1987680" y="271522"/>
                  <a:pt x="1981658" y="268513"/>
                </a:cubicBezTo>
                <a:cubicBezTo>
                  <a:pt x="2047901" y="235415"/>
                  <a:pt x="2075001" y="223379"/>
                  <a:pt x="2132211" y="190281"/>
                </a:cubicBezTo>
                <a:cubicBezTo>
                  <a:pt x="2132211" y="190281"/>
                  <a:pt x="2132211" y="190281"/>
                  <a:pt x="2132211" y="193290"/>
                </a:cubicBezTo>
                <a:cubicBezTo>
                  <a:pt x="2153288" y="181254"/>
                  <a:pt x="2165332" y="175236"/>
                  <a:pt x="2171354" y="166209"/>
                </a:cubicBezTo>
                <a:cubicBezTo>
                  <a:pt x="2177377" y="166209"/>
                  <a:pt x="2162322" y="175236"/>
                  <a:pt x="2171354" y="172227"/>
                </a:cubicBezTo>
                <a:cubicBezTo>
                  <a:pt x="2201465" y="139129"/>
                  <a:pt x="2252653" y="142138"/>
                  <a:pt x="2270720" y="118067"/>
                </a:cubicBezTo>
                <a:cubicBezTo>
                  <a:pt x="2270720" y="124084"/>
                  <a:pt x="2282764" y="124084"/>
                  <a:pt x="2291797" y="124084"/>
                </a:cubicBezTo>
                <a:cubicBezTo>
                  <a:pt x="2324919" y="109040"/>
                  <a:pt x="2339974" y="100013"/>
                  <a:pt x="2339974" y="100013"/>
                </a:cubicBezTo>
                <a:close/>
                <a:moveTo>
                  <a:pt x="2312034" y="74613"/>
                </a:moveTo>
                <a:cubicBezTo>
                  <a:pt x="2312034" y="77788"/>
                  <a:pt x="2317749" y="77788"/>
                  <a:pt x="2312034" y="84138"/>
                </a:cubicBezTo>
                <a:cubicBezTo>
                  <a:pt x="2314892" y="84138"/>
                  <a:pt x="2303462" y="87313"/>
                  <a:pt x="2312034" y="74613"/>
                </a:cubicBezTo>
                <a:close/>
                <a:moveTo>
                  <a:pt x="2713037" y="69850"/>
                </a:moveTo>
                <a:lnTo>
                  <a:pt x="2693987" y="80963"/>
                </a:lnTo>
                <a:lnTo>
                  <a:pt x="2700337" y="74613"/>
                </a:lnTo>
                <a:close/>
                <a:moveTo>
                  <a:pt x="2733675" y="36116"/>
                </a:moveTo>
                <a:cubicBezTo>
                  <a:pt x="2733675" y="36116"/>
                  <a:pt x="2733675" y="36116"/>
                  <a:pt x="2733675" y="38894"/>
                </a:cubicBezTo>
                <a:cubicBezTo>
                  <a:pt x="2733675" y="38894"/>
                  <a:pt x="2733675" y="38894"/>
                  <a:pt x="2730500" y="44451"/>
                </a:cubicBezTo>
                <a:cubicBezTo>
                  <a:pt x="2730500" y="44451"/>
                  <a:pt x="2730500" y="44451"/>
                  <a:pt x="2720975" y="44451"/>
                </a:cubicBezTo>
                <a:cubicBezTo>
                  <a:pt x="2724150" y="44451"/>
                  <a:pt x="2727325" y="41673"/>
                  <a:pt x="2730500" y="38894"/>
                </a:cubicBezTo>
                <a:cubicBezTo>
                  <a:pt x="2730500" y="38894"/>
                  <a:pt x="2730500" y="36116"/>
                  <a:pt x="2733675" y="36116"/>
                </a:cubicBezTo>
                <a:close/>
                <a:moveTo>
                  <a:pt x="2733675" y="33338"/>
                </a:moveTo>
                <a:lnTo>
                  <a:pt x="2735262" y="33338"/>
                </a:lnTo>
                <a:lnTo>
                  <a:pt x="2736850" y="33338"/>
                </a:lnTo>
                <a:lnTo>
                  <a:pt x="2735262" y="34728"/>
                </a:lnTo>
                <a:lnTo>
                  <a:pt x="2735262" y="34926"/>
                </a:lnTo>
                <a:lnTo>
                  <a:pt x="2735035" y="34926"/>
                </a:lnTo>
                <a:lnTo>
                  <a:pt x="2733675" y="36116"/>
                </a:lnTo>
                <a:lnTo>
                  <a:pt x="2733675" y="34926"/>
                </a:lnTo>
                <a:close/>
                <a:moveTo>
                  <a:pt x="2727325" y="23813"/>
                </a:moveTo>
                <a:cubicBezTo>
                  <a:pt x="2727325" y="23813"/>
                  <a:pt x="2727325" y="23813"/>
                  <a:pt x="2730500" y="26988"/>
                </a:cubicBezTo>
                <a:cubicBezTo>
                  <a:pt x="2730500" y="30163"/>
                  <a:pt x="2730500" y="30163"/>
                  <a:pt x="2730500" y="30163"/>
                </a:cubicBezTo>
                <a:cubicBezTo>
                  <a:pt x="2730500" y="26988"/>
                  <a:pt x="2730500" y="26988"/>
                  <a:pt x="2727325" y="23813"/>
                </a:cubicBezTo>
                <a:close/>
                <a:moveTo>
                  <a:pt x="2720975" y="14288"/>
                </a:moveTo>
                <a:cubicBezTo>
                  <a:pt x="2714955" y="29346"/>
                  <a:pt x="2708935" y="41392"/>
                  <a:pt x="2702916" y="53438"/>
                </a:cubicBezTo>
                <a:cubicBezTo>
                  <a:pt x="2702916" y="53438"/>
                  <a:pt x="2702916" y="53438"/>
                  <a:pt x="2708935" y="47415"/>
                </a:cubicBezTo>
                <a:cubicBezTo>
                  <a:pt x="2708935" y="50427"/>
                  <a:pt x="2705925" y="56450"/>
                  <a:pt x="2699906" y="62473"/>
                </a:cubicBezTo>
                <a:cubicBezTo>
                  <a:pt x="2561449" y="330501"/>
                  <a:pt x="2392893" y="580460"/>
                  <a:pt x="2206277" y="809338"/>
                </a:cubicBezTo>
                <a:cubicBezTo>
                  <a:pt x="2206277" y="809338"/>
                  <a:pt x="2203267" y="809338"/>
                  <a:pt x="2203267" y="812350"/>
                </a:cubicBezTo>
                <a:cubicBezTo>
                  <a:pt x="2203267" y="812350"/>
                  <a:pt x="2200258" y="815361"/>
                  <a:pt x="2200258" y="815361"/>
                </a:cubicBezTo>
                <a:cubicBezTo>
                  <a:pt x="2191228" y="824396"/>
                  <a:pt x="2182198" y="836442"/>
                  <a:pt x="2176178" y="845477"/>
                </a:cubicBezTo>
                <a:cubicBezTo>
                  <a:pt x="2173168" y="845477"/>
                  <a:pt x="2173168" y="845477"/>
                  <a:pt x="2173168" y="845477"/>
                </a:cubicBezTo>
                <a:cubicBezTo>
                  <a:pt x="2164138" y="860535"/>
                  <a:pt x="2152098" y="872581"/>
                  <a:pt x="2143069" y="884627"/>
                </a:cubicBezTo>
                <a:cubicBezTo>
                  <a:pt x="2140059" y="887639"/>
                  <a:pt x="2140059" y="893662"/>
                  <a:pt x="2140059" y="893662"/>
                </a:cubicBezTo>
                <a:cubicBezTo>
                  <a:pt x="2134039" y="899685"/>
                  <a:pt x="2137049" y="893662"/>
                  <a:pt x="2137049" y="890650"/>
                </a:cubicBezTo>
                <a:cubicBezTo>
                  <a:pt x="2137049" y="893662"/>
                  <a:pt x="2134039" y="893662"/>
                  <a:pt x="2134039" y="896673"/>
                </a:cubicBezTo>
                <a:cubicBezTo>
                  <a:pt x="2134039" y="896673"/>
                  <a:pt x="2134039" y="896673"/>
                  <a:pt x="2118990" y="914743"/>
                </a:cubicBezTo>
                <a:lnTo>
                  <a:pt x="2056251" y="985702"/>
                </a:lnTo>
                <a:lnTo>
                  <a:pt x="2050890" y="989279"/>
                </a:lnTo>
                <a:cubicBezTo>
                  <a:pt x="2049761" y="990032"/>
                  <a:pt x="2049761" y="990032"/>
                  <a:pt x="2049761" y="990032"/>
                </a:cubicBezTo>
                <a:lnTo>
                  <a:pt x="2049761" y="991537"/>
                </a:lnTo>
                <a:lnTo>
                  <a:pt x="2040731" y="999066"/>
                </a:lnTo>
                <a:cubicBezTo>
                  <a:pt x="2019662" y="1023159"/>
                  <a:pt x="1998592" y="1047251"/>
                  <a:pt x="1974513" y="1071344"/>
                </a:cubicBezTo>
                <a:cubicBezTo>
                  <a:pt x="1974513" y="1077367"/>
                  <a:pt x="1965483" y="1086401"/>
                  <a:pt x="1962473" y="1092424"/>
                </a:cubicBezTo>
                <a:cubicBezTo>
                  <a:pt x="1938394" y="1113505"/>
                  <a:pt x="1908294" y="1146632"/>
                  <a:pt x="1881205" y="1173736"/>
                </a:cubicBezTo>
                <a:cubicBezTo>
                  <a:pt x="1860136" y="1191806"/>
                  <a:pt x="1845086" y="1209875"/>
                  <a:pt x="1833046" y="1218910"/>
                </a:cubicBezTo>
                <a:cubicBezTo>
                  <a:pt x="1790907" y="1261071"/>
                  <a:pt x="1748768" y="1300222"/>
                  <a:pt x="1706629" y="1339372"/>
                </a:cubicBezTo>
                <a:cubicBezTo>
                  <a:pt x="1703619" y="1348407"/>
                  <a:pt x="1703619" y="1354430"/>
                  <a:pt x="1703619" y="1357441"/>
                </a:cubicBezTo>
                <a:cubicBezTo>
                  <a:pt x="1718669" y="1339372"/>
                  <a:pt x="1748768" y="1303233"/>
                  <a:pt x="1757798" y="1303233"/>
                </a:cubicBezTo>
                <a:cubicBezTo>
                  <a:pt x="1742748" y="1321303"/>
                  <a:pt x="1715659" y="1351418"/>
                  <a:pt x="1718669" y="1354430"/>
                </a:cubicBezTo>
                <a:cubicBezTo>
                  <a:pt x="1694590" y="1363464"/>
                  <a:pt x="1748768" y="1324314"/>
                  <a:pt x="1721679" y="1339372"/>
                </a:cubicBezTo>
                <a:cubicBezTo>
                  <a:pt x="1709639" y="1351418"/>
                  <a:pt x="1706629" y="1357441"/>
                  <a:pt x="1700609" y="1363464"/>
                </a:cubicBezTo>
                <a:cubicBezTo>
                  <a:pt x="1706629" y="1354430"/>
                  <a:pt x="1685560" y="1369487"/>
                  <a:pt x="1682550" y="1372499"/>
                </a:cubicBezTo>
                <a:cubicBezTo>
                  <a:pt x="1643421" y="1405626"/>
                  <a:pt x="1619341" y="1423695"/>
                  <a:pt x="1577202" y="1459834"/>
                </a:cubicBezTo>
                <a:cubicBezTo>
                  <a:pt x="1577202" y="1459834"/>
                  <a:pt x="1574192" y="1459834"/>
                  <a:pt x="1574192" y="1459834"/>
                </a:cubicBezTo>
                <a:cubicBezTo>
                  <a:pt x="1565163" y="1468869"/>
                  <a:pt x="1556133" y="1477903"/>
                  <a:pt x="1547103" y="1483926"/>
                </a:cubicBezTo>
                <a:cubicBezTo>
                  <a:pt x="1538073" y="1501996"/>
                  <a:pt x="1532053" y="1514042"/>
                  <a:pt x="1538073" y="1514042"/>
                </a:cubicBezTo>
                <a:cubicBezTo>
                  <a:pt x="1513994" y="1535123"/>
                  <a:pt x="1510984" y="1532111"/>
                  <a:pt x="1489914" y="1553192"/>
                </a:cubicBezTo>
                <a:cubicBezTo>
                  <a:pt x="1529044" y="1529100"/>
                  <a:pt x="1483894" y="1556204"/>
                  <a:pt x="1486904" y="1565238"/>
                </a:cubicBezTo>
                <a:cubicBezTo>
                  <a:pt x="1465835" y="1586319"/>
                  <a:pt x="1474865" y="1568250"/>
                  <a:pt x="1465835" y="1577285"/>
                </a:cubicBezTo>
                <a:cubicBezTo>
                  <a:pt x="1462825" y="1580296"/>
                  <a:pt x="1453795" y="1589331"/>
                  <a:pt x="1456805" y="1592342"/>
                </a:cubicBezTo>
                <a:cubicBezTo>
                  <a:pt x="1441756" y="1598366"/>
                  <a:pt x="1462825" y="1568250"/>
                  <a:pt x="1456805" y="1565238"/>
                </a:cubicBezTo>
                <a:cubicBezTo>
                  <a:pt x="1444766" y="1574273"/>
                  <a:pt x="1432726" y="1583308"/>
                  <a:pt x="1423696" y="1592342"/>
                </a:cubicBezTo>
                <a:cubicBezTo>
                  <a:pt x="1423696" y="1592342"/>
                  <a:pt x="1423696" y="1592342"/>
                  <a:pt x="1426706" y="1595354"/>
                </a:cubicBezTo>
                <a:cubicBezTo>
                  <a:pt x="1426706" y="1595354"/>
                  <a:pt x="1426706" y="1595354"/>
                  <a:pt x="1420686" y="1598366"/>
                </a:cubicBezTo>
                <a:cubicBezTo>
                  <a:pt x="1420686" y="1598366"/>
                  <a:pt x="1420686" y="1598366"/>
                  <a:pt x="1417676" y="1595354"/>
                </a:cubicBezTo>
                <a:cubicBezTo>
                  <a:pt x="1408646" y="1604389"/>
                  <a:pt x="1396607" y="1613423"/>
                  <a:pt x="1387577" y="1622458"/>
                </a:cubicBezTo>
                <a:cubicBezTo>
                  <a:pt x="1393597" y="1631493"/>
                  <a:pt x="1405636" y="1637516"/>
                  <a:pt x="1417676" y="1631493"/>
                </a:cubicBezTo>
                <a:cubicBezTo>
                  <a:pt x="1420686" y="1637516"/>
                  <a:pt x="1393597" y="1646550"/>
                  <a:pt x="1384567" y="1652573"/>
                </a:cubicBezTo>
                <a:cubicBezTo>
                  <a:pt x="1351458" y="1670643"/>
                  <a:pt x="1348448" y="1691724"/>
                  <a:pt x="1321358" y="1709793"/>
                </a:cubicBezTo>
                <a:cubicBezTo>
                  <a:pt x="1321358" y="1709793"/>
                  <a:pt x="1321358" y="1709793"/>
                  <a:pt x="1336408" y="1691724"/>
                </a:cubicBezTo>
                <a:cubicBezTo>
                  <a:pt x="1330388" y="1691724"/>
                  <a:pt x="1300289" y="1721839"/>
                  <a:pt x="1294269" y="1727862"/>
                </a:cubicBezTo>
                <a:cubicBezTo>
                  <a:pt x="1294269" y="1727862"/>
                  <a:pt x="1303299" y="1703770"/>
                  <a:pt x="1291259" y="1709793"/>
                </a:cubicBezTo>
                <a:cubicBezTo>
                  <a:pt x="1249120" y="1739909"/>
                  <a:pt x="1219021" y="1782070"/>
                  <a:pt x="1228051" y="1788093"/>
                </a:cubicBezTo>
                <a:cubicBezTo>
                  <a:pt x="1246110" y="1770024"/>
                  <a:pt x="1267180" y="1748943"/>
                  <a:pt x="1285239" y="1730874"/>
                </a:cubicBezTo>
                <a:cubicBezTo>
                  <a:pt x="1291259" y="1733885"/>
                  <a:pt x="1243100" y="1773036"/>
                  <a:pt x="1252130" y="1776047"/>
                </a:cubicBezTo>
                <a:cubicBezTo>
                  <a:pt x="1252130" y="1776047"/>
                  <a:pt x="1252130" y="1776047"/>
                  <a:pt x="1191932" y="1821220"/>
                </a:cubicBezTo>
                <a:cubicBezTo>
                  <a:pt x="1197951" y="1815197"/>
                  <a:pt x="1219021" y="1794117"/>
                  <a:pt x="1209991" y="1800140"/>
                </a:cubicBezTo>
                <a:cubicBezTo>
                  <a:pt x="1182902" y="1818209"/>
                  <a:pt x="1194942" y="1809174"/>
                  <a:pt x="1176882" y="1818209"/>
                </a:cubicBezTo>
                <a:cubicBezTo>
                  <a:pt x="1188922" y="1803151"/>
                  <a:pt x="1203971" y="1782070"/>
                  <a:pt x="1219021" y="1760989"/>
                </a:cubicBezTo>
                <a:cubicBezTo>
                  <a:pt x="1222031" y="1757978"/>
                  <a:pt x="1222031" y="1754966"/>
                  <a:pt x="1225041" y="1751955"/>
                </a:cubicBezTo>
                <a:cubicBezTo>
                  <a:pt x="1206981" y="1764001"/>
                  <a:pt x="1191932" y="1779059"/>
                  <a:pt x="1173872" y="1791105"/>
                </a:cubicBezTo>
                <a:cubicBezTo>
                  <a:pt x="1161832" y="1812186"/>
                  <a:pt x="1155812" y="1827244"/>
                  <a:pt x="1152802" y="1836278"/>
                </a:cubicBezTo>
                <a:cubicBezTo>
                  <a:pt x="1128723" y="1851336"/>
                  <a:pt x="1125713" y="1833267"/>
                  <a:pt x="1131733" y="1827244"/>
                </a:cubicBezTo>
                <a:cubicBezTo>
                  <a:pt x="1083574" y="1860371"/>
                  <a:pt x="1098624" y="1875428"/>
                  <a:pt x="1050465" y="1908556"/>
                </a:cubicBezTo>
                <a:cubicBezTo>
                  <a:pt x="1050465" y="1908556"/>
                  <a:pt x="1050465" y="1908556"/>
                  <a:pt x="1068524" y="1899521"/>
                </a:cubicBezTo>
                <a:cubicBezTo>
                  <a:pt x="1059495" y="1908556"/>
                  <a:pt x="1017356" y="1935660"/>
                  <a:pt x="1023376" y="1932648"/>
                </a:cubicBezTo>
                <a:cubicBezTo>
                  <a:pt x="1011336" y="1938671"/>
                  <a:pt x="999296" y="1935660"/>
                  <a:pt x="1008326" y="1926625"/>
                </a:cubicBezTo>
                <a:cubicBezTo>
                  <a:pt x="1008326" y="1926625"/>
                  <a:pt x="1008326" y="1926625"/>
                  <a:pt x="975217" y="1968787"/>
                </a:cubicBezTo>
                <a:cubicBezTo>
                  <a:pt x="978227" y="1962764"/>
                  <a:pt x="969197" y="1953729"/>
                  <a:pt x="969197" y="1950717"/>
                </a:cubicBezTo>
                <a:cubicBezTo>
                  <a:pt x="954147" y="1962764"/>
                  <a:pt x="948127" y="1983844"/>
                  <a:pt x="960167" y="1977821"/>
                </a:cubicBezTo>
                <a:cubicBezTo>
                  <a:pt x="924048" y="1992879"/>
                  <a:pt x="933078" y="1989868"/>
                  <a:pt x="902978" y="2001914"/>
                </a:cubicBezTo>
                <a:cubicBezTo>
                  <a:pt x="893949" y="2007937"/>
                  <a:pt x="908998" y="2010948"/>
                  <a:pt x="918028" y="2007937"/>
                </a:cubicBezTo>
                <a:cubicBezTo>
                  <a:pt x="896959" y="2026006"/>
                  <a:pt x="884919" y="2032029"/>
                  <a:pt x="872879" y="2038052"/>
                </a:cubicBezTo>
                <a:cubicBezTo>
                  <a:pt x="896959" y="2016971"/>
                  <a:pt x="884919" y="2013960"/>
                  <a:pt x="875889" y="2007937"/>
                </a:cubicBezTo>
                <a:cubicBezTo>
                  <a:pt x="866859" y="2013960"/>
                  <a:pt x="860839" y="2019983"/>
                  <a:pt x="851810" y="2022995"/>
                </a:cubicBezTo>
                <a:cubicBezTo>
                  <a:pt x="836760" y="2044075"/>
                  <a:pt x="824720" y="2062145"/>
                  <a:pt x="809671" y="2080214"/>
                </a:cubicBezTo>
                <a:cubicBezTo>
                  <a:pt x="812681" y="2077203"/>
                  <a:pt x="812681" y="2062145"/>
                  <a:pt x="809671" y="2062145"/>
                </a:cubicBezTo>
                <a:cubicBezTo>
                  <a:pt x="809671" y="2074191"/>
                  <a:pt x="719373" y="2137434"/>
                  <a:pt x="674224" y="2164538"/>
                </a:cubicBezTo>
                <a:cubicBezTo>
                  <a:pt x="674224" y="2164538"/>
                  <a:pt x="674224" y="2164538"/>
                  <a:pt x="680244" y="2158514"/>
                </a:cubicBezTo>
                <a:cubicBezTo>
                  <a:pt x="689274" y="2149480"/>
                  <a:pt x="650144" y="2173572"/>
                  <a:pt x="635095" y="2185618"/>
                </a:cubicBezTo>
                <a:cubicBezTo>
                  <a:pt x="638105" y="2182607"/>
                  <a:pt x="641115" y="2179595"/>
                  <a:pt x="647135" y="2176584"/>
                </a:cubicBezTo>
                <a:cubicBezTo>
                  <a:pt x="614025" y="2188630"/>
                  <a:pt x="617035" y="2212722"/>
                  <a:pt x="580916" y="2224769"/>
                </a:cubicBezTo>
                <a:cubicBezTo>
                  <a:pt x="608006" y="2209711"/>
                  <a:pt x="614025" y="2200676"/>
                  <a:pt x="608006" y="2200676"/>
                </a:cubicBezTo>
                <a:cubicBezTo>
                  <a:pt x="586936" y="2215734"/>
                  <a:pt x="532757" y="2245850"/>
                  <a:pt x="550817" y="2248861"/>
                </a:cubicBezTo>
                <a:cubicBezTo>
                  <a:pt x="535767" y="2257896"/>
                  <a:pt x="520718" y="2266930"/>
                  <a:pt x="520718" y="2260907"/>
                </a:cubicBezTo>
                <a:cubicBezTo>
                  <a:pt x="502658" y="2272954"/>
                  <a:pt x="484598" y="2288011"/>
                  <a:pt x="466539" y="2300057"/>
                </a:cubicBezTo>
                <a:cubicBezTo>
                  <a:pt x="469549" y="2297046"/>
                  <a:pt x="472559" y="2291023"/>
                  <a:pt x="454499" y="2300057"/>
                </a:cubicBezTo>
                <a:cubicBezTo>
                  <a:pt x="487608" y="2281988"/>
                  <a:pt x="511688" y="2254884"/>
                  <a:pt x="532757" y="2251873"/>
                </a:cubicBezTo>
                <a:cubicBezTo>
                  <a:pt x="529747" y="2245850"/>
                  <a:pt x="517708" y="2248861"/>
                  <a:pt x="529747" y="2233803"/>
                </a:cubicBezTo>
                <a:cubicBezTo>
                  <a:pt x="469549" y="2272954"/>
                  <a:pt x="442459" y="2303069"/>
                  <a:pt x="409350" y="2336196"/>
                </a:cubicBezTo>
                <a:cubicBezTo>
                  <a:pt x="409350" y="2336196"/>
                  <a:pt x="409350" y="2336196"/>
                  <a:pt x="352162" y="2360289"/>
                </a:cubicBezTo>
                <a:cubicBezTo>
                  <a:pt x="352162" y="2360289"/>
                  <a:pt x="352162" y="2360289"/>
                  <a:pt x="349152" y="2366312"/>
                </a:cubicBezTo>
                <a:lnTo>
                  <a:pt x="337112" y="2363300"/>
                </a:lnTo>
                <a:cubicBezTo>
                  <a:pt x="331092" y="2369323"/>
                  <a:pt x="328082" y="2372335"/>
                  <a:pt x="325072" y="2372335"/>
                </a:cubicBezTo>
                <a:cubicBezTo>
                  <a:pt x="325072" y="2372335"/>
                  <a:pt x="325072" y="2372335"/>
                  <a:pt x="328082" y="2369323"/>
                </a:cubicBezTo>
                <a:lnTo>
                  <a:pt x="313504" y="2378075"/>
                </a:lnTo>
                <a:lnTo>
                  <a:pt x="319087" y="2378075"/>
                </a:lnTo>
                <a:cubicBezTo>
                  <a:pt x="312737" y="2381250"/>
                  <a:pt x="312737" y="2381250"/>
                  <a:pt x="312737" y="2378075"/>
                </a:cubicBezTo>
                <a:lnTo>
                  <a:pt x="313082" y="2378075"/>
                </a:lnTo>
                <a:lnTo>
                  <a:pt x="314538" y="2369700"/>
                </a:lnTo>
                <a:cubicBezTo>
                  <a:pt x="316795" y="2365559"/>
                  <a:pt x="320557" y="2360289"/>
                  <a:pt x="325072" y="2354265"/>
                </a:cubicBezTo>
                <a:cubicBezTo>
                  <a:pt x="331092" y="2354265"/>
                  <a:pt x="337112" y="2354265"/>
                  <a:pt x="343132" y="2351254"/>
                </a:cubicBezTo>
                <a:cubicBezTo>
                  <a:pt x="346142" y="2345231"/>
                  <a:pt x="352162" y="2339208"/>
                  <a:pt x="349152" y="2339208"/>
                </a:cubicBezTo>
                <a:cubicBezTo>
                  <a:pt x="343132" y="2342219"/>
                  <a:pt x="337112" y="2345231"/>
                  <a:pt x="328082" y="2351254"/>
                </a:cubicBezTo>
                <a:cubicBezTo>
                  <a:pt x="328082" y="2351254"/>
                  <a:pt x="328082" y="2354265"/>
                  <a:pt x="325072" y="2354265"/>
                </a:cubicBezTo>
                <a:cubicBezTo>
                  <a:pt x="322062" y="2354265"/>
                  <a:pt x="319052" y="2357277"/>
                  <a:pt x="316042" y="2357277"/>
                </a:cubicBezTo>
                <a:cubicBezTo>
                  <a:pt x="316042" y="2357277"/>
                  <a:pt x="319052" y="2357277"/>
                  <a:pt x="319052" y="2357277"/>
                </a:cubicBezTo>
                <a:cubicBezTo>
                  <a:pt x="294973" y="2375346"/>
                  <a:pt x="267884" y="2399439"/>
                  <a:pt x="294973" y="2390404"/>
                </a:cubicBezTo>
                <a:cubicBezTo>
                  <a:pt x="294973" y="2390404"/>
                  <a:pt x="294973" y="2390404"/>
                  <a:pt x="261864" y="2405462"/>
                </a:cubicBezTo>
                <a:cubicBezTo>
                  <a:pt x="228755" y="2432566"/>
                  <a:pt x="231764" y="2426543"/>
                  <a:pt x="189625" y="2456658"/>
                </a:cubicBezTo>
                <a:cubicBezTo>
                  <a:pt x="186616" y="2456658"/>
                  <a:pt x="195645" y="2447624"/>
                  <a:pt x="186616" y="2450635"/>
                </a:cubicBezTo>
                <a:cubicBezTo>
                  <a:pt x="162536" y="2474728"/>
                  <a:pt x="111367" y="2480751"/>
                  <a:pt x="99328" y="2489785"/>
                </a:cubicBezTo>
                <a:cubicBezTo>
                  <a:pt x="99328" y="2489785"/>
                  <a:pt x="99328" y="2489785"/>
                  <a:pt x="0" y="2559051"/>
                </a:cubicBezTo>
                <a:cubicBezTo>
                  <a:pt x="0" y="2559051"/>
                  <a:pt x="0" y="2559051"/>
                  <a:pt x="81268" y="2465693"/>
                </a:cubicBezTo>
                <a:cubicBezTo>
                  <a:pt x="84278" y="2462681"/>
                  <a:pt x="84278" y="2462681"/>
                  <a:pt x="84278" y="2459670"/>
                </a:cubicBezTo>
                <a:cubicBezTo>
                  <a:pt x="105347" y="2438589"/>
                  <a:pt x="90298" y="2447624"/>
                  <a:pt x="102338" y="2432566"/>
                </a:cubicBezTo>
                <a:cubicBezTo>
                  <a:pt x="102338" y="2435577"/>
                  <a:pt x="102338" y="2435577"/>
                  <a:pt x="105347" y="2432566"/>
                </a:cubicBezTo>
                <a:cubicBezTo>
                  <a:pt x="105347" y="2432566"/>
                  <a:pt x="105347" y="2432566"/>
                  <a:pt x="120397" y="2414497"/>
                </a:cubicBezTo>
                <a:cubicBezTo>
                  <a:pt x="129427" y="2408473"/>
                  <a:pt x="108357" y="2429554"/>
                  <a:pt x="129427" y="2414497"/>
                </a:cubicBezTo>
                <a:cubicBezTo>
                  <a:pt x="159526" y="2381369"/>
                  <a:pt x="177586" y="2363300"/>
                  <a:pt x="207685" y="2339208"/>
                </a:cubicBezTo>
                <a:cubicBezTo>
                  <a:pt x="243804" y="2303069"/>
                  <a:pt x="180596" y="2345231"/>
                  <a:pt x="216715" y="2318127"/>
                </a:cubicBezTo>
                <a:cubicBezTo>
                  <a:pt x="222735" y="2318127"/>
                  <a:pt x="231764" y="2318127"/>
                  <a:pt x="252834" y="2300057"/>
                </a:cubicBezTo>
                <a:cubicBezTo>
                  <a:pt x="261864" y="2288011"/>
                  <a:pt x="258854" y="2285000"/>
                  <a:pt x="273903" y="2266930"/>
                </a:cubicBezTo>
                <a:cubicBezTo>
                  <a:pt x="273903" y="2266930"/>
                  <a:pt x="273903" y="2266930"/>
                  <a:pt x="279923" y="2272954"/>
                </a:cubicBezTo>
                <a:cubicBezTo>
                  <a:pt x="294973" y="2257896"/>
                  <a:pt x="310023" y="2242838"/>
                  <a:pt x="313033" y="2248861"/>
                </a:cubicBezTo>
                <a:cubicBezTo>
                  <a:pt x="325072" y="2233803"/>
                  <a:pt x="334102" y="2224769"/>
                  <a:pt x="343132" y="2218746"/>
                </a:cubicBezTo>
                <a:cubicBezTo>
                  <a:pt x="367211" y="2191642"/>
                  <a:pt x="313033" y="2224769"/>
                  <a:pt x="304003" y="2227780"/>
                </a:cubicBezTo>
                <a:cubicBezTo>
                  <a:pt x="334102" y="2209711"/>
                  <a:pt x="349152" y="2188630"/>
                  <a:pt x="370221" y="2182607"/>
                </a:cubicBezTo>
                <a:cubicBezTo>
                  <a:pt x="370221" y="2182607"/>
                  <a:pt x="370221" y="2182607"/>
                  <a:pt x="349152" y="2206699"/>
                </a:cubicBezTo>
                <a:cubicBezTo>
                  <a:pt x="403330" y="2167549"/>
                  <a:pt x="388281" y="2155503"/>
                  <a:pt x="421390" y="2146468"/>
                </a:cubicBezTo>
                <a:cubicBezTo>
                  <a:pt x="403330" y="2161526"/>
                  <a:pt x="388281" y="2182607"/>
                  <a:pt x="400320" y="2176584"/>
                </a:cubicBezTo>
                <a:cubicBezTo>
                  <a:pt x="400320" y="2176584"/>
                  <a:pt x="400320" y="2176584"/>
                  <a:pt x="421390" y="2152491"/>
                </a:cubicBezTo>
                <a:cubicBezTo>
                  <a:pt x="424400" y="2152491"/>
                  <a:pt x="409350" y="2164538"/>
                  <a:pt x="421390" y="2158514"/>
                </a:cubicBezTo>
                <a:cubicBezTo>
                  <a:pt x="427410" y="2149480"/>
                  <a:pt x="439450" y="2134422"/>
                  <a:pt x="442459" y="2125387"/>
                </a:cubicBezTo>
                <a:cubicBezTo>
                  <a:pt x="442459" y="2125387"/>
                  <a:pt x="442459" y="2125387"/>
                  <a:pt x="442459" y="2128399"/>
                </a:cubicBezTo>
                <a:cubicBezTo>
                  <a:pt x="442459" y="2128399"/>
                  <a:pt x="442459" y="2128399"/>
                  <a:pt x="481588" y="2089249"/>
                </a:cubicBezTo>
                <a:cubicBezTo>
                  <a:pt x="478579" y="2095272"/>
                  <a:pt x="478579" y="2095272"/>
                  <a:pt x="484598" y="2089249"/>
                </a:cubicBezTo>
                <a:cubicBezTo>
                  <a:pt x="484598" y="2089249"/>
                  <a:pt x="484598" y="2089249"/>
                  <a:pt x="511688" y="2062145"/>
                </a:cubicBezTo>
                <a:cubicBezTo>
                  <a:pt x="502658" y="2071179"/>
                  <a:pt x="514698" y="2065156"/>
                  <a:pt x="526737" y="2053110"/>
                </a:cubicBezTo>
                <a:cubicBezTo>
                  <a:pt x="565866" y="2019983"/>
                  <a:pt x="544797" y="2013960"/>
                  <a:pt x="577906" y="1992879"/>
                </a:cubicBezTo>
                <a:cubicBezTo>
                  <a:pt x="574896" y="1995891"/>
                  <a:pt x="574896" y="1998902"/>
                  <a:pt x="568876" y="2001914"/>
                </a:cubicBezTo>
                <a:cubicBezTo>
                  <a:pt x="568876" y="2001914"/>
                  <a:pt x="568876" y="2001914"/>
                  <a:pt x="586936" y="1989868"/>
                </a:cubicBezTo>
                <a:cubicBezTo>
                  <a:pt x="577906" y="1974810"/>
                  <a:pt x="671214" y="1911567"/>
                  <a:pt x="662184" y="1896509"/>
                </a:cubicBezTo>
                <a:cubicBezTo>
                  <a:pt x="689274" y="1881452"/>
                  <a:pt x="668204" y="1896509"/>
                  <a:pt x="647135" y="1926625"/>
                </a:cubicBezTo>
                <a:cubicBezTo>
                  <a:pt x="647135" y="1926625"/>
                  <a:pt x="647135" y="1926625"/>
                  <a:pt x="671214" y="1911567"/>
                </a:cubicBezTo>
                <a:cubicBezTo>
                  <a:pt x="662184" y="1917590"/>
                  <a:pt x="653154" y="1923613"/>
                  <a:pt x="647135" y="1935660"/>
                </a:cubicBezTo>
                <a:cubicBezTo>
                  <a:pt x="680244" y="1914579"/>
                  <a:pt x="701313" y="1881452"/>
                  <a:pt x="713353" y="1863382"/>
                </a:cubicBezTo>
                <a:cubicBezTo>
                  <a:pt x="725393" y="1854348"/>
                  <a:pt x="713353" y="1881452"/>
                  <a:pt x="743452" y="1848324"/>
                </a:cubicBezTo>
                <a:cubicBezTo>
                  <a:pt x="785591" y="1806163"/>
                  <a:pt x="725393" y="1848324"/>
                  <a:pt x="752482" y="1821220"/>
                </a:cubicBezTo>
                <a:cubicBezTo>
                  <a:pt x="752482" y="1821220"/>
                  <a:pt x="752482" y="1821220"/>
                  <a:pt x="776561" y="1809174"/>
                </a:cubicBezTo>
                <a:cubicBezTo>
                  <a:pt x="806661" y="1773036"/>
                  <a:pt x="836760" y="1754966"/>
                  <a:pt x="863849" y="1727862"/>
                </a:cubicBezTo>
                <a:lnTo>
                  <a:pt x="875617" y="1716088"/>
                </a:lnTo>
                <a:lnTo>
                  <a:pt x="875889" y="1715816"/>
                </a:lnTo>
                <a:lnTo>
                  <a:pt x="875912" y="1715793"/>
                </a:lnTo>
                <a:lnTo>
                  <a:pt x="871141" y="1712159"/>
                </a:lnTo>
                <a:cubicBezTo>
                  <a:pt x="870744" y="1711087"/>
                  <a:pt x="873125" y="1708944"/>
                  <a:pt x="882650" y="1701800"/>
                </a:cubicBezTo>
                <a:cubicBezTo>
                  <a:pt x="882650" y="1701800"/>
                  <a:pt x="882650" y="1701800"/>
                  <a:pt x="881856" y="1703586"/>
                </a:cubicBezTo>
                <a:lnTo>
                  <a:pt x="876853" y="1714843"/>
                </a:lnTo>
                <a:lnTo>
                  <a:pt x="919909" y="1671396"/>
                </a:lnTo>
                <a:cubicBezTo>
                  <a:pt x="933078" y="1655585"/>
                  <a:pt x="945118" y="1640527"/>
                  <a:pt x="957157" y="1631493"/>
                </a:cubicBezTo>
                <a:cubicBezTo>
                  <a:pt x="954147" y="1637516"/>
                  <a:pt x="975217" y="1622458"/>
                  <a:pt x="978227" y="1622458"/>
                </a:cubicBezTo>
                <a:cubicBezTo>
                  <a:pt x="978227" y="1622458"/>
                  <a:pt x="978227" y="1622458"/>
                  <a:pt x="1017356" y="1577285"/>
                </a:cubicBezTo>
                <a:cubicBezTo>
                  <a:pt x="999296" y="1598366"/>
                  <a:pt x="1002306" y="1601377"/>
                  <a:pt x="1002306" y="1607400"/>
                </a:cubicBezTo>
                <a:cubicBezTo>
                  <a:pt x="1017356" y="1595354"/>
                  <a:pt x="1020366" y="1586319"/>
                  <a:pt x="1029395" y="1577285"/>
                </a:cubicBezTo>
                <a:cubicBezTo>
                  <a:pt x="1023376" y="1583308"/>
                  <a:pt x="1020366" y="1589331"/>
                  <a:pt x="1029395" y="1586319"/>
                </a:cubicBezTo>
                <a:cubicBezTo>
                  <a:pt x="1029395" y="1586319"/>
                  <a:pt x="1029395" y="1586319"/>
                  <a:pt x="1065514" y="1538134"/>
                </a:cubicBezTo>
                <a:cubicBezTo>
                  <a:pt x="1062505" y="1541146"/>
                  <a:pt x="1059495" y="1544158"/>
                  <a:pt x="1053475" y="1550181"/>
                </a:cubicBezTo>
                <a:cubicBezTo>
                  <a:pt x="1065514" y="1538134"/>
                  <a:pt x="1086584" y="1514042"/>
                  <a:pt x="1104644" y="1501996"/>
                </a:cubicBezTo>
                <a:cubicBezTo>
                  <a:pt x="1104644" y="1505007"/>
                  <a:pt x="1101634" y="1511030"/>
                  <a:pt x="1101634" y="1514042"/>
                </a:cubicBezTo>
                <a:cubicBezTo>
                  <a:pt x="1083574" y="1523077"/>
                  <a:pt x="1080564" y="1532111"/>
                  <a:pt x="1074544" y="1541146"/>
                </a:cubicBezTo>
                <a:cubicBezTo>
                  <a:pt x="1104644" y="1514042"/>
                  <a:pt x="1083574" y="1535123"/>
                  <a:pt x="1098624" y="1523077"/>
                </a:cubicBezTo>
                <a:cubicBezTo>
                  <a:pt x="1119693" y="1505007"/>
                  <a:pt x="1125713" y="1492961"/>
                  <a:pt x="1116683" y="1492961"/>
                </a:cubicBezTo>
                <a:cubicBezTo>
                  <a:pt x="1140763" y="1471880"/>
                  <a:pt x="1149792" y="1465857"/>
                  <a:pt x="1170862" y="1438753"/>
                </a:cubicBezTo>
                <a:cubicBezTo>
                  <a:pt x="1170862" y="1438753"/>
                  <a:pt x="1170862" y="1438753"/>
                  <a:pt x="1170862" y="1447788"/>
                </a:cubicBezTo>
                <a:cubicBezTo>
                  <a:pt x="1170862" y="1447788"/>
                  <a:pt x="1170862" y="1447788"/>
                  <a:pt x="1191932" y="1426707"/>
                </a:cubicBezTo>
                <a:cubicBezTo>
                  <a:pt x="1191932" y="1426707"/>
                  <a:pt x="1191932" y="1426707"/>
                  <a:pt x="1179892" y="1450799"/>
                </a:cubicBezTo>
                <a:cubicBezTo>
                  <a:pt x="1225041" y="1411649"/>
                  <a:pt x="1179892" y="1432730"/>
                  <a:pt x="1231061" y="1390568"/>
                </a:cubicBezTo>
                <a:cubicBezTo>
                  <a:pt x="1231061" y="1390568"/>
                  <a:pt x="1231061" y="1390568"/>
                  <a:pt x="1234070" y="1396591"/>
                </a:cubicBezTo>
                <a:cubicBezTo>
                  <a:pt x="1252130" y="1375511"/>
                  <a:pt x="1252130" y="1363464"/>
                  <a:pt x="1270190" y="1354430"/>
                </a:cubicBezTo>
                <a:cubicBezTo>
                  <a:pt x="1285239" y="1336360"/>
                  <a:pt x="1234070" y="1378522"/>
                  <a:pt x="1276210" y="1336360"/>
                </a:cubicBezTo>
                <a:cubicBezTo>
                  <a:pt x="1285239" y="1333349"/>
                  <a:pt x="1300289" y="1318291"/>
                  <a:pt x="1315339" y="1309256"/>
                </a:cubicBezTo>
                <a:cubicBezTo>
                  <a:pt x="1324368" y="1297210"/>
                  <a:pt x="1306309" y="1309256"/>
                  <a:pt x="1294269" y="1318291"/>
                </a:cubicBezTo>
                <a:cubicBezTo>
                  <a:pt x="1351458" y="1261071"/>
                  <a:pt x="1345438" y="1297210"/>
                  <a:pt x="1396607" y="1239991"/>
                </a:cubicBezTo>
                <a:cubicBezTo>
                  <a:pt x="1384567" y="1247519"/>
                  <a:pt x="1386072" y="1242249"/>
                  <a:pt x="1384943" y="1240367"/>
                </a:cubicBezTo>
                <a:lnTo>
                  <a:pt x="1379285" y="1242098"/>
                </a:lnTo>
                <a:lnTo>
                  <a:pt x="1392092" y="1230956"/>
                </a:lnTo>
                <a:cubicBezTo>
                  <a:pt x="1404131" y="1221921"/>
                  <a:pt x="1416171" y="1212887"/>
                  <a:pt x="1426706" y="1200840"/>
                </a:cubicBezTo>
                <a:cubicBezTo>
                  <a:pt x="1426706" y="1200840"/>
                  <a:pt x="1426706" y="1200840"/>
                  <a:pt x="1414666" y="1218910"/>
                </a:cubicBezTo>
                <a:cubicBezTo>
                  <a:pt x="1423696" y="1212887"/>
                  <a:pt x="1432726" y="1200840"/>
                  <a:pt x="1435736" y="1197829"/>
                </a:cubicBezTo>
                <a:cubicBezTo>
                  <a:pt x="1435736" y="1197829"/>
                  <a:pt x="1435736" y="1197829"/>
                  <a:pt x="1435736" y="1203852"/>
                </a:cubicBezTo>
                <a:cubicBezTo>
                  <a:pt x="1459815" y="1167713"/>
                  <a:pt x="1492924" y="1155667"/>
                  <a:pt x="1501954" y="1131575"/>
                </a:cubicBezTo>
                <a:cubicBezTo>
                  <a:pt x="1495934" y="1149644"/>
                  <a:pt x="1520014" y="1110494"/>
                  <a:pt x="1535063" y="1104471"/>
                </a:cubicBezTo>
                <a:cubicBezTo>
                  <a:pt x="1517004" y="1131575"/>
                  <a:pt x="1468845" y="1164702"/>
                  <a:pt x="1471855" y="1176748"/>
                </a:cubicBezTo>
                <a:cubicBezTo>
                  <a:pt x="1483894" y="1167713"/>
                  <a:pt x="1489914" y="1155667"/>
                  <a:pt x="1504964" y="1146632"/>
                </a:cubicBezTo>
                <a:cubicBezTo>
                  <a:pt x="1495934" y="1155667"/>
                  <a:pt x="1486904" y="1167713"/>
                  <a:pt x="1486904" y="1170725"/>
                </a:cubicBezTo>
                <a:cubicBezTo>
                  <a:pt x="1526034" y="1140609"/>
                  <a:pt x="1538073" y="1113505"/>
                  <a:pt x="1559143" y="1092424"/>
                </a:cubicBezTo>
                <a:cubicBezTo>
                  <a:pt x="1559143" y="1092424"/>
                  <a:pt x="1559143" y="1092424"/>
                  <a:pt x="1523024" y="1128563"/>
                </a:cubicBezTo>
                <a:cubicBezTo>
                  <a:pt x="1520014" y="1119528"/>
                  <a:pt x="1538073" y="1110494"/>
                  <a:pt x="1544093" y="1095436"/>
                </a:cubicBezTo>
                <a:cubicBezTo>
                  <a:pt x="1565163" y="1083390"/>
                  <a:pt x="1577202" y="1062309"/>
                  <a:pt x="1592252" y="1050263"/>
                </a:cubicBezTo>
                <a:cubicBezTo>
                  <a:pt x="1589242" y="1053274"/>
                  <a:pt x="1589242" y="1056286"/>
                  <a:pt x="1586232" y="1059297"/>
                </a:cubicBezTo>
                <a:cubicBezTo>
                  <a:pt x="1628371" y="1020147"/>
                  <a:pt x="1649441" y="1020147"/>
                  <a:pt x="1664490" y="1005089"/>
                </a:cubicBezTo>
                <a:cubicBezTo>
                  <a:pt x="1682550" y="990032"/>
                  <a:pt x="1709639" y="956905"/>
                  <a:pt x="1697600" y="965939"/>
                </a:cubicBezTo>
                <a:cubicBezTo>
                  <a:pt x="1706629" y="950881"/>
                  <a:pt x="1643421" y="1020147"/>
                  <a:pt x="1658470" y="987020"/>
                </a:cubicBezTo>
                <a:cubicBezTo>
                  <a:pt x="1691580" y="974974"/>
                  <a:pt x="1703619" y="938835"/>
                  <a:pt x="1760808" y="896673"/>
                </a:cubicBezTo>
                <a:cubicBezTo>
                  <a:pt x="1742748" y="920766"/>
                  <a:pt x="1778868" y="887639"/>
                  <a:pt x="1763818" y="911731"/>
                </a:cubicBezTo>
                <a:cubicBezTo>
                  <a:pt x="1787897" y="887639"/>
                  <a:pt x="1784887" y="884627"/>
                  <a:pt x="1793917" y="869569"/>
                </a:cubicBezTo>
                <a:cubicBezTo>
                  <a:pt x="1793917" y="869569"/>
                  <a:pt x="1793917" y="869569"/>
                  <a:pt x="1805957" y="866558"/>
                </a:cubicBezTo>
                <a:cubicBezTo>
                  <a:pt x="1830036" y="830419"/>
                  <a:pt x="1805957" y="854512"/>
                  <a:pt x="1851106" y="803315"/>
                </a:cubicBezTo>
                <a:cubicBezTo>
                  <a:pt x="1836056" y="821385"/>
                  <a:pt x="1875185" y="791269"/>
                  <a:pt x="1866155" y="803315"/>
                </a:cubicBezTo>
                <a:lnTo>
                  <a:pt x="1899159" y="767292"/>
                </a:lnTo>
                <a:lnTo>
                  <a:pt x="1924285" y="742237"/>
                </a:lnTo>
                <a:cubicBezTo>
                  <a:pt x="1945731" y="722756"/>
                  <a:pt x="1951939" y="722756"/>
                  <a:pt x="1983543" y="688876"/>
                </a:cubicBezTo>
                <a:cubicBezTo>
                  <a:pt x="1983543" y="688876"/>
                  <a:pt x="1983543" y="688876"/>
                  <a:pt x="1977523" y="691888"/>
                </a:cubicBezTo>
                <a:cubicBezTo>
                  <a:pt x="2031702" y="628645"/>
                  <a:pt x="2106950" y="562391"/>
                  <a:pt x="2167148" y="502160"/>
                </a:cubicBezTo>
                <a:cubicBezTo>
                  <a:pt x="2167148" y="502160"/>
                  <a:pt x="2167148" y="502160"/>
                  <a:pt x="2146079" y="520229"/>
                </a:cubicBezTo>
                <a:cubicBezTo>
                  <a:pt x="2155108" y="511194"/>
                  <a:pt x="2182198" y="478067"/>
                  <a:pt x="2203267" y="463010"/>
                </a:cubicBezTo>
                <a:cubicBezTo>
                  <a:pt x="2200258" y="469033"/>
                  <a:pt x="2194238" y="475056"/>
                  <a:pt x="2191228" y="478067"/>
                </a:cubicBezTo>
                <a:cubicBezTo>
                  <a:pt x="2191228" y="481079"/>
                  <a:pt x="2203267" y="475056"/>
                  <a:pt x="2218317" y="463010"/>
                </a:cubicBezTo>
                <a:cubicBezTo>
                  <a:pt x="2218317" y="463010"/>
                  <a:pt x="2218317" y="463010"/>
                  <a:pt x="2221327" y="453975"/>
                </a:cubicBezTo>
                <a:cubicBezTo>
                  <a:pt x="2221327" y="453975"/>
                  <a:pt x="2221327" y="453975"/>
                  <a:pt x="2227347" y="450963"/>
                </a:cubicBezTo>
                <a:cubicBezTo>
                  <a:pt x="2251426" y="429883"/>
                  <a:pt x="2218317" y="453975"/>
                  <a:pt x="2239386" y="432894"/>
                </a:cubicBezTo>
                <a:cubicBezTo>
                  <a:pt x="2263466" y="429883"/>
                  <a:pt x="2335704" y="342547"/>
                  <a:pt x="2362794" y="333513"/>
                </a:cubicBezTo>
                <a:cubicBezTo>
                  <a:pt x="2371823" y="312432"/>
                  <a:pt x="2320654" y="372663"/>
                  <a:pt x="2332694" y="348571"/>
                </a:cubicBezTo>
                <a:cubicBezTo>
                  <a:pt x="2338714" y="342547"/>
                  <a:pt x="2344734" y="342547"/>
                  <a:pt x="2359784" y="330501"/>
                </a:cubicBezTo>
                <a:cubicBezTo>
                  <a:pt x="2359784" y="330501"/>
                  <a:pt x="2359784" y="330501"/>
                  <a:pt x="2350754" y="330501"/>
                </a:cubicBezTo>
                <a:cubicBezTo>
                  <a:pt x="2419982" y="267259"/>
                  <a:pt x="2447072" y="246178"/>
                  <a:pt x="2507270" y="188958"/>
                </a:cubicBezTo>
                <a:cubicBezTo>
                  <a:pt x="2507270" y="188958"/>
                  <a:pt x="2507270" y="188958"/>
                  <a:pt x="2507270" y="191970"/>
                </a:cubicBezTo>
                <a:cubicBezTo>
                  <a:pt x="2528340" y="173900"/>
                  <a:pt x="2540379" y="161854"/>
                  <a:pt x="2546399" y="149808"/>
                </a:cubicBezTo>
                <a:cubicBezTo>
                  <a:pt x="2552419" y="146796"/>
                  <a:pt x="2537370" y="161854"/>
                  <a:pt x="2546399" y="155831"/>
                </a:cubicBezTo>
                <a:cubicBezTo>
                  <a:pt x="2576498" y="110658"/>
                  <a:pt x="2630677" y="92588"/>
                  <a:pt x="2645727" y="65484"/>
                </a:cubicBezTo>
                <a:cubicBezTo>
                  <a:pt x="2648737" y="68496"/>
                  <a:pt x="2660776" y="65484"/>
                  <a:pt x="2672816" y="59461"/>
                </a:cubicBezTo>
                <a:cubicBezTo>
                  <a:pt x="2702916" y="32357"/>
                  <a:pt x="2717965" y="17299"/>
                  <a:pt x="2720975" y="14288"/>
                </a:cubicBezTo>
                <a:close/>
                <a:moveTo>
                  <a:pt x="2691606" y="0"/>
                </a:moveTo>
                <a:cubicBezTo>
                  <a:pt x="2691606" y="2910"/>
                  <a:pt x="2697162" y="2910"/>
                  <a:pt x="2691606" y="11642"/>
                </a:cubicBezTo>
                <a:cubicBezTo>
                  <a:pt x="2694384" y="11642"/>
                  <a:pt x="2686050" y="17463"/>
                  <a:pt x="26916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0ECEB8-83B4-4436-9938-813051A07107}"/>
              </a:ext>
            </a:extLst>
          </p:cNvPr>
          <p:cNvGrpSpPr/>
          <p:nvPr/>
        </p:nvGrpSpPr>
        <p:grpSpPr>
          <a:xfrm>
            <a:off x="1116708" y="531009"/>
            <a:ext cx="748176" cy="121326"/>
            <a:chOff x="1252538" y="-839788"/>
            <a:chExt cx="2701926" cy="438150"/>
          </a:xfrm>
          <a:solidFill>
            <a:schemeClr val="bg2"/>
          </a:solidFill>
        </p:grpSpPr>
        <p:sp>
          <p:nvSpPr>
            <p:cNvPr id="12" name="Freeform 329">
              <a:extLst>
                <a:ext uri="{FF2B5EF4-FFF2-40B4-BE49-F238E27FC236}">
                  <a16:creationId xmlns:a16="http://schemas.microsoft.com/office/drawing/2014/main" id="{9C92E461-55A0-4617-9CC1-345B38371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38" y="-839788"/>
              <a:ext cx="346075" cy="438150"/>
            </a:xfrm>
            <a:custGeom>
              <a:avLst/>
              <a:gdLst>
                <a:gd name="T0" fmla="*/ 66 w 115"/>
                <a:gd name="T1" fmla="*/ 29 h 143"/>
                <a:gd name="T2" fmla="*/ 87 w 115"/>
                <a:gd name="T3" fmla="*/ 43 h 143"/>
                <a:gd name="T4" fmla="*/ 88 w 115"/>
                <a:gd name="T5" fmla="*/ 47 h 143"/>
                <a:gd name="T6" fmla="*/ 115 w 115"/>
                <a:gd name="T7" fmla="*/ 32 h 143"/>
                <a:gd name="T8" fmla="*/ 114 w 115"/>
                <a:gd name="T9" fmla="*/ 29 h 143"/>
                <a:gd name="T10" fmla="*/ 68 w 115"/>
                <a:gd name="T11" fmla="*/ 0 h 143"/>
                <a:gd name="T12" fmla="*/ 39 w 115"/>
                <a:gd name="T13" fmla="*/ 7 h 143"/>
                <a:gd name="T14" fmla="*/ 17 w 115"/>
                <a:gd name="T15" fmla="*/ 26 h 143"/>
                <a:gd name="T16" fmla="*/ 4 w 115"/>
                <a:gd name="T17" fmla="*/ 53 h 143"/>
                <a:gd name="T18" fmla="*/ 0 w 115"/>
                <a:gd name="T19" fmla="*/ 83 h 143"/>
                <a:gd name="T20" fmla="*/ 12 w 115"/>
                <a:gd name="T21" fmla="*/ 126 h 143"/>
                <a:gd name="T22" fmla="*/ 51 w 115"/>
                <a:gd name="T23" fmla="*/ 143 h 143"/>
                <a:gd name="T24" fmla="*/ 90 w 115"/>
                <a:gd name="T25" fmla="*/ 128 h 143"/>
                <a:gd name="T26" fmla="*/ 111 w 115"/>
                <a:gd name="T27" fmla="*/ 79 h 143"/>
                <a:gd name="T28" fmla="*/ 113 w 115"/>
                <a:gd name="T29" fmla="*/ 67 h 143"/>
                <a:gd name="T30" fmla="*/ 59 w 115"/>
                <a:gd name="T31" fmla="*/ 67 h 143"/>
                <a:gd name="T32" fmla="*/ 53 w 115"/>
                <a:gd name="T33" fmla="*/ 95 h 143"/>
                <a:gd name="T34" fmla="*/ 76 w 115"/>
                <a:gd name="T35" fmla="*/ 95 h 143"/>
                <a:gd name="T36" fmla="*/ 68 w 115"/>
                <a:gd name="T37" fmla="*/ 109 h 143"/>
                <a:gd name="T38" fmla="*/ 52 w 115"/>
                <a:gd name="T39" fmla="*/ 114 h 143"/>
                <a:gd name="T40" fmla="*/ 36 w 115"/>
                <a:gd name="T41" fmla="*/ 106 h 143"/>
                <a:gd name="T42" fmla="*/ 30 w 115"/>
                <a:gd name="T43" fmla="*/ 82 h 143"/>
                <a:gd name="T44" fmla="*/ 40 w 115"/>
                <a:gd name="T45" fmla="*/ 45 h 143"/>
                <a:gd name="T46" fmla="*/ 66 w 115"/>
                <a:gd name="T47" fmla="*/ 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5" h="143">
                  <a:moveTo>
                    <a:pt x="66" y="29"/>
                  </a:moveTo>
                  <a:cubicBezTo>
                    <a:pt x="75" y="29"/>
                    <a:pt x="82" y="34"/>
                    <a:pt x="87" y="43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05" y="10"/>
                    <a:pt x="89" y="0"/>
                    <a:pt x="68" y="0"/>
                  </a:cubicBezTo>
                  <a:cubicBezTo>
                    <a:pt x="58" y="0"/>
                    <a:pt x="48" y="3"/>
                    <a:pt x="39" y="7"/>
                  </a:cubicBezTo>
                  <a:cubicBezTo>
                    <a:pt x="30" y="12"/>
                    <a:pt x="23" y="18"/>
                    <a:pt x="17" y="26"/>
                  </a:cubicBezTo>
                  <a:cubicBezTo>
                    <a:pt x="11" y="34"/>
                    <a:pt x="7" y="43"/>
                    <a:pt x="4" y="53"/>
                  </a:cubicBezTo>
                  <a:cubicBezTo>
                    <a:pt x="1" y="62"/>
                    <a:pt x="0" y="73"/>
                    <a:pt x="0" y="83"/>
                  </a:cubicBezTo>
                  <a:cubicBezTo>
                    <a:pt x="0" y="100"/>
                    <a:pt x="4" y="114"/>
                    <a:pt x="12" y="126"/>
                  </a:cubicBezTo>
                  <a:cubicBezTo>
                    <a:pt x="21" y="137"/>
                    <a:pt x="34" y="143"/>
                    <a:pt x="51" y="143"/>
                  </a:cubicBezTo>
                  <a:cubicBezTo>
                    <a:pt x="66" y="143"/>
                    <a:pt x="79" y="138"/>
                    <a:pt x="90" y="128"/>
                  </a:cubicBezTo>
                  <a:cubicBezTo>
                    <a:pt x="101" y="118"/>
                    <a:pt x="108" y="101"/>
                    <a:pt x="111" y="79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5" y="101"/>
                    <a:pt x="72" y="105"/>
                    <a:pt x="68" y="109"/>
                  </a:cubicBezTo>
                  <a:cubicBezTo>
                    <a:pt x="63" y="113"/>
                    <a:pt x="58" y="114"/>
                    <a:pt x="52" y="114"/>
                  </a:cubicBezTo>
                  <a:cubicBezTo>
                    <a:pt x="44" y="114"/>
                    <a:pt x="39" y="112"/>
                    <a:pt x="36" y="106"/>
                  </a:cubicBezTo>
                  <a:cubicBezTo>
                    <a:pt x="32" y="100"/>
                    <a:pt x="30" y="92"/>
                    <a:pt x="30" y="82"/>
                  </a:cubicBezTo>
                  <a:cubicBezTo>
                    <a:pt x="30" y="68"/>
                    <a:pt x="33" y="56"/>
                    <a:pt x="40" y="45"/>
                  </a:cubicBezTo>
                  <a:cubicBezTo>
                    <a:pt x="47" y="34"/>
                    <a:pt x="55" y="29"/>
                    <a:pt x="6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30">
              <a:extLst>
                <a:ext uri="{FF2B5EF4-FFF2-40B4-BE49-F238E27FC236}">
                  <a16:creationId xmlns:a16="http://schemas.microsoft.com/office/drawing/2014/main" id="{82B1236D-1BC0-46DE-861B-523835934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738" y="-833438"/>
              <a:ext cx="393700" cy="425450"/>
            </a:xfrm>
            <a:custGeom>
              <a:avLst/>
              <a:gdLst>
                <a:gd name="T0" fmla="*/ 173 w 248"/>
                <a:gd name="T1" fmla="*/ 102 h 268"/>
                <a:gd name="T2" fmla="*/ 85 w 248"/>
                <a:gd name="T3" fmla="*/ 102 h 268"/>
                <a:gd name="T4" fmla="*/ 104 w 248"/>
                <a:gd name="T5" fmla="*/ 0 h 268"/>
                <a:gd name="T6" fmla="*/ 46 w 248"/>
                <a:gd name="T7" fmla="*/ 0 h 268"/>
                <a:gd name="T8" fmla="*/ 0 w 248"/>
                <a:gd name="T9" fmla="*/ 268 h 268"/>
                <a:gd name="T10" fmla="*/ 57 w 248"/>
                <a:gd name="T11" fmla="*/ 268 h 268"/>
                <a:gd name="T12" fmla="*/ 78 w 248"/>
                <a:gd name="T13" fmla="*/ 158 h 268"/>
                <a:gd name="T14" fmla="*/ 163 w 248"/>
                <a:gd name="T15" fmla="*/ 158 h 268"/>
                <a:gd name="T16" fmla="*/ 144 w 248"/>
                <a:gd name="T17" fmla="*/ 268 h 268"/>
                <a:gd name="T18" fmla="*/ 203 w 248"/>
                <a:gd name="T19" fmla="*/ 268 h 268"/>
                <a:gd name="T20" fmla="*/ 248 w 248"/>
                <a:gd name="T21" fmla="*/ 0 h 268"/>
                <a:gd name="T22" fmla="*/ 191 w 248"/>
                <a:gd name="T23" fmla="*/ 0 h 268"/>
                <a:gd name="T24" fmla="*/ 173 w 248"/>
                <a:gd name="T25" fmla="*/ 10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" h="268">
                  <a:moveTo>
                    <a:pt x="173" y="102"/>
                  </a:moveTo>
                  <a:lnTo>
                    <a:pt x="85" y="102"/>
                  </a:lnTo>
                  <a:lnTo>
                    <a:pt x="104" y="0"/>
                  </a:lnTo>
                  <a:lnTo>
                    <a:pt x="46" y="0"/>
                  </a:lnTo>
                  <a:lnTo>
                    <a:pt x="0" y="268"/>
                  </a:lnTo>
                  <a:lnTo>
                    <a:pt x="57" y="268"/>
                  </a:lnTo>
                  <a:lnTo>
                    <a:pt x="78" y="158"/>
                  </a:lnTo>
                  <a:lnTo>
                    <a:pt x="163" y="158"/>
                  </a:lnTo>
                  <a:lnTo>
                    <a:pt x="144" y="268"/>
                  </a:lnTo>
                  <a:lnTo>
                    <a:pt x="203" y="268"/>
                  </a:lnTo>
                  <a:lnTo>
                    <a:pt x="248" y="0"/>
                  </a:lnTo>
                  <a:lnTo>
                    <a:pt x="191" y="0"/>
                  </a:lnTo>
                  <a:lnTo>
                    <a:pt x="173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331">
              <a:extLst>
                <a:ext uri="{FF2B5EF4-FFF2-40B4-BE49-F238E27FC236}">
                  <a16:creationId xmlns:a16="http://schemas.microsoft.com/office/drawing/2014/main" id="{A6F86E40-A3EB-4BCF-89D9-40E61CD1DA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0588" y="-833438"/>
              <a:ext cx="382588" cy="425450"/>
            </a:xfrm>
            <a:custGeom>
              <a:avLst/>
              <a:gdLst>
                <a:gd name="T0" fmla="*/ 141 w 241"/>
                <a:gd name="T1" fmla="*/ 0 h 268"/>
                <a:gd name="T2" fmla="*/ 0 w 241"/>
                <a:gd name="T3" fmla="*/ 268 h 268"/>
                <a:gd name="T4" fmla="*/ 63 w 241"/>
                <a:gd name="T5" fmla="*/ 268 h 268"/>
                <a:gd name="T6" fmla="*/ 91 w 241"/>
                <a:gd name="T7" fmla="*/ 212 h 268"/>
                <a:gd name="T8" fmla="*/ 173 w 241"/>
                <a:gd name="T9" fmla="*/ 212 h 268"/>
                <a:gd name="T10" fmla="*/ 182 w 241"/>
                <a:gd name="T11" fmla="*/ 268 h 268"/>
                <a:gd name="T12" fmla="*/ 241 w 241"/>
                <a:gd name="T13" fmla="*/ 268 h 268"/>
                <a:gd name="T14" fmla="*/ 192 w 241"/>
                <a:gd name="T15" fmla="*/ 0 h 268"/>
                <a:gd name="T16" fmla="*/ 141 w 241"/>
                <a:gd name="T17" fmla="*/ 0 h 268"/>
                <a:gd name="T18" fmla="*/ 163 w 241"/>
                <a:gd name="T19" fmla="*/ 158 h 268"/>
                <a:gd name="T20" fmla="*/ 120 w 241"/>
                <a:gd name="T21" fmla="*/ 158 h 268"/>
                <a:gd name="T22" fmla="*/ 152 w 241"/>
                <a:gd name="T23" fmla="*/ 93 h 268"/>
                <a:gd name="T24" fmla="*/ 163 w 241"/>
                <a:gd name="T25" fmla="*/ 15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68">
                  <a:moveTo>
                    <a:pt x="141" y="0"/>
                  </a:moveTo>
                  <a:lnTo>
                    <a:pt x="0" y="268"/>
                  </a:lnTo>
                  <a:lnTo>
                    <a:pt x="63" y="268"/>
                  </a:lnTo>
                  <a:lnTo>
                    <a:pt x="91" y="212"/>
                  </a:lnTo>
                  <a:lnTo>
                    <a:pt x="173" y="212"/>
                  </a:lnTo>
                  <a:lnTo>
                    <a:pt x="182" y="268"/>
                  </a:lnTo>
                  <a:lnTo>
                    <a:pt x="241" y="268"/>
                  </a:lnTo>
                  <a:lnTo>
                    <a:pt x="192" y="0"/>
                  </a:lnTo>
                  <a:lnTo>
                    <a:pt x="141" y="0"/>
                  </a:lnTo>
                  <a:close/>
                  <a:moveTo>
                    <a:pt x="163" y="158"/>
                  </a:moveTo>
                  <a:lnTo>
                    <a:pt x="120" y="158"/>
                  </a:lnTo>
                  <a:lnTo>
                    <a:pt x="152" y="93"/>
                  </a:lnTo>
                  <a:lnTo>
                    <a:pt x="163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32">
              <a:extLst>
                <a:ext uri="{FF2B5EF4-FFF2-40B4-BE49-F238E27FC236}">
                  <a16:creationId xmlns:a16="http://schemas.microsoft.com/office/drawing/2014/main" id="{96E0568E-B850-4066-94E6-3609274C3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1" y="-833438"/>
              <a:ext cx="393700" cy="425450"/>
            </a:xfrm>
            <a:custGeom>
              <a:avLst/>
              <a:gdLst>
                <a:gd name="T0" fmla="*/ 165 w 248"/>
                <a:gd name="T1" fmla="*/ 154 h 268"/>
                <a:gd name="T2" fmla="*/ 96 w 248"/>
                <a:gd name="T3" fmla="*/ 0 h 268"/>
                <a:gd name="T4" fmla="*/ 45 w 248"/>
                <a:gd name="T5" fmla="*/ 0 h 268"/>
                <a:gd name="T6" fmla="*/ 0 w 248"/>
                <a:gd name="T7" fmla="*/ 268 h 268"/>
                <a:gd name="T8" fmla="*/ 56 w 248"/>
                <a:gd name="T9" fmla="*/ 268 h 268"/>
                <a:gd name="T10" fmla="*/ 83 w 248"/>
                <a:gd name="T11" fmla="*/ 116 h 268"/>
                <a:gd name="T12" fmla="*/ 153 w 248"/>
                <a:gd name="T13" fmla="*/ 268 h 268"/>
                <a:gd name="T14" fmla="*/ 202 w 248"/>
                <a:gd name="T15" fmla="*/ 268 h 268"/>
                <a:gd name="T16" fmla="*/ 248 w 248"/>
                <a:gd name="T17" fmla="*/ 0 h 268"/>
                <a:gd name="T18" fmla="*/ 191 w 248"/>
                <a:gd name="T19" fmla="*/ 0 h 268"/>
                <a:gd name="T20" fmla="*/ 165 w 248"/>
                <a:gd name="T21" fmla="*/ 15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268">
                  <a:moveTo>
                    <a:pt x="165" y="154"/>
                  </a:moveTo>
                  <a:lnTo>
                    <a:pt x="96" y="0"/>
                  </a:lnTo>
                  <a:lnTo>
                    <a:pt x="45" y="0"/>
                  </a:lnTo>
                  <a:lnTo>
                    <a:pt x="0" y="268"/>
                  </a:lnTo>
                  <a:lnTo>
                    <a:pt x="56" y="268"/>
                  </a:lnTo>
                  <a:lnTo>
                    <a:pt x="83" y="116"/>
                  </a:lnTo>
                  <a:lnTo>
                    <a:pt x="153" y="268"/>
                  </a:lnTo>
                  <a:lnTo>
                    <a:pt x="202" y="268"/>
                  </a:lnTo>
                  <a:lnTo>
                    <a:pt x="248" y="0"/>
                  </a:lnTo>
                  <a:lnTo>
                    <a:pt x="191" y="0"/>
                  </a:lnTo>
                  <a:lnTo>
                    <a:pt x="16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333">
              <a:extLst>
                <a:ext uri="{FF2B5EF4-FFF2-40B4-BE49-F238E27FC236}">
                  <a16:creationId xmlns:a16="http://schemas.microsoft.com/office/drawing/2014/main" id="{8D30D75B-4608-455B-A57F-1284A65F0B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4201" y="-833438"/>
              <a:ext cx="379413" cy="425450"/>
            </a:xfrm>
            <a:custGeom>
              <a:avLst/>
              <a:gdLst>
                <a:gd name="T0" fmla="*/ 140 w 239"/>
                <a:gd name="T1" fmla="*/ 0 h 268"/>
                <a:gd name="T2" fmla="*/ 0 w 239"/>
                <a:gd name="T3" fmla="*/ 268 h 268"/>
                <a:gd name="T4" fmla="*/ 62 w 239"/>
                <a:gd name="T5" fmla="*/ 268 h 268"/>
                <a:gd name="T6" fmla="*/ 91 w 239"/>
                <a:gd name="T7" fmla="*/ 212 h 268"/>
                <a:gd name="T8" fmla="*/ 172 w 239"/>
                <a:gd name="T9" fmla="*/ 212 h 268"/>
                <a:gd name="T10" fmla="*/ 182 w 239"/>
                <a:gd name="T11" fmla="*/ 268 h 268"/>
                <a:gd name="T12" fmla="*/ 239 w 239"/>
                <a:gd name="T13" fmla="*/ 268 h 268"/>
                <a:gd name="T14" fmla="*/ 191 w 239"/>
                <a:gd name="T15" fmla="*/ 0 h 268"/>
                <a:gd name="T16" fmla="*/ 140 w 239"/>
                <a:gd name="T17" fmla="*/ 0 h 268"/>
                <a:gd name="T18" fmla="*/ 163 w 239"/>
                <a:gd name="T19" fmla="*/ 158 h 268"/>
                <a:gd name="T20" fmla="*/ 117 w 239"/>
                <a:gd name="T21" fmla="*/ 158 h 268"/>
                <a:gd name="T22" fmla="*/ 152 w 239"/>
                <a:gd name="T23" fmla="*/ 93 h 268"/>
                <a:gd name="T24" fmla="*/ 163 w 239"/>
                <a:gd name="T25" fmla="*/ 15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" h="268">
                  <a:moveTo>
                    <a:pt x="140" y="0"/>
                  </a:moveTo>
                  <a:lnTo>
                    <a:pt x="0" y="268"/>
                  </a:lnTo>
                  <a:lnTo>
                    <a:pt x="62" y="268"/>
                  </a:lnTo>
                  <a:lnTo>
                    <a:pt x="91" y="212"/>
                  </a:lnTo>
                  <a:lnTo>
                    <a:pt x="172" y="212"/>
                  </a:lnTo>
                  <a:lnTo>
                    <a:pt x="182" y="268"/>
                  </a:lnTo>
                  <a:lnTo>
                    <a:pt x="239" y="268"/>
                  </a:lnTo>
                  <a:lnTo>
                    <a:pt x="191" y="0"/>
                  </a:lnTo>
                  <a:lnTo>
                    <a:pt x="140" y="0"/>
                  </a:lnTo>
                  <a:close/>
                  <a:moveTo>
                    <a:pt x="163" y="158"/>
                  </a:moveTo>
                  <a:lnTo>
                    <a:pt x="117" y="158"/>
                  </a:lnTo>
                  <a:lnTo>
                    <a:pt x="152" y="93"/>
                  </a:lnTo>
                  <a:lnTo>
                    <a:pt x="163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34">
              <a:extLst>
                <a:ext uri="{FF2B5EF4-FFF2-40B4-BE49-F238E27FC236}">
                  <a16:creationId xmlns:a16="http://schemas.microsoft.com/office/drawing/2014/main" id="{C7C53685-EB02-4CD0-B248-544FCC057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376" y="-839788"/>
              <a:ext cx="319088" cy="438150"/>
            </a:xfrm>
            <a:custGeom>
              <a:avLst/>
              <a:gdLst>
                <a:gd name="T0" fmla="*/ 79 w 106"/>
                <a:gd name="T1" fmla="*/ 62 h 143"/>
                <a:gd name="T2" fmla="*/ 79 w 106"/>
                <a:gd name="T3" fmla="*/ 62 h 143"/>
                <a:gd name="T4" fmla="*/ 62 w 106"/>
                <a:gd name="T5" fmla="*/ 54 h 143"/>
                <a:gd name="T6" fmla="*/ 49 w 106"/>
                <a:gd name="T7" fmla="*/ 46 h 143"/>
                <a:gd name="T8" fmla="*/ 45 w 106"/>
                <a:gd name="T9" fmla="*/ 40 h 143"/>
                <a:gd name="T10" fmla="*/ 49 w 106"/>
                <a:gd name="T11" fmla="*/ 32 h 143"/>
                <a:gd name="T12" fmla="*/ 61 w 106"/>
                <a:gd name="T13" fmla="*/ 29 h 143"/>
                <a:gd name="T14" fmla="*/ 72 w 106"/>
                <a:gd name="T15" fmla="*/ 32 h 143"/>
                <a:gd name="T16" fmla="*/ 78 w 106"/>
                <a:gd name="T17" fmla="*/ 40 h 143"/>
                <a:gd name="T18" fmla="*/ 79 w 106"/>
                <a:gd name="T19" fmla="*/ 44 h 143"/>
                <a:gd name="T20" fmla="*/ 106 w 106"/>
                <a:gd name="T21" fmla="*/ 35 h 143"/>
                <a:gd name="T22" fmla="*/ 106 w 106"/>
                <a:gd name="T23" fmla="*/ 31 h 143"/>
                <a:gd name="T24" fmla="*/ 92 w 106"/>
                <a:gd name="T25" fmla="*/ 9 h 143"/>
                <a:gd name="T26" fmla="*/ 63 w 106"/>
                <a:gd name="T27" fmla="*/ 0 h 143"/>
                <a:gd name="T28" fmla="*/ 28 w 106"/>
                <a:gd name="T29" fmla="*/ 12 h 143"/>
                <a:gd name="T30" fmla="*/ 15 w 106"/>
                <a:gd name="T31" fmla="*/ 41 h 143"/>
                <a:gd name="T32" fmla="*/ 21 w 106"/>
                <a:gd name="T33" fmla="*/ 62 h 143"/>
                <a:gd name="T34" fmla="*/ 36 w 106"/>
                <a:gd name="T35" fmla="*/ 76 h 143"/>
                <a:gd name="T36" fmla="*/ 52 w 106"/>
                <a:gd name="T37" fmla="*/ 83 h 143"/>
                <a:gd name="T38" fmla="*/ 65 w 106"/>
                <a:gd name="T39" fmla="*/ 91 h 143"/>
                <a:gd name="T40" fmla="*/ 69 w 106"/>
                <a:gd name="T41" fmla="*/ 100 h 143"/>
                <a:gd name="T42" fmla="*/ 64 w 106"/>
                <a:gd name="T43" fmla="*/ 110 h 143"/>
                <a:gd name="T44" fmla="*/ 50 w 106"/>
                <a:gd name="T45" fmla="*/ 114 h 143"/>
                <a:gd name="T46" fmla="*/ 29 w 106"/>
                <a:gd name="T47" fmla="*/ 97 h 143"/>
                <a:gd name="T48" fmla="*/ 28 w 106"/>
                <a:gd name="T49" fmla="*/ 93 h 143"/>
                <a:gd name="T50" fmla="*/ 0 w 106"/>
                <a:gd name="T51" fmla="*/ 103 h 143"/>
                <a:gd name="T52" fmla="*/ 1 w 106"/>
                <a:gd name="T53" fmla="*/ 107 h 143"/>
                <a:gd name="T54" fmla="*/ 17 w 106"/>
                <a:gd name="T55" fmla="*/ 133 h 143"/>
                <a:gd name="T56" fmla="*/ 47 w 106"/>
                <a:gd name="T57" fmla="*/ 143 h 143"/>
                <a:gd name="T58" fmla="*/ 85 w 106"/>
                <a:gd name="T59" fmla="*/ 131 h 143"/>
                <a:gd name="T60" fmla="*/ 100 w 106"/>
                <a:gd name="T61" fmla="*/ 98 h 143"/>
                <a:gd name="T62" fmla="*/ 94 w 106"/>
                <a:gd name="T63" fmla="*/ 76 h 143"/>
                <a:gd name="T64" fmla="*/ 79 w 106"/>
                <a:gd name="T65" fmla="*/ 6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143">
                  <a:moveTo>
                    <a:pt x="79" y="62"/>
                  </a:moveTo>
                  <a:cubicBezTo>
                    <a:pt x="79" y="62"/>
                    <a:pt x="79" y="62"/>
                    <a:pt x="79" y="62"/>
                  </a:cubicBezTo>
                  <a:cubicBezTo>
                    <a:pt x="73" y="59"/>
                    <a:pt x="68" y="56"/>
                    <a:pt x="62" y="54"/>
                  </a:cubicBezTo>
                  <a:cubicBezTo>
                    <a:pt x="57" y="51"/>
                    <a:pt x="53" y="49"/>
                    <a:pt x="49" y="46"/>
                  </a:cubicBezTo>
                  <a:cubicBezTo>
                    <a:pt x="47" y="44"/>
                    <a:pt x="45" y="42"/>
                    <a:pt x="45" y="40"/>
                  </a:cubicBezTo>
                  <a:cubicBezTo>
                    <a:pt x="45" y="37"/>
                    <a:pt x="47" y="34"/>
                    <a:pt x="49" y="32"/>
                  </a:cubicBezTo>
                  <a:cubicBezTo>
                    <a:pt x="52" y="30"/>
                    <a:pt x="56" y="29"/>
                    <a:pt x="61" y="29"/>
                  </a:cubicBezTo>
                  <a:cubicBezTo>
                    <a:pt x="66" y="29"/>
                    <a:pt x="69" y="30"/>
                    <a:pt x="72" y="32"/>
                  </a:cubicBezTo>
                  <a:cubicBezTo>
                    <a:pt x="75" y="34"/>
                    <a:pt x="77" y="37"/>
                    <a:pt x="78" y="40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4" y="23"/>
                    <a:pt x="99" y="15"/>
                    <a:pt x="92" y="9"/>
                  </a:cubicBezTo>
                  <a:cubicBezTo>
                    <a:pt x="85" y="3"/>
                    <a:pt x="75" y="0"/>
                    <a:pt x="63" y="0"/>
                  </a:cubicBezTo>
                  <a:cubicBezTo>
                    <a:pt x="49" y="0"/>
                    <a:pt x="37" y="4"/>
                    <a:pt x="28" y="12"/>
                  </a:cubicBezTo>
                  <a:cubicBezTo>
                    <a:pt x="19" y="19"/>
                    <a:pt x="15" y="29"/>
                    <a:pt x="15" y="41"/>
                  </a:cubicBezTo>
                  <a:cubicBezTo>
                    <a:pt x="15" y="49"/>
                    <a:pt x="17" y="57"/>
                    <a:pt x="21" y="62"/>
                  </a:cubicBezTo>
                  <a:cubicBezTo>
                    <a:pt x="25" y="68"/>
                    <a:pt x="30" y="73"/>
                    <a:pt x="36" y="76"/>
                  </a:cubicBezTo>
                  <a:cubicBezTo>
                    <a:pt x="42" y="79"/>
                    <a:pt x="47" y="81"/>
                    <a:pt x="52" y="83"/>
                  </a:cubicBezTo>
                  <a:cubicBezTo>
                    <a:pt x="57" y="86"/>
                    <a:pt x="61" y="88"/>
                    <a:pt x="65" y="91"/>
                  </a:cubicBezTo>
                  <a:cubicBezTo>
                    <a:pt x="68" y="94"/>
                    <a:pt x="69" y="97"/>
                    <a:pt x="69" y="100"/>
                  </a:cubicBezTo>
                  <a:cubicBezTo>
                    <a:pt x="69" y="105"/>
                    <a:pt x="67" y="108"/>
                    <a:pt x="64" y="110"/>
                  </a:cubicBezTo>
                  <a:cubicBezTo>
                    <a:pt x="61" y="113"/>
                    <a:pt x="56" y="114"/>
                    <a:pt x="50" y="114"/>
                  </a:cubicBezTo>
                  <a:cubicBezTo>
                    <a:pt x="40" y="114"/>
                    <a:pt x="33" y="109"/>
                    <a:pt x="29" y="97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4" y="118"/>
                    <a:pt x="9" y="127"/>
                    <a:pt x="17" y="133"/>
                  </a:cubicBezTo>
                  <a:cubicBezTo>
                    <a:pt x="25" y="140"/>
                    <a:pt x="35" y="143"/>
                    <a:pt x="47" y="143"/>
                  </a:cubicBezTo>
                  <a:cubicBezTo>
                    <a:pt x="63" y="143"/>
                    <a:pt x="76" y="139"/>
                    <a:pt x="85" y="131"/>
                  </a:cubicBezTo>
                  <a:cubicBezTo>
                    <a:pt x="95" y="123"/>
                    <a:pt x="100" y="112"/>
                    <a:pt x="100" y="98"/>
                  </a:cubicBezTo>
                  <a:cubicBezTo>
                    <a:pt x="100" y="89"/>
                    <a:pt x="98" y="82"/>
                    <a:pt x="94" y="76"/>
                  </a:cubicBezTo>
                  <a:cubicBezTo>
                    <a:pt x="90" y="69"/>
                    <a:pt x="85" y="65"/>
                    <a:pt x="79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F5BA0-0524-4EE4-BAD2-7A80B7D567BC}"/>
              </a:ext>
            </a:extLst>
          </p:cNvPr>
          <p:cNvSpPr/>
          <p:nvPr/>
        </p:nvSpPr>
        <p:spPr>
          <a:xfrm>
            <a:off x="838200" y="6496049"/>
            <a:ext cx="10477500" cy="3619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CBA403-CAD5-40B7-AC9B-B8D09BB9340E}"/>
              </a:ext>
            </a:extLst>
          </p:cNvPr>
          <p:cNvSpPr/>
          <p:nvPr/>
        </p:nvSpPr>
        <p:spPr>
          <a:xfrm>
            <a:off x="5876925" y="1974851"/>
            <a:ext cx="6315074" cy="29606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E04C4285-7870-4039-8E15-5F4218036535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9636232" y="1347916"/>
            <a:ext cx="2742985" cy="1900264"/>
          </a:xfrm>
          <a:custGeom>
            <a:avLst/>
            <a:gdLst>
              <a:gd name="T0" fmla="*/ 0 w 85"/>
              <a:gd name="T1" fmla="*/ 76 h 76"/>
              <a:gd name="T2" fmla="*/ 0 w 85"/>
              <a:gd name="T3" fmla="*/ 62 h 76"/>
              <a:gd name="T4" fmla="*/ 0 w 85"/>
              <a:gd name="T5" fmla="*/ 48 h 76"/>
              <a:gd name="T6" fmla="*/ 7 w 85"/>
              <a:gd name="T7" fmla="*/ 13 h 76"/>
              <a:gd name="T8" fmla="*/ 29 w 85"/>
              <a:gd name="T9" fmla="*/ 0 h 76"/>
              <a:gd name="T10" fmla="*/ 34 w 85"/>
              <a:gd name="T11" fmla="*/ 11 h 76"/>
              <a:gd name="T12" fmla="*/ 22 w 85"/>
              <a:gd name="T13" fmla="*/ 19 h 76"/>
              <a:gd name="T14" fmla="*/ 19 w 85"/>
              <a:gd name="T15" fmla="*/ 43 h 76"/>
              <a:gd name="T16" fmla="*/ 34 w 85"/>
              <a:gd name="T17" fmla="*/ 43 h 76"/>
              <a:gd name="T18" fmla="*/ 34 w 85"/>
              <a:gd name="T19" fmla="*/ 76 h 76"/>
              <a:gd name="T20" fmla="*/ 0 w 85"/>
              <a:gd name="T21" fmla="*/ 76 h 76"/>
              <a:gd name="T22" fmla="*/ 51 w 85"/>
              <a:gd name="T23" fmla="*/ 76 h 76"/>
              <a:gd name="T24" fmla="*/ 51 w 85"/>
              <a:gd name="T25" fmla="*/ 62 h 76"/>
              <a:gd name="T26" fmla="*/ 51 w 85"/>
              <a:gd name="T27" fmla="*/ 48 h 76"/>
              <a:gd name="T28" fmla="*/ 57 w 85"/>
              <a:gd name="T29" fmla="*/ 13 h 76"/>
              <a:gd name="T30" fmla="*/ 80 w 85"/>
              <a:gd name="T31" fmla="*/ 0 h 76"/>
              <a:gd name="T32" fmla="*/ 85 w 85"/>
              <a:gd name="T33" fmla="*/ 11 h 76"/>
              <a:gd name="T34" fmla="*/ 73 w 85"/>
              <a:gd name="T35" fmla="*/ 19 h 76"/>
              <a:gd name="T36" fmla="*/ 69 w 85"/>
              <a:gd name="T37" fmla="*/ 43 h 76"/>
              <a:gd name="T38" fmla="*/ 85 w 85"/>
              <a:gd name="T39" fmla="*/ 43 h 76"/>
              <a:gd name="T40" fmla="*/ 85 w 85"/>
              <a:gd name="T41" fmla="*/ 76 h 76"/>
              <a:gd name="T42" fmla="*/ 51 w 85"/>
              <a:gd name="T43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" h="76">
                <a:moveTo>
                  <a:pt x="0" y="76"/>
                </a:moveTo>
                <a:cubicBezTo>
                  <a:pt x="0" y="71"/>
                  <a:pt x="0" y="66"/>
                  <a:pt x="0" y="62"/>
                </a:cubicBezTo>
                <a:cubicBezTo>
                  <a:pt x="0" y="57"/>
                  <a:pt x="0" y="52"/>
                  <a:pt x="0" y="48"/>
                </a:cubicBezTo>
                <a:cubicBezTo>
                  <a:pt x="0" y="33"/>
                  <a:pt x="2" y="21"/>
                  <a:pt x="7" y="13"/>
                </a:cubicBezTo>
                <a:cubicBezTo>
                  <a:pt x="11" y="4"/>
                  <a:pt x="18" y="0"/>
                  <a:pt x="29" y="0"/>
                </a:cubicBezTo>
                <a:cubicBezTo>
                  <a:pt x="34" y="11"/>
                  <a:pt x="34" y="11"/>
                  <a:pt x="34" y="11"/>
                </a:cubicBezTo>
                <a:cubicBezTo>
                  <a:pt x="28" y="11"/>
                  <a:pt x="24" y="14"/>
                  <a:pt x="22" y="19"/>
                </a:cubicBezTo>
                <a:cubicBezTo>
                  <a:pt x="20" y="24"/>
                  <a:pt x="19" y="32"/>
                  <a:pt x="19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76"/>
                  <a:pt x="34" y="76"/>
                  <a:pt x="34" y="76"/>
                </a:cubicBezTo>
                <a:lnTo>
                  <a:pt x="0" y="76"/>
                </a:lnTo>
                <a:close/>
                <a:moveTo>
                  <a:pt x="51" y="76"/>
                </a:moveTo>
                <a:cubicBezTo>
                  <a:pt x="51" y="71"/>
                  <a:pt x="51" y="66"/>
                  <a:pt x="51" y="62"/>
                </a:cubicBezTo>
                <a:cubicBezTo>
                  <a:pt x="51" y="57"/>
                  <a:pt x="51" y="52"/>
                  <a:pt x="51" y="48"/>
                </a:cubicBezTo>
                <a:cubicBezTo>
                  <a:pt x="51" y="33"/>
                  <a:pt x="53" y="21"/>
                  <a:pt x="57" y="13"/>
                </a:cubicBezTo>
                <a:cubicBezTo>
                  <a:pt x="62" y="4"/>
                  <a:pt x="69" y="0"/>
                  <a:pt x="80" y="0"/>
                </a:cubicBezTo>
                <a:cubicBezTo>
                  <a:pt x="85" y="11"/>
                  <a:pt x="85" y="11"/>
                  <a:pt x="85" y="11"/>
                </a:cubicBezTo>
                <a:cubicBezTo>
                  <a:pt x="79" y="11"/>
                  <a:pt x="75" y="14"/>
                  <a:pt x="73" y="19"/>
                </a:cubicBezTo>
                <a:cubicBezTo>
                  <a:pt x="71" y="24"/>
                  <a:pt x="69" y="32"/>
                  <a:pt x="69" y="43"/>
                </a:cubicBezTo>
                <a:cubicBezTo>
                  <a:pt x="85" y="43"/>
                  <a:pt x="85" y="43"/>
                  <a:pt x="85" y="43"/>
                </a:cubicBezTo>
                <a:cubicBezTo>
                  <a:pt x="85" y="76"/>
                  <a:pt x="85" y="76"/>
                  <a:pt x="85" y="76"/>
                </a:cubicBezTo>
                <a:lnTo>
                  <a:pt x="51" y="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96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0" grpId="0" animBg="1"/>
      <p:bldP spid="20" grpId="0" animBg="1"/>
      <p:bldP spid="35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3BAB4-B0D5-484B-93FB-361252BE2E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53319" y="4853468"/>
            <a:ext cx="9885362" cy="1722569"/>
          </a:xfrm>
        </p:spPr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0410424-BD88-4B67-AD1E-D31FD8CD9C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5552A99-45A7-4D56-BB9F-49FEC4E91DBC}"/>
              </a:ext>
            </a:extLst>
          </p:cNvPr>
          <p:cNvSpPr txBox="1"/>
          <p:nvPr/>
        </p:nvSpPr>
        <p:spPr>
          <a:xfrm>
            <a:off x="1870525" y="2233884"/>
            <a:ext cx="9075811" cy="38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3008E4-C69C-4AE8-8A3B-3A1087774055}"/>
              </a:ext>
            </a:extLst>
          </p:cNvPr>
          <p:cNvSpPr txBox="1"/>
          <p:nvPr/>
        </p:nvSpPr>
        <p:spPr>
          <a:xfrm>
            <a:off x="1867850" y="1833774"/>
            <a:ext cx="899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1" name="Oval 5">
            <a:extLst>
              <a:ext uri="{FF2B5EF4-FFF2-40B4-BE49-F238E27FC236}">
                <a16:creationId xmlns:a16="http://schemas.microsoft.com/office/drawing/2014/main" id="{2BBCAAB0-05C0-41F0-86B1-3AD48BD9D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8668" y="4697795"/>
            <a:ext cx="309562" cy="307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">
            <a:extLst>
              <a:ext uri="{FF2B5EF4-FFF2-40B4-BE49-F238E27FC236}">
                <a16:creationId xmlns:a16="http://schemas.microsoft.com/office/drawing/2014/main" id="{92295638-FE75-48AF-A9B6-CAF57B811815}"/>
              </a:ext>
            </a:extLst>
          </p:cNvPr>
          <p:cNvSpPr>
            <a:spLocks/>
          </p:cNvSpPr>
          <p:nvPr/>
        </p:nvSpPr>
        <p:spPr bwMode="auto">
          <a:xfrm>
            <a:off x="10946337" y="4765751"/>
            <a:ext cx="174224" cy="174962"/>
          </a:xfrm>
          <a:custGeom>
            <a:avLst/>
            <a:gdLst>
              <a:gd name="T0" fmla="*/ 236 w 236"/>
              <a:gd name="T1" fmla="*/ 111 h 237"/>
              <a:gd name="T2" fmla="*/ 126 w 236"/>
              <a:gd name="T3" fmla="*/ 111 h 237"/>
              <a:gd name="T4" fmla="*/ 126 w 236"/>
              <a:gd name="T5" fmla="*/ 0 h 237"/>
              <a:gd name="T6" fmla="*/ 110 w 236"/>
              <a:gd name="T7" fmla="*/ 0 h 237"/>
              <a:gd name="T8" fmla="*/ 110 w 236"/>
              <a:gd name="T9" fmla="*/ 111 h 237"/>
              <a:gd name="T10" fmla="*/ 0 w 236"/>
              <a:gd name="T11" fmla="*/ 111 h 237"/>
              <a:gd name="T12" fmla="*/ 0 w 236"/>
              <a:gd name="T13" fmla="*/ 126 h 237"/>
              <a:gd name="T14" fmla="*/ 110 w 236"/>
              <a:gd name="T15" fmla="*/ 126 h 237"/>
              <a:gd name="T16" fmla="*/ 110 w 236"/>
              <a:gd name="T17" fmla="*/ 237 h 237"/>
              <a:gd name="T18" fmla="*/ 126 w 236"/>
              <a:gd name="T19" fmla="*/ 237 h 237"/>
              <a:gd name="T20" fmla="*/ 126 w 236"/>
              <a:gd name="T21" fmla="*/ 126 h 237"/>
              <a:gd name="T22" fmla="*/ 236 w 236"/>
              <a:gd name="T23" fmla="*/ 126 h 237"/>
              <a:gd name="T24" fmla="*/ 236 w 236"/>
              <a:gd name="T25" fmla="*/ 111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6" h="237">
                <a:moveTo>
                  <a:pt x="236" y="111"/>
                </a:moveTo>
                <a:lnTo>
                  <a:pt x="126" y="111"/>
                </a:lnTo>
                <a:lnTo>
                  <a:pt x="126" y="0"/>
                </a:lnTo>
                <a:lnTo>
                  <a:pt x="110" y="0"/>
                </a:lnTo>
                <a:lnTo>
                  <a:pt x="110" y="111"/>
                </a:lnTo>
                <a:lnTo>
                  <a:pt x="0" y="111"/>
                </a:lnTo>
                <a:lnTo>
                  <a:pt x="0" y="126"/>
                </a:lnTo>
                <a:lnTo>
                  <a:pt x="110" y="126"/>
                </a:lnTo>
                <a:lnTo>
                  <a:pt x="110" y="237"/>
                </a:lnTo>
                <a:lnTo>
                  <a:pt x="126" y="237"/>
                </a:lnTo>
                <a:lnTo>
                  <a:pt x="126" y="126"/>
                </a:lnTo>
                <a:lnTo>
                  <a:pt x="236" y="126"/>
                </a:lnTo>
                <a:lnTo>
                  <a:pt x="236" y="1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3739315C-083C-E248-99D7-A0B82D358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827" y="1892698"/>
            <a:ext cx="309562" cy="307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0">
            <a:extLst>
              <a:ext uri="{FF2B5EF4-FFF2-40B4-BE49-F238E27FC236}">
                <a16:creationId xmlns:a16="http://schemas.microsoft.com/office/drawing/2014/main" id="{648A0C37-1BCB-444D-9A91-A2197D91B30E}"/>
              </a:ext>
            </a:extLst>
          </p:cNvPr>
          <p:cNvSpPr>
            <a:spLocks/>
          </p:cNvSpPr>
          <p:nvPr/>
        </p:nvSpPr>
        <p:spPr bwMode="auto">
          <a:xfrm>
            <a:off x="1325496" y="1960654"/>
            <a:ext cx="174224" cy="174962"/>
          </a:xfrm>
          <a:custGeom>
            <a:avLst/>
            <a:gdLst>
              <a:gd name="T0" fmla="*/ 236 w 236"/>
              <a:gd name="T1" fmla="*/ 111 h 237"/>
              <a:gd name="T2" fmla="*/ 126 w 236"/>
              <a:gd name="T3" fmla="*/ 111 h 237"/>
              <a:gd name="T4" fmla="*/ 126 w 236"/>
              <a:gd name="T5" fmla="*/ 0 h 237"/>
              <a:gd name="T6" fmla="*/ 110 w 236"/>
              <a:gd name="T7" fmla="*/ 0 h 237"/>
              <a:gd name="T8" fmla="*/ 110 w 236"/>
              <a:gd name="T9" fmla="*/ 111 h 237"/>
              <a:gd name="T10" fmla="*/ 0 w 236"/>
              <a:gd name="T11" fmla="*/ 111 h 237"/>
              <a:gd name="T12" fmla="*/ 0 w 236"/>
              <a:gd name="T13" fmla="*/ 126 h 237"/>
              <a:gd name="T14" fmla="*/ 110 w 236"/>
              <a:gd name="T15" fmla="*/ 126 h 237"/>
              <a:gd name="T16" fmla="*/ 110 w 236"/>
              <a:gd name="T17" fmla="*/ 237 h 237"/>
              <a:gd name="T18" fmla="*/ 126 w 236"/>
              <a:gd name="T19" fmla="*/ 237 h 237"/>
              <a:gd name="T20" fmla="*/ 126 w 236"/>
              <a:gd name="T21" fmla="*/ 126 h 237"/>
              <a:gd name="T22" fmla="*/ 236 w 236"/>
              <a:gd name="T23" fmla="*/ 126 h 237"/>
              <a:gd name="T24" fmla="*/ 236 w 236"/>
              <a:gd name="T25" fmla="*/ 111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6" h="237">
                <a:moveTo>
                  <a:pt x="236" y="111"/>
                </a:moveTo>
                <a:lnTo>
                  <a:pt x="126" y="111"/>
                </a:lnTo>
                <a:lnTo>
                  <a:pt x="126" y="0"/>
                </a:lnTo>
                <a:lnTo>
                  <a:pt x="110" y="0"/>
                </a:lnTo>
                <a:lnTo>
                  <a:pt x="110" y="111"/>
                </a:lnTo>
                <a:lnTo>
                  <a:pt x="0" y="111"/>
                </a:lnTo>
                <a:lnTo>
                  <a:pt x="0" y="126"/>
                </a:lnTo>
                <a:lnTo>
                  <a:pt x="110" y="126"/>
                </a:lnTo>
                <a:lnTo>
                  <a:pt x="110" y="237"/>
                </a:lnTo>
                <a:lnTo>
                  <a:pt x="126" y="237"/>
                </a:lnTo>
                <a:lnTo>
                  <a:pt x="126" y="126"/>
                </a:lnTo>
                <a:lnTo>
                  <a:pt x="236" y="126"/>
                </a:lnTo>
                <a:lnTo>
                  <a:pt x="236" y="1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744495A1-2A40-134B-823C-7666FF596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827" y="2595497"/>
            <a:ext cx="309562" cy="307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0">
            <a:extLst>
              <a:ext uri="{FF2B5EF4-FFF2-40B4-BE49-F238E27FC236}">
                <a16:creationId xmlns:a16="http://schemas.microsoft.com/office/drawing/2014/main" id="{FCEC4842-0C76-C841-BF70-B63BCD6F784E}"/>
              </a:ext>
            </a:extLst>
          </p:cNvPr>
          <p:cNvSpPr>
            <a:spLocks/>
          </p:cNvSpPr>
          <p:nvPr/>
        </p:nvSpPr>
        <p:spPr bwMode="auto">
          <a:xfrm>
            <a:off x="1325496" y="2663453"/>
            <a:ext cx="174224" cy="174962"/>
          </a:xfrm>
          <a:custGeom>
            <a:avLst/>
            <a:gdLst>
              <a:gd name="T0" fmla="*/ 236 w 236"/>
              <a:gd name="T1" fmla="*/ 111 h 237"/>
              <a:gd name="T2" fmla="*/ 126 w 236"/>
              <a:gd name="T3" fmla="*/ 111 h 237"/>
              <a:gd name="T4" fmla="*/ 126 w 236"/>
              <a:gd name="T5" fmla="*/ 0 h 237"/>
              <a:gd name="T6" fmla="*/ 110 w 236"/>
              <a:gd name="T7" fmla="*/ 0 h 237"/>
              <a:gd name="T8" fmla="*/ 110 w 236"/>
              <a:gd name="T9" fmla="*/ 111 h 237"/>
              <a:gd name="T10" fmla="*/ 0 w 236"/>
              <a:gd name="T11" fmla="*/ 111 h 237"/>
              <a:gd name="T12" fmla="*/ 0 w 236"/>
              <a:gd name="T13" fmla="*/ 126 h 237"/>
              <a:gd name="T14" fmla="*/ 110 w 236"/>
              <a:gd name="T15" fmla="*/ 126 h 237"/>
              <a:gd name="T16" fmla="*/ 110 w 236"/>
              <a:gd name="T17" fmla="*/ 237 h 237"/>
              <a:gd name="T18" fmla="*/ 126 w 236"/>
              <a:gd name="T19" fmla="*/ 237 h 237"/>
              <a:gd name="T20" fmla="*/ 126 w 236"/>
              <a:gd name="T21" fmla="*/ 126 h 237"/>
              <a:gd name="T22" fmla="*/ 236 w 236"/>
              <a:gd name="T23" fmla="*/ 126 h 237"/>
              <a:gd name="T24" fmla="*/ 236 w 236"/>
              <a:gd name="T25" fmla="*/ 111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6" h="237">
                <a:moveTo>
                  <a:pt x="236" y="111"/>
                </a:moveTo>
                <a:lnTo>
                  <a:pt x="126" y="111"/>
                </a:lnTo>
                <a:lnTo>
                  <a:pt x="126" y="0"/>
                </a:lnTo>
                <a:lnTo>
                  <a:pt x="110" y="0"/>
                </a:lnTo>
                <a:lnTo>
                  <a:pt x="110" y="111"/>
                </a:lnTo>
                <a:lnTo>
                  <a:pt x="0" y="111"/>
                </a:lnTo>
                <a:lnTo>
                  <a:pt x="0" y="126"/>
                </a:lnTo>
                <a:lnTo>
                  <a:pt x="110" y="126"/>
                </a:lnTo>
                <a:lnTo>
                  <a:pt x="110" y="237"/>
                </a:lnTo>
                <a:lnTo>
                  <a:pt x="126" y="237"/>
                </a:lnTo>
                <a:lnTo>
                  <a:pt x="126" y="126"/>
                </a:lnTo>
                <a:lnTo>
                  <a:pt x="236" y="126"/>
                </a:lnTo>
                <a:lnTo>
                  <a:pt x="236" y="1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B8F93-96E8-3C40-BF3D-F0E55ABE4CBE}"/>
              </a:ext>
            </a:extLst>
          </p:cNvPr>
          <p:cNvSpPr/>
          <p:nvPr/>
        </p:nvSpPr>
        <p:spPr>
          <a:xfrm>
            <a:off x="10520515" y="330201"/>
            <a:ext cx="124869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014118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57" grpId="0"/>
      <p:bldP spid="58" grpId="0"/>
      <p:bldP spid="111" grpId="0" animBg="1"/>
      <p:bldP spid="112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DC19052-C14B-4A92-8BAA-5EE0A405B0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DDCEFE5-5A3E-44A4-9A25-22A3348D92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57800" y="927100"/>
            <a:ext cx="6487820" cy="756000"/>
          </a:xfrm>
        </p:spPr>
        <p:txBody>
          <a:bodyPr anchor="b" anchorCtr="0">
            <a:normAutofit lnSpcReduction="10000"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F0C6B4-790D-433A-A61B-9F9DE3B90183}"/>
              </a:ext>
            </a:extLst>
          </p:cNvPr>
          <p:cNvSpPr txBox="1"/>
          <p:nvPr/>
        </p:nvSpPr>
        <p:spPr>
          <a:xfrm>
            <a:off x="5257800" y="2152887"/>
            <a:ext cx="6641200" cy="38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</a:p>
        </p:txBody>
      </p:sp>
      <p:grpSp>
        <p:nvGrpSpPr>
          <p:cNvPr id="43" name="Graphic 456" descr="Camera">
            <a:extLst>
              <a:ext uri="{FF2B5EF4-FFF2-40B4-BE49-F238E27FC236}">
                <a16:creationId xmlns:a16="http://schemas.microsoft.com/office/drawing/2014/main" id="{426D3485-DBC0-44C1-9B20-83F17208B84F}"/>
              </a:ext>
            </a:extLst>
          </p:cNvPr>
          <p:cNvGrpSpPr/>
          <p:nvPr/>
        </p:nvGrpSpPr>
        <p:grpSpPr>
          <a:xfrm>
            <a:off x="11332670" y="6226243"/>
            <a:ext cx="566330" cy="566330"/>
            <a:chOff x="10627213" y="3617648"/>
            <a:chExt cx="382277" cy="382277"/>
          </a:xfrm>
          <a:solidFill>
            <a:schemeClr val="accent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BA87AAF-531D-4A78-96F2-08A4C054CEAF}"/>
                </a:ext>
              </a:extLst>
            </p:cNvPr>
            <p:cNvSpPr/>
            <p:nvPr/>
          </p:nvSpPr>
          <p:spPr>
            <a:xfrm>
              <a:off x="10659069" y="3677379"/>
              <a:ext cx="318564" cy="262815"/>
            </a:xfrm>
            <a:custGeom>
              <a:avLst/>
              <a:gdLst>
                <a:gd name="connsiteX0" fmla="*/ 159282 w 318564"/>
                <a:gd name="connsiteY0" fmla="*/ 230959 h 262815"/>
                <a:gd name="connsiteX1" fmla="*/ 87605 w 318564"/>
                <a:gd name="connsiteY1" fmla="*/ 159282 h 262815"/>
                <a:gd name="connsiteX2" fmla="*/ 159282 w 318564"/>
                <a:gd name="connsiteY2" fmla="*/ 87605 h 262815"/>
                <a:gd name="connsiteX3" fmla="*/ 230959 w 318564"/>
                <a:gd name="connsiteY3" fmla="*/ 159282 h 262815"/>
                <a:gd name="connsiteX4" fmla="*/ 159282 w 318564"/>
                <a:gd name="connsiteY4" fmla="*/ 230959 h 262815"/>
                <a:gd name="connsiteX5" fmla="*/ 79641 w 318564"/>
                <a:gd name="connsiteY5" fmla="*/ 103533 h 262815"/>
                <a:gd name="connsiteX6" fmla="*/ 31856 w 318564"/>
                <a:gd name="connsiteY6" fmla="*/ 103533 h 262815"/>
                <a:gd name="connsiteX7" fmla="*/ 31856 w 318564"/>
                <a:gd name="connsiteY7" fmla="*/ 71677 h 262815"/>
                <a:gd name="connsiteX8" fmla="*/ 79641 w 318564"/>
                <a:gd name="connsiteY8" fmla="*/ 71677 h 262815"/>
                <a:gd name="connsiteX9" fmla="*/ 79641 w 318564"/>
                <a:gd name="connsiteY9" fmla="*/ 103533 h 262815"/>
                <a:gd name="connsiteX10" fmla="*/ 302636 w 318564"/>
                <a:gd name="connsiteY10" fmla="*/ 39821 h 262815"/>
                <a:gd name="connsiteX11" fmla="*/ 222995 w 318564"/>
                <a:gd name="connsiteY11" fmla="*/ 39821 h 262815"/>
                <a:gd name="connsiteX12" fmla="*/ 199103 w 318564"/>
                <a:gd name="connsiteY12" fmla="*/ 0 h 262815"/>
                <a:gd name="connsiteX13" fmla="*/ 119462 w 318564"/>
                <a:gd name="connsiteY13" fmla="*/ 0 h 262815"/>
                <a:gd name="connsiteX14" fmla="*/ 95569 w 318564"/>
                <a:gd name="connsiteY14" fmla="*/ 39821 h 262815"/>
                <a:gd name="connsiteX15" fmla="*/ 15928 w 318564"/>
                <a:gd name="connsiteY15" fmla="*/ 39821 h 262815"/>
                <a:gd name="connsiteX16" fmla="*/ 0 w 318564"/>
                <a:gd name="connsiteY16" fmla="*/ 55749 h 262815"/>
                <a:gd name="connsiteX17" fmla="*/ 0 w 318564"/>
                <a:gd name="connsiteY17" fmla="*/ 246887 h 262815"/>
                <a:gd name="connsiteX18" fmla="*/ 15928 w 318564"/>
                <a:gd name="connsiteY18" fmla="*/ 262815 h 262815"/>
                <a:gd name="connsiteX19" fmla="*/ 302636 w 318564"/>
                <a:gd name="connsiteY19" fmla="*/ 262815 h 262815"/>
                <a:gd name="connsiteX20" fmla="*/ 318564 w 318564"/>
                <a:gd name="connsiteY20" fmla="*/ 246887 h 262815"/>
                <a:gd name="connsiteX21" fmla="*/ 318564 w 318564"/>
                <a:gd name="connsiteY21" fmla="*/ 55749 h 262815"/>
                <a:gd name="connsiteX22" fmla="*/ 302636 w 318564"/>
                <a:gd name="connsiteY22" fmla="*/ 39821 h 26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8564" h="262815">
                  <a:moveTo>
                    <a:pt x="159282" y="230959"/>
                  </a:moveTo>
                  <a:cubicBezTo>
                    <a:pt x="119462" y="230959"/>
                    <a:pt x="87605" y="199103"/>
                    <a:pt x="87605" y="159282"/>
                  </a:cubicBezTo>
                  <a:cubicBezTo>
                    <a:pt x="87605" y="119462"/>
                    <a:pt x="119462" y="87605"/>
                    <a:pt x="159282" y="87605"/>
                  </a:cubicBezTo>
                  <a:cubicBezTo>
                    <a:pt x="199103" y="87605"/>
                    <a:pt x="230959" y="119462"/>
                    <a:pt x="230959" y="159282"/>
                  </a:cubicBezTo>
                  <a:cubicBezTo>
                    <a:pt x="230959" y="199103"/>
                    <a:pt x="199103" y="230959"/>
                    <a:pt x="159282" y="230959"/>
                  </a:cubicBezTo>
                  <a:close/>
                  <a:moveTo>
                    <a:pt x="79641" y="103533"/>
                  </a:moveTo>
                  <a:lnTo>
                    <a:pt x="31856" y="103533"/>
                  </a:lnTo>
                  <a:lnTo>
                    <a:pt x="31856" y="71677"/>
                  </a:lnTo>
                  <a:lnTo>
                    <a:pt x="79641" y="71677"/>
                  </a:lnTo>
                  <a:lnTo>
                    <a:pt x="79641" y="103533"/>
                  </a:lnTo>
                  <a:close/>
                  <a:moveTo>
                    <a:pt x="302636" y="39821"/>
                  </a:moveTo>
                  <a:lnTo>
                    <a:pt x="222995" y="39821"/>
                  </a:lnTo>
                  <a:lnTo>
                    <a:pt x="199103" y="0"/>
                  </a:lnTo>
                  <a:lnTo>
                    <a:pt x="119462" y="0"/>
                  </a:lnTo>
                  <a:lnTo>
                    <a:pt x="95569" y="39821"/>
                  </a:lnTo>
                  <a:lnTo>
                    <a:pt x="15928" y="39821"/>
                  </a:lnTo>
                  <a:cubicBezTo>
                    <a:pt x="7168" y="39821"/>
                    <a:pt x="0" y="46988"/>
                    <a:pt x="0" y="55749"/>
                  </a:cubicBezTo>
                  <a:lnTo>
                    <a:pt x="0" y="246887"/>
                  </a:lnTo>
                  <a:cubicBezTo>
                    <a:pt x="0" y="255648"/>
                    <a:pt x="7168" y="262815"/>
                    <a:pt x="15928" y="262815"/>
                  </a:cubicBezTo>
                  <a:lnTo>
                    <a:pt x="302636" y="262815"/>
                  </a:lnTo>
                  <a:cubicBezTo>
                    <a:pt x="311396" y="262815"/>
                    <a:pt x="318564" y="255648"/>
                    <a:pt x="318564" y="246887"/>
                  </a:cubicBezTo>
                  <a:lnTo>
                    <a:pt x="318564" y="55749"/>
                  </a:lnTo>
                  <a:cubicBezTo>
                    <a:pt x="318564" y="46988"/>
                    <a:pt x="311396" y="39821"/>
                    <a:pt x="302636" y="39821"/>
                  </a:cubicBezTo>
                  <a:close/>
                </a:path>
              </a:pathLst>
            </a:custGeom>
            <a:grpFill/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22B9B01-D41C-48A6-A636-662EB442B3F2}"/>
                </a:ext>
              </a:extLst>
            </p:cNvPr>
            <p:cNvSpPr/>
            <p:nvPr/>
          </p:nvSpPr>
          <p:spPr>
            <a:xfrm>
              <a:off x="10762603" y="3780912"/>
              <a:ext cx="111497" cy="111497"/>
            </a:xfrm>
            <a:custGeom>
              <a:avLst/>
              <a:gdLst>
                <a:gd name="connsiteX0" fmla="*/ 55749 w 111497"/>
                <a:gd name="connsiteY0" fmla="*/ 15928 h 111497"/>
                <a:gd name="connsiteX1" fmla="*/ 15928 w 111497"/>
                <a:gd name="connsiteY1" fmla="*/ 55749 h 111497"/>
                <a:gd name="connsiteX2" fmla="*/ 55749 w 111497"/>
                <a:gd name="connsiteY2" fmla="*/ 95569 h 111497"/>
                <a:gd name="connsiteX3" fmla="*/ 95569 w 111497"/>
                <a:gd name="connsiteY3" fmla="*/ 55749 h 111497"/>
                <a:gd name="connsiteX4" fmla="*/ 55749 w 111497"/>
                <a:gd name="connsiteY4" fmla="*/ 15928 h 111497"/>
                <a:gd name="connsiteX5" fmla="*/ 55749 w 111497"/>
                <a:gd name="connsiteY5" fmla="*/ 111497 h 111497"/>
                <a:gd name="connsiteX6" fmla="*/ 0 w 111497"/>
                <a:gd name="connsiteY6" fmla="*/ 55749 h 111497"/>
                <a:gd name="connsiteX7" fmla="*/ 55749 w 111497"/>
                <a:gd name="connsiteY7" fmla="*/ 0 h 111497"/>
                <a:gd name="connsiteX8" fmla="*/ 111497 w 111497"/>
                <a:gd name="connsiteY8" fmla="*/ 55749 h 111497"/>
                <a:gd name="connsiteX9" fmla="*/ 55749 w 111497"/>
                <a:gd name="connsiteY9" fmla="*/ 111497 h 111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97" h="111497">
                  <a:moveTo>
                    <a:pt x="55749" y="15928"/>
                  </a:moveTo>
                  <a:cubicBezTo>
                    <a:pt x="33449" y="15928"/>
                    <a:pt x="15928" y="33449"/>
                    <a:pt x="15928" y="55749"/>
                  </a:cubicBezTo>
                  <a:cubicBezTo>
                    <a:pt x="15928" y="78048"/>
                    <a:pt x="33449" y="95569"/>
                    <a:pt x="55749" y="95569"/>
                  </a:cubicBezTo>
                  <a:cubicBezTo>
                    <a:pt x="78048" y="95569"/>
                    <a:pt x="95569" y="78048"/>
                    <a:pt x="95569" y="55749"/>
                  </a:cubicBezTo>
                  <a:cubicBezTo>
                    <a:pt x="95569" y="33449"/>
                    <a:pt x="78048" y="15928"/>
                    <a:pt x="55749" y="15928"/>
                  </a:cubicBezTo>
                  <a:close/>
                  <a:moveTo>
                    <a:pt x="55749" y="111497"/>
                  </a:moveTo>
                  <a:cubicBezTo>
                    <a:pt x="24689" y="111497"/>
                    <a:pt x="0" y="86809"/>
                    <a:pt x="0" y="55749"/>
                  </a:cubicBezTo>
                  <a:cubicBezTo>
                    <a:pt x="0" y="24689"/>
                    <a:pt x="24689" y="0"/>
                    <a:pt x="55749" y="0"/>
                  </a:cubicBezTo>
                  <a:cubicBezTo>
                    <a:pt x="86809" y="0"/>
                    <a:pt x="111497" y="24689"/>
                    <a:pt x="111497" y="55749"/>
                  </a:cubicBezTo>
                  <a:cubicBezTo>
                    <a:pt x="111497" y="86809"/>
                    <a:pt x="86809" y="111497"/>
                    <a:pt x="55749" y="111497"/>
                  </a:cubicBezTo>
                  <a:close/>
                </a:path>
              </a:pathLst>
            </a:custGeom>
            <a:grpFill/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C014578-7405-40EF-BAAB-E0EB4625349C}"/>
              </a:ext>
            </a:extLst>
          </p:cNvPr>
          <p:cNvSpPr txBox="1"/>
          <p:nvPr/>
        </p:nvSpPr>
        <p:spPr>
          <a:xfrm>
            <a:off x="5257800" y="1683951"/>
            <a:ext cx="648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0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F91B32-C62B-45D8-8467-A3EADA43813D}"/>
              </a:ext>
            </a:extLst>
          </p:cNvPr>
          <p:cNvGrpSpPr/>
          <p:nvPr/>
        </p:nvGrpSpPr>
        <p:grpSpPr>
          <a:xfrm>
            <a:off x="4252119" y="6006757"/>
            <a:ext cx="309562" cy="307975"/>
            <a:chOff x="9732000" y="5608398"/>
            <a:chExt cx="309562" cy="307975"/>
          </a:xfrm>
        </p:grpSpPr>
        <p:sp>
          <p:nvSpPr>
            <p:cNvPr id="48" name="Oval 5">
              <a:extLst>
                <a:ext uri="{FF2B5EF4-FFF2-40B4-BE49-F238E27FC236}">
                  <a16:creationId xmlns:a16="http://schemas.microsoft.com/office/drawing/2014/main" id="{406B61BE-3FFE-43C3-8266-32C7861E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000" y="5608398"/>
              <a:ext cx="309562" cy="307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953EA7C6-B686-429B-BACC-7AFBF368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9669" y="5676354"/>
              <a:ext cx="174224" cy="174962"/>
            </a:xfrm>
            <a:custGeom>
              <a:avLst/>
              <a:gdLst>
                <a:gd name="T0" fmla="*/ 236 w 236"/>
                <a:gd name="T1" fmla="*/ 111 h 237"/>
                <a:gd name="T2" fmla="*/ 126 w 236"/>
                <a:gd name="T3" fmla="*/ 111 h 237"/>
                <a:gd name="T4" fmla="*/ 126 w 236"/>
                <a:gd name="T5" fmla="*/ 0 h 237"/>
                <a:gd name="T6" fmla="*/ 110 w 236"/>
                <a:gd name="T7" fmla="*/ 0 h 237"/>
                <a:gd name="T8" fmla="*/ 110 w 236"/>
                <a:gd name="T9" fmla="*/ 111 h 237"/>
                <a:gd name="T10" fmla="*/ 0 w 236"/>
                <a:gd name="T11" fmla="*/ 111 h 237"/>
                <a:gd name="T12" fmla="*/ 0 w 236"/>
                <a:gd name="T13" fmla="*/ 126 h 237"/>
                <a:gd name="T14" fmla="*/ 110 w 236"/>
                <a:gd name="T15" fmla="*/ 126 h 237"/>
                <a:gd name="T16" fmla="*/ 110 w 236"/>
                <a:gd name="T17" fmla="*/ 237 h 237"/>
                <a:gd name="T18" fmla="*/ 126 w 236"/>
                <a:gd name="T19" fmla="*/ 237 h 237"/>
                <a:gd name="T20" fmla="*/ 126 w 236"/>
                <a:gd name="T21" fmla="*/ 126 h 237"/>
                <a:gd name="T22" fmla="*/ 236 w 236"/>
                <a:gd name="T23" fmla="*/ 126 h 237"/>
                <a:gd name="T24" fmla="*/ 236 w 236"/>
                <a:gd name="T25" fmla="*/ 11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237">
                  <a:moveTo>
                    <a:pt x="236" y="111"/>
                  </a:moveTo>
                  <a:lnTo>
                    <a:pt x="126" y="111"/>
                  </a:lnTo>
                  <a:lnTo>
                    <a:pt x="126" y="0"/>
                  </a:lnTo>
                  <a:lnTo>
                    <a:pt x="110" y="0"/>
                  </a:lnTo>
                  <a:lnTo>
                    <a:pt x="110" y="111"/>
                  </a:lnTo>
                  <a:lnTo>
                    <a:pt x="0" y="111"/>
                  </a:lnTo>
                  <a:lnTo>
                    <a:pt x="0" y="126"/>
                  </a:lnTo>
                  <a:lnTo>
                    <a:pt x="110" y="126"/>
                  </a:lnTo>
                  <a:lnTo>
                    <a:pt x="110" y="237"/>
                  </a:lnTo>
                  <a:lnTo>
                    <a:pt x="126" y="237"/>
                  </a:lnTo>
                  <a:lnTo>
                    <a:pt x="126" y="126"/>
                  </a:lnTo>
                  <a:lnTo>
                    <a:pt x="236" y="126"/>
                  </a:lnTo>
                  <a:lnTo>
                    <a:pt x="236" y="11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3CCF432-F932-8B4D-80CD-E4624C4E853C}"/>
              </a:ext>
            </a:extLst>
          </p:cNvPr>
          <p:cNvSpPr/>
          <p:nvPr/>
        </p:nvSpPr>
        <p:spPr>
          <a:xfrm>
            <a:off x="10520515" y="330201"/>
            <a:ext cx="124869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579759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33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1FE880F-E9D5-47E0-A8AD-A16DC0274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7750" y="827960"/>
            <a:ext cx="10096500" cy="3314700"/>
          </a:xfrm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A96F016-5078-4DEE-9825-4337792A087F}"/>
              </a:ext>
            </a:extLst>
          </p:cNvPr>
          <p:cNvSpPr/>
          <p:nvPr/>
        </p:nvSpPr>
        <p:spPr>
          <a:xfrm>
            <a:off x="5565122" y="827960"/>
            <a:ext cx="5104917" cy="3314700"/>
          </a:xfrm>
          <a:custGeom>
            <a:avLst/>
            <a:gdLst>
              <a:gd name="connsiteX0" fmla="*/ 3183142 w 5104917"/>
              <a:gd name="connsiteY0" fmla="*/ 0 h 3314700"/>
              <a:gd name="connsiteX1" fmla="*/ 5104917 w 5104917"/>
              <a:gd name="connsiteY1" fmla="*/ 0 h 3314700"/>
              <a:gd name="connsiteX2" fmla="*/ 1790217 w 5104917"/>
              <a:gd name="connsiteY2" fmla="*/ 3314700 h 3314700"/>
              <a:gd name="connsiteX3" fmla="*/ 131557 w 5104917"/>
              <a:gd name="connsiteY3" fmla="*/ 3314700 h 3314700"/>
              <a:gd name="connsiteX4" fmla="*/ 0 w 5104917"/>
              <a:gd name="connsiteY4" fmla="*/ 3183143 h 3314700"/>
              <a:gd name="connsiteX5" fmla="*/ 3183142 w 5104917"/>
              <a:gd name="connsiteY5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4917" h="3314700">
                <a:moveTo>
                  <a:pt x="3183142" y="0"/>
                </a:moveTo>
                <a:lnTo>
                  <a:pt x="5104917" y="0"/>
                </a:lnTo>
                <a:lnTo>
                  <a:pt x="1790217" y="3314700"/>
                </a:lnTo>
                <a:lnTo>
                  <a:pt x="131557" y="3314700"/>
                </a:lnTo>
                <a:lnTo>
                  <a:pt x="0" y="3183143"/>
                </a:lnTo>
                <a:lnTo>
                  <a:pt x="3183142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0C2C30B-F925-4B0D-A658-791853F05750}"/>
              </a:ext>
            </a:extLst>
          </p:cNvPr>
          <p:cNvSpPr/>
          <p:nvPr/>
        </p:nvSpPr>
        <p:spPr>
          <a:xfrm>
            <a:off x="7351778" y="827961"/>
            <a:ext cx="3792473" cy="3314700"/>
          </a:xfrm>
          <a:custGeom>
            <a:avLst/>
            <a:gdLst>
              <a:gd name="connsiteX0" fmla="*/ 3314699 w 3792473"/>
              <a:gd name="connsiteY0" fmla="*/ 0 h 3314700"/>
              <a:gd name="connsiteX1" fmla="*/ 3792473 w 3792473"/>
              <a:gd name="connsiteY1" fmla="*/ 0 h 3314700"/>
              <a:gd name="connsiteX2" fmla="*/ 3792473 w 3792473"/>
              <a:gd name="connsiteY2" fmla="*/ 1444001 h 3314700"/>
              <a:gd name="connsiteX3" fmla="*/ 1921774 w 3792473"/>
              <a:gd name="connsiteY3" fmla="*/ 3314700 h 3314700"/>
              <a:gd name="connsiteX4" fmla="*/ 0 w 3792473"/>
              <a:gd name="connsiteY4" fmla="*/ 3314700 h 3314700"/>
              <a:gd name="connsiteX5" fmla="*/ 3314699 w 3792473"/>
              <a:gd name="connsiteY5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2473" h="3314700">
                <a:moveTo>
                  <a:pt x="3314699" y="0"/>
                </a:moveTo>
                <a:lnTo>
                  <a:pt x="3792473" y="0"/>
                </a:lnTo>
                <a:lnTo>
                  <a:pt x="3792473" y="1444001"/>
                </a:lnTo>
                <a:lnTo>
                  <a:pt x="1921774" y="3314700"/>
                </a:lnTo>
                <a:lnTo>
                  <a:pt x="0" y="3314700"/>
                </a:lnTo>
                <a:lnTo>
                  <a:pt x="33146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8667EBA-C6BD-4B04-878C-1FB43241715E}"/>
              </a:ext>
            </a:extLst>
          </p:cNvPr>
          <p:cNvSpPr/>
          <p:nvPr/>
        </p:nvSpPr>
        <p:spPr>
          <a:xfrm>
            <a:off x="9273552" y="2271963"/>
            <a:ext cx="1870699" cy="1870699"/>
          </a:xfrm>
          <a:custGeom>
            <a:avLst/>
            <a:gdLst>
              <a:gd name="connsiteX0" fmla="*/ 1870699 w 1870699"/>
              <a:gd name="connsiteY0" fmla="*/ 0 h 1870699"/>
              <a:gd name="connsiteX1" fmla="*/ 1870699 w 1870699"/>
              <a:gd name="connsiteY1" fmla="*/ 1870699 h 1870699"/>
              <a:gd name="connsiteX2" fmla="*/ 0 w 1870699"/>
              <a:gd name="connsiteY2" fmla="*/ 1870699 h 1870699"/>
              <a:gd name="connsiteX3" fmla="*/ 1870699 w 1870699"/>
              <a:gd name="connsiteY3" fmla="*/ 0 h 187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0699" h="1870699">
                <a:moveTo>
                  <a:pt x="1870699" y="0"/>
                </a:moveTo>
                <a:lnTo>
                  <a:pt x="1870699" y="1870699"/>
                </a:lnTo>
                <a:lnTo>
                  <a:pt x="0" y="1870699"/>
                </a:lnTo>
                <a:lnTo>
                  <a:pt x="1870699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D7412A-2A84-41A5-8239-E370276CDACB}"/>
              </a:ext>
            </a:extLst>
          </p:cNvPr>
          <p:cNvGrpSpPr/>
          <p:nvPr/>
        </p:nvGrpSpPr>
        <p:grpSpPr>
          <a:xfrm>
            <a:off x="892968" y="672522"/>
            <a:ext cx="309562" cy="307975"/>
            <a:chOff x="892968" y="898661"/>
            <a:chExt cx="309562" cy="307975"/>
          </a:xfrm>
        </p:grpSpPr>
        <p:sp>
          <p:nvSpPr>
            <p:cNvPr id="44" name="Oval 5">
              <a:extLst>
                <a:ext uri="{FF2B5EF4-FFF2-40B4-BE49-F238E27FC236}">
                  <a16:creationId xmlns:a16="http://schemas.microsoft.com/office/drawing/2014/main" id="{6C98152A-5E75-444D-B383-ACBB6B2CF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968" y="898661"/>
              <a:ext cx="309562" cy="307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D8565A0D-74EE-43A9-B5ED-11228806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37" y="966617"/>
              <a:ext cx="174224" cy="174962"/>
            </a:xfrm>
            <a:custGeom>
              <a:avLst/>
              <a:gdLst>
                <a:gd name="T0" fmla="*/ 236 w 236"/>
                <a:gd name="T1" fmla="*/ 111 h 237"/>
                <a:gd name="T2" fmla="*/ 126 w 236"/>
                <a:gd name="T3" fmla="*/ 111 h 237"/>
                <a:gd name="T4" fmla="*/ 126 w 236"/>
                <a:gd name="T5" fmla="*/ 0 h 237"/>
                <a:gd name="T6" fmla="*/ 110 w 236"/>
                <a:gd name="T7" fmla="*/ 0 h 237"/>
                <a:gd name="T8" fmla="*/ 110 w 236"/>
                <a:gd name="T9" fmla="*/ 111 h 237"/>
                <a:gd name="T10" fmla="*/ 0 w 236"/>
                <a:gd name="T11" fmla="*/ 111 h 237"/>
                <a:gd name="T12" fmla="*/ 0 w 236"/>
                <a:gd name="T13" fmla="*/ 126 h 237"/>
                <a:gd name="T14" fmla="*/ 110 w 236"/>
                <a:gd name="T15" fmla="*/ 126 h 237"/>
                <a:gd name="T16" fmla="*/ 110 w 236"/>
                <a:gd name="T17" fmla="*/ 237 h 237"/>
                <a:gd name="T18" fmla="*/ 126 w 236"/>
                <a:gd name="T19" fmla="*/ 237 h 237"/>
                <a:gd name="T20" fmla="*/ 126 w 236"/>
                <a:gd name="T21" fmla="*/ 126 h 237"/>
                <a:gd name="T22" fmla="*/ 236 w 236"/>
                <a:gd name="T23" fmla="*/ 126 h 237"/>
                <a:gd name="T24" fmla="*/ 236 w 236"/>
                <a:gd name="T25" fmla="*/ 11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237">
                  <a:moveTo>
                    <a:pt x="236" y="111"/>
                  </a:moveTo>
                  <a:lnTo>
                    <a:pt x="126" y="111"/>
                  </a:lnTo>
                  <a:lnTo>
                    <a:pt x="126" y="0"/>
                  </a:lnTo>
                  <a:lnTo>
                    <a:pt x="110" y="0"/>
                  </a:lnTo>
                  <a:lnTo>
                    <a:pt x="110" y="111"/>
                  </a:lnTo>
                  <a:lnTo>
                    <a:pt x="0" y="111"/>
                  </a:lnTo>
                  <a:lnTo>
                    <a:pt x="0" y="126"/>
                  </a:lnTo>
                  <a:lnTo>
                    <a:pt x="110" y="126"/>
                  </a:lnTo>
                  <a:lnTo>
                    <a:pt x="110" y="237"/>
                  </a:lnTo>
                  <a:lnTo>
                    <a:pt x="126" y="237"/>
                  </a:lnTo>
                  <a:lnTo>
                    <a:pt x="126" y="126"/>
                  </a:lnTo>
                  <a:lnTo>
                    <a:pt x="236" y="126"/>
                  </a:lnTo>
                  <a:lnTo>
                    <a:pt x="236" y="11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 Placeholder 31">
            <a:extLst>
              <a:ext uri="{FF2B5EF4-FFF2-40B4-BE49-F238E27FC236}">
                <a16:creationId xmlns:a16="http://schemas.microsoft.com/office/drawing/2014/main" id="{80605AE5-3202-3A4B-B0EB-F7FBBEE439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34861" y="3202973"/>
            <a:ext cx="9778220" cy="756000"/>
          </a:xfrm>
        </p:spPr>
        <p:txBody>
          <a:bodyPr anchor="ctr" anchorCtr="0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1839F1-279E-A74B-B68F-8622CDD50FFA}"/>
              </a:ext>
            </a:extLst>
          </p:cNvPr>
          <p:cNvSpPr txBox="1"/>
          <p:nvPr/>
        </p:nvSpPr>
        <p:spPr>
          <a:xfrm>
            <a:off x="1134861" y="4518818"/>
            <a:ext cx="10009389" cy="38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7D2B8B-2A07-C346-B859-484EBAC76ABD}"/>
              </a:ext>
            </a:extLst>
          </p:cNvPr>
          <p:cNvSpPr txBox="1"/>
          <p:nvPr/>
        </p:nvSpPr>
        <p:spPr>
          <a:xfrm>
            <a:off x="1134862" y="4230142"/>
            <a:ext cx="1000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C89AB2-6A89-DA4A-8B38-F66BB86F12F7}"/>
              </a:ext>
            </a:extLst>
          </p:cNvPr>
          <p:cNvSpPr/>
          <p:nvPr/>
        </p:nvSpPr>
        <p:spPr>
          <a:xfrm>
            <a:off x="10520515" y="330201"/>
            <a:ext cx="124869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411623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33" grpId="0" animBg="1"/>
      <p:bldP spid="19" grpId="0" build="p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E3D03A-A2C9-46A8-849B-769CEA70D9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C1E558-32C7-4D80-8422-1F45B0E4B9B7}"/>
              </a:ext>
            </a:extLst>
          </p:cNvPr>
          <p:cNvGrpSpPr/>
          <p:nvPr/>
        </p:nvGrpSpPr>
        <p:grpSpPr>
          <a:xfrm>
            <a:off x="3934620" y="5496063"/>
            <a:ext cx="309562" cy="307975"/>
            <a:chOff x="3934620" y="5496063"/>
            <a:chExt cx="309562" cy="307975"/>
          </a:xfrm>
        </p:grpSpPr>
        <p:sp>
          <p:nvSpPr>
            <p:cNvPr id="52" name="Oval 5">
              <a:extLst>
                <a:ext uri="{FF2B5EF4-FFF2-40B4-BE49-F238E27FC236}">
                  <a16:creationId xmlns:a16="http://schemas.microsoft.com/office/drawing/2014/main" id="{B592C022-3A80-43FB-A61E-6C7ACCE66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620" y="5496063"/>
              <a:ext cx="309562" cy="307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1A39DAC9-7118-4384-9A0F-B67068701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89" y="5564019"/>
              <a:ext cx="174224" cy="174962"/>
            </a:xfrm>
            <a:custGeom>
              <a:avLst/>
              <a:gdLst>
                <a:gd name="T0" fmla="*/ 236 w 236"/>
                <a:gd name="T1" fmla="*/ 111 h 237"/>
                <a:gd name="T2" fmla="*/ 126 w 236"/>
                <a:gd name="T3" fmla="*/ 111 h 237"/>
                <a:gd name="T4" fmla="*/ 126 w 236"/>
                <a:gd name="T5" fmla="*/ 0 h 237"/>
                <a:gd name="T6" fmla="*/ 110 w 236"/>
                <a:gd name="T7" fmla="*/ 0 h 237"/>
                <a:gd name="T8" fmla="*/ 110 w 236"/>
                <a:gd name="T9" fmla="*/ 111 h 237"/>
                <a:gd name="T10" fmla="*/ 0 w 236"/>
                <a:gd name="T11" fmla="*/ 111 h 237"/>
                <a:gd name="T12" fmla="*/ 0 w 236"/>
                <a:gd name="T13" fmla="*/ 126 h 237"/>
                <a:gd name="T14" fmla="*/ 110 w 236"/>
                <a:gd name="T15" fmla="*/ 126 h 237"/>
                <a:gd name="T16" fmla="*/ 110 w 236"/>
                <a:gd name="T17" fmla="*/ 237 h 237"/>
                <a:gd name="T18" fmla="*/ 126 w 236"/>
                <a:gd name="T19" fmla="*/ 237 h 237"/>
                <a:gd name="T20" fmla="*/ 126 w 236"/>
                <a:gd name="T21" fmla="*/ 126 h 237"/>
                <a:gd name="T22" fmla="*/ 236 w 236"/>
                <a:gd name="T23" fmla="*/ 126 h 237"/>
                <a:gd name="T24" fmla="*/ 236 w 236"/>
                <a:gd name="T25" fmla="*/ 11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237">
                  <a:moveTo>
                    <a:pt x="236" y="111"/>
                  </a:moveTo>
                  <a:lnTo>
                    <a:pt x="126" y="111"/>
                  </a:lnTo>
                  <a:lnTo>
                    <a:pt x="126" y="0"/>
                  </a:lnTo>
                  <a:lnTo>
                    <a:pt x="110" y="0"/>
                  </a:lnTo>
                  <a:lnTo>
                    <a:pt x="110" y="111"/>
                  </a:lnTo>
                  <a:lnTo>
                    <a:pt x="0" y="111"/>
                  </a:lnTo>
                  <a:lnTo>
                    <a:pt x="0" y="126"/>
                  </a:lnTo>
                  <a:lnTo>
                    <a:pt x="110" y="126"/>
                  </a:lnTo>
                  <a:lnTo>
                    <a:pt x="110" y="237"/>
                  </a:lnTo>
                  <a:lnTo>
                    <a:pt x="126" y="237"/>
                  </a:lnTo>
                  <a:lnTo>
                    <a:pt x="126" y="126"/>
                  </a:lnTo>
                  <a:lnTo>
                    <a:pt x="236" y="126"/>
                  </a:lnTo>
                  <a:lnTo>
                    <a:pt x="236" y="11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07671912-4E21-1948-97DF-B1166A5C3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0110" y="899448"/>
            <a:ext cx="6760452" cy="756000"/>
          </a:xfrm>
        </p:spPr>
        <p:txBody>
          <a:bodyPr anchor="b" anchorCtr="0">
            <a:normAutofit lnSpcReduction="10000"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56DB92-EF30-364B-9E50-01C529FA2EF2}"/>
              </a:ext>
            </a:extLst>
          </p:cNvPr>
          <p:cNvSpPr txBox="1"/>
          <p:nvPr/>
        </p:nvSpPr>
        <p:spPr>
          <a:xfrm>
            <a:off x="4780110" y="2125235"/>
            <a:ext cx="6760452" cy="38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42BBA7-3B02-204B-B3C5-AB95E389C8F3}"/>
              </a:ext>
            </a:extLst>
          </p:cNvPr>
          <p:cNvSpPr txBox="1"/>
          <p:nvPr/>
        </p:nvSpPr>
        <p:spPr>
          <a:xfrm>
            <a:off x="4780110" y="1656299"/>
            <a:ext cx="6760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4BB8F8-7ADB-2E46-8F1C-569147085E77}"/>
              </a:ext>
            </a:extLst>
          </p:cNvPr>
          <p:cNvSpPr/>
          <p:nvPr/>
        </p:nvSpPr>
        <p:spPr>
          <a:xfrm>
            <a:off x="10520515" y="330201"/>
            <a:ext cx="124869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94583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F377442-CF59-4522-9B41-700339D3E6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11313A-1F3E-4269-A31F-4B158B1A660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9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89CAFF-CF32-4495-8125-ADDF14030A7B}"/>
              </a:ext>
            </a:extLst>
          </p:cNvPr>
          <p:cNvSpPr txBox="1"/>
          <p:nvPr/>
        </p:nvSpPr>
        <p:spPr>
          <a:xfrm rot="16200000">
            <a:off x="-2878072" y="2497976"/>
            <a:ext cx="6197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tx2">
                    <a:lumMod val="20000"/>
                    <a:lumOff val="80000"/>
                    <a:alpha val="30000"/>
                  </a:schemeClr>
                </a:solidFill>
                <a:latin typeface="+mj-lt"/>
              </a:rPr>
              <a:t>Wildlife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76129E-FA48-4A38-96EE-237CB420F1E4}"/>
              </a:ext>
            </a:extLst>
          </p:cNvPr>
          <p:cNvGrpSpPr/>
          <p:nvPr/>
        </p:nvGrpSpPr>
        <p:grpSpPr>
          <a:xfrm>
            <a:off x="1852814" y="1401080"/>
            <a:ext cx="309562" cy="307975"/>
            <a:chOff x="1928226" y="1898590"/>
            <a:chExt cx="309562" cy="307975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90A6C400-B01A-41EC-9140-C067165E3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226" y="1898590"/>
              <a:ext cx="309562" cy="307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6B3B6BDE-5DE4-40E3-A5A0-DFE51505A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895" y="1966546"/>
              <a:ext cx="174224" cy="174962"/>
            </a:xfrm>
            <a:custGeom>
              <a:avLst/>
              <a:gdLst>
                <a:gd name="T0" fmla="*/ 236 w 236"/>
                <a:gd name="T1" fmla="*/ 111 h 237"/>
                <a:gd name="T2" fmla="*/ 126 w 236"/>
                <a:gd name="T3" fmla="*/ 111 h 237"/>
                <a:gd name="T4" fmla="*/ 126 w 236"/>
                <a:gd name="T5" fmla="*/ 0 h 237"/>
                <a:gd name="T6" fmla="*/ 110 w 236"/>
                <a:gd name="T7" fmla="*/ 0 h 237"/>
                <a:gd name="T8" fmla="*/ 110 w 236"/>
                <a:gd name="T9" fmla="*/ 111 h 237"/>
                <a:gd name="T10" fmla="*/ 0 w 236"/>
                <a:gd name="T11" fmla="*/ 111 h 237"/>
                <a:gd name="T12" fmla="*/ 0 w 236"/>
                <a:gd name="T13" fmla="*/ 126 h 237"/>
                <a:gd name="T14" fmla="*/ 110 w 236"/>
                <a:gd name="T15" fmla="*/ 126 h 237"/>
                <a:gd name="T16" fmla="*/ 110 w 236"/>
                <a:gd name="T17" fmla="*/ 237 h 237"/>
                <a:gd name="T18" fmla="*/ 126 w 236"/>
                <a:gd name="T19" fmla="*/ 237 h 237"/>
                <a:gd name="T20" fmla="*/ 126 w 236"/>
                <a:gd name="T21" fmla="*/ 126 h 237"/>
                <a:gd name="T22" fmla="*/ 236 w 236"/>
                <a:gd name="T23" fmla="*/ 126 h 237"/>
                <a:gd name="T24" fmla="*/ 236 w 236"/>
                <a:gd name="T25" fmla="*/ 11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237">
                  <a:moveTo>
                    <a:pt x="236" y="111"/>
                  </a:moveTo>
                  <a:lnTo>
                    <a:pt x="126" y="111"/>
                  </a:lnTo>
                  <a:lnTo>
                    <a:pt x="126" y="0"/>
                  </a:lnTo>
                  <a:lnTo>
                    <a:pt x="110" y="0"/>
                  </a:lnTo>
                  <a:lnTo>
                    <a:pt x="110" y="111"/>
                  </a:lnTo>
                  <a:lnTo>
                    <a:pt x="0" y="111"/>
                  </a:lnTo>
                  <a:lnTo>
                    <a:pt x="0" y="126"/>
                  </a:lnTo>
                  <a:lnTo>
                    <a:pt x="110" y="126"/>
                  </a:lnTo>
                  <a:lnTo>
                    <a:pt x="110" y="237"/>
                  </a:lnTo>
                  <a:lnTo>
                    <a:pt x="126" y="237"/>
                  </a:lnTo>
                  <a:lnTo>
                    <a:pt x="126" y="126"/>
                  </a:lnTo>
                  <a:lnTo>
                    <a:pt x="236" y="126"/>
                  </a:lnTo>
                  <a:lnTo>
                    <a:pt x="236" y="11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6F0DEE4-60EB-4040-8181-D1ECB4EC7703}"/>
              </a:ext>
            </a:extLst>
          </p:cNvPr>
          <p:cNvSpPr txBox="1"/>
          <p:nvPr/>
        </p:nvSpPr>
        <p:spPr>
          <a:xfrm>
            <a:off x="2457785" y="1643998"/>
            <a:ext cx="9221320" cy="38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6B1D91-BBA7-4366-AD74-FA240AD9807E}"/>
              </a:ext>
            </a:extLst>
          </p:cNvPr>
          <p:cNvSpPr txBox="1"/>
          <p:nvPr/>
        </p:nvSpPr>
        <p:spPr>
          <a:xfrm>
            <a:off x="2457786" y="1302812"/>
            <a:ext cx="190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6593C-6B64-4894-A12D-348090153086}"/>
              </a:ext>
            </a:extLst>
          </p:cNvPr>
          <p:cNvSpPr/>
          <p:nvPr/>
        </p:nvSpPr>
        <p:spPr>
          <a:xfrm>
            <a:off x="1928226" y="4397829"/>
            <a:ext cx="10263773" cy="24601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C891DCE-E3E4-4443-9E63-3A9ED634B9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01408" y="251988"/>
            <a:ext cx="7823200" cy="1193800"/>
          </a:xfrm>
        </p:spPr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CC0F993-DE58-4D6F-9306-69D60BD415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8317E8-EF33-4CEE-9AAB-1DA6CAD66A94}"/>
              </a:ext>
            </a:extLst>
          </p:cNvPr>
          <p:cNvGrpSpPr/>
          <p:nvPr/>
        </p:nvGrpSpPr>
        <p:grpSpPr>
          <a:xfrm>
            <a:off x="6918875" y="4489133"/>
            <a:ext cx="309562" cy="307975"/>
            <a:chOff x="6918875" y="4489133"/>
            <a:chExt cx="309562" cy="307975"/>
          </a:xfrm>
        </p:grpSpPr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E2017614-12F0-4F0B-864C-B7D0C3C51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875" y="4489133"/>
              <a:ext cx="309562" cy="307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7B99FE7C-82FB-45D3-B417-ECDEDD340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6544" y="4557089"/>
              <a:ext cx="174224" cy="174962"/>
            </a:xfrm>
            <a:custGeom>
              <a:avLst/>
              <a:gdLst>
                <a:gd name="T0" fmla="*/ 236 w 236"/>
                <a:gd name="T1" fmla="*/ 111 h 237"/>
                <a:gd name="T2" fmla="*/ 126 w 236"/>
                <a:gd name="T3" fmla="*/ 111 h 237"/>
                <a:gd name="T4" fmla="*/ 126 w 236"/>
                <a:gd name="T5" fmla="*/ 0 h 237"/>
                <a:gd name="T6" fmla="*/ 110 w 236"/>
                <a:gd name="T7" fmla="*/ 0 h 237"/>
                <a:gd name="T8" fmla="*/ 110 w 236"/>
                <a:gd name="T9" fmla="*/ 111 h 237"/>
                <a:gd name="T10" fmla="*/ 0 w 236"/>
                <a:gd name="T11" fmla="*/ 111 h 237"/>
                <a:gd name="T12" fmla="*/ 0 w 236"/>
                <a:gd name="T13" fmla="*/ 126 h 237"/>
                <a:gd name="T14" fmla="*/ 110 w 236"/>
                <a:gd name="T15" fmla="*/ 126 h 237"/>
                <a:gd name="T16" fmla="*/ 110 w 236"/>
                <a:gd name="T17" fmla="*/ 237 h 237"/>
                <a:gd name="T18" fmla="*/ 126 w 236"/>
                <a:gd name="T19" fmla="*/ 237 h 237"/>
                <a:gd name="T20" fmla="*/ 126 w 236"/>
                <a:gd name="T21" fmla="*/ 126 h 237"/>
                <a:gd name="T22" fmla="*/ 236 w 236"/>
                <a:gd name="T23" fmla="*/ 126 h 237"/>
                <a:gd name="T24" fmla="*/ 236 w 236"/>
                <a:gd name="T25" fmla="*/ 11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237">
                  <a:moveTo>
                    <a:pt x="236" y="111"/>
                  </a:moveTo>
                  <a:lnTo>
                    <a:pt x="126" y="111"/>
                  </a:lnTo>
                  <a:lnTo>
                    <a:pt x="126" y="0"/>
                  </a:lnTo>
                  <a:lnTo>
                    <a:pt x="110" y="0"/>
                  </a:lnTo>
                  <a:lnTo>
                    <a:pt x="110" y="111"/>
                  </a:lnTo>
                  <a:lnTo>
                    <a:pt x="0" y="111"/>
                  </a:lnTo>
                  <a:lnTo>
                    <a:pt x="0" y="126"/>
                  </a:lnTo>
                  <a:lnTo>
                    <a:pt x="110" y="126"/>
                  </a:lnTo>
                  <a:lnTo>
                    <a:pt x="110" y="237"/>
                  </a:lnTo>
                  <a:lnTo>
                    <a:pt x="126" y="237"/>
                  </a:lnTo>
                  <a:lnTo>
                    <a:pt x="126" y="126"/>
                  </a:lnTo>
                  <a:lnTo>
                    <a:pt x="236" y="126"/>
                  </a:lnTo>
                  <a:lnTo>
                    <a:pt x="236" y="11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0678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68" grpId="0" animBg="1"/>
      <p:bldP spid="2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3BAB4-B0D5-484B-93FB-361252BE2E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53319" y="4853468"/>
            <a:ext cx="9885362" cy="1722569"/>
          </a:xfrm>
        </p:spPr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0410424-BD88-4B67-AD1E-D31FD8CD9C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5552A99-45A7-4D56-BB9F-49FEC4E91DBC}"/>
              </a:ext>
            </a:extLst>
          </p:cNvPr>
          <p:cNvSpPr txBox="1"/>
          <p:nvPr/>
        </p:nvSpPr>
        <p:spPr>
          <a:xfrm>
            <a:off x="1870525" y="2233884"/>
            <a:ext cx="9075811" cy="38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3008E4-C69C-4AE8-8A3B-3A1087774055}"/>
              </a:ext>
            </a:extLst>
          </p:cNvPr>
          <p:cNvSpPr txBox="1"/>
          <p:nvPr/>
        </p:nvSpPr>
        <p:spPr>
          <a:xfrm>
            <a:off x="1867850" y="1833774"/>
            <a:ext cx="899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1" name="Oval 5">
            <a:extLst>
              <a:ext uri="{FF2B5EF4-FFF2-40B4-BE49-F238E27FC236}">
                <a16:creationId xmlns:a16="http://schemas.microsoft.com/office/drawing/2014/main" id="{2BBCAAB0-05C0-41F0-86B1-3AD48BD9D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8668" y="4697795"/>
            <a:ext cx="309562" cy="307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">
            <a:extLst>
              <a:ext uri="{FF2B5EF4-FFF2-40B4-BE49-F238E27FC236}">
                <a16:creationId xmlns:a16="http://schemas.microsoft.com/office/drawing/2014/main" id="{92295638-FE75-48AF-A9B6-CAF57B811815}"/>
              </a:ext>
            </a:extLst>
          </p:cNvPr>
          <p:cNvSpPr>
            <a:spLocks/>
          </p:cNvSpPr>
          <p:nvPr/>
        </p:nvSpPr>
        <p:spPr bwMode="auto">
          <a:xfrm>
            <a:off x="10946337" y="4765751"/>
            <a:ext cx="174224" cy="174962"/>
          </a:xfrm>
          <a:custGeom>
            <a:avLst/>
            <a:gdLst>
              <a:gd name="T0" fmla="*/ 236 w 236"/>
              <a:gd name="T1" fmla="*/ 111 h 237"/>
              <a:gd name="T2" fmla="*/ 126 w 236"/>
              <a:gd name="T3" fmla="*/ 111 h 237"/>
              <a:gd name="T4" fmla="*/ 126 w 236"/>
              <a:gd name="T5" fmla="*/ 0 h 237"/>
              <a:gd name="T6" fmla="*/ 110 w 236"/>
              <a:gd name="T7" fmla="*/ 0 h 237"/>
              <a:gd name="T8" fmla="*/ 110 w 236"/>
              <a:gd name="T9" fmla="*/ 111 h 237"/>
              <a:gd name="T10" fmla="*/ 0 w 236"/>
              <a:gd name="T11" fmla="*/ 111 h 237"/>
              <a:gd name="T12" fmla="*/ 0 w 236"/>
              <a:gd name="T13" fmla="*/ 126 h 237"/>
              <a:gd name="T14" fmla="*/ 110 w 236"/>
              <a:gd name="T15" fmla="*/ 126 h 237"/>
              <a:gd name="T16" fmla="*/ 110 w 236"/>
              <a:gd name="T17" fmla="*/ 237 h 237"/>
              <a:gd name="T18" fmla="*/ 126 w 236"/>
              <a:gd name="T19" fmla="*/ 237 h 237"/>
              <a:gd name="T20" fmla="*/ 126 w 236"/>
              <a:gd name="T21" fmla="*/ 126 h 237"/>
              <a:gd name="T22" fmla="*/ 236 w 236"/>
              <a:gd name="T23" fmla="*/ 126 h 237"/>
              <a:gd name="T24" fmla="*/ 236 w 236"/>
              <a:gd name="T25" fmla="*/ 111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6" h="237">
                <a:moveTo>
                  <a:pt x="236" y="111"/>
                </a:moveTo>
                <a:lnTo>
                  <a:pt x="126" y="111"/>
                </a:lnTo>
                <a:lnTo>
                  <a:pt x="126" y="0"/>
                </a:lnTo>
                <a:lnTo>
                  <a:pt x="110" y="0"/>
                </a:lnTo>
                <a:lnTo>
                  <a:pt x="110" y="111"/>
                </a:lnTo>
                <a:lnTo>
                  <a:pt x="0" y="111"/>
                </a:lnTo>
                <a:lnTo>
                  <a:pt x="0" y="126"/>
                </a:lnTo>
                <a:lnTo>
                  <a:pt x="110" y="126"/>
                </a:lnTo>
                <a:lnTo>
                  <a:pt x="110" y="237"/>
                </a:lnTo>
                <a:lnTo>
                  <a:pt x="126" y="237"/>
                </a:lnTo>
                <a:lnTo>
                  <a:pt x="126" y="126"/>
                </a:lnTo>
                <a:lnTo>
                  <a:pt x="236" y="126"/>
                </a:lnTo>
                <a:lnTo>
                  <a:pt x="236" y="1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3739315C-083C-E248-99D7-A0B82D358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827" y="1892698"/>
            <a:ext cx="309562" cy="307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0">
            <a:extLst>
              <a:ext uri="{FF2B5EF4-FFF2-40B4-BE49-F238E27FC236}">
                <a16:creationId xmlns:a16="http://schemas.microsoft.com/office/drawing/2014/main" id="{648A0C37-1BCB-444D-9A91-A2197D91B30E}"/>
              </a:ext>
            </a:extLst>
          </p:cNvPr>
          <p:cNvSpPr>
            <a:spLocks/>
          </p:cNvSpPr>
          <p:nvPr/>
        </p:nvSpPr>
        <p:spPr bwMode="auto">
          <a:xfrm>
            <a:off x="1325496" y="1960654"/>
            <a:ext cx="174224" cy="174962"/>
          </a:xfrm>
          <a:custGeom>
            <a:avLst/>
            <a:gdLst>
              <a:gd name="T0" fmla="*/ 236 w 236"/>
              <a:gd name="T1" fmla="*/ 111 h 237"/>
              <a:gd name="T2" fmla="*/ 126 w 236"/>
              <a:gd name="T3" fmla="*/ 111 h 237"/>
              <a:gd name="T4" fmla="*/ 126 w 236"/>
              <a:gd name="T5" fmla="*/ 0 h 237"/>
              <a:gd name="T6" fmla="*/ 110 w 236"/>
              <a:gd name="T7" fmla="*/ 0 h 237"/>
              <a:gd name="T8" fmla="*/ 110 w 236"/>
              <a:gd name="T9" fmla="*/ 111 h 237"/>
              <a:gd name="T10" fmla="*/ 0 w 236"/>
              <a:gd name="T11" fmla="*/ 111 h 237"/>
              <a:gd name="T12" fmla="*/ 0 w 236"/>
              <a:gd name="T13" fmla="*/ 126 h 237"/>
              <a:gd name="T14" fmla="*/ 110 w 236"/>
              <a:gd name="T15" fmla="*/ 126 h 237"/>
              <a:gd name="T16" fmla="*/ 110 w 236"/>
              <a:gd name="T17" fmla="*/ 237 h 237"/>
              <a:gd name="T18" fmla="*/ 126 w 236"/>
              <a:gd name="T19" fmla="*/ 237 h 237"/>
              <a:gd name="T20" fmla="*/ 126 w 236"/>
              <a:gd name="T21" fmla="*/ 126 h 237"/>
              <a:gd name="T22" fmla="*/ 236 w 236"/>
              <a:gd name="T23" fmla="*/ 126 h 237"/>
              <a:gd name="T24" fmla="*/ 236 w 236"/>
              <a:gd name="T25" fmla="*/ 111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6" h="237">
                <a:moveTo>
                  <a:pt x="236" y="111"/>
                </a:moveTo>
                <a:lnTo>
                  <a:pt x="126" y="111"/>
                </a:lnTo>
                <a:lnTo>
                  <a:pt x="126" y="0"/>
                </a:lnTo>
                <a:lnTo>
                  <a:pt x="110" y="0"/>
                </a:lnTo>
                <a:lnTo>
                  <a:pt x="110" y="111"/>
                </a:lnTo>
                <a:lnTo>
                  <a:pt x="0" y="111"/>
                </a:lnTo>
                <a:lnTo>
                  <a:pt x="0" y="126"/>
                </a:lnTo>
                <a:lnTo>
                  <a:pt x="110" y="126"/>
                </a:lnTo>
                <a:lnTo>
                  <a:pt x="110" y="237"/>
                </a:lnTo>
                <a:lnTo>
                  <a:pt x="126" y="237"/>
                </a:lnTo>
                <a:lnTo>
                  <a:pt x="126" y="126"/>
                </a:lnTo>
                <a:lnTo>
                  <a:pt x="236" y="126"/>
                </a:lnTo>
                <a:lnTo>
                  <a:pt x="236" y="1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744495A1-2A40-134B-823C-7666FF596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827" y="2595497"/>
            <a:ext cx="309562" cy="307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0">
            <a:extLst>
              <a:ext uri="{FF2B5EF4-FFF2-40B4-BE49-F238E27FC236}">
                <a16:creationId xmlns:a16="http://schemas.microsoft.com/office/drawing/2014/main" id="{FCEC4842-0C76-C841-BF70-B63BCD6F784E}"/>
              </a:ext>
            </a:extLst>
          </p:cNvPr>
          <p:cNvSpPr>
            <a:spLocks/>
          </p:cNvSpPr>
          <p:nvPr/>
        </p:nvSpPr>
        <p:spPr bwMode="auto">
          <a:xfrm>
            <a:off x="1325496" y="2663453"/>
            <a:ext cx="174224" cy="174962"/>
          </a:xfrm>
          <a:custGeom>
            <a:avLst/>
            <a:gdLst>
              <a:gd name="T0" fmla="*/ 236 w 236"/>
              <a:gd name="T1" fmla="*/ 111 h 237"/>
              <a:gd name="T2" fmla="*/ 126 w 236"/>
              <a:gd name="T3" fmla="*/ 111 h 237"/>
              <a:gd name="T4" fmla="*/ 126 w 236"/>
              <a:gd name="T5" fmla="*/ 0 h 237"/>
              <a:gd name="T6" fmla="*/ 110 w 236"/>
              <a:gd name="T7" fmla="*/ 0 h 237"/>
              <a:gd name="T8" fmla="*/ 110 w 236"/>
              <a:gd name="T9" fmla="*/ 111 h 237"/>
              <a:gd name="T10" fmla="*/ 0 w 236"/>
              <a:gd name="T11" fmla="*/ 111 h 237"/>
              <a:gd name="T12" fmla="*/ 0 w 236"/>
              <a:gd name="T13" fmla="*/ 126 h 237"/>
              <a:gd name="T14" fmla="*/ 110 w 236"/>
              <a:gd name="T15" fmla="*/ 126 h 237"/>
              <a:gd name="T16" fmla="*/ 110 w 236"/>
              <a:gd name="T17" fmla="*/ 237 h 237"/>
              <a:gd name="T18" fmla="*/ 126 w 236"/>
              <a:gd name="T19" fmla="*/ 237 h 237"/>
              <a:gd name="T20" fmla="*/ 126 w 236"/>
              <a:gd name="T21" fmla="*/ 126 h 237"/>
              <a:gd name="T22" fmla="*/ 236 w 236"/>
              <a:gd name="T23" fmla="*/ 126 h 237"/>
              <a:gd name="T24" fmla="*/ 236 w 236"/>
              <a:gd name="T25" fmla="*/ 111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6" h="237">
                <a:moveTo>
                  <a:pt x="236" y="111"/>
                </a:moveTo>
                <a:lnTo>
                  <a:pt x="126" y="111"/>
                </a:lnTo>
                <a:lnTo>
                  <a:pt x="126" y="0"/>
                </a:lnTo>
                <a:lnTo>
                  <a:pt x="110" y="0"/>
                </a:lnTo>
                <a:lnTo>
                  <a:pt x="110" y="111"/>
                </a:lnTo>
                <a:lnTo>
                  <a:pt x="0" y="111"/>
                </a:lnTo>
                <a:lnTo>
                  <a:pt x="0" y="126"/>
                </a:lnTo>
                <a:lnTo>
                  <a:pt x="110" y="126"/>
                </a:lnTo>
                <a:lnTo>
                  <a:pt x="110" y="237"/>
                </a:lnTo>
                <a:lnTo>
                  <a:pt x="126" y="237"/>
                </a:lnTo>
                <a:lnTo>
                  <a:pt x="126" y="126"/>
                </a:lnTo>
                <a:lnTo>
                  <a:pt x="236" y="126"/>
                </a:lnTo>
                <a:lnTo>
                  <a:pt x="236" y="1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1B4C4-BDD3-0948-8D65-96302CA60E1F}"/>
              </a:ext>
            </a:extLst>
          </p:cNvPr>
          <p:cNvSpPr/>
          <p:nvPr/>
        </p:nvSpPr>
        <p:spPr>
          <a:xfrm>
            <a:off x="10520515" y="330201"/>
            <a:ext cx="124869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307953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2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57" grpId="0"/>
      <p:bldP spid="58" grpId="0"/>
      <p:bldP spid="111" grpId="0" animBg="1"/>
      <p:bldP spid="112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DC19052-C14B-4A92-8BAA-5EE0A405B0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DDCEFE5-5A3E-44A4-9A25-22A3348D92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57800" y="927100"/>
            <a:ext cx="6487820" cy="756851"/>
          </a:xfrm>
        </p:spPr>
        <p:txBody>
          <a:bodyPr anchor="b" anchorCtr="0">
            <a:normAutofit lnSpcReduction="10000"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F0C6B4-790D-433A-A61B-9F9DE3B90183}"/>
              </a:ext>
            </a:extLst>
          </p:cNvPr>
          <p:cNvSpPr txBox="1"/>
          <p:nvPr/>
        </p:nvSpPr>
        <p:spPr>
          <a:xfrm>
            <a:off x="5257800" y="2152887"/>
            <a:ext cx="6641200" cy="38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</a:p>
        </p:txBody>
      </p:sp>
      <p:grpSp>
        <p:nvGrpSpPr>
          <p:cNvPr id="43" name="Graphic 456" descr="Camera">
            <a:extLst>
              <a:ext uri="{FF2B5EF4-FFF2-40B4-BE49-F238E27FC236}">
                <a16:creationId xmlns:a16="http://schemas.microsoft.com/office/drawing/2014/main" id="{426D3485-DBC0-44C1-9B20-83F17208B84F}"/>
              </a:ext>
            </a:extLst>
          </p:cNvPr>
          <p:cNvGrpSpPr/>
          <p:nvPr/>
        </p:nvGrpSpPr>
        <p:grpSpPr>
          <a:xfrm>
            <a:off x="11332670" y="6226243"/>
            <a:ext cx="566330" cy="566330"/>
            <a:chOff x="10627213" y="3617648"/>
            <a:chExt cx="382277" cy="382277"/>
          </a:xfrm>
          <a:solidFill>
            <a:schemeClr val="accent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BA87AAF-531D-4A78-96F2-08A4C054CEAF}"/>
                </a:ext>
              </a:extLst>
            </p:cNvPr>
            <p:cNvSpPr/>
            <p:nvPr/>
          </p:nvSpPr>
          <p:spPr>
            <a:xfrm>
              <a:off x="10659069" y="3677379"/>
              <a:ext cx="318564" cy="262815"/>
            </a:xfrm>
            <a:custGeom>
              <a:avLst/>
              <a:gdLst>
                <a:gd name="connsiteX0" fmla="*/ 159282 w 318564"/>
                <a:gd name="connsiteY0" fmla="*/ 230959 h 262815"/>
                <a:gd name="connsiteX1" fmla="*/ 87605 w 318564"/>
                <a:gd name="connsiteY1" fmla="*/ 159282 h 262815"/>
                <a:gd name="connsiteX2" fmla="*/ 159282 w 318564"/>
                <a:gd name="connsiteY2" fmla="*/ 87605 h 262815"/>
                <a:gd name="connsiteX3" fmla="*/ 230959 w 318564"/>
                <a:gd name="connsiteY3" fmla="*/ 159282 h 262815"/>
                <a:gd name="connsiteX4" fmla="*/ 159282 w 318564"/>
                <a:gd name="connsiteY4" fmla="*/ 230959 h 262815"/>
                <a:gd name="connsiteX5" fmla="*/ 79641 w 318564"/>
                <a:gd name="connsiteY5" fmla="*/ 103533 h 262815"/>
                <a:gd name="connsiteX6" fmla="*/ 31856 w 318564"/>
                <a:gd name="connsiteY6" fmla="*/ 103533 h 262815"/>
                <a:gd name="connsiteX7" fmla="*/ 31856 w 318564"/>
                <a:gd name="connsiteY7" fmla="*/ 71677 h 262815"/>
                <a:gd name="connsiteX8" fmla="*/ 79641 w 318564"/>
                <a:gd name="connsiteY8" fmla="*/ 71677 h 262815"/>
                <a:gd name="connsiteX9" fmla="*/ 79641 w 318564"/>
                <a:gd name="connsiteY9" fmla="*/ 103533 h 262815"/>
                <a:gd name="connsiteX10" fmla="*/ 302636 w 318564"/>
                <a:gd name="connsiteY10" fmla="*/ 39821 h 262815"/>
                <a:gd name="connsiteX11" fmla="*/ 222995 w 318564"/>
                <a:gd name="connsiteY11" fmla="*/ 39821 h 262815"/>
                <a:gd name="connsiteX12" fmla="*/ 199103 w 318564"/>
                <a:gd name="connsiteY12" fmla="*/ 0 h 262815"/>
                <a:gd name="connsiteX13" fmla="*/ 119462 w 318564"/>
                <a:gd name="connsiteY13" fmla="*/ 0 h 262815"/>
                <a:gd name="connsiteX14" fmla="*/ 95569 w 318564"/>
                <a:gd name="connsiteY14" fmla="*/ 39821 h 262815"/>
                <a:gd name="connsiteX15" fmla="*/ 15928 w 318564"/>
                <a:gd name="connsiteY15" fmla="*/ 39821 h 262815"/>
                <a:gd name="connsiteX16" fmla="*/ 0 w 318564"/>
                <a:gd name="connsiteY16" fmla="*/ 55749 h 262815"/>
                <a:gd name="connsiteX17" fmla="*/ 0 w 318564"/>
                <a:gd name="connsiteY17" fmla="*/ 246887 h 262815"/>
                <a:gd name="connsiteX18" fmla="*/ 15928 w 318564"/>
                <a:gd name="connsiteY18" fmla="*/ 262815 h 262815"/>
                <a:gd name="connsiteX19" fmla="*/ 302636 w 318564"/>
                <a:gd name="connsiteY19" fmla="*/ 262815 h 262815"/>
                <a:gd name="connsiteX20" fmla="*/ 318564 w 318564"/>
                <a:gd name="connsiteY20" fmla="*/ 246887 h 262815"/>
                <a:gd name="connsiteX21" fmla="*/ 318564 w 318564"/>
                <a:gd name="connsiteY21" fmla="*/ 55749 h 262815"/>
                <a:gd name="connsiteX22" fmla="*/ 302636 w 318564"/>
                <a:gd name="connsiteY22" fmla="*/ 39821 h 26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8564" h="262815">
                  <a:moveTo>
                    <a:pt x="159282" y="230959"/>
                  </a:moveTo>
                  <a:cubicBezTo>
                    <a:pt x="119462" y="230959"/>
                    <a:pt x="87605" y="199103"/>
                    <a:pt x="87605" y="159282"/>
                  </a:cubicBezTo>
                  <a:cubicBezTo>
                    <a:pt x="87605" y="119462"/>
                    <a:pt x="119462" y="87605"/>
                    <a:pt x="159282" y="87605"/>
                  </a:cubicBezTo>
                  <a:cubicBezTo>
                    <a:pt x="199103" y="87605"/>
                    <a:pt x="230959" y="119462"/>
                    <a:pt x="230959" y="159282"/>
                  </a:cubicBezTo>
                  <a:cubicBezTo>
                    <a:pt x="230959" y="199103"/>
                    <a:pt x="199103" y="230959"/>
                    <a:pt x="159282" y="230959"/>
                  </a:cubicBezTo>
                  <a:close/>
                  <a:moveTo>
                    <a:pt x="79641" y="103533"/>
                  </a:moveTo>
                  <a:lnTo>
                    <a:pt x="31856" y="103533"/>
                  </a:lnTo>
                  <a:lnTo>
                    <a:pt x="31856" y="71677"/>
                  </a:lnTo>
                  <a:lnTo>
                    <a:pt x="79641" y="71677"/>
                  </a:lnTo>
                  <a:lnTo>
                    <a:pt x="79641" y="103533"/>
                  </a:lnTo>
                  <a:close/>
                  <a:moveTo>
                    <a:pt x="302636" y="39821"/>
                  </a:moveTo>
                  <a:lnTo>
                    <a:pt x="222995" y="39821"/>
                  </a:lnTo>
                  <a:lnTo>
                    <a:pt x="199103" y="0"/>
                  </a:lnTo>
                  <a:lnTo>
                    <a:pt x="119462" y="0"/>
                  </a:lnTo>
                  <a:lnTo>
                    <a:pt x="95569" y="39821"/>
                  </a:lnTo>
                  <a:lnTo>
                    <a:pt x="15928" y="39821"/>
                  </a:lnTo>
                  <a:cubicBezTo>
                    <a:pt x="7168" y="39821"/>
                    <a:pt x="0" y="46988"/>
                    <a:pt x="0" y="55749"/>
                  </a:cubicBezTo>
                  <a:lnTo>
                    <a:pt x="0" y="246887"/>
                  </a:lnTo>
                  <a:cubicBezTo>
                    <a:pt x="0" y="255648"/>
                    <a:pt x="7168" y="262815"/>
                    <a:pt x="15928" y="262815"/>
                  </a:cubicBezTo>
                  <a:lnTo>
                    <a:pt x="302636" y="262815"/>
                  </a:lnTo>
                  <a:cubicBezTo>
                    <a:pt x="311396" y="262815"/>
                    <a:pt x="318564" y="255648"/>
                    <a:pt x="318564" y="246887"/>
                  </a:cubicBezTo>
                  <a:lnTo>
                    <a:pt x="318564" y="55749"/>
                  </a:lnTo>
                  <a:cubicBezTo>
                    <a:pt x="318564" y="46988"/>
                    <a:pt x="311396" y="39821"/>
                    <a:pt x="302636" y="39821"/>
                  </a:cubicBezTo>
                  <a:close/>
                </a:path>
              </a:pathLst>
            </a:custGeom>
            <a:grpFill/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22B9B01-D41C-48A6-A636-662EB442B3F2}"/>
                </a:ext>
              </a:extLst>
            </p:cNvPr>
            <p:cNvSpPr/>
            <p:nvPr/>
          </p:nvSpPr>
          <p:spPr>
            <a:xfrm>
              <a:off x="10762603" y="3780912"/>
              <a:ext cx="111497" cy="111497"/>
            </a:xfrm>
            <a:custGeom>
              <a:avLst/>
              <a:gdLst>
                <a:gd name="connsiteX0" fmla="*/ 55749 w 111497"/>
                <a:gd name="connsiteY0" fmla="*/ 15928 h 111497"/>
                <a:gd name="connsiteX1" fmla="*/ 15928 w 111497"/>
                <a:gd name="connsiteY1" fmla="*/ 55749 h 111497"/>
                <a:gd name="connsiteX2" fmla="*/ 55749 w 111497"/>
                <a:gd name="connsiteY2" fmla="*/ 95569 h 111497"/>
                <a:gd name="connsiteX3" fmla="*/ 95569 w 111497"/>
                <a:gd name="connsiteY3" fmla="*/ 55749 h 111497"/>
                <a:gd name="connsiteX4" fmla="*/ 55749 w 111497"/>
                <a:gd name="connsiteY4" fmla="*/ 15928 h 111497"/>
                <a:gd name="connsiteX5" fmla="*/ 55749 w 111497"/>
                <a:gd name="connsiteY5" fmla="*/ 111497 h 111497"/>
                <a:gd name="connsiteX6" fmla="*/ 0 w 111497"/>
                <a:gd name="connsiteY6" fmla="*/ 55749 h 111497"/>
                <a:gd name="connsiteX7" fmla="*/ 55749 w 111497"/>
                <a:gd name="connsiteY7" fmla="*/ 0 h 111497"/>
                <a:gd name="connsiteX8" fmla="*/ 111497 w 111497"/>
                <a:gd name="connsiteY8" fmla="*/ 55749 h 111497"/>
                <a:gd name="connsiteX9" fmla="*/ 55749 w 111497"/>
                <a:gd name="connsiteY9" fmla="*/ 111497 h 111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97" h="111497">
                  <a:moveTo>
                    <a:pt x="55749" y="15928"/>
                  </a:moveTo>
                  <a:cubicBezTo>
                    <a:pt x="33449" y="15928"/>
                    <a:pt x="15928" y="33449"/>
                    <a:pt x="15928" y="55749"/>
                  </a:cubicBezTo>
                  <a:cubicBezTo>
                    <a:pt x="15928" y="78048"/>
                    <a:pt x="33449" y="95569"/>
                    <a:pt x="55749" y="95569"/>
                  </a:cubicBezTo>
                  <a:cubicBezTo>
                    <a:pt x="78048" y="95569"/>
                    <a:pt x="95569" y="78048"/>
                    <a:pt x="95569" y="55749"/>
                  </a:cubicBezTo>
                  <a:cubicBezTo>
                    <a:pt x="95569" y="33449"/>
                    <a:pt x="78048" y="15928"/>
                    <a:pt x="55749" y="15928"/>
                  </a:cubicBezTo>
                  <a:close/>
                  <a:moveTo>
                    <a:pt x="55749" y="111497"/>
                  </a:moveTo>
                  <a:cubicBezTo>
                    <a:pt x="24689" y="111497"/>
                    <a:pt x="0" y="86809"/>
                    <a:pt x="0" y="55749"/>
                  </a:cubicBezTo>
                  <a:cubicBezTo>
                    <a:pt x="0" y="24689"/>
                    <a:pt x="24689" y="0"/>
                    <a:pt x="55749" y="0"/>
                  </a:cubicBezTo>
                  <a:cubicBezTo>
                    <a:pt x="86809" y="0"/>
                    <a:pt x="111497" y="24689"/>
                    <a:pt x="111497" y="55749"/>
                  </a:cubicBezTo>
                  <a:cubicBezTo>
                    <a:pt x="111497" y="86809"/>
                    <a:pt x="86809" y="111497"/>
                    <a:pt x="55749" y="111497"/>
                  </a:cubicBezTo>
                  <a:close/>
                </a:path>
              </a:pathLst>
            </a:custGeom>
            <a:grpFill/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C014578-7405-40EF-BAAB-E0EB4625349C}"/>
              </a:ext>
            </a:extLst>
          </p:cNvPr>
          <p:cNvSpPr txBox="1"/>
          <p:nvPr/>
        </p:nvSpPr>
        <p:spPr>
          <a:xfrm>
            <a:off x="5257800" y="1683951"/>
            <a:ext cx="648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0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F91B32-C62B-45D8-8467-A3EADA43813D}"/>
              </a:ext>
            </a:extLst>
          </p:cNvPr>
          <p:cNvGrpSpPr/>
          <p:nvPr/>
        </p:nvGrpSpPr>
        <p:grpSpPr>
          <a:xfrm>
            <a:off x="4252119" y="6006757"/>
            <a:ext cx="309562" cy="307975"/>
            <a:chOff x="9732000" y="5608398"/>
            <a:chExt cx="309562" cy="307975"/>
          </a:xfrm>
        </p:grpSpPr>
        <p:sp>
          <p:nvSpPr>
            <p:cNvPr id="48" name="Oval 5">
              <a:extLst>
                <a:ext uri="{FF2B5EF4-FFF2-40B4-BE49-F238E27FC236}">
                  <a16:creationId xmlns:a16="http://schemas.microsoft.com/office/drawing/2014/main" id="{406B61BE-3FFE-43C3-8266-32C7861E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000" y="5608398"/>
              <a:ext cx="309562" cy="307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953EA7C6-B686-429B-BACC-7AFBF368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9669" y="5676354"/>
              <a:ext cx="174224" cy="174962"/>
            </a:xfrm>
            <a:custGeom>
              <a:avLst/>
              <a:gdLst>
                <a:gd name="T0" fmla="*/ 236 w 236"/>
                <a:gd name="T1" fmla="*/ 111 h 237"/>
                <a:gd name="T2" fmla="*/ 126 w 236"/>
                <a:gd name="T3" fmla="*/ 111 h 237"/>
                <a:gd name="T4" fmla="*/ 126 w 236"/>
                <a:gd name="T5" fmla="*/ 0 h 237"/>
                <a:gd name="T6" fmla="*/ 110 w 236"/>
                <a:gd name="T7" fmla="*/ 0 h 237"/>
                <a:gd name="T8" fmla="*/ 110 w 236"/>
                <a:gd name="T9" fmla="*/ 111 h 237"/>
                <a:gd name="T10" fmla="*/ 0 w 236"/>
                <a:gd name="T11" fmla="*/ 111 h 237"/>
                <a:gd name="T12" fmla="*/ 0 w 236"/>
                <a:gd name="T13" fmla="*/ 126 h 237"/>
                <a:gd name="T14" fmla="*/ 110 w 236"/>
                <a:gd name="T15" fmla="*/ 126 h 237"/>
                <a:gd name="T16" fmla="*/ 110 w 236"/>
                <a:gd name="T17" fmla="*/ 237 h 237"/>
                <a:gd name="T18" fmla="*/ 126 w 236"/>
                <a:gd name="T19" fmla="*/ 237 h 237"/>
                <a:gd name="T20" fmla="*/ 126 w 236"/>
                <a:gd name="T21" fmla="*/ 126 h 237"/>
                <a:gd name="T22" fmla="*/ 236 w 236"/>
                <a:gd name="T23" fmla="*/ 126 h 237"/>
                <a:gd name="T24" fmla="*/ 236 w 236"/>
                <a:gd name="T25" fmla="*/ 11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237">
                  <a:moveTo>
                    <a:pt x="236" y="111"/>
                  </a:moveTo>
                  <a:lnTo>
                    <a:pt x="126" y="111"/>
                  </a:lnTo>
                  <a:lnTo>
                    <a:pt x="126" y="0"/>
                  </a:lnTo>
                  <a:lnTo>
                    <a:pt x="110" y="0"/>
                  </a:lnTo>
                  <a:lnTo>
                    <a:pt x="110" y="111"/>
                  </a:lnTo>
                  <a:lnTo>
                    <a:pt x="0" y="111"/>
                  </a:lnTo>
                  <a:lnTo>
                    <a:pt x="0" y="126"/>
                  </a:lnTo>
                  <a:lnTo>
                    <a:pt x="110" y="126"/>
                  </a:lnTo>
                  <a:lnTo>
                    <a:pt x="110" y="237"/>
                  </a:lnTo>
                  <a:lnTo>
                    <a:pt x="126" y="237"/>
                  </a:lnTo>
                  <a:lnTo>
                    <a:pt x="126" y="126"/>
                  </a:lnTo>
                  <a:lnTo>
                    <a:pt x="236" y="126"/>
                  </a:lnTo>
                  <a:lnTo>
                    <a:pt x="236" y="11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118F0-964B-3D4D-877E-CD537120EEF8}"/>
              </a:ext>
            </a:extLst>
          </p:cNvPr>
          <p:cNvSpPr/>
          <p:nvPr/>
        </p:nvSpPr>
        <p:spPr>
          <a:xfrm>
            <a:off x="10520515" y="330201"/>
            <a:ext cx="124869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312805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33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Alami">
      <a:dk1>
        <a:srgbClr val="3C3C3C"/>
      </a:dk1>
      <a:lt1>
        <a:sysClr val="window" lastClr="FFFFFF"/>
      </a:lt1>
      <a:dk2>
        <a:srgbClr val="313C41"/>
      </a:dk2>
      <a:lt2>
        <a:srgbClr val="FFFFFF"/>
      </a:lt2>
      <a:accent1>
        <a:srgbClr val="A3C951"/>
      </a:accent1>
      <a:accent2>
        <a:srgbClr val="A3C73A"/>
      </a:accent2>
      <a:accent3>
        <a:srgbClr val="729B25"/>
      </a:accent3>
      <a:accent4>
        <a:srgbClr val="2D6409"/>
      </a:accent4>
      <a:accent5>
        <a:srgbClr val="2C4A28"/>
      </a:accent5>
      <a:accent6>
        <a:srgbClr val="1A2819"/>
      </a:accent6>
      <a:hlink>
        <a:srgbClr val="0563C1"/>
      </a:hlink>
      <a:folHlink>
        <a:srgbClr val="954F72"/>
      </a:folHlink>
    </a:clrScheme>
    <a:fontScheme name="Orkha">
      <a:majorFont>
        <a:latin typeface="Overpass"/>
        <a:ea typeface=""/>
        <a:cs typeface=""/>
      </a:majorFont>
      <a:minorFont>
        <a:latin typeface="Overpas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27647</TotalTime>
  <Words>105</Words>
  <Application>Microsoft Macintosh PowerPoint</Application>
  <PresentationFormat>Widescreen</PresentationFormat>
  <Paragraphs>66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Overpass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Andrian Kurniawan</dc:creator>
  <cp:lastModifiedBy>Ilija Kupresanin</cp:lastModifiedBy>
  <cp:revision>1066</cp:revision>
  <dcterms:created xsi:type="dcterms:W3CDTF">2018-12-05T18:19:15Z</dcterms:created>
  <dcterms:modified xsi:type="dcterms:W3CDTF">2022-02-27T23:13:43Z</dcterms:modified>
</cp:coreProperties>
</file>