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0" r:id="rId4"/>
    <p:sldId id="274" r:id="rId5"/>
    <p:sldId id="269" r:id="rId6"/>
    <p:sldId id="270" r:id="rId7"/>
    <p:sldId id="282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296" r:id="rId16"/>
    <p:sldId id="300" r:id="rId17"/>
    <p:sldId id="301" r:id="rId18"/>
    <p:sldId id="289" r:id="rId19"/>
    <p:sldId id="302" r:id="rId20"/>
    <p:sldId id="288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1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93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AEB34EB-4F54-4B14-B917-357114B49DB7}"/>
              </a:ext>
            </a:extLst>
          </p:cNvPr>
          <p:cNvSpPr/>
          <p:nvPr userDrawn="1"/>
        </p:nvSpPr>
        <p:spPr>
          <a:xfrm rot="10800000">
            <a:off x="9530687" y="4565366"/>
            <a:ext cx="1924334" cy="192433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39F727-2969-45DC-BB90-72F88E848A2E}"/>
              </a:ext>
            </a:extLst>
          </p:cNvPr>
          <p:cNvSpPr/>
          <p:nvPr userDrawn="1"/>
        </p:nvSpPr>
        <p:spPr>
          <a:xfrm rot="10800000">
            <a:off x="7347043" y="3896627"/>
            <a:ext cx="1924334" cy="192433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276FC1-08EB-4625-A81D-0EFEB72672FD}"/>
              </a:ext>
            </a:extLst>
          </p:cNvPr>
          <p:cNvSpPr/>
          <p:nvPr userDrawn="1"/>
        </p:nvSpPr>
        <p:spPr>
          <a:xfrm rot="10800000">
            <a:off x="5133833" y="2934460"/>
            <a:ext cx="1924334" cy="192433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75957D-4132-40F2-8915-1518021E6BBC}"/>
              </a:ext>
            </a:extLst>
          </p:cNvPr>
          <p:cNvSpPr/>
          <p:nvPr userDrawn="1"/>
        </p:nvSpPr>
        <p:spPr>
          <a:xfrm rot="10800000">
            <a:off x="2920623" y="3896627"/>
            <a:ext cx="1924334" cy="192433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BCD69F-EC54-45C5-896A-BEFE335F5DA8}"/>
              </a:ext>
            </a:extLst>
          </p:cNvPr>
          <p:cNvSpPr/>
          <p:nvPr userDrawn="1"/>
        </p:nvSpPr>
        <p:spPr>
          <a:xfrm rot="10800000">
            <a:off x="736979" y="4565366"/>
            <a:ext cx="1924334" cy="1924334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D6C3014-4B21-4838-AB13-9D9E4580CD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4209" y="4748888"/>
            <a:ext cx="1557290" cy="1557290"/>
          </a:xfrm>
          <a:custGeom>
            <a:avLst/>
            <a:gdLst>
              <a:gd name="connsiteX0" fmla="*/ 778645 w 1557290"/>
              <a:gd name="connsiteY0" fmla="*/ 0 h 1557290"/>
              <a:gd name="connsiteX1" fmla="*/ 1557290 w 1557290"/>
              <a:gd name="connsiteY1" fmla="*/ 778645 h 1557290"/>
              <a:gd name="connsiteX2" fmla="*/ 778645 w 1557290"/>
              <a:gd name="connsiteY2" fmla="*/ 1557290 h 1557290"/>
              <a:gd name="connsiteX3" fmla="*/ 0 w 1557290"/>
              <a:gd name="connsiteY3" fmla="*/ 778645 h 1557290"/>
              <a:gd name="connsiteX4" fmla="*/ 778645 w 1557290"/>
              <a:gd name="connsiteY4" fmla="*/ 0 h 155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290" h="1557290">
                <a:moveTo>
                  <a:pt x="778645" y="0"/>
                </a:moveTo>
                <a:cubicBezTo>
                  <a:pt x="1208679" y="0"/>
                  <a:pt x="1557290" y="348611"/>
                  <a:pt x="1557290" y="778645"/>
                </a:cubicBezTo>
                <a:cubicBezTo>
                  <a:pt x="1557290" y="1208679"/>
                  <a:pt x="1208679" y="1557290"/>
                  <a:pt x="778645" y="1557290"/>
                </a:cubicBezTo>
                <a:cubicBezTo>
                  <a:pt x="348611" y="1557290"/>
                  <a:pt x="0" y="1208679"/>
                  <a:pt x="0" y="778645"/>
                </a:cubicBezTo>
                <a:cubicBezTo>
                  <a:pt x="0" y="348611"/>
                  <a:pt x="348611" y="0"/>
                  <a:pt x="77864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0DDDF9C-BF64-4DF5-A1C8-49CF530CE4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32545" y="4080149"/>
            <a:ext cx="1557290" cy="1557290"/>
          </a:xfrm>
          <a:custGeom>
            <a:avLst/>
            <a:gdLst>
              <a:gd name="connsiteX0" fmla="*/ 778645 w 1557290"/>
              <a:gd name="connsiteY0" fmla="*/ 0 h 1557290"/>
              <a:gd name="connsiteX1" fmla="*/ 1557290 w 1557290"/>
              <a:gd name="connsiteY1" fmla="*/ 778645 h 1557290"/>
              <a:gd name="connsiteX2" fmla="*/ 778645 w 1557290"/>
              <a:gd name="connsiteY2" fmla="*/ 1557290 h 1557290"/>
              <a:gd name="connsiteX3" fmla="*/ 0 w 1557290"/>
              <a:gd name="connsiteY3" fmla="*/ 778645 h 1557290"/>
              <a:gd name="connsiteX4" fmla="*/ 778645 w 1557290"/>
              <a:gd name="connsiteY4" fmla="*/ 0 h 155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290" h="1557290">
                <a:moveTo>
                  <a:pt x="778645" y="0"/>
                </a:moveTo>
                <a:cubicBezTo>
                  <a:pt x="1208679" y="0"/>
                  <a:pt x="1557290" y="348611"/>
                  <a:pt x="1557290" y="778645"/>
                </a:cubicBezTo>
                <a:cubicBezTo>
                  <a:pt x="1557290" y="1208679"/>
                  <a:pt x="1208679" y="1557290"/>
                  <a:pt x="778645" y="1557290"/>
                </a:cubicBezTo>
                <a:cubicBezTo>
                  <a:pt x="348611" y="1557290"/>
                  <a:pt x="0" y="1208679"/>
                  <a:pt x="0" y="778645"/>
                </a:cubicBezTo>
                <a:cubicBezTo>
                  <a:pt x="0" y="348611"/>
                  <a:pt x="348611" y="0"/>
                  <a:pt x="77864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EBE453E-B9BC-4FCD-896A-1654BCD8F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7354" y="3117982"/>
            <a:ext cx="1557290" cy="1557290"/>
          </a:xfrm>
          <a:custGeom>
            <a:avLst/>
            <a:gdLst>
              <a:gd name="connsiteX0" fmla="*/ 778645 w 1557290"/>
              <a:gd name="connsiteY0" fmla="*/ 0 h 1557290"/>
              <a:gd name="connsiteX1" fmla="*/ 1557290 w 1557290"/>
              <a:gd name="connsiteY1" fmla="*/ 778645 h 1557290"/>
              <a:gd name="connsiteX2" fmla="*/ 778645 w 1557290"/>
              <a:gd name="connsiteY2" fmla="*/ 1557290 h 1557290"/>
              <a:gd name="connsiteX3" fmla="*/ 0 w 1557290"/>
              <a:gd name="connsiteY3" fmla="*/ 778645 h 1557290"/>
              <a:gd name="connsiteX4" fmla="*/ 778645 w 1557290"/>
              <a:gd name="connsiteY4" fmla="*/ 0 h 155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290" h="1557290">
                <a:moveTo>
                  <a:pt x="778645" y="0"/>
                </a:moveTo>
                <a:cubicBezTo>
                  <a:pt x="1208679" y="0"/>
                  <a:pt x="1557290" y="348611"/>
                  <a:pt x="1557290" y="778645"/>
                </a:cubicBezTo>
                <a:cubicBezTo>
                  <a:pt x="1557290" y="1208679"/>
                  <a:pt x="1208679" y="1557290"/>
                  <a:pt x="778645" y="1557290"/>
                </a:cubicBezTo>
                <a:cubicBezTo>
                  <a:pt x="348611" y="1557290"/>
                  <a:pt x="0" y="1208679"/>
                  <a:pt x="0" y="778645"/>
                </a:cubicBezTo>
                <a:cubicBezTo>
                  <a:pt x="0" y="348611"/>
                  <a:pt x="348611" y="0"/>
                  <a:pt x="77864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DA05316-3CCF-4950-BD50-629136F70C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9842" y="4080149"/>
            <a:ext cx="1557290" cy="1557290"/>
          </a:xfrm>
          <a:custGeom>
            <a:avLst/>
            <a:gdLst>
              <a:gd name="connsiteX0" fmla="*/ 778645 w 1557290"/>
              <a:gd name="connsiteY0" fmla="*/ 0 h 1557290"/>
              <a:gd name="connsiteX1" fmla="*/ 1557290 w 1557290"/>
              <a:gd name="connsiteY1" fmla="*/ 778645 h 1557290"/>
              <a:gd name="connsiteX2" fmla="*/ 778645 w 1557290"/>
              <a:gd name="connsiteY2" fmla="*/ 1557290 h 1557290"/>
              <a:gd name="connsiteX3" fmla="*/ 0 w 1557290"/>
              <a:gd name="connsiteY3" fmla="*/ 778645 h 1557290"/>
              <a:gd name="connsiteX4" fmla="*/ 778645 w 1557290"/>
              <a:gd name="connsiteY4" fmla="*/ 0 h 155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290" h="1557290">
                <a:moveTo>
                  <a:pt x="778645" y="0"/>
                </a:moveTo>
                <a:cubicBezTo>
                  <a:pt x="1208679" y="0"/>
                  <a:pt x="1557290" y="348611"/>
                  <a:pt x="1557290" y="778645"/>
                </a:cubicBezTo>
                <a:cubicBezTo>
                  <a:pt x="1557290" y="1208679"/>
                  <a:pt x="1208679" y="1557290"/>
                  <a:pt x="778645" y="1557290"/>
                </a:cubicBezTo>
                <a:cubicBezTo>
                  <a:pt x="348611" y="1557290"/>
                  <a:pt x="0" y="1208679"/>
                  <a:pt x="0" y="778645"/>
                </a:cubicBezTo>
                <a:cubicBezTo>
                  <a:pt x="0" y="348611"/>
                  <a:pt x="348611" y="0"/>
                  <a:pt x="77864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824868-0FDF-4313-9381-5E0DC50C01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0501" y="4748888"/>
            <a:ext cx="1557290" cy="1557290"/>
          </a:xfrm>
          <a:custGeom>
            <a:avLst/>
            <a:gdLst>
              <a:gd name="connsiteX0" fmla="*/ 778645 w 1557290"/>
              <a:gd name="connsiteY0" fmla="*/ 0 h 1557290"/>
              <a:gd name="connsiteX1" fmla="*/ 1557290 w 1557290"/>
              <a:gd name="connsiteY1" fmla="*/ 778645 h 1557290"/>
              <a:gd name="connsiteX2" fmla="*/ 778645 w 1557290"/>
              <a:gd name="connsiteY2" fmla="*/ 1557290 h 1557290"/>
              <a:gd name="connsiteX3" fmla="*/ 0 w 1557290"/>
              <a:gd name="connsiteY3" fmla="*/ 778645 h 1557290"/>
              <a:gd name="connsiteX4" fmla="*/ 778645 w 1557290"/>
              <a:gd name="connsiteY4" fmla="*/ 0 h 155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7290" h="1557290">
                <a:moveTo>
                  <a:pt x="778645" y="0"/>
                </a:moveTo>
                <a:cubicBezTo>
                  <a:pt x="1208679" y="0"/>
                  <a:pt x="1557290" y="348611"/>
                  <a:pt x="1557290" y="778645"/>
                </a:cubicBezTo>
                <a:cubicBezTo>
                  <a:pt x="1557290" y="1208679"/>
                  <a:pt x="1208679" y="1557290"/>
                  <a:pt x="778645" y="1557290"/>
                </a:cubicBezTo>
                <a:cubicBezTo>
                  <a:pt x="348611" y="1557290"/>
                  <a:pt x="0" y="1208679"/>
                  <a:pt x="0" y="778645"/>
                </a:cubicBezTo>
                <a:cubicBezTo>
                  <a:pt x="0" y="348611"/>
                  <a:pt x="348611" y="0"/>
                  <a:pt x="77864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1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C7ED747-D542-442F-B426-BFD69C307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1098" y="4656787"/>
            <a:ext cx="1790164" cy="1790164"/>
          </a:xfrm>
          <a:custGeom>
            <a:avLst/>
            <a:gdLst>
              <a:gd name="connsiteX0" fmla="*/ 895082 w 1790164"/>
              <a:gd name="connsiteY0" fmla="*/ 0 h 1790164"/>
              <a:gd name="connsiteX1" fmla="*/ 1790164 w 1790164"/>
              <a:gd name="connsiteY1" fmla="*/ 895082 h 1790164"/>
              <a:gd name="connsiteX2" fmla="*/ 895082 w 1790164"/>
              <a:gd name="connsiteY2" fmla="*/ 1790164 h 1790164"/>
              <a:gd name="connsiteX3" fmla="*/ 0 w 1790164"/>
              <a:gd name="connsiteY3" fmla="*/ 895082 h 1790164"/>
              <a:gd name="connsiteX4" fmla="*/ 895082 w 1790164"/>
              <a:gd name="connsiteY4" fmla="*/ 0 h 179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4" h="1790164">
                <a:moveTo>
                  <a:pt x="895082" y="0"/>
                </a:moveTo>
                <a:cubicBezTo>
                  <a:pt x="1389422" y="0"/>
                  <a:pt x="1790164" y="400742"/>
                  <a:pt x="1790164" y="895082"/>
                </a:cubicBezTo>
                <a:cubicBezTo>
                  <a:pt x="1790164" y="1389422"/>
                  <a:pt x="1389422" y="1790164"/>
                  <a:pt x="895082" y="1790164"/>
                </a:cubicBezTo>
                <a:cubicBezTo>
                  <a:pt x="400742" y="1790164"/>
                  <a:pt x="0" y="1389422"/>
                  <a:pt x="0" y="895082"/>
                </a:cubicBezTo>
                <a:cubicBezTo>
                  <a:pt x="0" y="400742"/>
                  <a:pt x="400742" y="0"/>
                  <a:pt x="895082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E75291D-4C84-4D1C-AAD9-F208B001CB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26179" y="2533919"/>
            <a:ext cx="1790164" cy="1790164"/>
          </a:xfrm>
          <a:custGeom>
            <a:avLst/>
            <a:gdLst>
              <a:gd name="connsiteX0" fmla="*/ 895082 w 1790164"/>
              <a:gd name="connsiteY0" fmla="*/ 0 h 1790164"/>
              <a:gd name="connsiteX1" fmla="*/ 1790164 w 1790164"/>
              <a:gd name="connsiteY1" fmla="*/ 895082 h 1790164"/>
              <a:gd name="connsiteX2" fmla="*/ 895082 w 1790164"/>
              <a:gd name="connsiteY2" fmla="*/ 1790164 h 1790164"/>
              <a:gd name="connsiteX3" fmla="*/ 0 w 1790164"/>
              <a:gd name="connsiteY3" fmla="*/ 895082 h 1790164"/>
              <a:gd name="connsiteX4" fmla="*/ 895082 w 1790164"/>
              <a:gd name="connsiteY4" fmla="*/ 0 h 179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4" h="1790164">
                <a:moveTo>
                  <a:pt x="895082" y="0"/>
                </a:moveTo>
                <a:cubicBezTo>
                  <a:pt x="1389422" y="0"/>
                  <a:pt x="1790164" y="400742"/>
                  <a:pt x="1790164" y="895082"/>
                </a:cubicBezTo>
                <a:cubicBezTo>
                  <a:pt x="1790164" y="1389422"/>
                  <a:pt x="1389422" y="1790164"/>
                  <a:pt x="895082" y="1790164"/>
                </a:cubicBezTo>
                <a:cubicBezTo>
                  <a:pt x="400742" y="1790164"/>
                  <a:pt x="0" y="1389422"/>
                  <a:pt x="0" y="895082"/>
                </a:cubicBezTo>
                <a:cubicBezTo>
                  <a:pt x="0" y="400742"/>
                  <a:pt x="400742" y="0"/>
                  <a:pt x="895082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F1B767-BCE4-4DC3-9A2A-F43E60915B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31099" y="411051"/>
            <a:ext cx="1790164" cy="1790164"/>
          </a:xfrm>
          <a:custGeom>
            <a:avLst/>
            <a:gdLst>
              <a:gd name="connsiteX0" fmla="*/ 895082 w 1790164"/>
              <a:gd name="connsiteY0" fmla="*/ 0 h 1790164"/>
              <a:gd name="connsiteX1" fmla="*/ 1790164 w 1790164"/>
              <a:gd name="connsiteY1" fmla="*/ 895082 h 1790164"/>
              <a:gd name="connsiteX2" fmla="*/ 895082 w 1790164"/>
              <a:gd name="connsiteY2" fmla="*/ 1790164 h 1790164"/>
              <a:gd name="connsiteX3" fmla="*/ 0 w 1790164"/>
              <a:gd name="connsiteY3" fmla="*/ 895082 h 1790164"/>
              <a:gd name="connsiteX4" fmla="*/ 895082 w 1790164"/>
              <a:gd name="connsiteY4" fmla="*/ 0 h 179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164" h="1790164">
                <a:moveTo>
                  <a:pt x="895082" y="0"/>
                </a:moveTo>
                <a:cubicBezTo>
                  <a:pt x="1389422" y="0"/>
                  <a:pt x="1790164" y="400742"/>
                  <a:pt x="1790164" y="895082"/>
                </a:cubicBezTo>
                <a:cubicBezTo>
                  <a:pt x="1790164" y="1389422"/>
                  <a:pt x="1389422" y="1790164"/>
                  <a:pt x="895082" y="1790164"/>
                </a:cubicBezTo>
                <a:cubicBezTo>
                  <a:pt x="400742" y="1790164"/>
                  <a:pt x="0" y="1389422"/>
                  <a:pt x="0" y="895082"/>
                </a:cubicBezTo>
                <a:cubicBezTo>
                  <a:pt x="0" y="400742"/>
                  <a:pt x="400742" y="0"/>
                  <a:pt x="895082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27CA21-CEF6-44E4-97CA-1EEEA5EA8B3D}"/>
              </a:ext>
            </a:extLst>
          </p:cNvPr>
          <p:cNvSpPr/>
          <p:nvPr userDrawn="1"/>
        </p:nvSpPr>
        <p:spPr>
          <a:xfrm>
            <a:off x="9729036" y="1040237"/>
            <a:ext cx="2462964" cy="5817763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40B6652-8B6B-4FE7-AAAE-5B9E8296B9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62022" y="0"/>
            <a:ext cx="3721993" cy="6215270"/>
          </a:xfrm>
          <a:custGeom>
            <a:avLst/>
            <a:gdLst>
              <a:gd name="connsiteX0" fmla="*/ 0 w 3721993"/>
              <a:gd name="connsiteY0" fmla="*/ 0 h 6215270"/>
              <a:gd name="connsiteX1" fmla="*/ 3721993 w 3721993"/>
              <a:gd name="connsiteY1" fmla="*/ 0 h 6215270"/>
              <a:gd name="connsiteX2" fmla="*/ 3721993 w 3721993"/>
              <a:gd name="connsiteY2" fmla="*/ 6110086 h 6215270"/>
              <a:gd name="connsiteX3" fmla="*/ 3616809 w 3721993"/>
              <a:gd name="connsiteY3" fmla="*/ 6215270 h 6215270"/>
              <a:gd name="connsiteX4" fmla="*/ 105184 w 3721993"/>
              <a:gd name="connsiteY4" fmla="*/ 6215270 h 6215270"/>
              <a:gd name="connsiteX5" fmla="*/ 0 w 3721993"/>
              <a:gd name="connsiteY5" fmla="*/ 6110086 h 621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1993" h="6215270">
                <a:moveTo>
                  <a:pt x="0" y="0"/>
                </a:moveTo>
                <a:lnTo>
                  <a:pt x="3721993" y="0"/>
                </a:lnTo>
                <a:lnTo>
                  <a:pt x="3721993" y="6110086"/>
                </a:lnTo>
                <a:cubicBezTo>
                  <a:pt x="3721993" y="6168178"/>
                  <a:pt x="3674901" y="6215270"/>
                  <a:pt x="3616809" y="6215270"/>
                </a:cubicBezTo>
                <a:lnTo>
                  <a:pt x="105184" y="6215270"/>
                </a:lnTo>
                <a:cubicBezTo>
                  <a:pt x="47091" y="6215270"/>
                  <a:pt x="0" y="6168178"/>
                  <a:pt x="0" y="611008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1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716D83-7702-464E-8D1C-7D1B7C97F4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57952" y="3200400"/>
            <a:ext cx="5326062" cy="2528887"/>
          </a:xfrm>
          <a:custGeom>
            <a:avLst/>
            <a:gdLst>
              <a:gd name="connsiteX0" fmla="*/ 0 w 5326062"/>
              <a:gd name="connsiteY0" fmla="*/ 0 h 2528887"/>
              <a:gd name="connsiteX1" fmla="*/ 5326062 w 5326062"/>
              <a:gd name="connsiteY1" fmla="*/ 0 h 2528887"/>
              <a:gd name="connsiteX2" fmla="*/ 5326062 w 5326062"/>
              <a:gd name="connsiteY2" fmla="*/ 2528887 h 2528887"/>
              <a:gd name="connsiteX3" fmla="*/ 0 w 5326062"/>
              <a:gd name="connsiteY3" fmla="*/ 2528887 h 25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062" h="2528887">
                <a:moveTo>
                  <a:pt x="0" y="0"/>
                </a:moveTo>
                <a:lnTo>
                  <a:pt x="5326062" y="0"/>
                </a:lnTo>
                <a:lnTo>
                  <a:pt x="5326062" y="2528887"/>
                </a:lnTo>
                <a:lnTo>
                  <a:pt x="0" y="252888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A7579D9-606A-4EBD-8249-414A9817A3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7988" y="3200400"/>
            <a:ext cx="5326062" cy="2528887"/>
          </a:xfrm>
          <a:custGeom>
            <a:avLst/>
            <a:gdLst>
              <a:gd name="connsiteX0" fmla="*/ 0 w 5326062"/>
              <a:gd name="connsiteY0" fmla="*/ 0 h 2528887"/>
              <a:gd name="connsiteX1" fmla="*/ 5326062 w 5326062"/>
              <a:gd name="connsiteY1" fmla="*/ 0 h 2528887"/>
              <a:gd name="connsiteX2" fmla="*/ 5326062 w 5326062"/>
              <a:gd name="connsiteY2" fmla="*/ 2528887 h 2528887"/>
              <a:gd name="connsiteX3" fmla="*/ 0 w 5326062"/>
              <a:gd name="connsiteY3" fmla="*/ 2528887 h 25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062" h="2528887">
                <a:moveTo>
                  <a:pt x="0" y="0"/>
                </a:moveTo>
                <a:lnTo>
                  <a:pt x="5326062" y="0"/>
                </a:lnTo>
                <a:lnTo>
                  <a:pt x="5326062" y="2528887"/>
                </a:lnTo>
                <a:lnTo>
                  <a:pt x="0" y="252888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BBD14EE-669D-4703-B64E-B93AC463F1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09881" y="4679348"/>
            <a:ext cx="3000778" cy="1810353"/>
          </a:xfrm>
          <a:custGeom>
            <a:avLst/>
            <a:gdLst>
              <a:gd name="connsiteX0" fmla="*/ 0 w 3000778"/>
              <a:gd name="connsiteY0" fmla="*/ 0 h 1810353"/>
              <a:gd name="connsiteX1" fmla="*/ 3000778 w 3000778"/>
              <a:gd name="connsiteY1" fmla="*/ 0 h 1810353"/>
              <a:gd name="connsiteX2" fmla="*/ 3000778 w 3000778"/>
              <a:gd name="connsiteY2" fmla="*/ 1810353 h 1810353"/>
              <a:gd name="connsiteX3" fmla="*/ 0 w 3000778"/>
              <a:gd name="connsiteY3" fmla="*/ 1810353 h 181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778" h="1810353">
                <a:moveTo>
                  <a:pt x="0" y="0"/>
                </a:moveTo>
                <a:lnTo>
                  <a:pt x="3000778" y="0"/>
                </a:lnTo>
                <a:lnTo>
                  <a:pt x="3000778" y="1810353"/>
                </a:lnTo>
                <a:lnTo>
                  <a:pt x="0" y="181035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163AFB9-A7A6-4829-8A74-81C77BA4EC5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09881" y="2542080"/>
            <a:ext cx="3000778" cy="1810354"/>
          </a:xfrm>
          <a:custGeom>
            <a:avLst/>
            <a:gdLst>
              <a:gd name="connsiteX0" fmla="*/ 0 w 3000778"/>
              <a:gd name="connsiteY0" fmla="*/ 0 h 1810354"/>
              <a:gd name="connsiteX1" fmla="*/ 3000778 w 3000778"/>
              <a:gd name="connsiteY1" fmla="*/ 0 h 1810354"/>
              <a:gd name="connsiteX2" fmla="*/ 3000778 w 3000778"/>
              <a:gd name="connsiteY2" fmla="*/ 1810354 h 1810354"/>
              <a:gd name="connsiteX3" fmla="*/ 0 w 3000778"/>
              <a:gd name="connsiteY3" fmla="*/ 1810354 h 1810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778" h="1810354">
                <a:moveTo>
                  <a:pt x="0" y="0"/>
                </a:moveTo>
                <a:lnTo>
                  <a:pt x="3000778" y="0"/>
                </a:lnTo>
                <a:lnTo>
                  <a:pt x="3000778" y="1810354"/>
                </a:lnTo>
                <a:lnTo>
                  <a:pt x="0" y="1810354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F298EA-1ADD-4A29-9F9B-A3574A2BB8C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9882" y="404814"/>
            <a:ext cx="3000778" cy="1810353"/>
          </a:xfrm>
          <a:custGeom>
            <a:avLst/>
            <a:gdLst>
              <a:gd name="connsiteX0" fmla="*/ 0 w 3000778"/>
              <a:gd name="connsiteY0" fmla="*/ 0 h 1810353"/>
              <a:gd name="connsiteX1" fmla="*/ 3000778 w 3000778"/>
              <a:gd name="connsiteY1" fmla="*/ 0 h 1810353"/>
              <a:gd name="connsiteX2" fmla="*/ 3000778 w 3000778"/>
              <a:gd name="connsiteY2" fmla="*/ 1810353 h 1810353"/>
              <a:gd name="connsiteX3" fmla="*/ 0 w 3000778"/>
              <a:gd name="connsiteY3" fmla="*/ 1810353 h 181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0778" h="1810353">
                <a:moveTo>
                  <a:pt x="0" y="0"/>
                </a:moveTo>
                <a:lnTo>
                  <a:pt x="3000778" y="0"/>
                </a:lnTo>
                <a:lnTo>
                  <a:pt x="3000778" y="1810353"/>
                </a:lnTo>
                <a:lnTo>
                  <a:pt x="0" y="181035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47AB5C-5EB4-4560-8C0C-0A69F2E650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551E6B5-DDD2-4A20-B076-1EB4B3F2BA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" y="0"/>
            <a:ext cx="6510773" cy="6858000"/>
          </a:xfrm>
          <a:custGeom>
            <a:avLst/>
            <a:gdLst>
              <a:gd name="connsiteX0" fmla="*/ 0 w 6510773"/>
              <a:gd name="connsiteY0" fmla="*/ 0 h 6858000"/>
              <a:gd name="connsiteX1" fmla="*/ 1163564 w 6510773"/>
              <a:gd name="connsiteY1" fmla="*/ 0 h 6858000"/>
              <a:gd name="connsiteX2" fmla="*/ 1397199 w 6510773"/>
              <a:gd name="connsiteY2" fmla="*/ 125425 h 6858000"/>
              <a:gd name="connsiteX3" fmla="*/ 4090496 w 6510773"/>
              <a:gd name="connsiteY3" fmla="*/ 3570872 h 6858000"/>
              <a:gd name="connsiteX4" fmla="*/ 6378959 w 6510773"/>
              <a:gd name="connsiteY4" fmla="*/ 6784816 h 6858000"/>
              <a:gd name="connsiteX5" fmla="*/ 6510773 w 6510773"/>
              <a:gd name="connsiteY5" fmla="*/ 6858000 h 6858000"/>
              <a:gd name="connsiteX6" fmla="*/ 0 w 65107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0773" h="6858000">
                <a:moveTo>
                  <a:pt x="0" y="0"/>
                </a:moveTo>
                <a:lnTo>
                  <a:pt x="1163564" y="0"/>
                </a:lnTo>
                <a:lnTo>
                  <a:pt x="1397199" y="125425"/>
                </a:lnTo>
                <a:cubicBezTo>
                  <a:pt x="2610527" y="766472"/>
                  <a:pt x="3865785" y="1382336"/>
                  <a:pt x="4090496" y="3570872"/>
                </a:cubicBezTo>
                <a:cubicBezTo>
                  <a:pt x="4274351" y="5361492"/>
                  <a:pt x="5261253" y="6145253"/>
                  <a:pt x="6378959" y="6784816"/>
                </a:cubicBezTo>
                <a:lnTo>
                  <a:pt x="6510773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4FD6C-D264-4A53-91F8-B937D01CED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71750" y="1666875"/>
            <a:ext cx="3524250" cy="3524250"/>
          </a:xfrm>
          <a:custGeom>
            <a:avLst/>
            <a:gdLst>
              <a:gd name="connsiteX0" fmla="*/ 1762125 w 3524250"/>
              <a:gd name="connsiteY0" fmla="*/ 0 h 3524250"/>
              <a:gd name="connsiteX1" fmla="*/ 3524250 w 3524250"/>
              <a:gd name="connsiteY1" fmla="*/ 1762125 h 3524250"/>
              <a:gd name="connsiteX2" fmla="*/ 1762125 w 3524250"/>
              <a:gd name="connsiteY2" fmla="*/ 3524250 h 3524250"/>
              <a:gd name="connsiteX3" fmla="*/ 0 w 3524250"/>
              <a:gd name="connsiteY3" fmla="*/ 1762125 h 3524250"/>
              <a:gd name="connsiteX4" fmla="*/ 1762125 w 3524250"/>
              <a:gd name="connsiteY4" fmla="*/ 0 h 35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50" h="3524250">
                <a:moveTo>
                  <a:pt x="1762125" y="0"/>
                </a:moveTo>
                <a:cubicBezTo>
                  <a:pt x="2735320" y="0"/>
                  <a:pt x="3524250" y="788930"/>
                  <a:pt x="3524250" y="1762125"/>
                </a:cubicBezTo>
                <a:cubicBezTo>
                  <a:pt x="3524250" y="2735320"/>
                  <a:pt x="2735320" y="3524250"/>
                  <a:pt x="1762125" y="3524250"/>
                </a:cubicBezTo>
                <a:cubicBezTo>
                  <a:pt x="788930" y="3524250"/>
                  <a:pt x="0" y="2735320"/>
                  <a:pt x="0" y="1762125"/>
                </a:cubicBezTo>
                <a:cubicBezTo>
                  <a:pt x="0" y="788930"/>
                  <a:pt x="788930" y="0"/>
                  <a:pt x="1762125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55AF1B0-E9AA-493E-9414-5E7310D031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94400" y="0"/>
            <a:ext cx="6197600" cy="6857998"/>
          </a:xfrm>
          <a:custGeom>
            <a:avLst/>
            <a:gdLst>
              <a:gd name="connsiteX0" fmla="*/ 0 w 6197600"/>
              <a:gd name="connsiteY0" fmla="*/ 0 h 6868804"/>
              <a:gd name="connsiteX1" fmla="*/ 6197600 w 6197600"/>
              <a:gd name="connsiteY1" fmla="*/ 10805 h 6868804"/>
              <a:gd name="connsiteX2" fmla="*/ 6197600 w 6197600"/>
              <a:gd name="connsiteY2" fmla="*/ 6868804 h 6868804"/>
              <a:gd name="connsiteX3" fmla="*/ 3420958 w 6197600"/>
              <a:gd name="connsiteY3" fmla="*/ 2694362 h 6868804"/>
              <a:gd name="connsiteX4" fmla="*/ 0 w 6197600"/>
              <a:gd name="connsiteY4" fmla="*/ 0 h 6868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7600" h="6868804">
                <a:moveTo>
                  <a:pt x="0" y="0"/>
                </a:moveTo>
                <a:lnTo>
                  <a:pt x="6197600" y="10805"/>
                </a:lnTo>
                <a:lnTo>
                  <a:pt x="6197600" y="6868804"/>
                </a:lnTo>
                <a:cubicBezTo>
                  <a:pt x="4369482" y="5100481"/>
                  <a:pt x="5834802" y="3385589"/>
                  <a:pt x="3420958" y="2694362"/>
                </a:cubicBezTo>
                <a:cubicBezTo>
                  <a:pt x="1007115" y="2003135"/>
                  <a:pt x="556384" y="517677"/>
                  <a:pt x="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78F0B4-1152-4E6C-B385-E6BCE86659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405" y="2212325"/>
            <a:ext cx="2433347" cy="2433348"/>
          </a:xfrm>
          <a:custGeom>
            <a:avLst/>
            <a:gdLst>
              <a:gd name="connsiteX0" fmla="*/ 1216674 w 2433347"/>
              <a:gd name="connsiteY0" fmla="*/ 0 h 2433348"/>
              <a:gd name="connsiteX1" fmla="*/ 2433347 w 2433347"/>
              <a:gd name="connsiteY1" fmla="*/ 1216674 h 2433348"/>
              <a:gd name="connsiteX2" fmla="*/ 1216674 w 2433347"/>
              <a:gd name="connsiteY2" fmla="*/ 2433348 h 2433348"/>
              <a:gd name="connsiteX3" fmla="*/ 0 w 2433347"/>
              <a:gd name="connsiteY3" fmla="*/ 1216674 h 2433348"/>
              <a:gd name="connsiteX4" fmla="*/ 1216674 w 2433347"/>
              <a:gd name="connsiteY4" fmla="*/ 0 h 243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3347" h="2433348">
                <a:moveTo>
                  <a:pt x="1216674" y="0"/>
                </a:moveTo>
                <a:cubicBezTo>
                  <a:pt x="1888624" y="0"/>
                  <a:pt x="2433347" y="544724"/>
                  <a:pt x="2433347" y="1216674"/>
                </a:cubicBezTo>
                <a:cubicBezTo>
                  <a:pt x="2433347" y="1888624"/>
                  <a:pt x="1888624" y="2433348"/>
                  <a:pt x="1216674" y="2433348"/>
                </a:cubicBezTo>
                <a:cubicBezTo>
                  <a:pt x="544723" y="2433348"/>
                  <a:pt x="0" y="1888624"/>
                  <a:pt x="0" y="1216674"/>
                </a:cubicBezTo>
                <a:cubicBezTo>
                  <a:pt x="0" y="544724"/>
                  <a:pt x="544723" y="0"/>
                  <a:pt x="1216674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2DB180E-FC8B-4EC3-9147-BA35E3AB2A53}"/>
              </a:ext>
            </a:extLst>
          </p:cNvPr>
          <p:cNvSpPr/>
          <p:nvPr userDrawn="1"/>
        </p:nvSpPr>
        <p:spPr>
          <a:xfrm>
            <a:off x="0" y="-133350"/>
            <a:ext cx="12192000" cy="6991350"/>
          </a:xfrm>
          <a:custGeom>
            <a:avLst/>
            <a:gdLst>
              <a:gd name="connsiteX0" fmla="*/ 0 w 12192000"/>
              <a:gd name="connsiteY0" fmla="*/ 0 h 6991350"/>
              <a:gd name="connsiteX1" fmla="*/ 12192000 w 12192000"/>
              <a:gd name="connsiteY1" fmla="*/ 0 h 6991350"/>
              <a:gd name="connsiteX2" fmla="*/ 12192000 w 12192000"/>
              <a:gd name="connsiteY2" fmla="*/ 6991350 h 6991350"/>
              <a:gd name="connsiteX3" fmla="*/ 11519590 w 12192000"/>
              <a:gd name="connsiteY3" fmla="*/ 6991350 h 6991350"/>
              <a:gd name="connsiteX4" fmla="*/ 11464424 w 12192000"/>
              <a:gd name="connsiteY4" fmla="*/ 6953788 h 6991350"/>
              <a:gd name="connsiteX5" fmla="*/ 5682268 w 12192000"/>
              <a:gd name="connsiteY5" fmla="*/ 3971346 h 6991350"/>
              <a:gd name="connsiteX6" fmla="*/ 57070 w 12192000"/>
              <a:gd name="connsiteY6" fmla="*/ 1054679 h 6991350"/>
              <a:gd name="connsiteX7" fmla="*/ 0 w 12192000"/>
              <a:gd name="connsiteY7" fmla="*/ 973710 h 6991350"/>
              <a:gd name="connsiteX8" fmla="*/ 0 w 12192000"/>
              <a:gd name="connsiteY8" fmla="*/ 0 h 699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991350">
                <a:moveTo>
                  <a:pt x="0" y="0"/>
                </a:moveTo>
                <a:lnTo>
                  <a:pt x="12192000" y="0"/>
                </a:lnTo>
                <a:lnTo>
                  <a:pt x="12192000" y="6991350"/>
                </a:lnTo>
                <a:lnTo>
                  <a:pt x="11519590" y="6991350"/>
                </a:lnTo>
                <a:lnTo>
                  <a:pt x="11464424" y="6953788"/>
                </a:lnTo>
                <a:cubicBezTo>
                  <a:pt x="9498510" y="5559643"/>
                  <a:pt x="10852012" y="4880380"/>
                  <a:pt x="5682268" y="3971346"/>
                </a:cubicBezTo>
                <a:cubicBezTo>
                  <a:pt x="1760393" y="3281734"/>
                  <a:pt x="741221" y="2021257"/>
                  <a:pt x="57070" y="1054679"/>
                </a:cubicBezTo>
                <a:lnTo>
                  <a:pt x="0" y="973710"/>
                </a:lnTo>
                <a:lnTo>
                  <a:pt x="0" y="0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A43BDC5-18A7-4F4A-9C8C-B9397D16FD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33350"/>
            <a:ext cx="12191999" cy="6991350"/>
          </a:xfrm>
          <a:custGeom>
            <a:avLst/>
            <a:gdLst>
              <a:gd name="connsiteX0" fmla="*/ 0 w 12191999"/>
              <a:gd name="connsiteY0" fmla="*/ 0 h 6991350"/>
              <a:gd name="connsiteX1" fmla="*/ 12191999 w 12191999"/>
              <a:gd name="connsiteY1" fmla="*/ 0 h 6991350"/>
              <a:gd name="connsiteX2" fmla="*/ 12191999 w 12191999"/>
              <a:gd name="connsiteY2" fmla="*/ 6991350 h 6991350"/>
              <a:gd name="connsiteX3" fmla="*/ 11975837 w 12191999"/>
              <a:gd name="connsiteY3" fmla="*/ 6991350 h 6991350"/>
              <a:gd name="connsiteX4" fmla="*/ 11929783 w 12191999"/>
              <a:gd name="connsiteY4" fmla="*/ 6962397 h 6991350"/>
              <a:gd name="connsiteX5" fmla="*/ 5924867 w 12191999"/>
              <a:gd name="connsiteY5" fmla="*/ 3828472 h 6991350"/>
              <a:gd name="connsiteX6" fmla="*/ 119459 w 12191999"/>
              <a:gd name="connsiteY6" fmla="*/ 656129 h 6991350"/>
              <a:gd name="connsiteX7" fmla="*/ 0 w 12191999"/>
              <a:gd name="connsiteY7" fmla="*/ 494367 h 699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991350">
                <a:moveTo>
                  <a:pt x="0" y="0"/>
                </a:moveTo>
                <a:lnTo>
                  <a:pt x="12191999" y="0"/>
                </a:lnTo>
                <a:lnTo>
                  <a:pt x="12191999" y="6991350"/>
                </a:lnTo>
                <a:lnTo>
                  <a:pt x="11975837" y="6991350"/>
                </a:lnTo>
                <a:lnTo>
                  <a:pt x="11929783" y="6962397"/>
                </a:lnTo>
                <a:cubicBezTo>
                  <a:pt x="9636596" y="5464789"/>
                  <a:pt x="11278447" y="4769831"/>
                  <a:pt x="5924867" y="3828472"/>
                </a:cubicBezTo>
                <a:cubicBezTo>
                  <a:pt x="1646457" y="3076168"/>
                  <a:pt x="822505" y="1644488"/>
                  <a:pt x="119459" y="656129"/>
                </a:cubicBezTo>
                <a:lnTo>
                  <a:pt x="0" y="49436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3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1C7D0C-996D-4E8E-AD89-3A820AE206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7988" y="404814"/>
            <a:ext cx="11376025" cy="4891087"/>
          </a:xfrm>
          <a:custGeom>
            <a:avLst/>
            <a:gdLst>
              <a:gd name="connsiteX0" fmla="*/ 0 w 11376025"/>
              <a:gd name="connsiteY0" fmla="*/ 0 h 4891087"/>
              <a:gd name="connsiteX1" fmla="*/ 11376025 w 11376025"/>
              <a:gd name="connsiteY1" fmla="*/ 0 h 4891087"/>
              <a:gd name="connsiteX2" fmla="*/ 11376025 w 11376025"/>
              <a:gd name="connsiteY2" fmla="*/ 4891087 h 4891087"/>
              <a:gd name="connsiteX3" fmla="*/ 0 w 11376025"/>
              <a:gd name="connsiteY3" fmla="*/ 4891087 h 489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76025" h="4891087">
                <a:moveTo>
                  <a:pt x="0" y="0"/>
                </a:moveTo>
                <a:lnTo>
                  <a:pt x="11376025" y="0"/>
                </a:lnTo>
                <a:lnTo>
                  <a:pt x="11376025" y="4891087"/>
                </a:lnTo>
                <a:lnTo>
                  <a:pt x="0" y="4891087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0C1EEA-2A1A-4F0D-BBA4-D79A8C49DB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66327" y="404814"/>
            <a:ext cx="3117685" cy="6084886"/>
          </a:xfrm>
          <a:custGeom>
            <a:avLst/>
            <a:gdLst>
              <a:gd name="connsiteX0" fmla="*/ 0 w 3117685"/>
              <a:gd name="connsiteY0" fmla="*/ 0 h 6084886"/>
              <a:gd name="connsiteX1" fmla="*/ 3117685 w 3117685"/>
              <a:gd name="connsiteY1" fmla="*/ 0 h 6084886"/>
              <a:gd name="connsiteX2" fmla="*/ 3117685 w 3117685"/>
              <a:gd name="connsiteY2" fmla="*/ 6084886 h 6084886"/>
              <a:gd name="connsiteX3" fmla="*/ 0 w 3117685"/>
              <a:gd name="connsiteY3" fmla="*/ 6084886 h 608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685" h="6084886">
                <a:moveTo>
                  <a:pt x="0" y="0"/>
                </a:moveTo>
                <a:lnTo>
                  <a:pt x="3117685" y="0"/>
                </a:lnTo>
                <a:lnTo>
                  <a:pt x="3117685" y="6084886"/>
                </a:lnTo>
                <a:lnTo>
                  <a:pt x="0" y="6084886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79F491D-8291-4E25-AB96-9A7F1B795E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43014" y="404813"/>
            <a:ext cx="3117685" cy="6084888"/>
          </a:xfrm>
          <a:custGeom>
            <a:avLst/>
            <a:gdLst>
              <a:gd name="connsiteX0" fmla="*/ 0 w 3117685"/>
              <a:gd name="connsiteY0" fmla="*/ 0 h 6084888"/>
              <a:gd name="connsiteX1" fmla="*/ 3117685 w 3117685"/>
              <a:gd name="connsiteY1" fmla="*/ 0 h 6084888"/>
              <a:gd name="connsiteX2" fmla="*/ 3117685 w 3117685"/>
              <a:gd name="connsiteY2" fmla="*/ 6084888 h 6084888"/>
              <a:gd name="connsiteX3" fmla="*/ 0 w 3117685"/>
              <a:gd name="connsiteY3" fmla="*/ 6084888 h 608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7685" h="6084888">
                <a:moveTo>
                  <a:pt x="0" y="0"/>
                </a:moveTo>
                <a:lnTo>
                  <a:pt x="3117685" y="0"/>
                </a:lnTo>
                <a:lnTo>
                  <a:pt x="3117685" y="6084888"/>
                </a:lnTo>
                <a:lnTo>
                  <a:pt x="0" y="6084888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5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CC2EB03-2100-47BC-B754-AA473BB4B3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1156" y="2258894"/>
            <a:ext cx="3770312" cy="2115403"/>
          </a:xfrm>
          <a:custGeom>
            <a:avLst/>
            <a:gdLst>
              <a:gd name="connsiteX0" fmla="*/ 0 w 3770312"/>
              <a:gd name="connsiteY0" fmla="*/ 0 h 2115403"/>
              <a:gd name="connsiteX1" fmla="*/ 3770312 w 3770312"/>
              <a:gd name="connsiteY1" fmla="*/ 0 h 2115403"/>
              <a:gd name="connsiteX2" fmla="*/ 3770312 w 3770312"/>
              <a:gd name="connsiteY2" fmla="*/ 2115403 h 2115403"/>
              <a:gd name="connsiteX3" fmla="*/ 0 w 3770312"/>
              <a:gd name="connsiteY3" fmla="*/ 2115403 h 21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312" h="2115403">
                <a:moveTo>
                  <a:pt x="0" y="0"/>
                </a:moveTo>
                <a:lnTo>
                  <a:pt x="3770312" y="0"/>
                </a:lnTo>
                <a:lnTo>
                  <a:pt x="3770312" y="2115403"/>
                </a:lnTo>
                <a:lnTo>
                  <a:pt x="0" y="211540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E609252-CE85-4D24-9046-0B91E485C0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10844" y="4374297"/>
            <a:ext cx="3770312" cy="2115403"/>
          </a:xfrm>
          <a:custGeom>
            <a:avLst/>
            <a:gdLst>
              <a:gd name="connsiteX0" fmla="*/ 0 w 3770312"/>
              <a:gd name="connsiteY0" fmla="*/ 0 h 2115403"/>
              <a:gd name="connsiteX1" fmla="*/ 3770312 w 3770312"/>
              <a:gd name="connsiteY1" fmla="*/ 0 h 2115403"/>
              <a:gd name="connsiteX2" fmla="*/ 3770312 w 3770312"/>
              <a:gd name="connsiteY2" fmla="*/ 2115403 h 2115403"/>
              <a:gd name="connsiteX3" fmla="*/ 0 w 3770312"/>
              <a:gd name="connsiteY3" fmla="*/ 2115403 h 21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312" h="2115403">
                <a:moveTo>
                  <a:pt x="0" y="0"/>
                </a:moveTo>
                <a:lnTo>
                  <a:pt x="3770312" y="0"/>
                </a:lnTo>
                <a:lnTo>
                  <a:pt x="3770312" y="2115403"/>
                </a:lnTo>
                <a:lnTo>
                  <a:pt x="0" y="211540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CA2A1-09D0-4695-8349-E1F8EECAA4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532" y="2238233"/>
            <a:ext cx="3770312" cy="2115403"/>
          </a:xfrm>
          <a:custGeom>
            <a:avLst/>
            <a:gdLst>
              <a:gd name="connsiteX0" fmla="*/ 0 w 3770312"/>
              <a:gd name="connsiteY0" fmla="*/ 0 h 2115403"/>
              <a:gd name="connsiteX1" fmla="*/ 3770312 w 3770312"/>
              <a:gd name="connsiteY1" fmla="*/ 0 h 2115403"/>
              <a:gd name="connsiteX2" fmla="*/ 3770312 w 3770312"/>
              <a:gd name="connsiteY2" fmla="*/ 2115403 h 2115403"/>
              <a:gd name="connsiteX3" fmla="*/ 0 w 3770312"/>
              <a:gd name="connsiteY3" fmla="*/ 2115403 h 211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0312" h="2115403">
                <a:moveTo>
                  <a:pt x="0" y="0"/>
                </a:moveTo>
                <a:lnTo>
                  <a:pt x="3770312" y="0"/>
                </a:lnTo>
                <a:lnTo>
                  <a:pt x="3770312" y="2115403"/>
                </a:lnTo>
                <a:lnTo>
                  <a:pt x="0" y="2115403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53C906C-43EA-4837-B157-1F9F89881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5464507" cy="5829301"/>
          </a:xfrm>
          <a:custGeom>
            <a:avLst/>
            <a:gdLst>
              <a:gd name="connsiteX0" fmla="*/ 0 w 5464507"/>
              <a:gd name="connsiteY0" fmla="*/ 0 h 5829301"/>
              <a:gd name="connsiteX1" fmla="*/ 4601672 w 5464507"/>
              <a:gd name="connsiteY1" fmla="*/ 0 h 5829301"/>
              <a:gd name="connsiteX2" fmla="*/ 4659837 w 5464507"/>
              <a:gd name="connsiteY2" fmla="*/ 63998 h 5829301"/>
              <a:gd name="connsiteX3" fmla="*/ 5464507 w 5464507"/>
              <a:gd name="connsiteY3" fmla="*/ 2305477 h 5829301"/>
              <a:gd name="connsiteX4" fmla="*/ 1940683 w 5464507"/>
              <a:gd name="connsiteY4" fmla="*/ 5829301 h 5829301"/>
              <a:gd name="connsiteX5" fmla="*/ 261019 w 5464507"/>
              <a:gd name="connsiteY5" fmla="*/ 5403994 h 5829301"/>
              <a:gd name="connsiteX6" fmla="*/ 0 w 5464507"/>
              <a:gd name="connsiteY6" fmla="*/ 5245421 h 582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64507" h="5829301">
                <a:moveTo>
                  <a:pt x="0" y="0"/>
                </a:moveTo>
                <a:lnTo>
                  <a:pt x="4601672" y="0"/>
                </a:lnTo>
                <a:lnTo>
                  <a:pt x="4659837" y="63998"/>
                </a:lnTo>
                <a:cubicBezTo>
                  <a:pt x="5162531" y="673122"/>
                  <a:pt x="5464507" y="1454035"/>
                  <a:pt x="5464507" y="2305477"/>
                </a:cubicBezTo>
                <a:cubicBezTo>
                  <a:pt x="5464507" y="4251631"/>
                  <a:pt x="3886837" y="5829301"/>
                  <a:pt x="1940683" y="5829301"/>
                </a:cubicBezTo>
                <a:cubicBezTo>
                  <a:pt x="1332510" y="5829301"/>
                  <a:pt x="760322" y="5675232"/>
                  <a:pt x="261019" y="5403994"/>
                </a:cubicBezTo>
                <a:lnTo>
                  <a:pt x="0" y="5245421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8C0D87-9E91-4737-881D-045EF4047A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2" y="908957"/>
            <a:ext cx="3402012" cy="4667250"/>
          </a:xfrm>
          <a:custGeom>
            <a:avLst/>
            <a:gdLst>
              <a:gd name="connsiteX0" fmla="*/ 0 w 3402012"/>
              <a:gd name="connsiteY0" fmla="*/ 0 h 4667250"/>
              <a:gd name="connsiteX1" fmla="*/ 3402012 w 3402012"/>
              <a:gd name="connsiteY1" fmla="*/ 0 h 4667250"/>
              <a:gd name="connsiteX2" fmla="*/ 3402012 w 3402012"/>
              <a:gd name="connsiteY2" fmla="*/ 4667250 h 4667250"/>
              <a:gd name="connsiteX3" fmla="*/ 0 w 3402012"/>
              <a:gd name="connsiteY3" fmla="*/ 466725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012" h="4667250">
                <a:moveTo>
                  <a:pt x="0" y="0"/>
                </a:moveTo>
                <a:lnTo>
                  <a:pt x="3402012" y="0"/>
                </a:lnTo>
                <a:lnTo>
                  <a:pt x="3402012" y="4667250"/>
                </a:lnTo>
                <a:lnTo>
                  <a:pt x="0" y="466725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EAE3888-6B76-4E97-8658-8A0BAABCE4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7988" y="908957"/>
            <a:ext cx="3402012" cy="4667250"/>
          </a:xfrm>
          <a:custGeom>
            <a:avLst/>
            <a:gdLst>
              <a:gd name="connsiteX0" fmla="*/ 0 w 3402012"/>
              <a:gd name="connsiteY0" fmla="*/ 0 h 4667250"/>
              <a:gd name="connsiteX1" fmla="*/ 3402012 w 3402012"/>
              <a:gd name="connsiteY1" fmla="*/ 0 h 4667250"/>
              <a:gd name="connsiteX2" fmla="*/ 3402012 w 3402012"/>
              <a:gd name="connsiteY2" fmla="*/ 4667250 h 4667250"/>
              <a:gd name="connsiteX3" fmla="*/ 0 w 3402012"/>
              <a:gd name="connsiteY3" fmla="*/ 4667250 h 466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012" h="4667250">
                <a:moveTo>
                  <a:pt x="0" y="0"/>
                </a:moveTo>
                <a:lnTo>
                  <a:pt x="3402012" y="0"/>
                </a:lnTo>
                <a:lnTo>
                  <a:pt x="3402012" y="4667250"/>
                </a:lnTo>
                <a:lnTo>
                  <a:pt x="0" y="4667250"/>
                </a:ln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6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D9FDFE9-A816-41D0-98C5-9F82E36A91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61952" y="394952"/>
            <a:ext cx="6068096" cy="6068096"/>
          </a:xfrm>
          <a:custGeom>
            <a:avLst/>
            <a:gdLst>
              <a:gd name="connsiteX0" fmla="*/ 3034048 w 6068096"/>
              <a:gd name="connsiteY0" fmla="*/ 0 h 6068096"/>
              <a:gd name="connsiteX1" fmla="*/ 6068096 w 6068096"/>
              <a:gd name="connsiteY1" fmla="*/ 3034048 h 6068096"/>
              <a:gd name="connsiteX2" fmla="*/ 3034048 w 6068096"/>
              <a:gd name="connsiteY2" fmla="*/ 6068096 h 6068096"/>
              <a:gd name="connsiteX3" fmla="*/ 0 w 6068096"/>
              <a:gd name="connsiteY3" fmla="*/ 3034048 h 6068096"/>
              <a:gd name="connsiteX4" fmla="*/ 3034048 w 6068096"/>
              <a:gd name="connsiteY4" fmla="*/ 0 h 606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8096" h="6068096">
                <a:moveTo>
                  <a:pt x="3034048" y="0"/>
                </a:moveTo>
                <a:cubicBezTo>
                  <a:pt x="4709706" y="0"/>
                  <a:pt x="6068096" y="1358390"/>
                  <a:pt x="6068096" y="3034048"/>
                </a:cubicBezTo>
                <a:cubicBezTo>
                  <a:pt x="6068096" y="4709706"/>
                  <a:pt x="4709706" y="6068096"/>
                  <a:pt x="3034048" y="6068096"/>
                </a:cubicBezTo>
                <a:cubicBezTo>
                  <a:pt x="1358390" y="6068096"/>
                  <a:pt x="0" y="4709706"/>
                  <a:pt x="0" y="3034048"/>
                </a:cubicBezTo>
                <a:cubicBezTo>
                  <a:pt x="0" y="1358390"/>
                  <a:pt x="1358390" y="0"/>
                  <a:pt x="3034048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BDC58-5FB3-4CE4-B3F5-F030306D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5B260-A214-4677-B767-46C028569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30BD-78B9-4C00-B1FD-6C22311A8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8C59-4547-454B-8F37-F9837B141703}" type="datetimeFigureOut">
              <a:rPr lang="id-ID" smtClean="0"/>
              <a:t>27/02/22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5B67-7F3F-4E09-9B70-3F9E710EC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2B89-0F37-43D3-9349-68155F5A5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3DC09-7975-407D-8388-2D7F5895CBE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78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51" r:id="rId9"/>
    <p:sldLayoutId id="2147483654" r:id="rId10"/>
    <p:sldLayoutId id="2147483655" r:id="rId11"/>
    <p:sldLayoutId id="2147483662" r:id="rId12"/>
    <p:sldLayoutId id="2147483663" r:id="rId13"/>
    <p:sldLayoutId id="2147483664" r:id="rId14"/>
    <p:sldLayoutId id="2147483653" r:id="rId15"/>
    <p:sldLayoutId id="214748365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E399897-8941-42C1-86BF-AB939D4B97F0}"/>
              </a:ext>
            </a:extLst>
          </p:cNvPr>
          <p:cNvSpPr/>
          <p:nvPr/>
        </p:nvSpPr>
        <p:spPr>
          <a:xfrm>
            <a:off x="407988" y="2008911"/>
            <a:ext cx="2840179" cy="2840179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D64E3F-DC04-4CBA-A0A2-EB49DE05D99A}"/>
              </a:ext>
            </a:extLst>
          </p:cNvPr>
          <p:cNvSpPr/>
          <p:nvPr/>
        </p:nvSpPr>
        <p:spPr>
          <a:xfrm>
            <a:off x="4313583" y="-57150"/>
            <a:ext cx="7878417" cy="7779854"/>
          </a:xfrm>
          <a:custGeom>
            <a:avLst/>
            <a:gdLst>
              <a:gd name="connsiteX0" fmla="*/ 6197600 w 6401017"/>
              <a:gd name="connsiteY0" fmla="*/ 0 h 6879610"/>
              <a:gd name="connsiteX1" fmla="*/ 6401017 w 6401017"/>
              <a:gd name="connsiteY1" fmla="*/ 0 h 6879610"/>
              <a:gd name="connsiteX2" fmla="*/ 6401017 w 6401017"/>
              <a:gd name="connsiteY2" fmla="*/ 6868805 h 6879610"/>
              <a:gd name="connsiteX3" fmla="*/ 6197600 w 6401017"/>
              <a:gd name="connsiteY3" fmla="*/ 6868805 h 6879610"/>
              <a:gd name="connsiteX4" fmla="*/ 6197600 w 6401017"/>
              <a:gd name="connsiteY4" fmla="*/ 6879610 h 6879610"/>
              <a:gd name="connsiteX5" fmla="*/ 3420958 w 6401017"/>
              <a:gd name="connsiteY5" fmla="*/ 2705168 h 6879610"/>
              <a:gd name="connsiteX6" fmla="*/ 0 w 6401017"/>
              <a:gd name="connsiteY6" fmla="*/ 10806 h 6879610"/>
              <a:gd name="connsiteX7" fmla="*/ 6197600 w 6401017"/>
              <a:gd name="connsiteY7" fmla="*/ 21611 h 687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017" h="6879610">
                <a:moveTo>
                  <a:pt x="6197600" y="0"/>
                </a:moveTo>
                <a:lnTo>
                  <a:pt x="6401017" y="0"/>
                </a:lnTo>
                <a:lnTo>
                  <a:pt x="6401017" y="6868805"/>
                </a:lnTo>
                <a:lnTo>
                  <a:pt x="6197600" y="6868805"/>
                </a:lnTo>
                <a:lnTo>
                  <a:pt x="6197600" y="6879610"/>
                </a:lnTo>
                <a:cubicBezTo>
                  <a:pt x="4369483" y="5111287"/>
                  <a:pt x="5834802" y="3396395"/>
                  <a:pt x="3420958" y="2705168"/>
                </a:cubicBezTo>
                <a:cubicBezTo>
                  <a:pt x="1007114" y="2013941"/>
                  <a:pt x="556383" y="528483"/>
                  <a:pt x="0" y="10806"/>
                </a:cubicBezTo>
                <a:lnTo>
                  <a:pt x="6197600" y="21611"/>
                </a:lnTo>
                <a:close/>
              </a:path>
            </a:pathLst>
          </a:cu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15A64-CEA9-4805-88A9-11263E583C25}"/>
              </a:ext>
            </a:extLst>
          </p:cNvPr>
          <p:cNvSpPr txBox="1"/>
          <p:nvPr/>
        </p:nvSpPr>
        <p:spPr>
          <a:xfrm>
            <a:off x="3643952" y="2700483"/>
            <a:ext cx="4365297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6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84916-892C-40D7-91A4-64AFA74EE673}"/>
              </a:ext>
            </a:extLst>
          </p:cNvPr>
          <p:cNvSpPr txBox="1"/>
          <p:nvPr/>
        </p:nvSpPr>
        <p:spPr>
          <a:xfrm>
            <a:off x="3643952" y="394697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EB2C466-B258-42C2-B19B-06F4E46D6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215" y="415126"/>
            <a:ext cx="393165" cy="39316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E2AF899-2488-42D4-9184-7A70B5803B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0119" y="0"/>
            <a:ext cx="7691881" cy="7722704"/>
          </a:xfrm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76A4AE-803B-3A49-AD09-B47953D7F81E}"/>
              </a:ext>
            </a:extLst>
          </p:cNvPr>
          <p:cNvSpPr txBox="1"/>
          <p:nvPr/>
        </p:nvSpPr>
        <p:spPr>
          <a:xfrm>
            <a:off x="357765" y="625820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54410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0F4B7-AF98-4B65-AD3B-C2EBE9144A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372CFC-B822-4CFC-9736-1BFE9056A08D}"/>
              </a:ext>
            </a:extLst>
          </p:cNvPr>
          <p:cNvSpPr/>
          <p:nvPr/>
        </p:nvSpPr>
        <p:spPr>
          <a:xfrm>
            <a:off x="3007910" y="4279900"/>
            <a:ext cx="1887940" cy="188794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5B8EE03-E3A7-4E12-951D-F10755E1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7772" y="4899762"/>
            <a:ext cx="648216" cy="648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B91CC1-FD2B-E14F-B4BA-6027D703EDBB}"/>
              </a:ext>
            </a:extLst>
          </p:cNvPr>
          <p:cNvSpPr txBox="1"/>
          <p:nvPr/>
        </p:nvSpPr>
        <p:spPr>
          <a:xfrm>
            <a:off x="6084370" y="1063650"/>
            <a:ext cx="544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1DDE8-1C71-154A-8D26-CC6644EC8FA6}"/>
              </a:ext>
            </a:extLst>
          </p:cNvPr>
          <p:cNvSpPr txBox="1"/>
          <p:nvPr/>
        </p:nvSpPr>
        <p:spPr>
          <a:xfrm>
            <a:off x="6100572" y="673170"/>
            <a:ext cx="5448304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B225A-6610-334B-98A6-AF0A0730ED44}"/>
              </a:ext>
            </a:extLst>
          </p:cNvPr>
          <p:cNvSpPr txBox="1"/>
          <p:nvPr/>
        </p:nvSpPr>
        <p:spPr>
          <a:xfrm>
            <a:off x="6100573" y="1771536"/>
            <a:ext cx="5448304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24335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FB6E7E-FD0E-467A-B85C-CB18B48087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ACF342-2C8E-F84A-89BF-72BA7381AADF}"/>
              </a:ext>
            </a:extLst>
          </p:cNvPr>
          <p:cNvSpPr txBox="1"/>
          <p:nvPr/>
        </p:nvSpPr>
        <p:spPr>
          <a:xfrm>
            <a:off x="407985" y="821678"/>
            <a:ext cx="696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15E78-B7DD-104E-82CD-08276CB80F02}"/>
              </a:ext>
            </a:extLst>
          </p:cNvPr>
          <p:cNvSpPr txBox="1"/>
          <p:nvPr/>
        </p:nvSpPr>
        <p:spPr>
          <a:xfrm>
            <a:off x="428621" y="431198"/>
            <a:ext cx="6939415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6F88F-4267-E54F-B59E-5EA19BF471FB}"/>
              </a:ext>
            </a:extLst>
          </p:cNvPr>
          <p:cNvSpPr txBox="1"/>
          <p:nvPr/>
        </p:nvSpPr>
        <p:spPr>
          <a:xfrm>
            <a:off x="428622" y="1529564"/>
            <a:ext cx="6939415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0011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C4E4A-1F46-419A-9D5B-FC4893FF2C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75689" y="424692"/>
            <a:ext cx="3000778" cy="1810353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BBB632-1251-4123-93AA-4250636852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5688" y="2561958"/>
            <a:ext cx="3000778" cy="1810354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BB1AA3-53E4-41F7-9915-580CBC13D8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75688" y="4699226"/>
            <a:ext cx="3000778" cy="1810353"/>
          </a:xfrm>
        </p:spPr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F4D5AB-E75D-4CA7-900B-DCCEDC956A7B}"/>
              </a:ext>
            </a:extLst>
          </p:cNvPr>
          <p:cNvSpPr/>
          <p:nvPr/>
        </p:nvSpPr>
        <p:spPr>
          <a:xfrm>
            <a:off x="10893508" y="846910"/>
            <a:ext cx="965915" cy="96591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266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59E2C1-8650-4578-A130-743B40B5A2E6}"/>
              </a:ext>
            </a:extLst>
          </p:cNvPr>
          <p:cNvSpPr/>
          <p:nvPr/>
        </p:nvSpPr>
        <p:spPr>
          <a:xfrm>
            <a:off x="10893507" y="2984177"/>
            <a:ext cx="965915" cy="9659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6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57B55-0D16-4FC3-94BB-D23EF2C9805D}"/>
              </a:ext>
            </a:extLst>
          </p:cNvPr>
          <p:cNvSpPr/>
          <p:nvPr/>
        </p:nvSpPr>
        <p:spPr>
          <a:xfrm>
            <a:off x="10893507" y="5121444"/>
            <a:ext cx="965915" cy="96591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266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406C9A-9F87-4A25-A7C8-B26EB1C73491}"/>
              </a:ext>
            </a:extLst>
          </p:cNvPr>
          <p:cNvSpPr txBox="1"/>
          <p:nvPr/>
        </p:nvSpPr>
        <p:spPr>
          <a:xfrm>
            <a:off x="10946799" y="1106357"/>
            <a:ext cx="85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FC7209-0BF3-41F2-B5A8-8794E192F5C8}"/>
              </a:ext>
            </a:extLst>
          </p:cNvPr>
          <p:cNvSpPr txBox="1"/>
          <p:nvPr/>
        </p:nvSpPr>
        <p:spPr>
          <a:xfrm>
            <a:off x="10946799" y="3244110"/>
            <a:ext cx="85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2C16C4-533A-441B-9DCA-F9DF95B5BF16}"/>
              </a:ext>
            </a:extLst>
          </p:cNvPr>
          <p:cNvSpPr txBox="1"/>
          <p:nvPr/>
        </p:nvSpPr>
        <p:spPr>
          <a:xfrm>
            <a:off x="10946799" y="5380891"/>
            <a:ext cx="85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CD9B6-5C28-394E-8C89-FBC1D9523AC1}"/>
              </a:ext>
            </a:extLst>
          </p:cNvPr>
          <p:cNvSpPr txBox="1"/>
          <p:nvPr/>
        </p:nvSpPr>
        <p:spPr>
          <a:xfrm>
            <a:off x="332577" y="1390830"/>
            <a:ext cx="755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69F29-A8B9-6D4E-91FA-DA7F9ECD935E}"/>
              </a:ext>
            </a:extLst>
          </p:cNvPr>
          <p:cNvSpPr txBox="1"/>
          <p:nvPr/>
        </p:nvSpPr>
        <p:spPr>
          <a:xfrm>
            <a:off x="355040" y="974901"/>
            <a:ext cx="7554873" cy="26291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92A80-BDE7-994F-A156-04F345733557}"/>
              </a:ext>
            </a:extLst>
          </p:cNvPr>
          <p:cNvSpPr txBox="1"/>
          <p:nvPr/>
        </p:nvSpPr>
        <p:spPr>
          <a:xfrm>
            <a:off x="355040" y="2133273"/>
            <a:ext cx="7554873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0440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2705AF-EE9A-4059-9723-227A2903B485}"/>
              </a:ext>
            </a:extLst>
          </p:cNvPr>
          <p:cNvSpPr/>
          <p:nvPr/>
        </p:nvSpPr>
        <p:spPr>
          <a:xfrm>
            <a:off x="407986" y="5576206"/>
            <a:ext cx="3402012" cy="52588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2B98-0B01-4A9E-B580-4760B2ED63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3A207-BFFC-144E-A3CC-E8C959962D0D}"/>
              </a:ext>
            </a:extLst>
          </p:cNvPr>
          <p:cNvSpPr txBox="1"/>
          <p:nvPr/>
        </p:nvSpPr>
        <p:spPr>
          <a:xfrm>
            <a:off x="4668730" y="1252876"/>
            <a:ext cx="7094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858DD-FBA0-A741-8677-8C67A50FF8C3}"/>
              </a:ext>
            </a:extLst>
          </p:cNvPr>
          <p:cNvSpPr txBox="1"/>
          <p:nvPr/>
        </p:nvSpPr>
        <p:spPr>
          <a:xfrm>
            <a:off x="4689826" y="862396"/>
            <a:ext cx="7094184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6E5A5-8C35-6E4A-ADA5-46AAF13F839A}"/>
              </a:ext>
            </a:extLst>
          </p:cNvPr>
          <p:cNvSpPr txBox="1"/>
          <p:nvPr/>
        </p:nvSpPr>
        <p:spPr>
          <a:xfrm>
            <a:off x="4689828" y="1960762"/>
            <a:ext cx="7094184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02625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B9C69-2363-4945-BF2D-C333E13427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3276" y="404814"/>
            <a:ext cx="3117685" cy="6084888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B679BF-6459-48C5-AC41-BD5B6229A8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86851" y="404815"/>
            <a:ext cx="3117685" cy="6084886"/>
          </a:xfrm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C94B-F930-418F-8ADF-489D29294960}"/>
              </a:ext>
            </a:extLst>
          </p:cNvPr>
          <p:cNvSpPr txBox="1"/>
          <p:nvPr/>
        </p:nvSpPr>
        <p:spPr>
          <a:xfrm>
            <a:off x="315391" y="795294"/>
            <a:ext cx="491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13171-F942-43F6-A0B2-ABEA13CCB742}"/>
              </a:ext>
            </a:extLst>
          </p:cNvPr>
          <p:cNvSpPr txBox="1"/>
          <p:nvPr/>
        </p:nvSpPr>
        <p:spPr>
          <a:xfrm>
            <a:off x="330001" y="404814"/>
            <a:ext cx="4913329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6F688-EB62-428A-8C1A-DF03B5DCF79E}"/>
              </a:ext>
            </a:extLst>
          </p:cNvPr>
          <p:cNvSpPr txBox="1"/>
          <p:nvPr/>
        </p:nvSpPr>
        <p:spPr>
          <a:xfrm>
            <a:off x="330003" y="1503180"/>
            <a:ext cx="4913329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5536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0FA51-353D-4BF3-8357-4EB10DB52B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927" y="3376053"/>
            <a:ext cx="5326062" cy="25288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6A5E37-3B14-434A-A28C-D8A94CE8E4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67891" y="3376053"/>
            <a:ext cx="5326062" cy="2528887"/>
          </a:xfrm>
        </p:spPr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1B04D-2AD9-4DE4-9805-2DC5BFA64C60}"/>
              </a:ext>
            </a:extLst>
          </p:cNvPr>
          <p:cNvSpPr/>
          <p:nvPr/>
        </p:nvSpPr>
        <p:spPr>
          <a:xfrm>
            <a:off x="3800889" y="5179453"/>
            <a:ext cx="1485900" cy="1485900"/>
          </a:xfrm>
          <a:prstGeom prst="ellipse">
            <a:avLst/>
          </a:prstGeom>
          <a:solidFill>
            <a:srgbClr val="00999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702E7A-B177-44A1-A9E5-7CC29B7C5946}"/>
              </a:ext>
            </a:extLst>
          </p:cNvPr>
          <p:cNvSpPr/>
          <p:nvPr/>
        </p:nvSpPr>
        <p:spPr>
          <a:xfrm>
            <a:off x="9850853" y="5179453"/>
            <a:ext cx="1485900" cy="1485900"/>
          </a:xfrm>
          <a:prstGeom prst="ellipse">
            <a:avLst/>
          </a:prstGeom>
          <a:solidFill>
            <a:srgbClr val="00999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F44E71F-CE6C-4BA0-967A-B5D21B09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692" y="5573793"/>
            <a:ext cx="662293" cy="6622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73E0DD-ACF4-4C08-AE20-D3BE1E8A2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2656" y="5573792"/>
            <a:ext cx="662293" cy="6622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38755-8480-46D4-A8C3-9595B63D4413}"/>
              </a:ext>
            </a:extLst>
          </p:cNvPr>
          <p:cNvSpPr txBox="1"/>
          <p:nvPr/>
        </p:nvSpPr>
        <p:spPr>
          <a:xfrm>
            <a:off x="312413" y="2286420"/>
            <a:ext cx="255190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8DCB7-25BF-461D-8A31-A80A4127C16F}"/>
              </a:ext>
            </a:extLst>
          </p:cNvPr>
          <p:cNvSpPr txBox="1"/>
          <p:nvPr/>
        </p:nvSpPr>
        <p:spPr>
          <a:xfrm>
            <a:off x="417927" y="359226"/>
            <a:ext cx="2434257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DFF91-7876-444B-85AC-5DC857F39222}"/>
              </a:ext>
            </a:extLst>
          </p:cNvPr>
          <p:cNvSpPr txBox="1"/>
          <p:nvPr/>
        </p:nvSpPr>
        <p:spPr>
          <a:xfrm>
            <a:off x="2852184" y="359226"/>
            <a:ext cx="9027403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62511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FB6E7E-FD0E-467A-B85C-CB18B48087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ACF342-2C8E-F84A-89BF-72BA7381AADF}"/>
              </a:ext>
            </a:extLst>
          </p:cNvPr>
          <p:cNvSpPr txBox="1"/>
          <p:nvPr/>
        </p:nvSpPr>
        <p:spPr>
          <a:xfrm>
            <a:off x="407985" y="821678"/>
            <a:ext cx="696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15E78-B7DD-104E-82CD-08276CB80F02}"/>
              </a:ext>
            </a:extLst>
          </p:cNvPr>
          <p:cNvSpPr txBox="1"/>
          <p:nvPr/>
        </p:nvSpPr>
        <p:spPr>
          <a:xfrm>
            <a:off x="428621" y="431198"/>
            <a:ext cx="6939415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6F88F-4267-E54F-B59E-5EA19BF471FB}"/>
              </a:ext>
            </a:extLst>
          </p:cNvPr>
          <p:cNvSpPr txBox="1"/>
          <p:nvPr/>
        </p:nvSpPr>
        <p:spPr>
          <a:xfrm>
            <a:off x="428622" y="1529564"/>
            <a:ext cx="6939415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87214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0F4B7-AF98-4B65-AD3B-C2EBE9144A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372CFC-B822-4CFC-9736-1BFE9056A08D}"/>
              </a:ext>
            </a:extLst>
          </p:cNvPr>
          <p:cNvSpPr/>
          <p:nvPr/>
        </p:nvSpPr>
        <p:spPr>
          <a:xfrm>
            <a:off x="3007910" y="4279900"/>
            <a:ext cx="1887940" cy="188794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5B8EE03-E3A7-4E12-951D-F10755E1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7772" y="4899762"/>
            <a:ext cx="648216" cy="648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B91CC1-FD2B-E14F-B4BA-6027D703EDBB}"/>
              </a:ext>
            </a:extLst>
          </p:cNvPr>
          <p:cNvSpPr txBox="1"/>
          <p:nvPr/>
        </p:nvSpPr>
        <p:spPr>
          <a:xfrm>
            <a:off x="6084370" y="1063650"/>
            <a:ext cx="544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1DDE8-1C71-154A-8D26-CC6644EC8FA6}"/>
              </a:ext>
            </a:extLst>
          </p:cNvPr>
          <p:cNvSpPr txBox="1"/>
          <p:nvPr/>
        </p:nvSpPr>
        <p:spPr>
          <a:xfrm>
            <a:off x="6100572" y="673170"/>
            <a:ext cx="5448304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B225A-6610-334B-98A6-AF0A0730ED44}"/>
              </a:ext>
            </a:extLst>
          </p:cNvPr>
          <p:cNvSpPr txBox="1"/>
          <p:nvPr/>
        </p:nvSpPr>
        <p:spPr>
          <a:xfrm>
            <a:off x="6100573" y="1771536"/>
            <a:ext cx="5448304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687091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6B0358CF-21DB-45FB-AD6C-9E4D4D09DCE7}"/>
              </a:ext>
            </a:extLst>
          </p:cNvPr>
          <p:cNvSpPr txBox="1"/>
          <p:nvPr/>
        </p:nvSpPr>
        <p:spPr>
          <a:xfrm>
            <a:off x="187038" y="3429000"/>
            <a:ext cx="372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606EB9-FFB5-4F48-9568-CB3315D10FC7}"/>
              </a:ext>
            </a:extLst>
          </p:cNvPr>
          <p:cNvSpPr txBox="1"/>
          <p:nvPr/>
        </p:nvSpPr>
        <p:spPr>
          <a:xfrm>
            <a:off x="187038" y="2992993"/>
            <a:ext cx="2466709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767982-EF84-420C-B118-4A3B42E70DC5}"/>
              </a:ext>
            </a:extLst>
          </p:cNvPr>
          <p:cNvSpPr txBox="1"/>
          <p:nvPr/>
        </p:nvSpPr>
        <p:spPr>
          <a:xfrm>
            <a:off x="187038" y="4571110"/>
            <a:ext cx="8599153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0F51B-D8B2-45B3-9525-31C0029AFB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9242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0FA51-353D-4BF3-8357-4EB10DB52B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927" y="3376053"/>
            <a:ext cx="5326062" cy="25288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6A5E37-3B14-434A-A28C-D8A94CE8E4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67891" y="3376053"/>
            <a:ext cx="5326062" cy="2528887"/>
          </a:xfrm>
        </p:spPr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1B04D-2AD9-4DE4-9805-2DC5BFA64C60}"/>
              </a:ext>
            </a:extLst>
          </p:cNvPr>
          <p:cNvSpPr/>
          <p:nvPr/>
        </p:nvSpPr>
        <p:spPr>
          <a:xfrm>
            <a:off x="3800889" y="5179453"/>
            <a:ext cx="1485900" cy="1485900"/>
          </a:xfrm>
          <a:prstGeom prst="ellipse">
            <a:avLst/>
          </a:prstGeom>
          <a:solidFill>
            <a:srgbClr val="00999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702E7A-B177-44A1-A9E5-7CC29B7C5946}"/>
              </a:ext>
            </a:extLst>
          </p:cNvPr>
          <p:cNvSpPr/>
          <p:nvPr/>
        </p:nvSpPr>
        <p:spPr>
          <a:xfrm>
            <a:off x="9850853" y="5179453"/>
            <a:ext cx="1485900" cy="1485900"/>
          </a:xfrm>
          <a:prstGeom prst="ellipse">
            <a:avLst/>
          </a:prstGeom>
          <a:solidFill>
            <a:srgbClr val="00999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F44E71F-CE6C-4BA0-967A-B5D21B09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692" y="5573793"/>
            <a:ext cx="662293" cy="6622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73E0DD-ACF4-4C08-AE20-D3BE1E8A2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2656" y="5573792"/>
            <a:ext cx="662293" cy="6622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38755-8480-46D4-A8C3-9595B63D4413}"/>
              </a:ext>
            </a:extLst>
          </p:cNvPr>
          <p:cNvSpPr txBox="1"/>
          <p:nvPr/>
        </p:nvSpPr>
        <p:spPr>
          <a:xfrm>
            <a:off x="312413" y="2286420"/>
            <a:ext cx="255190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8DCB7-25BF-461D-8A31-A80A4127C16F}"/>
              </a:ext>
            </a:extLst>
          </p:cNvPr>
          <p:cNvSpPr txBox="1"/>
          <p:nvPr/>
        </p:nvSpPr>
        <p:spPr>
          <a:xfrm>
            <a:off x="417927" y="359226"/>
            <a:ext cx="2434257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DFF91-7876-444B-85AC-5DC857F39222}"/>
              </a:ext>
            </a:extLst>
          </p:cNvPr>
          <p:cNvSpPr txBox="1"/>
          <p:nvPr/>
        </p:nvSpPr>
        <p:spPr>
          <a:xfrm>
            <a:off x="2852184" y="359226"/>
            <a:ext cx="9027403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5058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2705AF-EE9A-4059-9723-227A2903B485}"/>
              </a:ext>
            </a:extLst>
          </p:cNvPr>
          <p:cNvSpPr/>
          <p:nvPr/>
        </p:nvSpPr>
        <p:spPr>
          <a:xfrm>
            <a:off x="407986" y="5576206"/>
            <a:ext cx="3402012" cy="52588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2B98-0B01-4A9E-B580-4760B2ED63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3A207-BFFC-144E-A3CC-E8C959962D0D}"/>
              </a:ext>
            </a:extLst>
          </p:cNvPr>
          <p:cNvSpPr txBox="1"/>
          <p:nvPr/>
        </p:nvSpPr>
        <p:spPr>
          <a:xfrm>
            <a:off x="4668730" y="1252876"/>
            <a:ext cx="7094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858DD-FBA0-A741-8677-8C67A50FF8C3}"/>
              </a:ext>
            </a:extLst>
          </p:cNvPr>
          <p:cNvSpPr txBox="1"/>
          <p:nvPr/>
        </p:nvSpPr>
        <p:spPr>
          <a:xfrm>
            <a:off x="4689826" y="862396"/>
            <a:ext cx="7094184" cy="3708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6E5A5-8C35-6E4A-ADA5-46AAF13F839A}"/>
              </a:ext>
            </a:extLst>
          </p:cNvPr>
          <p:cNvSpPr txBox="1"/>
          <p:nvPr/>
        </p:nvSpPr>
        <p:spPr>
          <a:xfrm>
            <a:off x="4689828" y="1960762"/>
            <a:ext cx="7094184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32507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79BD9F-D4F9-4772-A9BD-F1FF96E9402B}"/>
              </a:ext>
            </a:extLst>
          </p:cNvPr>
          <p:cNvSpPr/>
          <p:nvPr/>
        </p:nvSpPr>
        <p:spPr>
          <a:xfrm>
            <a:off x="2" y="0"/>
            <a:ext cx="6510773" cy="6858000"/>
          </a:xfrm>
          <a:custGeom>
            <a:avLst/>
            <a:gdLst>
              <a:gd name="connsiteX0" fmla="*/ 0 w 6510773"/>
              <a:gd name="connsiteY0" fmla="*/ 0 h 6858000"/>
              <a:gd name="connsiteX1" fmla="*/ 1163564 w 6510773"/>
              <a:gd name="connsiteY1" fmla="*/ 0 h 6858000"/>
              <a:gd name="connsiteX2" fmla="*/ 1397199 w 6510773"/>
              <a:gd name="connsiteY2" fmla="*/ 125425 h 6858000"/>
              <a:gd name="connsiteX3" fmla="*/ 4090496 w 6510773"/>
              <a:gd name="connsiteY3" fmla="*/ 3570872 h 6858000"/>
              <a:gd name="connsiteX4" fmla="*/ 6378959 w 6510773"/>
              <a:gd name="connsiteY4" fmla="*/ 6784816 h 6858000"/>
              <a:gd name="connsiteX5" fmla="*/ 6510773 w 6510773"/>
              <a:gd name="connsiteY5" fmla="*/ 6858000 h 6858000"/>
              <a:gd name="connsiteX6" fmla="*/ 0 w 65107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0773" h="6858000">
                <a:moveTo>
                  <a:pt x="0" y="0"/>
                </a:moveTo>
                <a:lnTo>
                  <a:pt x="1163564" y="0"/>
                </a:lnTo>
                <a:lnTo>
                  <a:pt x="1397199" y="125425"/>
                </a:lnTo>
                <a:cubicBezTo>
                  <a:pt x="2610527" y="766472"/>
                  <a:pt x="3865785" y="1382336"/>
                  <a:pt x="4090496" y="3570872"/>
                </a:cubicBezTo>
                <a:cubicBezTo>
                  <a:pt x="4274351" y="5361492"/>
                  <a:pt x="5261253" y="6145253"/>
                  <a:pt x="6378959" y="6784816"/>
                </a:cubicBezTo>
                <a:lnTo>
                  <a:pt x="651077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9999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6FF2A1-C09D-46CF-A8B2-DCDB7F33AF7D}"/>
              </a:ext>
            </a:extLst>
          </p:cNvPr>
          <p:cNvSpPr/>
          <p:nvPr/>
        </p:nvSpPr>
        <p:spPr>
          <a:xfrm>
            <a:off x="2362200" y="1457325"/>
            <a:ext cx="3943350" cy="394335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53DFE-018B-4AAB-B7DF-C9EAD0B9AE12}"/>
              </a:ext>
            </a:extLst>
          </p:cNvPr>
          <p:cNvSpPr txBox="1"/>
          <p:nvPr/>
        </p:nvSpPr>
        <p:spPr>
          <a:xfrm>
            <a:off x="6987025" y="3034352"/>
            <a:ext cx="4880297" cy="101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t*</a:t>
            </a:r>
            <a:endParaRPr lang="en-US" sz="6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1EF42DF-5656-4047-8E07-1874AE254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8603" y="2101093"/>
            <a:ext cx="730227" cy="7302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B8B4494-F407-C942-AA7C-C949A7481799}"/>
              </a:ext>
            </a:extLst>
          </p:cNvPr>
          <p:cNvSpPr/>
          <p:nvPr/>
        </p:nvSpPr>
        <p:spPr>
          <a:xfrm>
            <a:off x="2913785" y="2008910"/>
            <a:ext cx="2840179" cy="2840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B9C69-2363-4945-BF2D-C333E13427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3276" y="404814"/>
            <a:ext cx="3117685" cy="6084888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B679BF-6459-48C5-AC41-BD5B6229A8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86851" y="404815"/>
            <a:ext cx="3117685" cy="6084886"/>
          </a:xfrm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C94B-F930-418F-8ADF-489D29294960}"/>
              </a:ext>
            </a:extLst>
          </p:cNvPr>
          <p:cNvSpPr txBox="1"/>
          <p:nvPr/>
        </p:nvSpPr>
        <p:spPr>
          <a:xfrm>
            <a:off x="315391" y="795294"/>
            <a:ext cx="491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13171-F942-43F6-A0B2-ABEA13CCB742}"/>
              </a:ext>
            </a:extLst>
          </p:cNvPr>
          <p:cNvSpPr txBox="1"/>
          <p:nvPr/>
        </p:nvSpPr>
        <p:spPr>
          <a:xfrm>
            <a:off x="330001" y="404814"/>
            <a:ext cx="4913329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6F688-EB62-428A-8C1A-DF03B5DCF79E}"/>
              </a:ext>
            </a:extLst>
          </p:cNvPr>
          <p:cNvSpPr txBox="1"/>
          <p:nvPr/>
        </p:nvSpPr>
        <p:spPr>
          <a:xfrm>
            <a:off x="330003" y="1503180"/>
            <a:ext cx="4913329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1606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0F4B7-AF98-4B65-AD3B-C2EBE9144A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372CFC-B822-4CFC-9736-1BFE9056A08D}"/>
              </a:ext>
            </a:extLst>
          </p:cNvPr>
          <p:cNvSpPr/>
          <p:nvPr/>
        </p:nvSpPr>
        <p:spPr>
          <a:xfrm>
            <a:off x="3007910" y="4279900"/>
            <a:ext cx="1887940" cy="1887940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5B8EE03-E3A7-4E12-951D-F10755E1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7772" y="4899762"/>
            <a:ext cx="648216" cy="648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B91CC1-FD2B-E14F-B4BA-6027D703EDBB}"/>
              </a:ext>
            </a:extLst>
          </p:cNvPr>
          <p:cNvSpPr txBox="1"/>
          <p:nvPr/>
        </p:nvSpPr>
        <p:spPr>
          <a:xfrm>
            <a:off x="6084370" y="1063650"/>
            <a:ext cx="544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1DDE8-1C71-154A-8D26-CC6644EC8FA6}"/>
              </a:ext>
            </a:extLst>
          </p:cNvPr>
          <p:cNvSpPr txBox="1"/>
          <p:nvPr/>
        </p:nvSpPr>
        <p:spPr>
          <a:xfrm>
            <a:off x="6100572" y="673170"/>
            <a:ext cx="5448304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B225A-6610-334B-98A6-AF0A0730ED44}"/>
              </a:ext>
            </a:extLst>
          </p:cNvPr>
          <p:cNvSpPr txBox="1"/>
          <p:nvPr/>
        </p:nvSpPr>
        <p:spPr>
          <a:xfrm>
            <a:off x="6100573" y="1771536"/>
            <a:ext cx="5448304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70942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FB6E7E-FD0E-467A-B85C-CB18B48087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ACF342-2C8E-F84A-89BF-72BA7381AADF}"/>
              </a:ext>
            </a:extLst>
          </p:cNvPr>
          <p:cNvSpPr txBox="1"/>
          <p:nvPr/>
        </p:nvSpPr>
        <p:spPr>
          <a:xfrm>
            <a:off x="407985" y="821678"/>
            <a:ext cx="696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715E78-B7DD-104E-82CD-08276CB80F02}"/>
              </a:ext>
            </a:extLst>
          </p:cNvPr>
          <p:cNvSpPr txBox="1"/>
          <p:nvPr/>
        </p:nvSpPr>
        <p:spPr>
          <a:xfrm>
            <a:off x="428621" y="431198"/>
            <a:ext cx="6939415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6F88F-4267-E54F-B59E-5EA19BF471FB}"/>
              </a:ext>
            </a:extLst>
          </p:cNvPr>
          <p:cNvSpPr txBox="1"/>
          <p:nvPr/>
        </p:nvSpPr>
        <p:spPr>
          <a:xfrm>
            <a:off x="428622" y="1529564"/>
            <a:ext cx="6939415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11832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0FA51-353D-4BF3-8357-4EB10DB52B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927" y="3376053"/>
            <a:ext cx="5326062" cy="25288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6A5E37-3B14-434A-A28C-D8A94CE8E4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67891" y="3376053"/>
            <a:ext cx="5326062" cy="2528887"/>
          </a:xfrm>
        </p:spPr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1B04D-2AD9-4DE4-9805-2DC5BFA64C60}"/>
              </a:ext>
            </a:extLst>
          </p:cNvPr>
          <p:cNvSpPr/>
          <p:nvPr/>
        </p:nvSpPr>
        <p:spPr>
          <a:xfrm>
            <a:off x="3800889" y="5179453"/>
            <a:ext cx="1485900" cy="1485900"/>
          </a:xfrm>
          <a:prstGeom prst="ellipse">
            <a:avLst/>
          </a:prstGeom>
          <a:solidFill>
            <a:srgbClr val="00999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702E7A-B177-44A1-A9E5-7CC29B7C5946}"/>
              </a:ext>
            </a:extLst>
          </p:cNvPr>
          <p:cNvSpPr/>
          <p:nvPr/>
        </p:nvSpPr>
        <p:spPr>
          <a:xfrm>
            <a:off x="9850853" y="5179453"/>
            <a:ext cx="1485900" cy="1485900"/>
          </a:xfrm>
          <a:prstGeom prst="ellipse">
            <a:avLst/>
          </a:prstGeom>
          <a:solidFill>
            <a:srgbClr val="00999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F44E71F-CE6C-4BA0-967A-B5D21B09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692" y="5573793"/>
            <a:ext cx="662293" cy="6622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73E0DD-ACF4-4C08-AE20-D3BE1E8A2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2656" y="5573792"/>
            <a:ext cx="662293" cy="6622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38755-8480-46D4-A8C3-9595B63D4413}"/>
              </a:ext>
            </a:extLst>
          </p:cNvPr>
          <p:cNvSpPr txBox="1"/>
          <p:nvPr/>
        </p:nvSpPr>
        <p:spPr>
          <a:xfrm>
            <a:off x="312413" y="2286420"/>
            <a:ext cx="255190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8DCB7-25BF-461D-8A31-A80A4127C16F}"/>
              </a:ext>
            </a:extLst>
          </p:cNvPr>
          <p:cNvSpPr txBox="1"/>
          <p:nvPr/>
        </p:nvSpPr>
        <p:spPr>
          <a:xfrm>
            <a:off x="417927" y="359226"/>
            <a:ext cx="2434257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DFF91-7876-444B-85AC-5DC857F39222}"/>
              </a:ext>
            </a:extLst>
          </p:cNvPr>
          <p:cNvSpPr txBox="1"/>
          <p:nvPr/>
        </p:nvSpPr>
        <p:spPr>
          <a:xfrm>
            <a:off x="2852184" y="359226"/>
            <a:ext cx="9027403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9353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C4E4A-1F46-419A-9D5B-FC4893FF2C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75689" y="424691"/>
            <a:ext cx="3000778" cy="1810800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BBB632-1251-4123-93AA-4250636852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5688" y="2561958"/>
            <a:ext cx="3000778" cy="1810354"/>
          </a:xfrm>
        </p:spPr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BB1AA3-53E4-41F7-9915-580CBC13D8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75688" y="4699226"/>
            <a:ext cx="3000778" cy="1810353"/>
          </a:xfrm>
        </p:spPr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F4D5AB-E75D-4CA7-900B-DCCEDC956A7B}"/>
              </a:ext>
            </a:extLst>
          </p:cNvPr>
          <p:cNvSpPr/>
          <p:nvPr/>
        </p:nvSpPr>
        <p:spPr>
          <a:xfrm>
            <a:off x="10893508" y="846910"/>
            <a:ext cx="965915" cy="96591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266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59E2C1-8650-4578-A130-743B40B5A2E6}"/>
              </a:ext>
            </a:extLst>
          </p:cNvPr>
          <p:cNvSpPr/>
          <p:nvPr/>
        </p:nvSpPr>
        <p:spPr>
          <a:xfrm>
            <a:off x="10893507" y="2984177"/>
            <a:ext cx="965915" cy="96591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66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57B55-0D16-4FC3-94BB-D23EF2C9805D}"/>
              </a:ext>
            </a:extLst>
          </p:cNvPr>
          <p:cNvSpPr/>
          <p:nvPr/>
        </p:nvSpPr>
        <p:spPr>
          <a:xfrm>
            <a:off x="10893507" y="5121444"/>
            <a:ext cx="965915" cy="965915"/>
          </a:xfrm>
          <a:prstGeom prst="ellipse">
            <a:avLst/>
          </a:prstGeom>
          <a:solidFill>
            <a:srgbClr val="009999"/>
          </a:solidFill>
          <a:ln>
            <a:noFill/>
          </a:ln>
          <a:effectLst>
            <a:outerShdw blurRad="266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406C9A-9F87-4A25-A7C8-B26EB1C73491}"/>
              </a:ext>
            </a:extLst>
          </p:cNvPr>
          <p:cNvSpPr txBox="1"/>
          <p:nvPr/>
        </p:nvSpPr>
        <p:spPr>
          <a:xfrm>
            <a:off x="10946799" y="1106357"/>
            <a:ext cx="85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FC7209-0BF3-41F2-B5A8-8794E192F5C8}"/>
              </a:ext>
            </a:extLst>
          </p:cNvPr>
          <p:cNvSpPr txBox="1"/>
          <p:nvPr/>
        </p:nvSpPr>
        <p:spPr>
          <a:xfrm>
            <a:off x="10946799" y="3244110"/>
            <a:ext cx="85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2C16C4-533A-441B-9DCA-F9DF95B5BF16}"/>
              </a:ext>
            </a:extLst>
          </p:cNvPr>
          <p:cNvSpPr txBox="1"/>
          <p:nvPr/>
        </p:nvSpPr>
        <p:spPr>
          <a:xfrm>
            <a:off x="10946799" y="5380891"/>
            <a:ext cx="85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CD9B6-5C28-394E-8C89-FBC1D9523AC1}"/>
              </a:ext>
            </a:extLst>
          </p:cNvPr>
          <p:cNvSpPr txBox="1"/>
          <p:nvPr/>
        </p:nvSpPr>
        <p:spPr>
          <a:xfrm>
            <a:off x="332577" y="1390830"/>
            <a:ext cx="7554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69F29-A8B9-6D4E-91FA-DA7F9ECD935E}"/>
              </a:ext>
            </a:extLst>
          </p:cNvPr>
          <p:cNvSpPr txBox="1"/>
          <p:nvPr/>
        </p:nvSpPr>
        <p:spPr>
          <a:xfrm>
            <a:off x="355040" y="868481"/>
            <a:ext cx="755487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92A80-BDE7-994F-A156-04F345733557}"/>
              </a:ext>
            </a:extLst>
          </p:cNvPr>
          <p:cNvSpPr txBox="1"/>
          <p:nvPr/>
        </p:nvSpPr>
        <p:spPr>
          <a:xfrm>
            <a:off x="355040" y="2133273"/>
            <a:ext cx="7554873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3748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2705AF-EE9A-4059-9723-227A2903B485}"/>
              </a:ext>
            </a:extLst>
          </p:cNvPr>
          <p:cNvSpPr/>
          <p:nvPr/>
        </p:nvSpPr>
        <p:spPr>
          <a:xfrm>
            <a:off x="407986" y="5576206"/>
            <a:ext cx="3402012" cy="52588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2B98-0B01-4A9E-B580-4760B2ED63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3A207-BFFC-144E-A3CC-E8C959962D0D}"/>
              </a:ext>
            </a:extLst>
          </p:cNvPr>
          <p:cNvSpPr txBox="1"/>
          <p:nvPr/>
        </p:nvSpPr>
        <p:spPr>
          <a:xfrm>
            <a:off x="4668730" y="1252876"/>
            <a:ext cx="7094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7858DD-FBA0-A741-8677-8C67A50FF8C3}"/>
              </a:ext>
            </a:extLst>
          </p:cNvPr>
          <p:cNvSpPr txBox="1"/>
          <p:nvPr/>
        </p:nvSpPr>
        <p:spPr>
          <a:xfrm>
            <a:off x="4689826" y="862396"/>
            <a:ext cx="7094184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6E5A5-8C35-6E4A-ADA5-46AAF13F839A}"/>
              </a:ext>
            </a:extLst>
          </p:cNvPr>
          <p:cNvSpPr txBox="1"/>
          <p:nvPr/>
        </p:nvSpPr>
        <p:spPr>
          <a:xfrm>
            <a:off x="4689828" y="1960762"/>
            <a:ext cx="7094184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7009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B679BF-6459-48C5-AC41-BD5B6229A8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91209" y="404815"/>
            <a:ext cx="4913328" cy="6084886"/>
          </a:xfrm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2C94B-F930-418F-8ADF-489D29294960}"/>
              </a:ext>
            </a:extLst>
          </p:cNvPr>
          <p:cNvSpPr txBox="1"/>
          <p:nvPr/>
        </p:nvSpPr>
        <p:spPr>
          <a:xfrm>
            <a:off x="315391" y="795294"/>
            <a:ext cx="4913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t1</a:t>
            </a:r>
            <a:endParaRPr lang="en-US" sz="4000" b="1" dirty="0">
              <a:solidFill>
                <a:srgbClr val="009999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13171-F942-43F6-A0B2-ABEA13CCB742}"/>
              </a:ext>
            </a:extLst>
          </p:cNvPr>
          <p:cNvSpPr txBox="1"/>
          <p:nvPr/>
        </p:nvSpPr>
        <p:spPr>
          <a:xfrm>
            <a:off x="330001" y="404814"/>
            <a:ext cx="4913329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b="1" spc="200" dirty="0">
                <a:solidFill>
                  <a:srgbClr val="0099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6F688-EB62-428A-8C1A-DF03B5DCF79E}"/>
              </a:ext>
            </a:extLst>
          </p:cNvPr>
          <p:cNvSpPr txBox="1"/>
          <p:nvPr/>
        </p:nvSpPr>
        <p:spPr>
          <a:xfrm>
            <a:off x="330003" y="1503180"/>
            <a:ext cx="4913329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Karla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9517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103</Words>
  <Application>Microsoft Macintosh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Ista</dc:creator>
  <cp:lastModifiedBy>Ilija Kupresanin</cp:lastModifiedBy>
  <cp:revision>91</cp:revision>
  <dcterms:created xsi:type="dcterms:W3CDTF">2021-02-22T09:03:53Z</dcterms:created>
  <dcterms:modified xsi:type="dcterms:W3CDTF">2022-02-27T23:00:30Z</dcterms:modified>
</cp:coreProperties>
</file>