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0" r:id="rId3"/>
    <p:sldId id="273" r:id="rId4"/>
    <p:sldId id="275" r:id="rId5"/>
    <p:sldId id="303" r:id="rId6"/>
    <p:sldId id="276" r:id="rId7"/>
    <p:sldId id="277" r:id="rId8"/>
    <p:sldId id="279" r:id="rId9"/>
    <p:sldId id="280" r:id="rId10"/>
    <p:sldId id="285" r:id="rId11"/>
    <p:sldId id="286" r:id="rId12"/>
    <p:sldId id="290" r:id="rId13"/>
    <p:sldId id="291" r:id="rId14"/>
    <p:sldId id="292" r:id="rId15"/>
    <p:sldId id="296" r:id="rId16"/>
    <p:sldId id="299" r:id="rId17"/>
    <p:sldId id="300" r:id="rId18"/>
    <p:sldId id="301" r:id="rId19"/>
    <p:sldId id="302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FD6"/>
    <a:srgbClr val="ADB5DF"/>
    <a:srgbClr val="6472C3"/>
    <a:srgbClr val="0EAAE3"/>
    <a:srgbClr val="262626"/>
    <a:srgbClr val="FCFCFC"/>
    <a:srgbClr val="DCDEE0"/>
    <a:srgbClr val="AAB3B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4490" autoAdjust="0"/>
  </p:normalViewPr>
  <p:slideViewPr>
    <p:cSldViewPr snapToGrid="0">
      <p:cViewPr varScale="1">
        <p:scale>
          <a:sx n="121" d="100"/>
          <a:sy n="121" d="100"/>
        </p:scale>
        <p:origin x="784" y="168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28/02/22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318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103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0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715554" y="0"/>
            <a:ext cx="3141828" cy="3962400"/>
          </a:xfrm>
          <a:custGeom>
            <a:avLst/>
            <a:gdLst>
              <a:gd name="connsiteX0" fmla="*/ 0 w 3141828"/>
              <a:gd name="connsiteY0" fmla="*/ 0 h 3962400"/>
              <a:gd name="connsiteX1" fmla="*/ 3141828 w 3141828"/>
              <a:gd name="connsiteY1" fmla="*/ 0 h 3962400"/>
              <a:gd name="connsiteX2" fmla="*/ 3141828 w 3141828"/>
              <a:gd name="connsiteY2" fmla="*/ 3962400 h 3962400"/>
              <a:gd name="connsiteX3" fmla="*/ 0 w 3141828"/>
              <a:gd name="connsiteY3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1828" h="3962400">
                <a:moveTo>
                  <a:pt x="0" y="0"/>
                </a:moveTo>
                <a:lnTo>
                  <a:pt x="3141828" y="0"/>
                </a:lnTo>
                <a:lnTo>
                  <a:pt x="3141828" y="3962400"/>
                </a:lnTo>
                <a:lnTo>
                  <a:pt x="0" y="3962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229152" y="4940490"/>
            <a:ext cx="3483021" cy="1917510"/>
          </a:xfrm>
          <a:custGeom>
            <a:avLst/>
            <a:gdLst>
              <a:gd name="connsiteX0" fmla="*/ 0 w 3483021"/>
              <a:gd name="connsiteY0" fmla="*/ 0 h 1917510"/>
              <a:gd name="connsiteX1" fmla="*/ 3483021 w 3483021"/>
              <a:gd name="connsiteY1" fmla="*/ 0 h 1917510"/>
              <a:gd name="connsiteX2" fmla="*/ 3483021 w 3483021"/>
              <a:gd name="connsiteY2" fmla="*/ 1917510 h 1917510"/>
              <a:gd name="connsiteX3" fmla="*/ 0 w 3483021"/>
              <a:gd name="connsiteY3" fmla="*/ 1917510 h 191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021" h="1917510">
                <a:moveTo>
                  <a:pt x="0" y="0"/>
                </a:moveTo>
                <a:lnTo>
                  <a:pt x="3483021" y="0"/>
                </a:lnTo>
                <a:lnTo>
                  <a:pt x="3483021" y="1917510"/>
                </a:lnTo>
                <a:lnTo>
                  <a:pt x="0" y="1917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846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19113" y="1702557"/>
            <a:ext cx="2408831" cy="2555543"/>
          </a:xfrm>
          <a:custGeom>
            <a:avLst/>
            <a:gdLst>
              <a:gd name="connsiteX0" fmla="*/ 0 w 2408831"/>
              <a:gd name="connsiteY0" fmla="*/ 0 h 2555543"/>
              <a:gd name="connsiteX1" fmla="*/ 2408831 w 2408831"/>
              <a:gd name="connsiteY1" fmla="*/ 0 h 2555543"/>
              <a:gd name="connsiteX2" fmla="*/ 2408831 w 2408831"/>
              <a:gd name="connsiteY2" fmla="*/ 2555543 h 2555543"/>
              <a:gd name="connsiteX3" fmla="*/ 0 w 2408831"/>
              <a:gd name="connsiteY3" fmla="*/ 2555543 h 255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831" h="2555543">
                <a:moveTo>
                  <a:pt x="0" y="0"/>
                </a:moveTo>
                <a:lnTo>
                  <a:pt x="2408831" y="0"/>
                </a:lnTo>
                <a:lnTo>
                  <a:pt x="2408831" y="2555543"/>
                </a:lnTo>
                <a:lnTo>
                  <a:pt x="0" y="2555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368878" y="1702557"/>
            <a:ext cx="2408831" cy="2555543"/>
          </a:xfrm>
          <a:custGeom>
            <a:avLst/>
            <a:gdLst>
              <a:gd name="connsiteX0" fmla="*/ 0 w 2408831"/>
              <a:gd name="connsiteY0" fmla="*/ 0 h 2555543"/>
              <a:gd name="connsiteX1" fmla="*/ 2408831 w 2408831"/>
              <a:gd name="connsiteY1" fmla="*/ 0 h 2555543"/>
              <a:gd name="connsiteX2" fmla="*/ 2408831 w 2408831"/>
              <a:gd name="connsiteY2" fmla="*/ 2555543 h 2555543"/>
              <a:gd name="connsiteX3" fmla="*/ 0 w 2408831"/>
              <a:gd name="connsiteY3" fmla="*/ 2555543 h 255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831" h="2555543">
                <a:moveTo>
                  <a:pt x="0" y="0"/>
                </a:moveTo>
                <a:lnTo>
                  <a:pt x="2408831" y="0"/>
                </a:lnTo>
                <a:lnTo>
                  <a:pt x="2408831" y="2555543"/>
                </a:lnTo>
                <a:lnTo>
                  <a:pt x="0" y="2555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38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7315" y="1235545"/>
            <a:ext cx="3757766" cy="5622456"/>
          </a:xfrm>
          <a:custGeom>
            <a:avLst/>
            <a:gdLst>
              <a:gd name="connsiteX0" fmla="*/ 0 w 3757766"/>
              <a:gd name="connsiteY0" fmla="*/ 0 h 5622456"/>
              <a:gd name="connsiteX1" fmla="*/ 3757766 w 3757766"/>
              <a:gd name="connsiteY1" fmla="*/ 0 h 5622456"/>
              <a:gd name="connsiteX2" fmla="*/ 3757766 w 3757766"/>
              <a:gd name="connsiteY2" fmla="*/ 5622456 h 5622456"/>
              <a:gd name="connsiteX3" fmla="*/ 0 w 3757766"/>
              <a:gd name="connsiteY3" fmla="*/ 5622456 h 562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766" h="5622456">
                <a:moveTo>
                  <a:pt x="0" y="0"/>
                </a:moveTo>
                <a:lnTo>
                  <a:pt x="3757766" y="0"/>
                </a:lnTo>
                <a:lnTo>
                  <a:pt x="3757766" y="5622456"/>
                </a:lnTo>
                <a:lnTo>
                  <a:pt x="0" y="56224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207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991687" y="3910458"/>
            <a:ext cx="1954560" cy="1953942"/>
          </a:xfrm>
          <a:custGeom>
            <a:avLst/>
            <a:gdLst>
              <a:gd name="connsiteX0" fmla="*/ 0 w 1954560"/>
              <a:gd name="connsiteY0" fmla="*/ 0 h 1953942"/>
              <a:gd name="connsiteX1" fmla="*/ 1954560 w 1954560"/>
              <a:gd name="connsiteY1" fmla="*/ 0 h 1953942"/>
              <a:gd name="connsiteX2" fmla="*/ 1954560 w 1954560"/>
              <a:gd name="connsiteY2" fmla="*/ 1953942 h 1953942"/>
              <a:gd name="connsiteX3" fmla="*/ 0 w 1954560"/>
              <a:gd name="connsiteY3" fmla="*/ 1953942 h 195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560" h="1953942">
                <a:moveTo>
                  <a:pt x="0" y="0"/>
                </a:moveTo>
                <a:lnTo>
                  <a:pt x="1954560" y="0"/>
                </a:lnTo>
                <a:lnTo>
                  <a:pt x="1954560" y="1953942"/>
                </a:lnTo>
                <a:lnTo>
                  <a:pt x="0" y="19539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20768" y="3910458"/>
            <a:ext cx="1954560" cy="1953942"/>
          </a:xfrm>
          <a:custGeom>
            <a:avLst/>
            <a:gdLst>
              <a:gd name="connsiteX0" fmla="*/ 0 w 1954560"/>
              <a:gd name="connsiteY0" fmla="*/ 0 h 1953942"/>
              <a:gd name="connsiteX1" fmla="*/ 1954560 w 1954560"/>
              <a:gd name="connsiteY1" fmla="*/ 0 h 1953942"/>
              <a:gd name="connsiteX2" fmla="*/ 1954560 w 1954560"/>
              <a:gd name="connsiteY2" fmla="*/ 1953942 h 1953942"/>
              <a:gd name="connsiteX3" fmla="*/ 0 w 1954560"/>
              <a:gd name="connsiteY3" fmla="*/ 1953942 h 195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560" h="1953942">
                <a:moveTo>
                  <a:pt x="0" y="0"/>
                </a:moveTo>
                <a:lnTo>
                  <a:pt x="1954560" y="0"/>
                </a:lnTo>
                <a:lnTo>
                  <a:pt x="1954560" y="1953942"/>
                </a:lnTo>
                <a:lnTo>
                  <a:pt x="0" y="19539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542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85600" y="3256581"/>
            <a:ext cx="3404263" cy="3131283"/>
          </a:xfrm>
          <a:custGeom>
            <a:avLst/>
            <a:gdLst>
              <a:gd name="connsiteX0" fmla="*/ 0 w 3404263"/>
              <a:gd name="connsiteY0" fmla="*/ 0 h 3131283"/>
              <a:gd name="connsiteX1" fmla="*/ 3404263 w 3404263"/>
              <a:gd name="connsiteY1" fmla="*/ 0 h 3131283"/>
              <a:gd name="connsiteX2" fmla="*/ 3404263 w 3404263"/>
              <a:gd name="connsiteY2" fmla="*/ 3131283 h 3131283"/>
              <a:gd name="connsiteX3" fmla="*/ 0 w 3404263"/>
              <a:gd name="connsiteY3" fmla="*/ 3131283 h 313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4263" h="3131283">
                <a:moveTo>
                  <a:pt x="0" y="0"/>
                </a:moveTo>
                <a:lnTo>
                  <a:pt x="3404263" y="0"/>
                </a:lnTo>
                <a:lnTo>
                  <a:pt x="3404263" y="3131283"/>
                </a:lnTo>
                <a:lnTo>
                  <a:pt x="0" y="31312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429470" y="0"/>
            <a:ext cx="3762530" cy="1679794"/>
          </a:xfrm>
          <a:custGeom>
            <a:avLst/>
            <a:gdLst>
              <a:gd name="connsiteX0" fmla="*/ 0 w 3762530"/>
              <a:gd name="connsiteY0" fmla="*/ 0 h 1679794"/>
              <a:gd name="connsiteX1" fmla="*/ 3762530 w 3762530"/>
              <a:gd name="connsiteY1" fmla="*/ 0 h 1679794"/>
              <a:gd name="connsiteX2" fmla="*/ 3762530 w 3762530"/>
              <a:gd name="connsiteY2" fmla="*/ 1679794 h 1679794"/>
              <a:gd name="connsiteX3" fmla="*/ 0 w 3762530"/>
              <a:gd name="connsiteY3" fmla="*/ 1679794 h 167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530" h="1679794">
                <a:moveTo>
                  <a:pt x="0" y="0"/>
                </a:moveTo>
                <a:lnTo>
                  <a:pt x="3762530" y="0"/>
                </a:lnTo>
                <a:lnTo>
                  <a:pt x="3762530" y="1679794"/>
                </a:lnTo>
                <a:lnTo>
                  <a:pt x="0" y="16797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975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767825" y="3320289"/>
            <a:ext cx="2387002" cy="2634016"/>
          </a:xfrm>
          <a:custGeom>
            <a:avLst/>
            <a:gdLst>
              <a:gd name="connsiteX0" fmla="*/ 0 w 2387002"/>
              <a:gd name="connsiteY0" fmla="*/ 0 h 2634016"/>
              <a:gd name="connsiteX1" fmla="*/ 2387002 w 2387002"/>
              <a:gd name="connsiteY1" fmla="*/ 0 h 2634016"/>
              <a:gd name="connsiteX2" fmla="*/ 2387002 w 2387002"/>
              <a:gd name="connsiteY2" fmla="*/ 2634016 h 2634016"/>
              <a:gd name="connsiteX3" fmla="*/ 0 w 2387002"/>
              <a:gd name="connsiteY3" fmla="*/ 2634016 h 263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7002" h="2634016">
                <a:moveTo>
                  <a:pt x="0" y="0"/>
                </a:moveTo>
                <a:lnTo>
                  <a:pt x="2387002" y="0"/>
                </a:lnTo>
                <a:lnTo>
                  <a:pt x="2387002" y="2634016"/>
                </a:lnTo>
                <a:lnTo>
                  <a:pt x="0" y="26340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9037174" y="3320289"/>
            <a:ext cx="2387002" cy="2634016"/>
          </a:xfrm>
          <a:custGeom>
            <a:avLst/>
            <a:gdLst>
              <a:gd name="connsiteX0" fmla="*/ 0 w 2387002"/>
              <a:gd name="connsiteY0" fmla="*/ 0 h 2634016"/>
              <a:gd name="connsiteX1" fmla="*/ 2387002 w 2387002"/>
              <a:gd name="connsiteY1" fmla="*/ 0 h 2634016"/>
              <a:gd name="connsiteX2" fmla="*/ 2387002 w 2387002"/>
              <a:gd name="connsiteY2" fmla="*/ 2634016 h 2634016"/>
              <a:gd name="connsiteX3" fmla="*/ 0 w 2387002"/>
              <a:gd name="connsiteY3" fmla="*/ 2634016 h 263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7002" h="2634016">
                <a:moveTo>
                  <a:pt x="0" y="0"/>
                </a:moveTo>
                <a:lnTo>
                  <a:pt x="2387002" y="0"/>
                </a:lnTo>
                <a:lnTo>
                  <a:pt x="2387002" y="2634016"/>
                </a:lnTo>
                <a:lnTo>
                  <a:pt x="0" y="26340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108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712800" y="2424692"/>
            <a:ext cx="5230515" cy="3193575"/>
          </a:xfrm>
          <a:custGeom>
            <a:avLst/>
            <a:gdLst>
              <a:gd name="connsiteX0" fmla="*/ 0 w 5230515"/>
              <a:gd name="connsiteY0" fmla="*/ 0 h 3193575"/>
              <a:gd name="connsiteX1" fmla="*/ 5230515 w 5230515"/>
              <a:gd name="connsiteY1" fmla="*/ 0 h 3193575"/>
              <a:gd name="connsiteX2" fmla="*/ 5230515 w 5230515"/>
              <a:gd name="connsiteY2" fmla="*/ 3193575 h 3193575"/>
              <a:gd name="connsiteX3" fmla="*/ 0 w 5230515"/>
              <a:gd name="connsiteY3" fmla="*/ 3193575 h 319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0515" h="3193575">
                <a:moveTo>
                  <a:pt x="0" y="0"/>
                </a:moveTo>
                <a:lnTo>
                  <a:pt x="5230515" y="0"/>
                </a:lnTo>
                <a:lnTo>
                  <a:pt x="5230515" y="3193575"/>
                </a:lnTo>
                <a:lnTo>
                  <a:pt x="0" y="31935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86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30878" y="2312208"/>
            <a:ext cx="2911806" cy="4545792"/>
          </a:xfrm>
          <a:custGeom>
            <a:avLst/>
            <a:gdLst>
              <a:gd name="connsiteX0" fmla="*/ 0 w 2911806"/>
              <a:gd name="connsiteY0" fmla="*/ 0 h 4545792"/>
              <a:gd name="connsiteX1" fmla="*/ 2911806 w 2911806"/>
              <a:gd name="connsiteY1" fmla="*/ 0 h 4545792"/>
              <a:gd name="connsiteX2" fmla="*/ 2911806 w 2911806"/>
              <a:gd name="connsiteY2" fmla="*/ 4545792 h 4545792"/>
              <a:gd name="connsiteX3" fmla="*/ 0 w 2911806"/>
              <a:gd name="connsiteY3" fmla="*/ 4545792 h 454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1806" h="4545792">
                <a:moveTo>
                  <a:pt x="0" y="0"/>
                </a:moveTo>
                <a:lnTo>
                  <a:pt x="2911806" y="0"/>
                </a:lnTo>
                <a:lnTo>
                  <a:pt x="2911806" y="4545792"/>
                </a:lnTo>
                <a:lnTo>
                  <a:pt x="0" y="45457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333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76000" y="561725"/>
            <a:ext cx="3823033" cy="5734550"/>
          </a:xfrm>
          <a:custGeom>
            <a:avLst/>
            <a:gdLst>
              <a:gd name="connsiteX0" fmla="*/ 0 w 3823033"/>
              <a:gd name="connsiteY0" fmla="*/ 0 h 5734550"/>
              <a:gd name="connsiteX1" fmla="*/ 3823033 w 3823033"/>
              <a:gd name="connsiteY1" fmla="*/ 0 h 5734550"/>
              <a:gd name="connsiteX2" fmla="*/ 3823033 w 3823033"/>
              <a:gd name="connsiteY2" fmla="*/ 5734550 h 5734550"/>
              <a:gd name="connsiteX3" fmla="*/ 0 w 3823033"/>
              <a:gd name="connsiteY3" fmla="*/ 5734550 h 573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3033" h="5734550">
                <a:moveTo>
                  <a:pt x="0" y="0"/>
                </a:moveTo>
                <a:lnTo>
                  <a:pt x="3823033" y="0"/>
                </a:lnTo>
                <a:lnTo>
                  <a:pt x="3823033" y="5734550"/>
                </a:lnTo>
                <a:lnTo>
                  <a:pt x="0" y="5734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0760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21084" y="2396208"/>
            <a:ext cx="912155" cy="877126"/>
          </a:xfrm>
          <a:custGeom>
            <a:avLst/>
            <a:gdLst>
              <a:gd name="connsiteX0" fmla="*/ 0 w 912155"/>
              <a:gd name="connsiteY0" fmla="*/ 0 h 877126"/>
              <a:gd name="connsiteX1" fmla="*/ 912155 w 912155"/>
              <a:gd name="connsiteY1" fmla="*/ 0 h 877126"/>
              <a:gd name="connsiteX2" fmla="*/ 912155 w 912155"/>
              <a:gd name="connsiteY2" fmla="*/ 877126 h 877126"/>
              <a:gd name="connsiteX3" fmla="*/ 0 w 912155"/>
              <a:gd name="connsiteY3" fmla="*/ 877126 h 87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155" h="877126">
                <a:moveTo>
                  <a:pt x="0" y="0"/>
                </a:moveTo>
                <a:lnTo>
                  <a:pt x="912155" y="0"/>
                </a:lnTo>
                <a:lnTo>
                  <a:pt x="912155" y="877126"/>
                </a:lnTo>
                <a:lnTo>
                  <a:pt x="0" y="8771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121084" y="3612377"/>
            <a:ext cx="912155" cy="877126"/>
          </a:xfrm>
          <a:custGeom>
            <a:avLst/>
            <a:gdLst>
              <a:gd name="connsiteX0" fmla="*/ 0 w 912155"/>
              <a:gd name="connsiteY0" fmla="*/ 0 h 877126"/>
              <a:gd name="connsiteX1" fmla="*/ 912155 w 912155"/>
              <a:gd name="connsiteY1" fmla="*/ 0 h 877126"/>
              <a:gd name="connsiteX2" fmla="*/ 912155 w 912155"/>
              <a:gd name="connsiteY2" fmla="*/ 877126 h 877126"/>
              <a:gd name="connsiteX3" fmla="*/ 0 w 912155"/>
              <a:gd name="connsiteY3" fmla="*/ 877126 h 87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155" h="877126">
                <a:moveTo>
                  <a:pt x="0" y="0"/>
                </a:moveTo>
                <a:lnTo>
                  <a:pt x="912155" y="0"/>
                </a:lnTo>
                <a:lnTo>
                  <a:pt x="912155" y="877126"/>
                </a:lnTo>
                <a:lnTo>
                  <a:pt x="0" y="8771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121084" y="4828545"/>
            <a:ext cx="912155" cy="877126"/>
          </a:xfrm>
          <a:custGeom>
            <a:avLst/>
            <a:gdLst>
              <a:gd name="connsiteX0" fmla="*/ 0 w 912155"/>
              <a:gd name="connsiteY0" fmla="*/ 0 h 877126"/>
              <a:gd name="connsiteX1" fmla="*/ 912155 w 912155"/>
              <a:gd name="connsiteY1" fmla="*/ 0 h 877126"/>
              <a:gd name="connsiteX2" fmla="*/ 912155 w 912155"/>
              <a:gd name="connsiteY2" fmla="*/ 877126 h 877126"/>
              <a:gd name="connsiteX3" fmla="*/ 0 w 912155"/>
              <a:gd name="connsiteY3" fmla="*/ 877126 h 87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155" h="877126">
                <a:moveTo>
                  <a:pt x="0" y="0"/>
                </a:moveTo>
                <a:lnTo>
                  <a:pt x="912155" y="0"/>
                </a:lnTo>
                <a:lnTo>
                  <a:pt x="912155" y="877126"/>
                </a:lnTo>
                <a:lnTo>
                  <a:pt x="0" y="8771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98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596788"/>
            <a:ext cx="3630304" cy="5261211"/>
          </a:xfrm>
          <a:custGeom>
            <a:avLst/>
            <a:gdLst>
              <a:gd name="connsiteX0" fmla="*/ 0 w 3630304"/>
              <a:gd name="connsiteY0" fmla="*/ 0 h 5261211"/>
              <a:gd name="connsiteX1" fmla="*/ 3630304 w 3630304"/>
              <a:gd name="connsiteY1" fmla="*/ 0 h 5261211"/>
              <a:gd name="connsiteX2" fmla="*/ 3630304 w 3630304"/>
              <a:gd name="connsiteY2" fmla="*/ 5261211 h 5261211"/>
              <a:gd name="connsiteX3" fmla="*/ 0 w 3630304"/>
              <a:gd name="connsiteY3" fmla="*/ 5261211 h 526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0304" h="5261211">
                <a:moveTo>
                  <a:pt x="0" y="0"/>
                </a:moveTo>
                <a:lnTo>
                  <a:pt x="3630304" y="0"/>
                </a:lnTo>
                <a:lnTo>
                  <a:pt x="3630304" y="5261211"/>
                </a:lnTo>
                <a:lnTo>
                  <a:pt x="0" y="5261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8054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54747" y="448084"/>
            <a:ext cx="4387253" cy="5961832"/>
          </a:xfrm>
          <a:custGeom>
            <a:avLst/>
            <a:gdLst>
              <a:gd name="connsiteX0" fmla="*/ 0 w 4387253"/>
              <a:gd name="connsiteY0" fmla="*/ 0 h 5961832"/>
              <a:gd name="connsiteX1" fmla="*/ 4387253 w 4387253"/>
              <a:gd name="connsiteY1" fmla="*/ 0 h 5961832"/>
              <a:gd name="connsiteX2" fmla="*/ 4387253 w 4387253"/>
              <a:gd name="connsiteY2" fmla="*/ 5961832 h 5961832"/>
              <a:gd name="connsiteX3" fmla="*/ 0 w 4387253"/>
              <a:gd name="connsiteY3" fmla="*/ 5961832 h 596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7253" h="5961832">
                <a:moveTo>
                  <a:pt x="0" y="0"/>
                </a:moveTo>
                <a:lnTo>
                  <a:pt x="4387253" y="0"/>
                </a:lnTo>
                <a:lnTo>
                  <a:pt x="4387253" y="5961832"/>
                </a:lnTo>
                <a:lnTo>
                  <a:pt x="0" y="59618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0018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788115" y="3027149"/>
            <a:ext cx="1412937" cy="1187355"/>
          </a:xfrm>
          <a:custGeom>
            <a:avLst/>
            <a:gdLst>
              <a:gd name="connsiteX0" fmla="*/ 0 w 1412937"/>
              <a:gd name="connsiteY0" fmla="*/ 0 h 1187355"/>
              <a:gd name="connsiteX1" fmla="*/ 1412937 w 1412937"/>
              <a:gd name="connsiteY1" fmla="*/ 0 h 1187355"/>
              <a:gd name="connsiteX2" fmla="*/ 1412937 w 1412937"/>
              <a:gd name="connsiteY2" fmla="*/ 1187355 h 1187355"/>
              <a:gd name="connsiteX3" fmla="*/ 0 w 1412937"/>
              <a:gd name="connsiteY3" fmla="*/ 1187355 h 118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937" h="1187355">
                <a:moveTo>
                  <a:pt x="0" y="0"/>
                </a:moveTo>
                <a:lnTo>
                  <a:pt x="1412937" y="0"/>
                </a:lnTo>
                <a:lnTo>
                  <a:pt x="1412937" y="1187355"/>
                </a:lnTo>
                <a:lnTo>
                  <a:pt x="0" y="11873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788115" y="4702766"/>
            <a:ext cx="1412937" cy="1187355"/>
          </a:xfrm>
          <a:custGeom>
            <a:avLst/>
            <a:gdLst>
              <a:gd name="connsiteX0" fmla="*/ 0 w 1412937"/>
              <a:gd name="connsiteY0" fmla="*/ 0 h 1187355"/>
              <a:gd name="connsiteX1" fmla="*/ 1412937 w 1412937"/>
              <a:gd name="connsiteY1" fmla="*/ 0 h 1187355"/>
              <a:gd name="connsiteX2" fmla="*/ 1412937 w 1412937"/>
              <a:gd name="connsiteY2" fmla="*/ 1187355 h 1187355"/>
              <a:gd name="connsiteX3" fmla="*/ 0 w 1412937"/>
              <a:gd name="connsiteY3" fmla="*/ 1187355 h 118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937" h="1187355">
                <a:moveTo>
                  <a:pt x="0" y="0"/>
                </a:moveTo>
                <a:lnTo>
                  <a:pt x="1412937" y="0"/>
                </a:lnTo>
                <a:lnTo>
                  <a:pt x="1412937" y="1187355"/>
                </a:lnTo>
                <a:lnTo>
                  <a:pt x="0" y="11873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34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05636" y="2792248"/>
            <a:ext cx="3989695" cy="4060209"/>
          </a:xfrm>
          <a:custGeom>
            <a:avLst/>
            <a:gdLst>
              <a:gd name="connsiteX0" fmla="*/ 0 w 3989695"/>
              <a:gd name="connsiteY0" fmla="*/ 0 h 4060209"/>
              <a:gd name="connsiteX1" fmla="*/ 3989695 w 3989695"/>
              <a:gd name="connsiteY1" fmla="*/ 0 h 4060209"/>
              <a:gd name="connsiteX2" fmla="*/ 3989695 w 3989695"/>
              <a:gd name="connsiteY2" fmla="*/ 4060209 h 4060209"/>
              <a:gd name="connsiteX3" fmla="*/ 0 w 3989695"/>
              <a:gd name="connsiteY3" fmla="*/ 4060209 h 406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9695" h="4060209">
                <a:moveTo>
                  <a:pt x="0" y="0"/>
                </a:moveTo>
                <a:lnTo>
                  <a:pt x="3989695" y="0"/>
                </a:lnTo>
                <a:lnTo>
                  <a:pt x="3989695" y="4060209"/>
                </a:lnTo>
                <a:lnTo>
                  <a:pt x="0" y="4060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734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10186" y="696036"/>
            <a:ext cx="4026090" cy="5465928"/>
          </a:xfrm>
          <a:custGeom>
            <a:avLst/>
            <a:gdLst>
              <a:gd name="connsiteX0" fmla="*/ 0 w 4026090"/>
              <a:gd name="connsiteY0" fmla="*/ 0 h 5465928"/>
              <a:gd name="connsiteX1" fmla="*/ 4026090 w 4026090"/>
              <a:gd name="connsiteY1" fmla="*/ 0 h 5465928"/>
              <a:gd name="connsiteX2" fmla="*/ 4026090 w 4026090"/>
              <a:gd name="connsiteY2" fmla="*/ 5465928 h 5465928"/>
              <a:gd name="connsiteX3" fmla="*/ 0 w 4026090"/>
              <a:gd name="connsiteY3" fmla="*/ 5465928 h 546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6090" h="5465928">
                <a:moveTo>
                  <a:pt x="0" y="0"/>
                </a:moveTo>
                <a:lnTo>
                  <a:pt x="4026090" y="0"/>
                </a:lnTo>
                <a:lnTo>
                  <a:pt x="4026090" y="5465928"/>
                </a:lnTo>
                <a:lnTo>
                  <a:pt x="0" y="54659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0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597269" y="0"/>
            <a:ext cx="6594731" cy="6858000"/>
          </a:xfrm>
          <a:custGeom>
            <a:avLst/>
            <a:gdLst>
              <a:gd name="connsiteX0" fmla="*/ 0 w 6594731"/>
              <a:gd name="connsiteY0" fmla="*/ 0 h 6858000"/>
              <a:gd name="connsiteX1" fmla="*/ 6594731 w 6594731"/>
              <a:gd name="connsiteY1" fmla="*/ 0 h 6858000"/>
              <a:gd name="connsiteX2" fmla="*/ 6594731 w 6594731"/>
              <a:gd name="connsiteY2" fmla="*/ 6858000 h 6858000"/>
              <a:gd name="connsiteX3" fmla="*/ 0 w 65947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4731" h="6858000">
                <a:moveTo>
                  <a:pt x="0" y="0"/>
                </a:moveTo>
                <a:lnTo>
                  <a:pt x="6594731" y="0"/>
                </a:lnTo>
                <a:lnTo>
                  <a:pt x="659473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12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098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575713"/>
            <a:ext cx="5418161" cy="3282286"/>
          </a:xfrm>
          <a:custGeom>
            <a:avLst/>
            <a:gdLst>
              <a:gd name="connsiteX0" fmla="*/ 0 w 5418161"/>
              <a:gd name="connsiteY0" fmla="*/ 0 h 3282286"/>
              <a:gd name="connsiteX1" fmla="*/ 5418161 w 5418161"/>
              <a:gd name="connsiteY1" fmla="*/ 0 h 3282286"/>
              <a:gd name="connsiteX2" fmla="*/ 5418161 w 5418161"/>
              <a:gd name="connsiteY2" fmla="*/ 3282286 h 3282286"/>
              <a:gd name="connsiteX3" fmla="*/ 0 w 5418161"/>
              <a:gd name="connsiteY3" fmla="*/ 3282286 h 328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8161" h="3282286">
                <a:moveTo>
                  <a:pt x="0" y="0"/>
                </a:moveTo>
                <a:lnTo>
                  <a:pt x="5418161" y="0"/>
                </a:lnTo>
                <a:lnTo>
                  <a:pt x="5418161" y="3282286"/>
                </a:lnTo>
                <a:lnTo>
                  <a:pt x="0" y="3282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522190" y="0"/>
            <a:ext cx="3832747" cy="3575713"/>
          </a:xfrm>
          <a:custGeom>
            <a:avLst/>
            <a:gdLst>
              <a:gd name="connsiteX0" fmla="*/ 0 w 3832747"/>
              <a:gd name="connsiteY0" fmla="*/ 0 h 3575713"/>
              <a:gd name="connsiteX1" fmla="*/ 3832747 w 3832747"/>
              <a:gd name="connsiteY1" fmla="*/ 0 h 3575713"/>
              <a:gd name="connsiteX2" fmla="*/ 3832747 w 3832747"/>
              <a:gd name="connsiteY2" fmla="*/ 3575713 h 3575713"/>
              <a:gd name="connsiteX3" fmla="*/ 0 w 3832747"/>
              <a:gd name="connsiteY3" fmla="*/ 3575713 h 357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2747" h="3575713">
                <a:moveTo>
                  <a:pt x="0" y="0"/>
                </a:moveTo>
                <a:lnTo>
                  <a:pt x="3832747" y="0"/>
                </a:lnTo>
                <a:lnTo>
                  <a:pt x="3832747" y="3575713"/>
                </a:lnTo>
                <a:lnTo>
                  <a:pt x="0" y="35757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664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59976" y="3079277"/>
            <a:ext cx="3730388" cy="3040039"/>
          </a:xfrm>
          <a:custGeom>
            <a:avLst/>
            <a:gdLst>
              <a:gd name="connsiteX0" fmla="*/ 0 w 3730388"/>
              <a:gd name="connsiteY0" fmla="*/ 0 h 3040039"/>
              <a:gd name="connsiteX1" fmla="*/ 3730388 w 3730388"/>
              <a:gd name="connsiteY1" fmla="*/ 0 h 3040039"/>
              <a:gd name="connsiteX2" fmla="*/ 3730388 w 3730388"/>
              <a:gd name="connsiteY2" fmla="*/ 3040039 h 3040039"/>
              <a:gd name="connsiteX3" fmla="*/ 0 w 3730388"/>
              <a:gd name="connsiteY3" fmla="*/ 3040039 h 3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0388" h="3040039">
                <a:moveTo>
                  <a:pt x="0" y="0"/>
                </a:moveTo>
                <a:lnTo>
                  <a:pt x="3730388" y="0"/>
                </a:lnTo>
                <a:lnTo>
                  <a:pt x="3730388" y="3040039"/>
                </a:lnTo>
                <a:lnTo>
                  <a:pt x="0" y="30400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850340" y="1"/>
            <a:ext cx="4825193" cy="3079276"/>
          </a:xfrm>
          <a:custGeom>
            <a:avLst/>
            <a:gdLst>
              <a:gd name="connsiteX0" fmla="*/ 0 w 4825193"/>
              <a:gd name="connsiteY0" fmla="*/ 0 h 3079276"/>
              <a:gd name="connsiteX1" fmla="*/ 4825193 w 4825193"/>
              <a:gd name="connsiteY1" fmla="*/ 0 h 3079276"/>
              <a:gd name="connsiteX2" fmla="*/ 4825193 w 4825193"/>
              <a:gd name="connsiteY2" fmla="*/ 3079276 h 3079276"/>
              <a:gd name="connsiteX3" fmla="*/ 0 w 4825193"/>
              <a:gd name="connsiteY3" fmla="*/ 3079276 h 307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5193" h="3079276">
                <a:moveTo>
                  <a:pt x="0" y="0"/>
                </a:moveTo>
                <a:lnTo>
                  <a:pt x="4825193" y="0"/>
                </a:lnTo>
                <a:lnTo>
                  <a:pt x="4825193" y="3079276"/>
                </a:lnTo>
                <a:lnTo>
                  <a:pt x="0" y="3079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978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60" r:id="rId2"/>
    <p:sldLayoutId id="2147483736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  <p:sldLayoutId id="2147483975" r:id="rId18"/>
    <p:sldLayoutId id="2147483976" r:id="rId19"/>
    <p:sldLayoutId id="2147483977" r:id="rId20"/>
    <p:sldLayoutId id="2147483978" r:id="rId21"/>
    <p:sldLayoutId id="214748397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15152"/>
            <a:ext cx="12192000" cy="50428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7077C-E169-486A-982D-DFA5DC729E3A}"/>
              </a:ext>
            </a:extLst>
          </p:cNvPr>
          <p:cNvSpPr txBox="1"/>
          <p:nvPr/>
        </p:nvSpPr>
        <p:spPr>
          <a:xfrm>
            <a:off x="1305636" y="753688"/>
            <a:ext cx="312927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id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</a:rPr>
              <a:t>t2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PT Serif" panose="020A0603040505020204" pitchFamily="18" charset="0"/>
              <a:ea typeface="PT Sans" panose="020B05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7077C-E169-486A-982D-DFA5DC729E3A}"/>
              </a:ext>
            </a:extLst>
          </p:cNvPr>
          <p:cNvSpPr txBox="1"/>
          <p:nvPr/>
        </p:nvSpPr>
        <p:spPr>
          <a:xfrm>
            <a:off x="546537" y="3359568"/>
            <a:ext cx="1109892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id-ID" sz="6000" b="1" dirty="0">
                <a:solidFill>
                  <a:schemeClr val="bg1"/>
                </a:solidFill>
                <a:latin typeface="Montserrat" panose="00000500000000000000" pitchFamily="50" charset="0"/>
                <a:ea typeface="Roboto Slab" pitchFamily="2" charset="0"/>
              </a:rPr>
              <a:t>t1</a:t>
            </a:r>
            <a:endParaRPr lang="en-US" sz="6000" b="1" dirty="0">
              <a:solidFill>
                <a:schemeClr val="bg1"/>
              </a:solidFill>
              <a:latin typeface="Montserrat" panose="00000500000000000000" pitchFamily="50" charset="0"/>
              <a:ea typeface="Roboto Slab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351061-DB88-4A50-AC6A-BE37C41A12D2}"/>
              </a:ext>
            </a:extLst>
          </p:cNvPr>
          <p:cNvSpPr/>
          <p:nvPr/>
        </p:nvSpPr>
        <p:spPr>
          <a:xfrm>
            <a:off x="546539" y="5066465"/>
            <a:ext cx="11098924" cy="24711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T Serif" panose="020A0603040505020204" pitchFamily="18" charset="0"/>
                <a:ea typeface="PT Sans" panose="020B0503020203020204" pitchFamily="34" charset="0"/>
                <a:cs typeface="Open Sans" panose="020B0606030504020204" pitchFamily="34" charset="0"/>
              </a:rPr>
              <a:t>#t3#</a:t>
            </a:r>
            <a:endParaRPr lang="en-US" sz="1200" dirty="0">
              <a:solidFill>
                <a:schemeClr val="bg1"/>
              </a:solidFill>
              <a:latin typeface="PT Serif" panose="020A0603040505020204" pitchFamily="18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7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7071360" y="2095325"/>
            <a:ext cx="2475383" cy="4546840"/>
          </a:xfrm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400441" y="2095325"/>
            <a:ext cx="2475383" cy="4546840"/>
          </a:xfrm>
        </p:spPr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AA2904-7752-204C-8160-BBEAA6B3F425}"/>
              </a:ext>
            </a:extLst>
          </p:cNvPr>
          <p:cNvSpPr txBox="1"/>
          <p:nvPr/>
        </p:nvSpPr>
        <p:spPr>
          <a:xfrm>
            <a:off x="658388" y="690781"/>
            <a:ext cx="583700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A2E9E7-2AA9-3344-A3CD-7280F585391A}"/>
              </a:ext>
            </a:extLst>
          </p:cNvPr>
          <p:cNvSpPr/>
          <p:nvPr/>
        </p:nvSpPr>
        <p:spPr>
          <a:xfrm>
            <a:off x="658388" y="1806976"/>
            <a:ext cx="5940662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F05947-1D5E-2E4B-854A-D2ECEC9D5EC2}"/>
              </a:ext>
            </a:extLst>
          </p:cNvPr>
          <p:cNvSpPr txBox="1"/>
          <p:nvPr/>
        </p:nvSpPr>
        <p:spPr>
          <a:xfrm>
            <a:off x="658388" y="1348810"/>
            <a:ext cx="58370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1228" y="4078281"/>
            <a:ext cx="8161361" cy="41113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23781" y="3726717"/>
            <a:ext cx="3404263" cy="3131283"/>
          </a:xfrm>
        </p:spPr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CC55A0-A265-9A46-9316-6C90DE24B9CD}"/>
              </a:ext>
            </a:extLst>
          </p:cNvPr>
          <p:cNvSpPr txBox="1"/>
          <p:nvPr/>
        </p:nvSpPr>
        <p:spPr>
          <a:xfrm>
            <a:off x="690463" y="529249"/>
            <a:ext cx="10811074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4AC0BA-E1BB-3F4E-B579-53BFB88605CC}"/>
              </a:ext>
            </a:extLst>
          </p:cNvPr>
          <p:cNvSpPr/>
          <p:nvPr/>
        </p:nvSpPr>
        <p:spPr>
          <a:xfrm>
            <a:off x="690463" y="1386562"/>
            <a:ext cx="11003062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1E7F26-911F-E44C-9FDD-A76161AEAF9C}"/>
              </a:ext>
            </a:extLst>
          </p:cNvPr>
          <p:cNvSpPr txBox="1"/>
          <p:nvPr/>
        </p:nvSpPr>
        <p:spPr>
          <a:xfrm>
            <a:off x="690463" y="1000485"/>
            <a:ext cx="10811074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0" y="525440"/>
            <a:ext cx="5036024" cy="58071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A7851-0D3B-704A-8BD4-8360E1A63A10}"/>
              </a:ext>
            </a:extLst>
          </p:cNvPr>
          <p:cNvSpPr txBox="1"/>
          <p:nvPr/>
        </p:nvSpPr>
        <p:spPr>
          <a:xfrm>
            <a:off x="6248687" y="816905"/>
            <a:ext cx="5475890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A54B6E-33CA-F643-A4F4-A0DF46FFE331}"/>
              </a:ext>
            </a:extLst>
          </p:cNvPr>
          <p:cNvSpPr/>
          <p:nvPr/>
        </p:nvSpPr>
        <p:spPr>
          <a:xfrm>
            <a:off x="6248687" y="1933100"/>
            <a:ext cx="5573133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877EA9-597C-F141-A74C-E795D6B73281}"/>
              </a:ext>
            </a:extLst>
          </p:cNvPr>
          <p:cNvSpPr txBox="1"/>
          <p:nvPr/>
        </p:nvSpPr>
        <p:spPr>
          <a:xfrm>
            <a:off x="6248687" y="1474934"/>
            <a:ext cx="547589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6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88496" y="5936776"/>
            <a:ext cx="10215010" cy="921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08690" y="1822056"/>
            <a:ext cx="3213884" cy="5035944"/>
          </a:xfrm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15ECD-73CF-5B48-B07A-76DF1905E8BB}"/>
              </a:ext>
            </a:extLst>
          </p:cNvPr>
          <p:cNvSpPr txBox="1"/>
          <p:nvPr/>
        </p:nvSpPr>
        <p:spPr>
          <a:xfrm>
            <a:off x="5262844" y="417512"/>
            <a:ext cx="583700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8773F4-22D9-4E4C-AF7D-B91DBB6ADCE1}"/>
              </a:ext>
            </a:extLst>
          </p:cNvPr>
          <p:cNvSpPr/>
          <p:nvPr/>
        </p:nvSpPr>
        <p:spPr>
          <a:xfrm>
            <a:off x="5262844" y="1533707"/>
            <a:ext cx="5940662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C7DF9-8D7F-C94E-B213-228BF31BF787}"/>
              </a:ext>
            </a:extLst>
          </p:cNvPr>
          <p:cNvSpPr txBox="1"/>
          <p:nvPr/>
        </p:nvSpPr>
        <p:spPr>
          <a:xfrm>
            <a:off x="5262844" y="1075541"/>
            <a:ext cx="58370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8" name="Rectangle 47"/>
          <p:cNvSpPr/>
          <p:nvPr/>
        </p:nvSpPr>
        <p:spPr>
          <a:xfrm>
            <a:off x="3575713" y="1033818"/>
            <a:ext cx="8616285" cy="4790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DC4218-E20C-264C-92EB-83B72D31B872}"/>
              </a:ext>
            </a:extLst>
          </p:cNvPr>
          <p:cNvSpPr txBox="1"/>
          <p:nvPr/>
        </p:nvSpPr>
        <p:spPr>
          <a:xfrm>
            <a:off x="3878317" y="1411711"/>
            <a:ext cx="583700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AD80FB-FF9F-BA41-98F3-0AD492E5E6C1}"/>
              </a:ext>
            </a:extLst>
          </p:cNvPr>
          <p:cNvSpPr/>
          <p:nvPr/>
        </p:nvSpPr>
        <p:spPr>
          <a:xfrm>
            <a:off x="3878317" y="2476056"/>
            <a:ext cx="7737683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D07F43-9195-4548-835F-1E479DC3BC43}"/>
              </a:ext>
            </a:extLst>
          </p:cNvPr>
          <p:cNvSpPr txBox="1"/>
          <p:nvPr/>
        </p:nvSpPr>
        <p:spPr>
          <a:xfrm>
            <a:off x="3878317" y="1897134"/>
            <a:ext cx="58370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8992369" y="0"/>
            <a:ext cx="3199631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F05205-DA09-AB41-83E7-0AAB5384D2A8}"/>
              </a:ext>
            </a:extLst>
          </p:cNvPr>
          <p:cNvSpPr txBox="1"/>
          <p:nvPr/>
        </p:nvSpPr>
        <p:spPr>
          <a:xfrm>
            <a:off x="647102" y="744293"/>
            <a:ext cx="583700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BFA1A-06D0-3949-A1A5-FF68C307C6A2}"/>
              </a:ext>
            </a:extLst>
          </p:cNvPr>
          <p:cNvSpPr/>
          <p:nvPr/>
        </p:nvSpPr>
        <p:spPr>
          <a:xfrm>
            <a:off x="647102" y="1860488"/>
            <a:ext cx="5940662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C614FD-BA25-5949-927E-BC2DAD9B11EE}"/>
              </a:ext>
            </a:extLst>
          </p:cNvPr>
          <p:cNvSpPr txBox="1"/>
          <p:nvPr/>
        </p:nvSpPr>
        <p:spPr>
          <a:xfrm>
            <a:off x="647102" y="1402322"/>
            <a:ext cx="58370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98644"/>
            <a:ext cx="382138" cy="13784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11809862" y="4527644"/>
            <a:ext cx="382138" cy="13784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47D41-950F-9746-B546-B14B161104F3}"/>
              </a:ext>
            </a:extLst>
          </p:cNvPr>
          <p:cNvSpPr txBox="1"/>
          <p:nvPr/>
        </p:nvSpPr>
        <p:spPr>
          <a:xfrm>
            <a:off x="837063" y="596188"/>
            <a:ext cx="583700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DD714-D0F4-3C4C-97F4-87167489F0FD}"/>
              </a:ext>
            </a:extLst>
          </p:cNvPr>
          <p:cNvSpPr/>
          <p:nvPr/>
        </p:nvSpPr>
        <p:spPr>
          <a:xfrm>
            <a:off x="837063" y="1712383"/>
            <a:ext cx="5940662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11615-5D79-CE4F-B0CE-93A474E40D18}"/>
              </a:ext>
            </a:extLst>
          </p:cNvPr>
          <p:cNvSpPr txBox="1"/>
          <p:nvPr/>
        </p:nvSpPr>
        <p:spPr>
          <a:xfrm>
            <a:off x="837063" y="1254217"/>
            <a:ext cx="58370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56655" y="682388"/>
            <a:ext cx="2866030" cy="3589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-173420" y="3660391"/>
            <a:ext cx="890546" cy="89054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>
              <a:solidFill>
                <a:schemeClr val="bg1">
                  <a:lumMod val="50000"/>
                </a:schemeClr>
              </a:solidFill>
              <a:latin typeface="PT Serif" panose="020A0603040505020204" pitchFamily="18" charset="0"/>
            </a:endParaRPr>
          </a:p>
        </p:txBody>
      </p:sp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-161754" y="4900633"/>
            <a:ext cx="890546" cy="89054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>
              <a:solidFill>
                <a:schemeClr val="bg1">
                  <a:lumMod val="50000"/>
                </a:schemeClr>
              </a:solidFill>
              <a:latin typeface="PT Serif" panose="020A0603040505020204" pitchFamily="18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-173420" y="6140875"/>
            <a:ext cx="890546" cy="8905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>
              <a:solidFill>
                <a:schemeClr val="bg1">
                  <a:lumMod val="50000"/>
                </a:schemeClr>
              </a:solidFill>
              <a:latin typeface="PT Serif" panose="020A0603040505020204" pitchFamily="18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154064" y="0"/>
            <a:ext cx="3141828" cy="3962400"/>
          </a:xfrm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8710F-8E6D-1F4C-9608-48D26A436B62}"/>
              </a:ext>
            </a:extLst>
          </p:cNvPr>
          <p:cNvSpPr txBox="1"/>
          <p:nvPr/>
        </p:nvSpPr>
        <p:spPr>
          <a:xfrm>
            <a:off x="6095999" y="682388"/>
            <a:ext cx="5454869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322218-6B1D-FF4A-BEF4-A7E8A92422DA}"/>
              </a:ext>
            </a:extLst>
          </p:cNvPr>
          <p:cNvSpPr/>
          <p:nvPr/>
        </p:nvSpPr>
        <p:spPr>
          <a:xfrm>
            <a:off x="6096000" y="1798583"/>
            <a:ext cx="5551738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810910-915C-F94F-9D22-51D0BDE2EF2D}"/>
              </a:ext>
            </a:extLst>
          </p:cNvPr>
          <p:cNvSpPr txBox="1"/>
          <p:nvPr/>
        </p:nvSpPr>
        <p:spPr>
          <a:xfrm>
            <a:off x="6095999" y="1340417"/>
            <a:ext cx="545486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9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88496" y="5936776"/>
            <a:ext cx="10215010" cy="921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10768" y="2312208"/>
            <a:ext cx="2911806" cy="4545792"/>
          </a:xfrm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15ECD-73CF-5B48-B07A-76DF1905E8BB}"/>
              </a:ext>
            </a:extLst>
          </p:cNvPr>
          <p:cNvSpPr txBox="1"/>
          <p:nvPr/>
        </p:nvSpPr>
        <p:spPr>
          <a:xfrm>
            <a:off x="5262844" y="417512"/>
            <a:ext cx="583700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8773F4-22D9-4E4C-AF7D-B91DBB6ADCE1}"/>
              </a:ext>
            </a:extLst>
          </p:cNvPr>
          <p:cNvSpPr/>
          <p:nvPr/>
        </p:nvSpPr>
        <p:spPr>
          <a:xfrm>
            <a:off x="5262844" y="1533707"/>
            <a:ext cx="5940662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C7DF9-8D7F-C94E-B213-228BF31BF787}"/>
              </a:ext>
            </a:extLst>
          </p:cNvPr>
          <p:cNvSpPr txBox="1"/>
          <p:nvPr/>
        </p:nvSpPr>
        <p:spPr>
          <a:xfrm>
            <a:off x="5262844" y="1075541"/>
            <a:ext cx="58370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8992369" y="0"/>
            <a:ext cx="3199631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F05205-DA09-AB41-83E7-0AAB5384D2A8}"/>
              </a:ext>
            </a:extLst>
          </p:cNvPr>
          <p:cNvSpPr txBox="1"/>
          <p:nvPr/>
        </p:nvSpPr>
        <p:spPr>
          <a:xfrm>
            <a:off x="647102" y="744293"/>
            <a:ext cx="583700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BFA1A-06D0-3949-A1A5-FF68C307C6A2}"/>
              </a:ext>
            </a:extLst>
          </p:cNvPr>
          <p:cNvSpPr/>
          <p:nvPr/>
        </p:nvSpPr>
        <p:spPr>
          <a:xfrm>
            <a:off x="647102" y="1860488"/>
            <a:ext cx="5940662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C614FD-BA25-5949-927E-BC2DAD9B11EE}"/>
              </a:ext>
            </a:extLst>
          </p:cNvPr>
          <p:cNvSpPr txBox="1"/>
          <p:nvPr/>
        </p:nvSpPr>
        <p:spPr>
          <a:xfrm>
            <a:off x="647102" y="1402322"/>
            <a:ext cx="58370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15752"/>
            <a:ext cx="1637918" cy="3426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7077C-E169-486A-982D-DFA5DC729E3A}"/>
              </a:ext>
            </a:extLst>
          </p:cNvPr>
          <p:cNvSpPr txBox="1"/>
          <p:nvPr/>
        </p:nvSpPr>
        <p:spPr>
          <a:xfrm>
            <a:off x="5951186" y="696036"/>
            <a:ext cx="484459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3040C6-731F-E74A-8334-34FBD2E00FAB}"/>
              </a:ext>
            </a:extLst>
          </p:cNvPr>
          <p:cNvSpPr/>
          <p:nvPr/>
        </p:nvSpPr>
        <p:spPr>
          <a:xfrm>
            <a:off x="5951186" y="1812231"/>
            <a:ext cx="4930628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7A2DF-79E0-D348-B2FC-C2907DE6C0C2}"/>
              </a:ext>
            </a:extLst>
          </p:cNvPr>
          <p:cNvSpPr txBox="1"/>
          <p:nvPr/>
        </p:nvSpPr>
        <p:spPr>
          <a:xfrm>
            <a:off x="5951186" y="1354065"/>
            <a:ext cx="48445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" y="0"/>
            <a:ext cx="4144894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323833" y="1073309"/>
            <a:ext cx="4848060" cy="4711383"/>
            <a:chOff x="3786188" y="2697163"/>
            <a:chExt cx="957262" cy="930275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4238625" y="2720975"/>
              <a:ext cx="219075" cy="436563"/>
            </a:xfrm>
            <a:custGeom>
              <a:avLst/>
              <a:gdLst>
                <a:gd name="T0" fmla="*/ 606 w 609"/>
                <a:gd name="T1" fmla="*/ 1189 h 1213"/>
                <a:gd name="T2" fmla="*/ 597 w 609"/>
                <a:gd name="T3" fmla="*/ 1199 h 1213"/>
                <a:gd name="T4" fmla="*/ 572 w 609"/>
                <a:gd name="T5" fmla="*/ 1211 h 1213"/>
                <a:gd name="T6" fmla="*/ 564 w 609"/>
                <a:gd name="T7" fmla="*/ 1212 h 1213"/>
                <a:gd name="T8" fmla="*/ 547 w 609"/>
                <a:gd name="T9" fmla="*/ 1202 h 1213"/>
                <a:gd name="T10" fmla="*/ 5 w 609"/>
                <a:gd name="T11" fmla="*/ 38 h 1213"/>
                <a:gd name="T12" fmla="*/ 13 w 609"/>
                <a:gd name="T13" fmla="*/ 13 h 1213"/>
                <a:gd name="T14" fmla="*/ 38 w 609"/>
                <a:gd name="T15" fmla="*/ 1 h 1213"/>
                <a:gd name="T16" fmla="*/ 46 w 609"/>
                <a:gd name="T17" fmla="*/ 0 h 1213"/>
                <a:gd name="T18" fmla="*/ 63 w 609"/>
                <a:gd name="T19" fmla="*/ 10 h 1213"/>
                <a:gd name="T20" fmla="*/ 267 w 609"/>
                <a:gd name="T21" fmla="*/ 447 h 1213"/>
                <a:gd name="T22" fmla="*/ 267 w 609"/>
                <a:gd name="T23" fmla="*/ 448 h 1213"/>
                <a:gd name="T24" fmla="*/ 267 w 609"/>
                <a:gd name="T25" fmla="*/ 448 h 1213"/>
                <a:gd name="T26" fmla="*/ 402 w 609"/>
                <a:gd name="T27" fmla="*/ 737 h 1213"/>
                <a:gd name="T28" fmla="*/ 402 w 609"/>
                <a:gd name="T29" fmla="*/ 737 h 1213"/>
                <a:gd name="T30" fmla="*/ 402 w 609"/>
                <a:gd name="T31" fmla="*/ 738 h 1213"/>
                <a:gd name="T32" fmla="*/ 606 w 609"/>
                <a:gd name="T33" fmla="*/ 1174 h 1213"/>
                <a:gd name="T34" fmla="*/ 606 w 609"/>
                <a:gd name="T35" fmla="*/ 1189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9" h="1213">
                  <a:moveTo>
                    <a:pt x="606" y="1189"/>
                  </a:moveTo>
                  <a:cubicBezTo>
                    <a:pt x="605" y="1193"/>
                    <a:pt x="601" y="1197"/>
                    <a:pt x="597" y="1199"/>
                  </a:cubicBezTo>
                  <a:lnTo>
                    <a:pt x="572" y="1211"/>
                  </a:lnTo>
                  <a:cubicBezTo>
                    <a:pt x="569" y="1212"/>
                    <a:pt x="567" y="1212"/>
                    <a:pt x="564" y="1212"/>
                  </a:cubicBezTo>
                  <a:cubicBezTo>
                    <a:pt x="557" y="1212"/>
                    <a:pt x="550" y="1208"/>
                    <a:pt x="547" y="1202"/>
                  </a:cubicBezTo>
                  <a:lnTo>
                    <a:pt x="5" y="38"/>
                  </a:lnTo>
                  <a:cubicBezTo>
                    <a:pt x="0" y="29"/>
                    <a:pt x="4" y="17"/>
                    <a:pt x="13" y="13"/>
                  </a:cubicBezTo>
                  <a:lnTo>
                    <a:pt x="38" y="1"/>
                  </a:lnTo>
                  <a:cubicBezTo>
                    <a:pt x="41" y="0"/>
                    <a:pt x="44" y="0"/>
                    <a:pt x="46" y="0"/>
                  </a:cubicBezTo>
                  <a:cubicBezTo>
                    <a:pt x="53" y="0"/>
                    <a:pt x="60" y="4"/>
                    <a:pt x="63" y="10"/>
                  </a:cubicBezTo>
                  <a:lnTo>
                    <a:pt x="267" y="447"/>
                  </a:lnTo>
                  <a:lnTo>
                    <a:pt x="267" y="448"/>
                  </a:lnTo>
                  <a:lnTo>
                    <a:pt x="267" y="448"/>
                  </a:lnTo>
                  <a:lnTo>
                    <a:pt x="402" y="737"/>
                  </a:lnTo>
                  <a:lnTo>
                    <a:pt x="402" y="737"/>
                  </a:lnTo>
                  <a:cubicBezTo>
                    <a:pt x="402" y="737"/>
                    <a:pt x="402" y="737"/>
                    <a:pt x="402" y="738"/>
                  </a:cubicBezTo>
                  <a:lnTo>
                    <a:pt x="606" y="1174"/>
                  </a:lnTo>
                  <a:cubicBezTo>
                    <a:pt x="608" y="1179"/>
                    <a:pt x="608" y="1184"/>
                    <a:pt x="606" y="1189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4356100" y="2878138"/>
              <a:ext cx="65088" cy="90487"/>
            </a:xfrm>
            <a:custGeom>
              <a:avLst/>
              <a:gdLst>
                <a:gd name="T0" fmla="*/ 110 w 179"/>
                <a:gd name="T1" fmla="*/ 251 h 252"/>
                <a:gd name="T2" fmla="*/ 0 w 179"/>
                <a:gd name="T3" fmla="*/ 15 h 252"/>
                <a:gd name="T4" fmla="*/ 151 w 179"/>
                <a:gd name="T5" fmla="*/ 88 h 252"/>
                <a:gd name="T6" fmla="*/ 110 w 179"/>
                <a:gd name="T7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252">
                  <a:moveTo>
                    <a:pt x="110" y="251"/>
                  </a:moveTo>
                  <a:lnTo>
                    <a:pt x="0" y="15"/>
                  </a:lnTo>
                  <a:cubicBezTo>
                    <a:pt x="60" y="0"/>
                    <a:pt x="124" y="30"/>
                    <a:pt x="151" y="88"/>
                  </a:cubicBezTo>
                  <a:cubicBezTo>
                    <a:pt x="178" y="146"/>
                    <a:pt x="160" y="214"/>
                    <a:pt x="110" y="251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838575" y="3403600"/>
              <a:ext cx="128588" cy="223838"/>
            </a:xfrm>
            <a:custGeom>
              <a:avLst/>
              <a:gdLst>
                <a:gd name="T0" fmla="*/ 317 w 357"/>
                <a:gd name="T1" fmla="*/ 616 h 622"/>
                <a:gd name="T2" fmla="*/ 294 w 357"/>
                <a:gd name="T3" fmla="*/ 621 h 622"/>
                <a:gd name="T4" fmla="*/ 245 w 357"/>
                <a:gd name="T5" fmla="*/ 590 h 622"/>
                <a:gd name="T6" fmla="*/ 6 w 357"/>
                <a:gd name="T7" fmla="*/ 78 h 622"/>
                <a:gd name="T8" fmla="*/ 4 w 357"/>
                <a:gd name="T9" fmla="*/ 36 h 622"/>
                <a:gd name="T10" fmla="*/ 33 w 357"/>
                <a:gd name="T11" fmla="*/ 6 h 622"/>
                <a:gd name="T12" fmla="*/ 55 w 357"/>
                <a:gd name="T13" fmla="*/ 0 h 622"/>
                <a:gd name="T14" fmla="*/ 105 w 357"/>
                <a:gd name="T15" fmla="*/ 32 h 622"/>
                <a:gd name="T16" fmla="*/ 343 w 357"/>
                <a:gd name="T17" fmla="*/ 544 h 622"/>
                <a:gd name="T18" fmla="*/ 317 w 357"/>
                <a:gd name="T19" fmla="*/ 61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7" h="622">
                  <a:moveTo>
                    <a:pt x="317" y="616"/>
                  </a:moveTo>
                  <a:cubicBezTo>
                    <a:pt x="310" y="619"/>
                    <a:pt x="302" y="621"/>
                    <a:pt x="294" y="621"/>
                  </a:cubicBezTo>
                  <a:cubicBezTo>
                    <a:pt x="273" y="621"/>
                    <a:pt x="254" y="609"/>
                    <a:pt x="245" y="590"/>
                  </a:cubicBezTo>
                  <a:lnTo>
                    <a:pt x="6" y="78"/>
                  </a:lnTo>
                  <a:cubicBezTo>
                    <a:pt x="0" y="65"/>
                    <a:pt x="0" y="50"/>
                    <a:pt x="4" y="36"/>
                  </a:cubicBezTo>
                  <a:cubicBezTo>
                    <a:pt x="9" y="23"/>
                    <a:pt x="19" y="12"/>
                    <a:pt x="33" y="6"/>
                  </a:cubicBezTo>
                  <a:cubicBezTo>
                    <a:pt x="40" y="2"/>
                    <a:pt x="47" y="0"/>
                    <a:pt x="55" y="0"/>
                  </a:cubicBezTo>
                  <a:cubicBezTo>
                    <a:pt x="76" y="0"/>
                    <a:pt x="96" y="13"/>
                    <a:pt x="105" y="32"/>
                  </a:cubicBezTo>
                  <a:lnTo>
                    <a:pt x="343" y="544"/>
                  </a:lnTo>
                  <a:cubicBezTo>
                    <a:pt x="356" y="571"/>
                    <a:pt x="344" y="603"/>
                    <a:pt x="317" y="61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4064000" y="3181350"/>
              <a:ext cx="53975" cy="53975"/>
            </a:xfrm>
            <a:custGeom>
              <a:avLst/>
              <a:gdLst>
                <a:gd name="T0" fmla="*/ 149 w 150"/>
                <a:gd name="T1" fmla="*/ 104 h 152"/>
                <a:gd name="T2" fmla="*/ 48 w 150"/>
                <a:gd name="T3" fmla="*/ 151 h 152"/>
                <a:gd name="T4" fmla="*/ 0 w 150"/>
                <a:gd name="T5" fmla="*/ 47 h 152"/>
                <a:gd name="T6" fmla="*/ 101 w 150"/>
                <a:gd name="T7" fmla="*/ 0 h 152"/>
                <a:gd name="T8" fmla="*/ 149 w 150"/>
                <a:gd name="T9" fmla="*/ 10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52">
                  <a:moveTo>
                    <a:pt x="149" y="104"/>
                  </a:moveTo>
                  <a:lnTo>
                    <a:pt x="48" y="151"/>
                  </a:lnTo>
                  <a:lnTo>
                    <a:pt x="0" y="47"/>
                  </a:lnTo>
                  <a:lnTo>
                    <a:pt x="101" y="0"/>
                  </a:lnTo>
                  <a:lnTo>
                    <a:pt x="149" y="1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4029075" y="2763838"/>
              <a:ext cx="379413" cy="393700"/>
            </a:xfrm>
            <a:custGeom>
              <a:avLst/>
              <a:gdLst>
                <a:gd name="T0" fmla="*/ 1053 w 1054"/>
                <a:gd name="T1" fmla="*/ 1042 h 1092"/>
                <a:gd name="T2" fmla="*/ 479 w 1054"/>
                <a:gd name="T3" fmla="*/ 1027 h 1092"/>
                <a:gd name="T4" fmla="*/ 228 w 1054"/>
                <a:gd name="T5" fmla="*/ 1091 h 1092"/>
                <a:gd name="T6" fmla="*/ 0 w 1054"/>
                <a:gd name="T7" fmla="*/ 601 h 1092"/>
                <a:gd name="T8" fmla="*/ 210 w 1054"/>
                <a:gd name="T9" fmla="*/ 451 h 1092"/>
                <a:gd name="T10" fmla="*/ 567 w 1054"/>
                <a:gd name="T11" fmla="*/ 0 h 1092"/>
                <a:gd name="T12" fmla="*/ 1053 w 1054"/>
                <a:gd name="T13" fmla="*/ 104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4" h="1092">
                  <a:moveTo>
                    <a:pt x="1053" y="1042"/>
                  </a:moveTo>
                  <a:cubicBezTo>
                    <a:pt x="828" y="988"/>
                    <a:pt x="619" y="1003"/>
                    <a:pt x="479" y="1027"/>
                  </a:cubicBezTo>
                  <a:cubicBezTo>
                    <a:pt x="358" y="1047"/>
                    <a:pt x="269" y="1076"/>
                    <a:pt x="228" y="1091"/>
                  </a:cubicBezTo>
                  <a:lnTo>
                    <a:pt x="0" y="601"/>
                  </a:lnTo>
                  <a:cubicBezTo>
                    <a:pt x="37" y="579"/>
                    <a:pt x="117" y="530"/>
                    <a:pt x="210" y="451"/>
                  </a:cubicBezTo>
                  <a:cubicBezTo>
                    <a:pt x="318" y="358"/>
                    <a:pt x="464" y="208"/>
                    <a:pt x="567" y="0"/>
                  </a:cubicBezTo>
                  <a:lnTo>
                    <a:pt x="1053" y="104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3786188" y="2989263"/>
              <a:ext cx="306387" cy="271462"/>
            </a:xfrm>
            <a:custGeom>
              <a:avLst/>
              <a:gdLst>
                <a:gd name="T0" fmla="*/ 851 w 852"/>
                <a:gd name="T1" fmla="*/ 487 h 752"/>
                <a:gd name="T2" fmla="*/ 726 w 852"/>
                <a:gd name="T3" fmla="*/ 545 h 752"/>
                <a:gd name="T4" fmla="*/ 726 w 852"/>
                <a:gd name="T5" fmla="*/ 545 h 752"/>
                <a:gd name="T6" fmla="*/ 419 w 852"/>
                <a:gd name="T7" fmla="*/ 688 h 752"/>
                <a:gd name="T8" fmla="*/ 419 w 852"/>
                <a:gd name="T9" fmla="*/ 688 h 752"/>
                <a:gd name="T10" fmla="*/ 62 w 852"/>
                <a:gd name="T11" fmla="*/ 558 h 752"/>
                <a:gd name="T12" fmla="*/ 192 w 852"/>
                <a:gd name="T13" fmla="*/ 202 h 752"/>
                <a:gd name="T14" fmla="*/ 192 w 852"/>
                <a:gd name="T15" fmla="*/ 202 h 752"/>
                <a:gd name="T16" fmla="*/ 624 w 852"/>
                <a:gd name="T17" fmla="*/ 0 h 752"/>
                <a:gd name="T18" fmla="*/ 851 w 852"/>
                <a:gd name="T19" fmla="*/ 48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2" h="752">
                  <a:moveTo>
                    <a:pt x="851" y="487"/>
                  </a:moveTo>
                  <a:lnTo>
                    <a:pt x="726" y="545"/>
                  </a:lnTo>
                  <a:lnTo>
                    <a:pt x="726" y="545"/>
                  </a:lnTo>
                  <a:lnTo>
                    <a:pt x="419" y="688"/>
                  </a:lnTo>
                  <a:lnTo>
                    <a:pt x="419" y="688"/>
                  </a:lnTo>
                  <a:cubicBezTo>
                    <a:pt x="285" y="751"/>
                    <a:pt x="125" y="693"/>
                    <a:pt x="62" y="558"/>
                  </a:cubicBezTo>
                  <a:cubicBezTo>
                    <a:pt x="0" y="424"/>
                    <a:pt x="58" y="264"/>
                    <a:pt x="192" y="202"/>
                  </a:cubicBezTo>
                  <a:lnTo>
                    <a:pt x="192" y="202"/>
                  </a:lnTo>
                  <a:lnTo>
                    <a:pt x="624" y="0"/>
                  </a:lnTo>
                  <a:lnTo>
                    <a:pt x="851" y="487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3954463" y="3206750"/>
              <a:ext cx="127000" cy="115888"/>
            </a:xfrm>
            <a:custGeom>
              <a:avLst/>
              <a:gdLst>
                <a:gd name="T0" fmla="*/ 351 w 352"/>
                <a:gd name="T1" fmla="*/ 199 h 320"/>
                <a:gd name="T2" fmla="*/ 93 w 352"/>
                <a:gd name="T3" fmla="*/ 319 h 320"/>
                <a:gd name="T4" fmla="*/ 0 w 352"/>
                <a:gd name="T5" fmla="*/ 121 h 320"/>
                <a:gd name="T6" fmla="*/ 258 w 352"/>
                <a:gd name="T7" fmla="*/ 0 h 320"/>
                <a:gd name="T8" fmla="*/ 318 w 352"/>
                <a:gd name="T9" fmla="*/ 128 h 320"/>
                <a:gd name="T10" fmla="*/ 318 w 352"/>
                <a:gd name="T11" fmla="*/ 129 h 320"/>
                <a:gd name="T12" fmla="*/ 318 w 352"/>
                <a:gd name="T13" fmla="*/ 129 h 320"/>
                <a:gd name="T14" fmla="*/ 351 w 352"/>
                <a:gd name="T15" fmla="*/ 19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2" h="320">
                  <a:moveTo>
                    <a:pt x="351" y="199"/>
                  </a:moveTo>
                  <a:lnTo>
                    <a:pt x="93" y="319"/>
                  </a:lnTo>
                  <a:lnTo>
                    <a:pt x="0" y="121"/>
                  </a:lnTo>
                  <a:lnTo>
                    <a:pt x="258" y="0"/>
                  </a:lnTo>
                  <a:lnTo>
                    <a:pt x="318" y="128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51" y="19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3897313" y="3286125"/>
              <a:ext cx="284162" cy="312738"/>
            </a:xfrm>
            <a:custGeom>
              <a:avLst/>
              <a:gdLst>
                <a:gd name="T0" fmla="*/ 744 w 790"/>
                <a:gd name="T1" fmla="*/ 661 h 867"/>
                <a:gd name="T2" fmla="*/ 744 w 790"/>
                <a:gd name="T3" fmla="*/ 661 h 867"/>
                <a:gd name="T4" fmla="*/ 330 w 790"/>
                <a:gd name="T5" fmla="*/ 854 h 867"/>
                <a:gd name="T6" fmla="*/ 261 w 790"/>
                <a:gd name="T7" fmla="*/ 857 h 867"/>
                <a:gd name="T8" fmla="*/ 211 w 790"/>
                <a:gd name="T9" fmla="*/ 811 h 867"/>
                <a:gd name="T10" fmla="*/ 211 w 790"/>
                <a:gd name="T11" fmla="*/ 811 h 867"/>
                <a:gd name="T12" fmla="*/ 0 w 790"/>
                <a:gd name="T13" fmla="*/ 359 h 867"/>
                <a:gd name="T14" fmla="*/ 58 w 790"/>
                <a:gd name="T15" fmla="*/ 247 h 867"/>
                <a:gd name="T16" fmla="*/ 554 w 790"/>
                <a:gd name="T17" fmla="*/ 16 h 867"/>
                <a:gd name="T18" fmla="*/ 554 w 790"/>
                <a:gd name="T19" fmla="*/ 16 h 867"/>
                <a:gd name="T20" fmla="*/ 554 w 790"/>
                <a:gd name="T21" fmla="*/ 16 h 867"/>
                <a:gd name="T22" fmla="*/ 572 w 790"/>
                <a:gd name="T23" fmla="*/ 8 h 867"/>
                <a:gd name="T24" fmla="*/ 620 w 790"/>
                <a:gd name="T25" fmla="*/ 6 h 867"/>
                <a:gd name="T26" fmla="*/ 656 w 790"/>
                <a:gd name="T27" fmla="*/ 38 h 867"/>
                <a:gd name="T28" fmla="*/ 658 w 790"/>
                <a:gd name="T29" fmla="*/ 86 h 867"/>
                <a:gd name="T30" fmla="*/ 625 w 790"/>
                <a:gd name="T31" fmla="*/ 122 h 867"/>
                <a:gd name="T32" fmla="*/ 514 w 790"/>
                <a:gd name="T33" fmla="*/ 174 h 867"/>
                <a:gd name="T34" fmla="*/ 501 w 790"/>
                <a:gd name="T35" fmla="*/ 209 h 867"/>
                <a:gd name="T36" fmla="*/ 537 w 790"/>
                <a:gd name="T37" fmla="*/ 222 h 867"/>
                <a:gd name="T38" fmla="*/ 605 w 790"/>
                <a:gd name="T39" fmla="*/ 190 h 867"/>
                <a:gd name="T40" fmla="*/ 634 w 790"/>
                <a:gd name="T41" fmla="*/ 184 h 867"/>
                <a:gd name="T42" fmla="*/ 692 w 790"/>
                <a:gd name="T43" fmla="*/ 220 h 867"/>
                <a:gd name="T44" fmla="*/ 659 w 790"/>
                <a:gd name="T45" fmla="*/ 304 h 867"/>
                <a:gd name="T46" fmla="*/ 566 w 790"/>
                <a:gd name="T47" fmla="*/ 347 h 867"/>
                <a:gd name="T48" fmla="*/ 553 w 790"/>
                <a:gd name="T49" fmla="*/ 383 h 867"/>
                <a:gd name="T50" fmla="*/ 578 w 790"/>
                <a:gd name="T51" fmla="*/ 399 h 867"/>
                <a:gd name="T52" fmla="*/ 589 w 790"/>
                <a:gd name="T53" fmla="*/ 396 h 867"/>
                <a:gd name="T54" fmla="*/ 647 w 790"/>
                <a:gd name="T55" fmla="*/ 369 h 867"/>
                <a:gd name="T56" fmla="*/ 647 w 790"/>
                <a:gd name="T57" fmla="*/ 369 h 867"/>
                <a:gd name="T58" fmla="*/ 731 w 790"/>
                <a:gd name="T59" fmla="*/ 400 h 867"/>
                <a:gd name="T60" fmla="*/ 733 w 790"/>
                <a:gd name="T61" fmla="*/ 448 h 867"/>
                <a:gd name="T62" fmla="*/ 700 w 790"/>
                <a:gd name="T63" fmla="*/ 483 h 867"/>
                <a:gd name="T64" fmla="*/ 608 w 790"/>
                <a:gd name="T65" fmla="*/ 526 h 867"/>
                <a:gd name="T66" fmla="*/ 595 w 790"/>
                <a:gd name="T67" fmla="*/ 562 h 867"/>
                <a:gd name="T68" fmla="*/ 619 w 790"/>
                <a:gd name="T69" fmla="*/ 578 h 867"/>
                <a:gd name="T70" fmla="*/ 631 w 790"/>
                <a:gd name="T71" fmla="*/ 575 h 867"/>
                <a:gd name="T72" fmla="*/ 691 w 790"/>
                <a:gd name="T73" fmla="*/ 547 h 867"/>
                <a:gd name="T74" fmla="*/ 691 w 790"/>
                <a:gd name="T75" fmla="*/ 547 h 867"/>
                <a:gd name="T76" fmla="*/ 739 w 790"/>
                <a:gd name="T77" fmla="*/ 545 h 867"/>
                <a:gd name="T78" fmla="*/ 775 w 790"/>
                <a:gd name="T79" fmla="*/ 577 h 867"/>
                <a:gd name="T80" fmla="*/ 744 w 790"/>
                <a:gd name="T81" fmla="*/ 661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0" h="867">
                  <a:moveTo>
                    <a:pt x="744" y="661"/>
                  </a:moveTo>
                  <a:lnTo>
                    <a:pt x="744" y="661"/>
                  </a:lnTo>
                  <a:lnTo>
                    <a:pt x="330" y="854"/>
                  </a:lnTo>
                  <a:cubicBezTo>
                    <a:pt x="308" y="864"/>
                    <a:pt x="284" y="866"/>
                    <a:pt x="261" y="857"/>
                  </a:cubicBezTo>
                  <a:cubicBezTo>
                    <a:pt x="239" y="849"/>
                    <a:pt x="221" y="833"/>
                    <a:pt x="211" y="811"/>
                  </a:cubicBezTo>
                  <a:lnTo>
                    <a:pt x="211" y="811"/>
                  </a:lnTo>
                  <a:lnTo>
                    <a:pt x="0" y="359"/>
                  </a:lnTo>
                  <a:lnTo>
                    <a:pt x="58" y="247"/>
                  </a:lnTo>
                  <a:lnTo>
                    <a:pt x="554" y="16"/>
                  </a:lnTo>
                  <a:lnTo>
                    <a:pt x="554" y="16"/>
                  </a:lnTo>
                  <a:lnTo>
                    <a:pt x="554" y="16"/>
                  </a:lnTo>
                  <a:lnTo>
                    <a:pt x="572" y="8"/>
                  </a:lnTo>
                  <a:cubicBezTo>
                    <a:pt x="587" y="1"/>
                    <a:pt x="604" y="0"/>
                    <a:pt x="620" y="6"/>
                  </a:cubicBezTo>
                  <a:cubicBezTo>
                    <a:pt x="636" y="12"/>
                    <a:pt x="648" y="23"/>
                    <a:pt x="656" y="38"/>
                  </a:cubicBezTo>
                  <a:cubicBezTo>
                    <a:pt x="663" y="53"/>
                    <a:pt x="663" y="71"/>
                    <a:pt x="658" y="86"/>
                  </a:cubicBezTo>
                  <a:cubicBezTo>
                    <a:pt x="652" y="102"/>
                    <a:pt x="640" y="115"/>
                    <a:pt x="625" y="122"/>
                  </a:cubicBezTo>
                  <a:lnTo>
                    <a:pt x="514" y="174"/>
                  </a:lnTo>
                  <a:cubicBezTo>
                    <a:pt x="501" y="180"/>
                    <a:pt x="495" y="196"/>
                    <a:pt x="501" y="209"/>
                  </a:cubicBezTo>
                  <a:cubicBezTo>
                    <a:pt x="508" y="223"/>
                    <a:pt x="524" y="229"/>
                    <a:pt x="537" y="222"/>
                  </a:cubicBezTo>
                  <a:lnTo>
                    <a:pt x="605" y="190"/>
                  </a:lnTo>
                  <a:cubicBezTo>
                    <a:pt x="615" y="186"/>
                    <a:pt x="624" y="184"/>
                    <a:pt x="634" y="184"/>
                  </a:cubicBezTo>
                  <a:cubicBezTo>
                    <a:pt x="658" y="184"/>
                    <a:pt x="681" y="197"/>
                    <a:pt x="692" y="220"/>
                  </a:cubicBezTo>
                  <a:cubicBezTo>
                    <a:pt x="706" y="251"/>
                    <a:pt x="691" y="289"/>
                    <a:pt x="659" y="304"/>
                  </a:cubicBezTo>
                  <a:lnTo>
                    <a:pt x="566" y="347"/>
                  </a:lnTo>
                  <a:cubicBezTo>
                    <a:pt x="553" y="354"/>
                    <a:pt x="547" y="370"/>
                    <a:pt x="553" y="383"/>
                  </a:cubicBezTo>
                  <a:cubicBezTo>
                    <a:pt x="558" y="393"/>
                    <a:pt x="568" y="399"/>
                    <a:pt x="578" y="399"/>
                  </a:cubicBezTo>
                  <a:cubicBezTo>
                    <a:pt x="582" y="399"/>
                    <a:pt x="585" y="398"/>
                    <a:pt x="589" y="396"/>
                  </a:cubicBezTo>
                  <a:lnTo>
                    <a:pt x="647" y="369"/>
                  </a:lnTo>
                  <a:lnTo>
                    <a:pt x="647" y="369"/>
                  </a:lnTo>
                  <a:cubicBezTo>
                    <a:pt x="678" y="355"/>
                    <a:pt x="716" y="368"/>
                    <a:pt x="731" y="400"/>
                  </a:cubicBezTo>
                  <a:cubicBezTo>
                    <a:pt x="738" y="415"/>
                    <a:pt x="738" y="432"/>
                    <a:pt x="733" y="448"/>
                  </a:cubicBezTo>
                  <a:cubicBezTo>
                    <a:pt x="727" y="464"/>
                    <a:pt x="715" y="476"/>
                    <a:pt x="700" y="483"/>
                  </a:cubicBezTo>
                  <a:lnTo>
                    <a:pt x="608" y="526"/>
                  </a:lnTo>
                  <a:cubicBezTo>
                    <a:pt x="594" y="533"/>
                    <a:pt x="589" y="549"/>
                    <a:pt x="595" y="562"/>
                  </a:cubicBezTo>
                  <a:cubicBezTo>
                    <a:pt x="599" y="572"/>
                    <a:pt x="609" y="578"/>
                    <a:pt x="619" y="578"/>
                  </a:cubicBezTo>
                  <a:cubicBezTo>
                    <a:pt x="623" y="578"/>
                    <a:pt x="627" y="577"/>
                    <a:pt x="631" y="575"/>
                  </a:cubicBezTo>
                  <a:lnTo>
                    <a:pt x="691" y="547"/>
                  </a:lnTo>
                  <a:lnTo>
                    <a:pt x="691" y="547"/>
                  </a:lnTo>
                  <a:cubicBezTo>
                    <a:pt x="706" y="540"/>
                    <a:pt x="723" y="539"/>
                    <a:pt x="739" y="545"/>
                  </a:cubicBezTo>
                  <a:cubicBezTo>
                    <a:pt x="755" y="551"/>
                    <a:pt x="768" y="562"/>
                    <a:pt x="775" y="577"/>
                  </a:cubicBezTo>
                  <a:cubicBezTo>
                    <a:pt x="789" y="609"/>
                    <a:pt x="776" y="646"/>
                    <a:pt x="744" y="661"/>
                  </a:cubicBez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4406900" y="2697163"/>
              <a:ext cx="134938" cy="128587"/>
            </a:xfrm>
            <a:custGeom>
              <a:avLst/>
              <a:gdLst>
                <a:gd name="T0" fmla="*/ 261 w 377"/>
                <a:gd name="T1" fmla="*/ 351 h 358"/>
                <a:gd name="T2" fmla="*/ 193 w 377"/>
                <a:gd name="T3" fmla="*/ 316 h 358"/>
                <a:gd name="T4" fmla="*/ 188 w 377"/>
                <a:gd name="T5" fmla="*/ 315 h 358"/>
                <a:gd name="T6" fmla="*/ 182 w 377"/>
                <a:gd name="T7" fmla="*/ 316 h 358"/>
                <a:gd name="T8" fmla="*/ 114 w 377"/>
                <a:gd name="T9" fmla="*/ 351 h 358"/>
                <a:gd name="T10" fmla="*/ 94 w 377"/>
                <a:gd name="T11" fmla="*/ 357 h 358"/>
                <a:gd name="T12" fmla="*/ 68 w 377"/>
                <a:gd name="T13" fmla="*/ 345 h 358"/>
                <a:gd name="T14" fmla="*/ 60 w 377"/>
                <a:gd name="T15" fmla="*/ 313 h 358"/>
                <a:gd name="T16" fmla="*/ 73 w 377"/>
                <a:gd name="T17" fmla="*/ 237 h 358"/>
                <a:gd name="T18" fmla="*/ 70 w 377"/>
                <a:gd name="T19" fmla="*/ 226 h 358"/>
                <a:gd name="T20" fmla="*/ 15 w 377"/>
                <a:gd name="T21" fmla="*/ 173 h 358"/>
                <a:gd name="T22" fmla="*/ 4 w 377"/>
                <a:gd name="T23" fmla="*/ 134 h 358"/>
                <a:gd name="T24" fmla="*/ 35 w 377"/>
                <a:gd name="T25" fmla="*/ 109 h 358"/>
                <a:gd name="T26" fmla="*/ 112 w 377"/>
                <a:gd name="T27" fmla="*/ 98 h 358"/>
                <a:gd name="T28" fmla="*/ 120 w 377"/>
                <a:gd name="T29" fmla="*/ 92 h 358"/>
                <a:gd name="T30" fmla="*/ 154 w 377"/>
                <a:gd name="T31" fmla="*/ 23 h 358"/>
                <a:gd name="T32" fmla="*/ 188 w 377"/>
                <a:gd name="T33" fmla="*/ 0 h 358"/>
                <a:gd name="T34" fmla="*/ 221 w 377"/>
                <a:gd name="T35" fmla="*/ 23 h 358"/>
                <a:gd name="T36" fmla="*/ 255 w 377"/>
                <a:gd name="T37" fmla="*/ 92 h 358"/>
                <a:gd name="T38" fmla="*/ 264 w 377"/>
                <a:gd name="T39" fmla="*/ 98 h 358"/>
                <a:gd name="T40" fmla="*/ 340 w 377"/>
                <a:gd name="T41" fmla="*/ 109 h 358"/>
                <a:gd name="T42" fmla="*/ 371 w 377"/>
                <a:gd name="T43" fmla="*/ 134 h 358"/>
                <a:gd name="T44" fmla="*/ 360 w 377"/>
                <a:gd name="T45" fmla="*/ 173 h 358"/>
                <a:gd name="T46" fmla="*/ 305 w 377"/>
                <a:gd name="T47" fmla="*/ 226 h 358"/>
                <a:gd name="T48" fmla="*/ 302 w 377"/>
                <a:gd name="T49" fmla="*/ 237 h 358"/>
                <a:gd name="T50" fmla="*/ 315 w 377"/>
                <a:gd name="T51" fmla="*/ 313 h 358"/>
                <a:gd name="T52" fmla="*/ 307 w 377"/>
                <a:gd name="T53" fmla="*/ 345 h 358"/>
                <a:gd name="T54" fmla="*/ 281 w 377"/>
                <a:gd name="T55" fmla="*/ 357 h 358"/>
                <a:gd name="T56" fmla="*/ 261 w 377"/>
                <a:gd name="T57" fmla="*/ 35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7" h="358">
                  <a:moveTo>
                    <a:pt x="261" y="351"/>
                  </a:moveTo>
                  <a:lnTo>
                    <a:pt x="193" y="316"/>
                  </a:lnTo>
                  <a:cubicBezTo>
                    <a:pt x="193" y="315"/>
                    <a:pt x="191" y="315"/>
                    <a:pt x="188" y="315"/>
                  </a:cubicBezTo>
                  <a:cubicBezTo>
                    <a:pt x="184" y="315"/>
                    <a:pt x="182" y="315"/>
                    <a:pt x="182" y="316"/>
                  </a:cubicBezTo>
                  <a:lnTo>
                    <a:pt x="114" y="351"/>
                  </a:lnTo>
                  <a:cubicBezTo>
                    <a:pt x="107" y="355"/>
                    <a:pt x="101" y="357"/>
                    <a:pt x="94" y="357"/>
                  </a:cubicBezTo>
                  <a:cubicBezTo>
                    <a:pt x="84" y="357"/>
                    <a:pt x="74" y="352"/>
                    <a:pt x="68" y="345"/>
                  </a:cubicBezTo>
                  <a:cubicBezTo>
                    <a:pt x="61" y="336"/>
                    <a:pt x="58" y="325"/>
                    <a:pt x="60" y="313"/>
                  </a:cubicBezTo>
                  <a:lnTo>
                    <a:pt x="73" y="237"/>
                  </a:lnTo>
                  <a:cubicBezTo>
                    <a:pt x="74" y="234"/>
                    <a:pt x="72" y="228"/>
                    <a:pt x="70" y="226"/>
                  </a:cubicBezTo>
                  <a:lnTo>
                    <a:pt x="15" y="173"/>
                  </a:lnTo>
                  <a:cubicBezTo>
                    <a:pt x="4" y="162"/>
                    <a:pt x="0" y="147"/>
                    <a:pt x="4" y="134"/>
                  </a:cubicBezTo>
                  <a:cubicBezTo>
                    <a:pt x="8" y="121"/>
                    <a:pt x="20" y="112"/>
                    <a:pt x="35" y="109"/>
                  </a:cubicBezTo>
                  <a:lnTo>
                    <a:pt x="112" y="98"/>
                  </a:lnTo>
                  <a:cubicBezTo>
                    <a:pt x="114" y="98"/>
                    <a:pt x="119" y="94"/>
                    <a:pt x="120" y="92"/>
                  </a:cubicBezTo>
                  <a:lnTo>
                    <a:pt x="154" y="23"/>
                  </a:lnTo>
                  <a:cubicBezTo>
                    <a:pt x="161" y="9"/>
                    <a:pt x="174" y="0"/>
                    <a:pt x="188" y="0"/>
                  </a:cubicBezTo>
                  <a:cubicBezTo>
                    <a:pt x="201" y="0"/>
                    <a:pt x="214" y="9"/>
                    <a:pt x="221" y="23"/>
                  </a:cubicBezTo>
                  <a:lnTo>
                    <a:pt x="255" y="92"/>
                  </a:lnTo>
                  <a:cubicBezTo>
                    <a:pt x="256" y="94"/>
                    <a:pt x="261" y="98"/>
                    <a:pt x="264" y="98"/>
                  </a:cubicBezTo>
                  <a:lnTo>
                    <a:pt x="340" y="109"/>
                  </a:lnTo>
                  <a:cubicBezTo>
                    <a:pt x="355" y="112"/>
                    <a:pt x="367" y="121"/>
                    <a:pt x="371" y="134"/>
                  </a:cubicBezTo>
                  <a:cubicBezTo>
                    <a:pt x="376" y="147"/>
                    <a:pt x="371" y="161"/>
                    <a:pt x="360" y="173"/>
                  </a:cubicBezTo>
                  <a:lnTo>
                    <a:pt x="305" y="226"/>
                  </a:lnTo>
                  <a:cubicBezTo>
                    <a:pt x="303" y="228"/>
                    <a:pt x="301" y="234"/>
                    <a:pt x="302" y="237"/>
                  </a:cubicBezTo>
                  <a:lnTo>
                    <a:pt x="315" y="313"/>
                  </a:lnTo>
                  <a:cubicBezTo>
                    <a:pt x="317" y="325"/>
                    <a:pt x="314" y="336"/>
                    <a:pt x="307" y="345"/>
                  </a:cubicBezTo>
                  <a:cubicBezTo>
                    <a:pt x="301" y="352"/>
                    <a:pt x="291" y="357"/>
                    <a:pt x="281" y="357"/>
                  </a:cubicBezTo>
                  <a:cubicBezTo>
                    <a:pt x="274" y="357"/>
                    <a:pt x="268" y="355"/>
                    <a:pt x="261" y="35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4489450" y="2871788"/>
              <a:ext cx="136525" cy="128587"/>
            </a:xfrm>
            <a:custGeom>
              <a:avLst/>
              <a:gdLst>
                <a:gd name="T0" fmla="*/ 306 w 378"/>
                <a:gd name="T1" fmla="*/ 225 h 357"/>
                <a:gd name="T2" fmla="*/ 303 w 378"/>
                <a:gd name="T3" fmla="*/ 236 h 357"/>
                <a:gd name="T4" fmla="*/ 316 w 378"/>
                <a:gd name="T5" fmla="*/ 312 h 357"/>
                <a:gd name="T6" fmla="*/ 308 w 378"/>
                <a:gd name="T7" fmla="*/ 344 h 357"/>
                <a:gd name="T8" fmla="*/ 282 w 378"/>
                <a:gd name="T9" fmla="*/ 356 h 357"/>
                <a:gd name="T10" fmla="*/ 262 w 378"/>
                <a:gd name="T11" fmla="*/ 351 h 357"/>
                <a:gd name="T12" fmla="*/ 194 w 378"/>
                <a:gd name="T13" fmla="*/ 315 h 357"/>
                <a:gd name="T14" fmla="*/ 189 w 378"/>
                <a:gd name="T15" fmla="*/ 314 h 357"/>
                <a:gd name="T16" fmla="*/ 183 w 378"/>
                <a:gd name="T17" fmla="*/ 315 h 357"/>
                <a:gd name="T18" fmla="*/ 115 w 378"/>
                <a:gd name="T19" fmla="*/ 351 h 357"/>
                <a:gd name="T20" fmla="*/ 95 w 378"/>
                <a:gd name="T21" fmla="*/ 356 h 357"/>
                <a:gd name="T22" fmla="*/ 69 w 378"/>
                <a:gd name="T23" fmla="*/ 344 h 357"/>
                <a:gd name="T24" fmla="*/ 61 w 378"/>
                <a:gd name="T25" fmla="*/ 312 h 357"/>
                <a:gd name="T26" fmla="*/ 74 w 378"/>
                <a:gd name="T27" fmla="*/ 236 h 357"/>
                <a:gd name="T28" fmla="*/ 71 w 378"/>
                <a:gd name="T29" fmla="*/ 225 h 357"/>
                <a:gd name="T30" fmla="*/ 16 w 378"/>
                <a:gd name="T31" fmla="*/ 172 h 357"/>
                <a:gd name="T32" fmla="*/ 5 w 378"/>
                <a:gd name="T33" fmla="*/ 133 h 357"/>
                <a:gd name="T34" fmla="*/ 36 w 378"/>
                <a:gd name="T35" fmla="*/ 109 h 357"/>
                <a:gd name="T36" fmla="*/ 113 w 378"/>
                <a:gd name="T37" fmla="*/ 98 h 357"/>
                <a:gd name="T38" fmla="*/ 121 w 378"/>
                <a:gd name="T39" fmla="*/ 91 h 357"/>
                <a:gd name="T40" fmla="*/ 155 w 378"/>
                <a:gd name="T41" fmla="*/ 22 h 357"/>
                <a:gd name="T42" fmla="*/ 189 w 378"/>
                <a:gd name="T43" fmla="*/ 0 h 357"/>
                <a:gd name="T44" fmla="*/ 222 w 378"/>
                <a:gd name="T45" fmla="*/ 22 h 357"/>
                <a:gd name="T46" fmla="*/ 256 w 378"/>
                <a:gd name="T47" fmla="*/ 91 h 357"/>
                <a:gd name="T48" fmla="*/ 265 w 378"/>
                <a:gd name="T49" fmla="*/ 98 h 357"/>
                <a:gd name="T50" fmla="*/ 341 w 378"/>
                <a:gd name="T51" fmla="*/ 109 h 357"/>
                <a:gd name="T52" fmla="*/ 372 w 378"/>
                <a:gd name="T53" fmla="*/ 133 h 357"/>
                <a:gd name="T54" fmla="*/ 361 w 378"/>
                <a:gd name="T55" fmla="*/ 172 h 357"/>
                <a:gd name="T56" fmla="*/ 306 w 378"/>
                <a:gd name="T57" fmla="*/ 22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8" h="357">
                  <a:moveTo>
                    <a:pt x="306" y="225"/>
                  </a:moveTo>
                  <a:cubicBezTo>
                    <a:pt x="304" y="227"/>
                    <a:pt x="302" y="233"/>
                    <a:pt x="303" y="236"/>
                  </a:cubicBezTo>
                  <a:lnTo>
                    <a:pt x="316" y="312"/>
                  </a:lnTo>
                  <a:cubicBezTo>
                    <a:pt x="318" y="324"/>
                    <a:pt x="315" y="336"/>
                    <a:pt x="308" y="344"/>
                  </a:cubicBezTo>
                  <a:cubicBezTo>
                    <a:pt x="302" y="352"/>
                    <a:pt x="292" y="356"/>
                    <a:pt x="282" y="356"/>
                  </a:cubicBezTo>
                  <a:cubicBezTo>
                    <a:pt x="275" y="356"/>
                    <a:pt x="269" y="354"/>
                    <a:pt x="262" y="351"/>
                  </a:cubicBezTo>
                  <a:lnTo>
                    <a:pt x="194" y="315"/>
                  </a:lnTo>
                  <a:cubicBezTo>
                    <a:pt x="194" y="315"/>
                    <a:pt x="192" y="314"/>
                    <a:pt x="189" y="314"/>
                  </a:cubicBezTo>
                  <a:cubicBezTo>
                    <a:pt x="185" y="314"/>
                    <a:pt x="183" y="315"/>
                    <a:pt x="183" y="315"/>
                  </a:cubicBezTo>
                  <a:lnTo>
                    <a:pt x="115" y="351"/>
                  </a:lnTo>
                  <a:cubicBezTo>
                    <a:pt x="108" y="354"/>
                    <a:pt x="102" y="356"/>
                    <a:pt x="95" y="356"/>
                  </a:cubicBezTo>
                  <a:cubicBezTo>
                    <a:pt x="85" y="356"/>
                    <a:pt x="75" y="352"/>
                    <a:pt x="69" y="344"/>
                  </a:cubicBezTo>
                  <a:cubicBezTo>
                    <a:pt x="62" y="336"/>
                    <a:pt x="59" y="324"/>
                    <a:pt x="61" y="312"/>
                  </a:cubicBezTo>
                  <a:lnTo>
                    <a:pt x="74" y="236"/>
                  </a:lnTo>
                  <a:cubicBezTo>
                    <a:pt x="75" y="233"/>
                    <a:pt x="73" y="227"/>
                    <a:pt x="71" y="225"/>
                  </a:cubicBezTo>
                  <a:lnTo>
                    <a:pt x="16" y="172"/>
                  </a:lnTo>
                  <a:cubicBezTo>
                    <a:pt x="5" y="161"/>
                    <a:pt x="0" y="146"/>
                    <a:pt x="5" y="133"/>
                  </a:cubicBezTo>
                  <a:cubicBezTo>
                    <a:pt x="9" y="120"/>
                    <a:pt x="21" y="111"/>
                    <a:pt x="36" y="109"/>
                  </a:cubicBezTo>
                  <a:lnTo>
                    <a:pt x="113" y="98"/>
                  </a:lnTo>
                  <a:cubicBezTo>
                    <a:pt x="115" y="97"/>
                    <a:pt x="120" y="93"/>
                    <a:pt x="121" y="91"/>
                  </a:cubicBezTo>
                  <a:lnTo>
                    <a:pt x="155" y="22"/>
                  </a:lnTo>
                  <a:cubicBezTo>
                    <a:pt x="162" y="8"/>
                    <a:pt x="175" y="0"/>
                    <a:pt x="189" y="0"/>
                  </a:cubicBezTo>
                  <a:cubicBezTo>
                    <a:pt x="202" y="0"/>
                    <a:pt x="215" y="8"/>
                    <a:pt x="222" y="22"/>
                  </a:cubicBezTo>
                  <a:lnTo>
                    <a:pt x="256" y="91"/>
                  </a:lnTo>
                  <a:cubicBezTo>
                    <a:pt x="257" y="93"/>
                    <a:pt x="262" y="97"/>
                    <a:pt x="265" y="98"/>
                  </a:cubicBezTo>
                  <a:lnTo>
                    <a:pt x="341" y="109"/>
                  </a:lnTo>
                  <a:cubicBezTo>
                    <a:pt x="356" y="111"/>
                    <a:pt x="368" y="120"/>
                    <a:pt x="372" y="133"/>
                  </a:cubicBezTo>
                  <a:cubicBezTo>
                    <a:pt x="377" y="146"/>
                    <a:pt x="372" y="161"/>
                    <a:pt x="361" y="172"/>
                  </a:cubicBezTo>
                  <a:lnTo>
                    <a:pt x="306" y="225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4608513" y="2716213"/>
              <a:ext cx="134937" cy="128587"/>
            </a:xfrm>
            <a:custGeom>
              <a:avLst/>
              <a:gdLst>
                <a:gd name="T0" fmla="*/ 305 w 377"/>
                <a:gd name="T1" fmla="*/ 225 h 357"/>
                <a:gd name="T2" fmla="*/ 302 w 377"/>
                <a:gd name="T3" fmla="*/ 236 h 357"/>
                <a:gd name="T4" fmla="*/ 315 w 377"/>
                <a:gd name="T5" fmla="*/ 312 h 357"/>
                <a:gd name="T6" fmla="*/ 307 w 377"/>
                <a:gd name="T7" fmla="*/ 344 h 357"/>
                <a:gd name="T8" fmla="*/ 281 w 377"/>
                <a:gd name="T9" fmla="*/ 356 h 357"/>
                <a:gd name="T10" fmla="*/ 261 w 377"/>
                <a:gd name="T11" fmla="*/ 351 h 357"/>
                <a:gd name="T12" fmla="*/ 193 w 377"/>
                <a:gd name="T13" fmla="*/ 315 h 357"/>
                <a:gd name="T14" fmla="*/ 188 w 377"/>
                <a:gd name="T15" fmla="*/ 314 h 357"/>
                <a:gd name="T16" fmla="*/ 182 w 377"/>
                <a:gd name="T17" fmla="*/ 315 h 357"/>
                <a:gd name="T18" fmla="*/ 114 w 377"/>
                <a:gd name="T19" fmla="*/ 351 h 357"/>
                <a:gd name="T20" fmla="*/ 94 w 377"/>
                <a:gd name="T21" fmla="*/ 356 h 357"/>
                <a:gd name="T22" fmla="*/ 68 w 377"/>
                <a:gd name="T23" fmla="*/ 344 h 357"/>
                <a:gd name="T24" fmla="*/ 61 w 377"/>
                <a:gd name="T25" fmla="*/ 312 h 357"/>
                <a:gd name="T26" fmla="*/ 74 w 377"/>
                <a:gd name="T27" fmla="*/ 236 h 357"/>
                <a:gd name="T28" fmla="*/ 70 w 377"/>
                <a:gd name="T29" fmla="*/ 225 h 357"/>
                <a:gd name="T30" fmla="*/ 15 w 377"/>
                <a:gd name="T31" fmla="*/ 172 h 357"/>
                <a:gd name="T32" fmla="*/ 4 w 377"/>
                <a:gd name="T33" fmla="*/ 133 h 357"/>
                <a:gd name="T34" fmla="*/ 36 w 377"/>
                <a:gd name="T35" fmla="*/ 109 h 357"/>
                <a:gd name="T36" fmla="*/ 112 w 377"/>
                <a:gd name="T37" fmla="*/ 98 h 357"/>
                <a:gd name="T38" fmla="*/ 121 w 377"/>
                <a:gd name="T39" fmla="*/ 91 h 357"/>
                <a:gd name="T40" fmla="*/ 155 w 377"/>
                <a:gd name="T41" fmla="*/ 22 h 357"/>
                <a:gd name="T42" fmla="*/ 188 w 377"/>
                <a:gd name="T43" fmla="*/ 0 h 357"/>
                <a:gd name="T44" fmla="*/ 221 w 377"/>
                <a:gd name="T45" fmla="*/ 22 h 357"/>
                <a:gd name="T46" fmla="*/ 255 w 377"/>
                <a:gd name="T47" fmla="*/ 91 h 357"/>
                <a:gd name="T48" fmla="*/ 264 w 377"/>
                <a:gd name="T49" fmla="*/ 98 h 357"/>
                <a:gd name="T50" fmla="*/ 340 w 377"/>
                <a:gd name="T51" fmla="*/ 109 h 357"/>
                <a:gd name="T52" fmla="*/ 372 w 377"/>
                <a:gd name="T53" fmla="*/ 133 h 357"/>
                <a:gd name="T54" fmla="*/ 361 w 377"/>
                <a:gd name="T55" fmla="*/ 172 h 357"/>
                <a:gd name="T56" fmla="*/ 305 w 377"/>
                <a:gd name="T57" fmla="*/ 22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7" h="357">
                  <a:moveTo>
                    <a:pt x="305" y="225"/>
                  </a:moveTo>
                  <a:cubicBezTo>
                    <a:pt x="304" y="227"/>
                    <a:pt x="302" y="233"/>
                    <a:pt x="302" y="236"/>
                  </a:cubicBezTo>
                  <a:lnTo>
                    <a:pt x="315" y="312"/>
                  </a:lnTo>
                  <a:cubicBezTo>
                    <a:pt x="317" y="324"/>
                    <a:pt x="314" y="335"/>
                    <a:pt x="307" y="344"/>
                  </a:cubicBezTo>
                  <a:cubicBezTo>
                    <a:pt x="301" y="351"/>
                    <a:pt x="291" y="356"/>
                    <a:pt x="281" y="356"/>
                  </a:cubicBezTo>
                  <a:cubicBezTo>
                    <a:pt x="275" y="356"/>
                    <a:pt x="268" y="354"/>
                    <a:pt x="261" y="351"/>
                  </a:cubicBezTo>
                  <a:lnTo>
                    <a:pt x="193" y="315"/>
                  </a:lnTo>
                  <a:cubicBezTo>
                    <a:pt x="193" y="315"/>
                    <a:pt x="191" y="314"/>
                    <a:pt x="188" y="314"/>
                  </a:cubicBezTo>
                  <a:cubicBezTo>
                    <a:pt x="185" y="314"/>
                    <a:pt x="183" y="315"/>
                    <a:pt x="182" y="315"/>
                  </a:cubicBezTo>
                  <a:lnTo>
                    <a:pt x="114" y="351"/>
                  </a:lnTo>
                  <a:cubicBezTo>
                    <a:pt x="108" y="354"/>
                    <a:pt x="101" y="356"/>
                    <a:pt x="94" y="356"/>
                  </a:cubicBezTo>
                  <a:cubicBezTo>
                    <a:pt x="84" y="356"/>
                    <a:pt x="75" y="351"/>
                    <a:pt x="68" y="344"/>
                  </a:cubicBezTo>
                  <a:cubicBezTo>
                    <a:pt x="61" y="335"/>
                    <a:pt x="59" y="324"/>
                    <a:pt x="61" y="312"/>
                  </a:cubicBezTo>
                  <a:lnTo>
                    <a:pt x="74" y="236"/>
                  </a:lnTo>
                  <a:cubicBezTo>
                    <a:pt x="74" y="233"/>
                    <a:pt x="72" y="227"/>
                    <a:pt x="70" y="225"/>
                  </a:cubicBezTo>
                  <a:lnTo>
                    <a:pt x="15" y="172"/>
                  </a:lnTo>
                  <a:cubicBezTo>
                    <a:pt x="4" y="161"/>
                    <a:pt x="0" y="146"/>
                    <a:pt x="4" y="133"/>
                  </a:cubicBezTo>
                  <a:cubicBezTo>
                    <a:pt x="8" y="120"/>
                    <a:pt x="20" y="111"/>
                    <a:pt x="36" y="109"/>
                  </a:cubicBezTo>
                  <a:lnTo>
                    <a:pt x="112" y="98"/>
                  </a:lnTo>
                  <a:cubicBezTo>
                    <a:pt x="114" y="97"/>
                    <a:pt x="120" y="93"/>
                    <a:pt x="121" y="91"/>
                  </a:cubicBezTo>
                  <a:lnTo>
                    <a:pt x="155" y="22"/>
                  </a:lnTo>
                  <a:cubicBezTo>
                    <a:pt x="162" y="8"/>
                    <a:pt x="174" y="0"/>
                    <a:pt x="188" y="0"/>
                  </a:cubicBezTo>
                  <a:cubicBezTo>
                    <a:pt x="202" y="0"/>
                    <a:pt x="214" y="8"/>
                    <a:pt x="221" y="22"/>
                  </a:cubicBezTo>
                  <a:lnTo>
                    <a:pt x="255" y="91"/>
                  </a:lnTo>
                  <a:cubicBezTo>
                    <a:pt x="256" y="93"/>
                    <a:pt x="261" y="97"/>
                    <a:pt x="264" y="98"/>
                  </a:cubicBezTo>
                  <a:lnTo>
                    <a:pt x="340" y="109"/>
                  </a:lnTo>
                  <a:cubicBezTo>
                    <a:pt x="356" y="111"/>
                    <a:pt x="367" y="120"/>
                    <a:pt x="372" y="133"/>
                  </a:cubicBezTo>
                  <a:cubicBezTo>
                    <a:pt x="376" y="146"/>
                    <a:pt x="372" y="161"/>
                    <a:pt x="361" y="172"/>
                  </a:cubicBezTo>
                  <a:lnTo>
                    <a:pt x="305" y="225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FD7077C-E169-486A-982D-DFA5DC729E3A}"/>
              </a:ext>
            </a:extLst>
          </p:cNvPr>
          <p:cNvSpPr txBox="1"/>
          <p:nvPr/>
        </p:nvSpPr>
        <p:spPr>
          <a:xfrm>
            <a:off x="6171893" y="3183497"/>
            <a:ext cx="5673265" cy="478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id-ID" sz="6000" b="1" dirty="0" err="1">
                <a:latin typeface="Montserrat" panose="00000500000000000000" pitchFamily="50" charset="0"/>
              </a:rPr>
              <a:t>t</a:t>
            </a:r>
            <a:r>
              <a:rPr lang="id-ID" sz="6000" b="1" dirty="0">
                <a:latin typeface="Montserrat" panose="00000500000000000000" pitchFamily="50" charset="0"/>
              </a:rPr>
              <a:t>*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00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98644"/>
            <a:ext cx="382138" cy="13784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11809862" y="4527644"/>
            <a:ext cx="382138" cy="13784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47D41-950F-9746-B546-B14B161104F3}"/>
              </a:ext>
            </a:extLst>
          </p:cNvPr>
          <p:cNvSpPr txBox="1"/>
          <p:nvPr/>
        </p:nvSpPr>
        <p:spPr>
          <a:xfrm>
            <a:off x="837063" y="742901"/>
            <a:ext cx="583700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DD714-D0F4-3C4C-97F4-87167489F0FD}"/>
              </a:ext>
            </a:extLst>
          </p:cNvPr>
          <p:cNvSpPr/>
          <p:nvPr/>
        </p:nvSpPr>
        <p:spPr>
          <a:xfrm>
            <a:off x="837063" y="1859096"/>
            <a:ext cx="5940662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711615-5D79-CE4F-B0CE-93A474E40D18}"/>
              </a:ext>
            </a:extLst>
          </p:cNvPr>
          <p:cNvSpPr txBox="1"/>
          <p:nvPr/>
        </p:nvSpPr>
        <p:spPr>
          <a:xfrm>
            <a:off x="837063" y="1400930"/>
            <a:ext cx="58370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7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56655" y="682388"/>
            <a:ext cx="2866030" cy="3589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-173420" y="3660391"/>
            <a:ext cx="890546" cy="89054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>
              <a:solidFill>
                <a:schemeClr val="bg1">
                  <a:lumMod val="50000"/>
                </a:schemeClr>
              </a:solidFill>
              <a:latin typeface="PT Serif" panose="020A0603040505020204" pitchFamily="18" charset="0"/>
            </a:endParaRPr>
          </a:p>
        </p:txBody>
      </p:sp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-161754" y="4900633"/>
            <a:ext cx="890546" cy="89054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>
              <a:solidFill>
                <a:schemeClr val="bg1">
                  <a:lumMod val="50000"/>
                </a:schemeClr>
              </a:solidFill>
              <a:latin typeface="PT Serif" panose="020A0603040505020204" pitchFamily="18" charset="0"/>
            </a:endParaRPr>
          </a:p>
        </p:txBody>
      </p:sp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-173420" y="6140875"/>
            <a:ext cx="890546" cy="8905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>
              <a:solidFill>
                <a:schemeClr val="bg1">
                  <a:lumMod val="50000"/>
                </a:schemeClr>
              </a:solidFill>
              <a:latin typeface="PT Serif" panose="020A0603040505020204" pitchFamily="18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154064" y="0"/>
            <a:ext cx="3141828" cy="3962400"/>
          </a:xfrm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8710F-8E6D-1F4C-9608-48D26A436B62}"/>
              </a:ext>
            </a:extLst>
          </p:cNvPr>
          <p:cNvSpPr txBox="1"/>
          <p:nvPr/>
        </p:nvSpPr>
        <p:spPr>
          <a:xfrm>
            <a:off x="6096000" y="682388"/>
            <a:ext cx="5454869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322218-6B1D-FF4A-BEF4-A7E8A92422DA}"/>
              </a:ext>
            </a:extLst>
          </p:cNvPr>
          <p:cNvSpPr/>
          <p:nvPr/>
        </p:nvSpPr>
        <p:spPr>
          <a:xfrm>
            <a:off x="6096001" y="1798583"/>
            <a:ext cx="5551738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810910-915C-F94F-9D22-51D0BDE2EF2D}"/>
              </a:ext>
            </a:extLst>
          </p:cNvPr>
          <p:cNvSpPr txBox="1"/>
          <p:nvPr/>
        </p:nvSpPr>
        <p:spPr>
          <a:xfrm>
            <a:off x="6096000" y="1340417"/>
            <a:ext cx="545486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8992369" y="0"/>
            <a:ext cx="3199631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F05205-DA09-AB41-83E7-0AAB5384D2A8}"/>
              </a:ext>
            </a:extLst>
          </p:cNvPr>
          <p:cNvSpPr txBox="1"/>
          <p:nvPr/>
        </p:nvSpPr>
        <p:spPr>
          <a:xfrm>
            <a:off x="647102" y="744293"/>
            <a:ext cx="583700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BFA1A-06D0-3949-A1A5-FF68C307C6A2}"/>
              </a:ext>
            </a:extLst>
          </p:cNvPr>
          <p:cNvSpPr/>
          <p:nvPr/>
        </p:nvSpPr>
        <p:spPr>
          <a:xfrm>
            <a:off x="647102" y="1860488"/>
            <a:ext cx="5940662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C614FD-BA25-5949-927E-BC2DAD9B11EE}"/>
              </a:ext>
            </a:extLst>
          </p:cNvPr>
          <p:cNvSpPr txBox="1"/>
          <p:nvPr/>
        </p:nvSpPr>
        <p:spPr>
          <a:xfrm>
            <a:off x="647102" y="1402322"/>
            <a:ext cx="58370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4220922" y="-84083"/>
            <a:ext cx="5744922" cy="7026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B02456-A9BA-F048-8585-50053C1B1930}"/>
              </a:ext>
            </a:extLst>
          </p:cNvPr>
          <p:cNvSpPr txBox="1"/>
          <p:nvPr/>
        </p:nvSpPr>
        <p:spPr>
          <a:xfrm>
            <a:off x="2177972" y="680271"/>
            <a:ext cx="9089117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A75822-13D7-9447-8BE3-3E800024B894}"/>
              </a:ext>
            </a:extLst>
          </p:cNvPr>
          <p:cNvSpPr/>
          <p:nvPr/>
        </p:nvSpPr>
        <p:spPr>
          <a:xfrm>
            <a:off x="2177972" y="1796466"/>
            <a:ext cx="9250525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C971AB-B250-0D4E-A1CA-5A15B744AF14}"/>
              </a:ext>
            </a:extLst>
          </p:cNvPr>
          <p:cNvSpPr txBox="1"/>
          <p:nvPr/>
        </p:nvSpPr>
        <p:spPr>
          <a:xfrm>
            <a:off x="2177972" y="1338300"/>
            <a:ext cx="908911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0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F73B285-7ED3-41B3-8DC5-420FF5EE9FEB}"/>
              </a:ext>
            </a:extLst>
          </p:cNvPr>
          <p:cNvSpPr txBox="1"/>
          <p:nvPr/>
        </p:nvSpPr>
        <p:spPr>
          <a:xfrm>
            <a:off x="2493017" y="1389822"/>
            <a:ext cx="720596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20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9E7396-DD43-4A68-96F7-008992F06868}"/>
              </a:ext>
            </a:extLst>
          </p:cNvPr>
          <p:cNvSpPr txBox="1"/>
          <p:nvPr/>
        </p:nvSpPr>
        <p:spPr>
          <a:xfrm>
            <a:off x="1259979" y="721163"/>
            <a:ext cx="9672038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t1</a:t>
            </a:r>
            <a:endParaRPr lang="id-ID" sz="40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  <a:ea typeface="Roboto Slab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EA2A7E-E384-9A41-8D84-094976971842}"/>
              </a:ext>
            </a:extLst>
          </p:cNvPr>
          <p:cNvSpPr/>
          <p:nvPr/>
        </p:nvSpPr>
        <p:spPr>
          <a:xfrm>
            <a:off x="1470734" y="2240303"/>
            <a:ext cx="9250525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88411C-EFEE-2A46-91E8-53C5CA591847}"/>
              </a:ext>
            </a:extLst>
          </p:cNvPr>
          <p:cNvSpPr/>
          <p:nvPr/>
        </p:nvSpPr>
        <p:spPr>
          <a:xfrm>
            <a:off x="767822" y="1950951"/>
            <a:ext cx="10656351" cy="36000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046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70476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BB2C0-8F63-BF45-BBE0-FDCC8E4A6A62}"/>
              </a:ext>
            </a:extLst>
          </p:cNvPr>
          <p:cNvSpPr txBox="1"/>
          <p:nvPr/>
        </p:nvSpPr>
        <p:spPr>
          <a:xfrm>
            <a:off x="6487238" y="345855"/>
            <a:ext cx="4584787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3C49FA-866D-3C43-9CD3-753BD6F8BEAE}"/>
              </a:ext>
            </a:extLst>
          </p:cNvPr>
          <p:cNvSpPr/>
          <p:nvPr/>
        </p:nvSpPr>
        <p:spPr>
          <a:xfrm>
            <a:off x="6487238" y="1558382"/>
            <a:ext cx="4666205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E681D2-790B-2A49-96B5-38076C075896}"/>
              </a:ext>
            </a:extLst>
          </p:cNvPr>
          <p:cNvSpPr txBox="1"/>
          <p:nvPr/>
        </p:nvSpPr>
        <p:spPr>
          <a:xfrm>
            <a:off x="6487238" y="1054520"/>
            <a:ext cx="458478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tx2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8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10901"/>
            <a:ext cx="12192000" cy="1947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593074" y="764275"/>
            <a:ext cx="2866029" cy="5272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E4D2B3-D482-6542-9327-07AE9C8CB0A1}"/>
              </a:ext>
            </a:extLst>
          </p:cNvPr>
          <p:cNvSpPr txBox="1"/>
          <p:nvPr/>
        </p:nvSpPr>
        <p:spPr>
          <a:xfrm>
            <a:off x="5939231" y="5494077"/>
            <a:ext cx="4844596" cy="4153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324775-FD96-E348-ADB8-B406D89A1E7F}"/>
              </a:ext>
            </a:extLst>
          </p:cNvPr>
          <p:cNvSpPr/>
          <p:nvPr/>
        </p:nvSpPr>
        <p:spPr>
          <a:xfrm>
            <a:off x="5756531" y="711174"/>
            <a:ext cx="6138041" cy="288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PT Serif" panose="020A0603040505020204" pitchFamily="18" charset="0"/>
                <a:ea typeface="PT Sans" panose="020B0503020203020204" pitchFamily="34" charset="0"/>
                <a:cs typeface="Arimo" panose="020B0604020202020204" pitchFamily="34" charset="0"/>
              </a:rPr>
              <a:t>#t3#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E5AE83-8E44-484D-AE79-77BCFA682F58}"/>
              </a:ext>
            </a:extLst>
          </p:cNvPr>
          <p:cNvSpPr txBox="1"/>
          <p:nvPr/>
        </p:nvSpPr>
        <p:spPr>
          <a:xfrm>
            <a:off x="5939231" y="6338671"/>
            <a:ext cx="48445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latin typeface="PT Serif" panose="020A0603040505020204" pitchFamily="18" charset="0"/>
                <a:ea typeface="PT Sans" panose="020B0503020203020204" pitchFamily="34" charset="0"/>
                <a:cs typeface="Times Sans Serif" panose="02020603050405020304" pitchFamily="18" charset="0"/>
              </a:rPr>
              <a:t>t2</a:t>
            </a:r>
            <a:endParaRPr lang="en-US" sz="1600" b="1" dirty="0">
              <a:solidFill>
                <a:schemeClr val="bg1"/>
              </a:solidFill>
              <a:latin typeface="PT Serif" panose="020A0603040505020204" pitchFamily="18" charset="0"/>
              <a:ea typeface="PT Sans" panose="020B0503020203020204" pitchFamily="34" charset="0"/>
              <a:cs typeface="Times Sans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13364"/>
      </a:dk2>
      <a:lt2>
        <a:srgbClr val="B4DCFA"/>
      </a:lt2>
      <a:accent1>
        <a:srgbClr val="CAE4FE"/>
      </a:accent1>
      <a:accent2>
        <a:srgbClr val="D30B0D"/>
      </a:accent2>
      <a:accent3>
        <a:srgbClr val="FDD7D7"/>
      </a:accent3>
      <a:accent4>
        <a:srgbClr val="CBCACA"/>
      </a:accent4>
      <a:accent5>
        <a:srgbClr val="A8A6A6"/>
      </a:accent5>
      <a:accent6>
        <a:srgbClr val="F7E8AF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48756</TotalTime>
  <Words>100</Words>
  <Application>Microsoft Macintosh PowerPoint</Application>
  <PresentationFormat>Widescreen</PresentationFormat>
  <Paragraphs>61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Montserrat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Ilija Kupresanin</cp:lastModifiedBy>
  <cp:revision>2903</cp:revision>
  <dcterms:created xsi:type="dcterms:W3CDTF">2018-11-21T06:39:41Z</dcterms:created>
  <dcterms:modified xsi:type="dcterms:W3CDTF">2022-02-27T23:17:46Z</dcterms:modified>
</cp:coreProperties>
</file>