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372" r:id="rId2"/>
    <p:sldId id="456" r:id="rId3"/>
    <p:sldId id="438" r:id="rId4"/>
    <p:sldId id="461" r:id="rId5"/>
    <p:sldId id="476" r:id="rId6"/>
    <p:sldId id="441" r:id="rId7"/>
    <p:sldId id="440" r:id="rId8"/>
    <p:sldId id="299" r:id="rId9"/>
    <p:sldId id="449" r:id="rId10"/>
    <p:sldId id="477" r:id="rId11"/>
    <p:sldId id="479" r:id="rId12"/>
    <p:sldId id="480" r:id="rId13"/>
    <p:sldId id="481" r:id="rId14"/>
    <p:sldId id="482" r:id="rId15"/>
    <p:sldId id="483" r:id="rId16"/>
    <p:sldId id="484" r:id="rId17"/>
    <p:sldId id="485" r:id="rId18"/>
    <p:sldId id="486" r:id="rId19"/>
    <p:sldId id="487" r:id="rId20"/>
    <p:sldId id="40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D Design" initials="GD" lastIdx="3" clrIdx="0">
    <p:extLst>
      <p:ext uri="{19B8F6BF-5375-455C-9EA6-DF929625EA0E}">
        <p15:presenceInfo xmlns:p15="http://schemas.microsoft.com/office/powerpoint/2012/main" userId="GD Design" providerId="None"/>
      </p:ext>
    </p:extLst>
  </p:cmAuthor>
  <p:cmAuthor id="2" name="iqbalsena78@hotmail.com" initials="i" lastIdx="1" clrIdx="1">
    <p:extLst>
      <p:ext uri="{19B8F6BF-5375-455C-9EA6-DF929625EA0E}">
        <p15:presenceInfo xmlns:p15="http://schemas.microsoft.com/office/powerpoint/2012/main" userId="b4d6e3f16f76bcb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ACB0"/>
    <a:srgbClr val="1D3679"/>
    <a:srgbClr val="3D94EF"/>
    <a:srgbClr val="434AB4"/>
    <a:srgbClr val="DFAB5F"/>
    <a:srgbClr val="F2E8E2"/>
    <a:srgbClr val="F9F4F1"/>
    <a:srgbClr val="16403E"/>
    <a:srgbClr val="F7B898"/>
    <a:srgbClr val="A3A2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15" autoAdjust="0"/>
    <p:restoredTop sz="96190" autoAdjust="0"/>
  </p:normalViewPr>
  <p:slideViewPr>
    <p:cSldViewPr snapToGrid="0">
      <p:cViewPr varScale="1">
        <p:scale>
          <a:sx n="123" d="100"/>
          <a:sy n="123" d="100"/>
        </p:scale>
        <p:origin x="10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3066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8A79DF1-F6F3-4C7A-B999-061899A6FED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6663E1-9CBE-4871-B9ED-0057BB589F1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343471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87CC0C-1C80-47D1-BF0A-6074C3817624}" type="datetimeFigureOut">
              <a:rPr lang="en-ID" smtClean="0"/>
              <a:t>28/02/22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E49EF7-E82C-4276-9101-E06CBF5FBD2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86030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E49EF7-E82C-4276-9101-E06CBF5FBD2C}" type="slidenum">
              <a:rPr lang="en-ID" smtClean="0"/>
              <a:t>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975235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E49EF7-E82C-4276-9101-E06CBF5FBD2C}" type="slidenum">
              <a:rPr lang="en-ID" smtClean="0"/>
              <a:t>18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322490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E49EF7-E82C-4276-9101-E06CBF5FBD2C}" type="slidenum">
              <a:rPr lang="en-ID" smtClean="0"/>
              <a:t>20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07335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E49EF7-E82C-4276-9101-E06CBF5FBD2C}" type="slidenum">
              <a:rPr lang="en-ID" smtClean="0"/>
              <a:t>4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205010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E49EF7-E82C-4276-9101-E06CBF5FBD2C}" type="slidenum">
              <a:rPr lang="en-ID" smtClean="0"/>
              <a:t>5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689558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E49EF7-E82C-4276-9101-E06CBF5FBD2C}" type="slidenum">
              <a:rPr lang="en-ID" smtClean="0"/>
              <a:t>8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158004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E49EF7-E82C-4276-9101-E06CBF5FBD2C}" type="slidenum">
              <a:rPr lang="en-ID" smtClean="0"/>
              <a:t>9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482454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E49EF7-E82C-4276-9101-E06CBF5FBD2C}" type="slidenum">
              <a:rPr lang="en-ID" smtClean="0"/>
              <a:t>10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547908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E49EF7-E82C-4276-9101-E06CBF5FBD2C}" type="slidenum">
              <a:rPr lang="en-ID" smtClean="0"/>
              <a:t>11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4099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E49EF7-E82C-4276-9101-E06CBF5FBD2C}" type="slidenum">
              <a:rPr lang="en-ID" smtClean="0"/>
              <a:t>14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456306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E49EF7-E82C-4276-9101-E06CBF5FBD2C}" type="slidenum">
              <a:rPr lang="en-ID" smtClean="0"/>
              <a:t>17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52241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6529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1C34CE-F964-41D6-95A3-D85C72E989AF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638550" y="519825"/>
            <a:ext cx="4914900" cy="3226676"/>
          </a:xfrm>
          <a:prstGeom prst="roundRect">
            <a:avLst>
              <a:gd name="adj" fmla="val 5072"/>
            </a:avLst>
          </a:prstGeom>
          <a:pattFill prst="pct20">
            <a:fgClr>
              <a:schemeClr val="accent1"/>
            </a:fgClr>
            <a:bgClr>
              <a:schemeClr val="bg1"/>
            </a:bgClr>
          </a:pattFill>
          <a:effectLst>
            <a:outerShdw blurRad="152400" dist="1143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134646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207999A5-89A2-485B-BCAA-432B92D28C4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901001" y="1"/>
            <a:ext cx="6290999" cy="6857999"/>
          </a:xfrm>
          <a:custGeom>
            <a:avLst/>
            <a:gdLst>
              <a:gd name="connsiteX0" fmla="*/ 3601663 w 6290999"/>
              <a:gd name="connsiteY0" fmla="*/ 0 h 6857999"/>
              <a:gd name="connsiteX1" fmla="*/ 3601665 w 6290999"/>
              <a:gd name="connsiteY1" fmla="*/ 0 h 6857999"/>
              <a:gd name="connsiteX2" fmla="*/ 6290999 w 6290999"/>
              <a:gd name="connsiteY2" fmla="*/ 0 h 6857999"/>
              <a:gd name="connsiteX3" fmla="*/ 6290999 w 6290999"/>
              <a:gd name="connsiteY3" fmla="*/ 6857999 h 6857999"/>
              <a:gd name="connsiteX4" fmla="*/ 0 w 6290999"/>
              <a:gd name="connsiteY4" fmla="*/ 6857999 h 6857999"/>
              <a:gd name="connsiteX5" fmla="*/ 163483 w 6290999"/>
              <a:gd name="connsiteY5" fmla="*/ 6816219 h 6857999"/>
              <a:gd name="connsiteX6" fmla="*/ 1263406 w 6290999"/>
              <a:gd name="connsiteY6" fmla="*/ 6038085 h 6857999"/>
              <a:gd name="connsiteX7" fmla="*/ 1225694 w 6290999"/>
              <a:gd name="connsiteY7" fmla="*/ 3015905 h 6857999"/>
              <a:gd name="connsiteX8" fmla="*/ 1228446 w 6290999"/>
              <a:gd name="connsiteY8" fmla="*/ 2992985 h 6857999"/>
              <a:gd name="connsiteX9" fmla="*/ 1224832 w 6290999"/>
              <a:gd name="connsiteY9" fmla="*/ 2921431 h 6857999"/>
              <a:gd name="connsiteX10" fmla="*/ 2984361 w 6290999"/>
              <a:gd name="connsiteY10" fmla="*/ 266921 h 6857999"/>
              <a:gd name="connsiteX11" fmla="*/ 3138385 w 6290999"/>
              <a:gd name="connsiteY11" fmla="*/ 210546 h 6857999"/>
              <a:gd name="connsiteX12" fmla="*/ 3137037 w 6290999"/>
              <a:gd name="connsiteY12" fmla="*/ 201714 h 6857999"/>
              <a:gd name="connsiteX13" fmla="*/ 3278013 w 6290999"/>
              <a:gd name="connsiteY13" fmla="*/ 150120 h 6857999"/>
              <a:gd name="connsiteX14" fmla="*/ 3526685 w 6290999"/>
              <a:gd name="connsiteY14" fmla="*/ 39287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290999" h="6857999">
                <a:moveTo>
                  <a:pt x="3601663" y="0"/>
                </a:moveTo>
                <a:lnTo>
                  <a:pt x="3601665" y="0"/>
                </a:lnTo>
                <a:lnTo>
                  <a:pt x="6290999" y="0"/>
                </a:lnTo>
                <a:lnTo>
                  <a:pt x="6290999" y="6857999"/>
                </a:lnTo>
                <a:lnTo>
                  <a:pt x="0" y="6857999"/>
                </a:lnTo>
                <a:lnTo>
                  <a:pt x="163483" y="6816219"/>
                </a:lnTo>
                <a:cubicBezTo>
                  <a:pt x="572966" y="6697871"/>
                  <a:pt x="993683" y="6484496"/>
                  <a:pt x="1263406" y="6038085"/>
                </a:cubicBezTo>
                <a:cubicBezTo>
                  <a:pt x="1880394" y="4840082"/>
                  <a:pt x="1188780" y="3803625"/>
                  <a:pt x="1225694" y="3015905"/>
                </a:cubicBezTo>
                <a:lnTo>
                  <a:pt x="1228446" y="2992985"/>
                </a:lnTo>
                <a:lnTo>
                  <a:pt x="1224832" y="2921431"/>
                </a:lnTo>
                <a:cubicBezTo>
                  <a:pt x="1224832" y="1728123"/>
                  <a:pt x="1950360" y="704265"/>
                  <a:pt x="2984361" y="266921"/>
                </a:cubicBezTo>
                <a:lnTo>
                  <a:pt x="3138385" y="210546"/>
                </a:lnTo>
                <a:lnTo>
                  <a:pt x="3137037" y="201714"/>
                </a:lnTo>
                <a:lnTo>
                  <a:pt x="3278013" y="150120"/>
                </a:lnTo>
                <a:cubicBezTo>
                  <a:pt x="3360327" y="115303"/>
                  <a:pt x="3443936" y="78691"/>
                  <a:pt x="3526685" y="39287"/>
                </a:cubicBez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931928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D02F4483-D40E-4AAD-9874-7B8639782C1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656349" y="1847849"/>
            <a:ext cx="3595688" cy="2162175"/>
          </a:xfrm>
          <a:prstGeom prst="roundRect">
            <a:avLst>
              <a:gd name="adj" fmla="val 3786"/>
            </a:avLst>
          </a:pr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910979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8D51EE10-41A4-4F33-A07B-F40BBA2204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346262" y="1233425"/>
            <a:ext cx="2231716" cy="4391149"/>
          </a:xfrm>
          <a:prstGeom prst="roundRect">
            <a:avLst>
              <a:gd name="adj" fmla="val 6150"/>
            </a:avLst>
          </a:pr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3251199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8475007-5D38-44E4-A474-54496034024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51775" y="1123949"/>
            <a:ext cx="2319338" cy="4562475"/>
          </a:xfrm>
          <a:prstGeom prst="roundRect">
            <a:avLst>
              <a:gd name="adj" fmla="val 6150"/>
            </a:avLst>
          </a:pr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10380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FDBDAA8A-BFAB-42B7-B8E1-6FEF5B8482C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260599" y="1433512"/>
            <a:ext cx="3990975" cy="3990975"/>
          </a:xfrm>
          <a:prstGeom prst="ellipse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21860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>
            <a:extLst>
              <a:ext uri="{FF2B5EF4-FFF2-40B4-BE49-F238E27FC236}">
                <a16:creationId xmlns:a16="http://schemas.microsoft.com/office/drawing/2014/main" id="{AB0D4A8B-B3CF-48C2-B0DD-CD98684C88D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1447800" y="1289050"/>
            <a:ext cx="4229100" cy="4279900"/>
          </a:xfrm>
          <a:prstGeom prst="roundRect">
            <a:avLst>
              <a:gd name="adj" fmla="val 5682"/>
            </a:avLst>
          </a:prstGeom>
          <a:pattFill prst="pct20">
            <a:fgClr>
              <a:schemeClr val="accent1"/>
            </a:fgClr>
            <a:bgClr>
              <a:schemeClr val="bg1"/>
            </a:bgClr>
          </a:pattFill>
          <a:effectLst>
            <a:outerShdw blurRad="279400" dist="1905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25975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E30455CD-EF2E-4BA9-B34F-76306DB2841E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4165600" y="2425700"/>
            <a:ext cx="5695950" cy="3314700"/>
          </a:xfrm>
          <a:prstGeom prst="roundRect">
            <a:avLst>
              <a:gd name="adj" fmla="val 5682"/>
            </a:avLst>
          </a:prstGeom>
          <a:pattFill prst="pct20">
            <a:fgClr>
              <a:schemeClr val="accent1"/>
            </a:fgClr>
            <a:bgClr>
              <a:schemeClr val="bg1"/>
            </a:bgClr>
          </a:pattFill>
          <a:effectLst>
            <a:outerShdw blurRad="165100" dist="165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39147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528B4C61-BB67-473B-9174-57E8EAFE8D6E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5499100" y="317501"/>
            <a:ext cx="5803900" cy="3632200"/>
          </a:xfrm>
          <a:prstGeom prst="roundRect">
            <a:avLst>
              <a:gd name="adj" fmla="val 7264"/>
            </a:avLst>
          </a:prstGeom>
          <a:pattFill prst="pct20">
            <a:fgClr>
              <a:schemeClr val="accent1"/>
            </a:fgClr>
            <a:bgClr>
              <a:schemeClr val="bg1"/>
            </a:bgClr>
          </a:pattFill>
          <a:effectLst>
            <a:outerShdw blurRad="203200" dist="1905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985961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3D8528EB-35D8-4070-8678-69D0212F8B4D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27314" y="1981200"/>
            <a:ext cx="5586186" cy="4089400"/>
          </a:xfrm>
          <a:prstGeom prst="roundRect">
            <a:avLst>
              <a:gd name="adj" fmla="val 7047"/>
            </a:avLst>
          </a:prstGeom>
          <a:pattFill prst="pct20">
            <a:fgClr>
              <a:schemeClr val="accent1"/>
            </a:fgClr>
            <a:bgClr>
              <a:schemeClr val="bg1"/>
            </a:bgClr>
          </a:pattFill>
          <a:effectLst/>
        </p:spPr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66823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05C5E26-C566-4925-81A6-4CD8BAE28D7D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25929" y="3160485"/>
            <a:ext cx="6642100" cy="3008539"/>
          </a:xfrm>
          <a:prstGeom prst="roundRect">
            <a:avLst>
              <a:gd name="adj" fmla="val 5369"/>
            </a:avLst>
          </a:prstGeom>
          <a:pattFill prst="pct20">
            <a:fgClr>
              <a:schemeClr val="accent1"/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62719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6282A2-7FBC-4466-AA98-8A88F1079F36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457372" y="611414"/>
            <a:ext cx="4891314" cy="5635171"/>
          </a:xfrm>
          <a:prstGeom prst="roundRect">
            <a:avLst>
              <a:gd name="adj" fmla="val 7693"/>
            </a:avLst>
          </a:prstGeom>
          <a:pattFill prst="pct20">
            <a:fgClr>
              <a:schemeClr val="accent1"/>
            </a:fgClr>
            <a:bgClr>
              <a:schemeClr val="bg1"/>
            </a:bgClr>
          </a:pattFill>
          <a:effectLst/>
        </p:spPr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26542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72A3F0-BA18-4E54-8759-677552ABC5D1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009900" y="4165601"/>
            <a:ext cx="2984500" cy="2159000"/>
          </a:xfrm>
          <a:prstGeom prst="roundRect">
            <a:avLst>
              <a:gd name="adj" fmla="val 5072"/>
            </a:avLst>
          </a:prstGeom>
          <a:pattFill prst="pct20">
            <a:fgClr>
              <a:schemeClr val="accent1"/>
            </a:fgClr>
            <a:bgClr>
              <a:schemeClr val="bg1"/>
            </a:bgClr>
          </a:pattFill>
          <a:effectLst/>
        </p:spPr>
        <p:txBody>
          <a:bodyPr/>
          <a:lstStyle/>
          <a:p>
            <a:endParaRPr lang="en-ID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4A86201D-8A61-4118-9357-60AAA0B480CA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537200" y="1015998"/>
            <a:ext cx="5079999" cy="3378201"/>
          </a:xfrm>
          <a:prstGeom prst="roundRect">
            <a:avLst>
              <a:gd name="adj" fmla="val 5072"/>
            </a:avLst>
          </a:prstGeom>
          <a:pattFill prst="pct20">
            <a:fgClr>
              <a:schemeClr val="accent1"/>
            </a:fgClr>
            <a:bgClr>
              <a:schemeClr val="bg1"/>
            </a:bgClr>
          </a:pattFill>
          <a:effectLst>
            <a:outerShdw blurRad="292100" dist="1016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174185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5738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918" r:id="rId2"/>
    <p:sldLayoutId id="2147483916" r:id="rId3"/>
    <p:sldLayoutId id="2147483897" r:id="rId4"/>
    <p:sldLayoutId id="2147483908" r:id="rId5"/>
    <p:sldLayoutId id="2147483891" r:id="rId6"/>
    <p:sldLayoutId id="2147483884" r:id="rId7"/>
    <p:sldLayoutId id="2147483902" r:id="rId8"/>
    <p:sldLayoutId id="2147483894" r:id="rId9"/>
    <p:sldLayoutId id="2147483906" r:id="rId10"/>
    <p:sldLayoutId id="2147483917" r:id="rId11"/>
    <p:sldLayoutId id="2147483821" r:id="rId12"/>
    <p:sldLayoutId id="2147483838" r:id="rId13"/>
    <p:sldLayoutId id="2147483913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1">
            <a:extLst>
              <a:ext uri="{FF2B5EF4-FFF2-40B4-BE49-F238E27FC236}">
                <a16:creationId xmlns:a16="http://schemas.microsoft.com/office/drawing/2014/main" id="{996EA706-4F79-4897-B34D-08CC40F9CC1F}"/>
              </a:ext>
            </a:extLst>
          </p:cNvPr>
          <p:cNvSpPr txBox="1">
            <a:spLocks/>
          </p:cNvSpPr>
          <p:nvPr/>
        </p:nvSpPr>
        <p:spPr>
          <a:xfrm>
            <a:off x="1975347" y="1148260"/>
            <a:ext cx="4561477" cy="4561477"/>
          </a:xfrm>
          <a:prstGeom prst="ellipse">
            <a:avLst/>
          </a:prstGeom>
          <a:solidFill>
            <a:schemeClr val="bg1"/>
          </a:solidFill>
          <a:ln w="31750">
            <a:solidFill>
              <a:srgbClr val="64ACB0"/>
            </a:solidFill>
            <a:prstDash val="sysDash"/>
          </a:ln>
        </p:spPr>
        <p:txBody>
          <a:bodyPr/>
          <a:lstStyle/>
          <a:p>
            <a:endParaRPr lang="en-ID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17EA67F-E041-47ED-9427-E26C4607A488}"/>
              </a:ext>
            </a:extLst>
          </p:cNvPr>
          <p:cNvSpPr/>
          <p:nvPr/>
        </p:nvSpPr>
        <p:spPr>
          <a:xfrm>
            <a:off x="0" y="0"/>
            <a:ext cx="6438118" cy="6858000"/>
          </a:xfrm>
          <a:custGeom>
            <a:avLst/>
            <a:gdLst>
              <a:gd name="connsiteX0" fmla="*/ 0 w 6438118"/>
              <a:gd name="connsiteY0" fmla="*/ 0 h 6858000"/>
              <a:gd name="connsiteX1" fmla="*/ 6438118 w 6438118"/>
              <a:gd name="connsiteY1" fmla="*/ 0 h 6858000"/>
              <a:gd name="connsiteX2" fmla="*/ 6395326 w 6438118"/>
              <a:gd name="connsiteY2" fmla="*/ 117760 h 6858000"/>
              <a:gd name="connsiteX3" fmla="*/ 6295905 w 6438118"/>
              <a:gd name="connsiteY3" fmla="*/ 1208421 h 6858000"/>
              <a:gd name="connsiteX4" fmla="*/ 6309924 w 6438118"/>
              <a:gd name="connsiteY4" fmla="*/ 1384133 h 6858000"/>
              <a:gd name="connsiteX5" fmla="*/ 6315159 w 6438118"/>
              <a:gd name="connsiteY5" fmla="*/ 1579001 h 6858000"/>
              <a:gd name="connsiteX6" fmla="*/ 4344789 w 6438118"/>
              <a:gd name="connsiteY6" fmla="*/ 4757246 h 6858000"/>
              <a:gd name="connsiteX7" fmla="*/ 4266666 w 6438118"/>
              <a:gd name="connsiteY7" fmla="*/ 4788451 h 6858000"/>
              <a:gd name="connsiteX8" fmla="*/ 4243561 w 6438118"/>
              <a:gd name="connsiteY8" fmla="*/ 4802617 h 6858000"/>
              <a:gd name="connsiteX9" fmla="*/ 1000220 w 6438118"/>
              <a:gd name="connsiteY9" fmla="*/ 6243247 h 6858000"/>
              <a:gd name="connsiteX10" fmla="*/ 765154 w 6438118"/>
              <a:gd name="connsiteY10" fmla="*/ 6728672 h 6858000"/>
              <a:gd name="connsiteX11" fmla="*/ 730955 w 6438118"/>
              <a:gd name="connsiteY11" fmla="*/ 6858000 h 6858000"/>
              <a:gd name="connsiteX12" fmla="*/ 0 w 6438118"/>
              <a:gd name="connsiteY1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438118" h="6858000">
                <a:moveTo>
                  <a:pt x="0" y="0"/>
                </a:moveTo>
                <a:lnTo>
                  <a:pt x="6438118" y="0"/>
                </a:lnTo>
                <a:lnTo>
                  <a:pt x="6395326" y="117760"/>
                </a:lnTo>
                <a:cubicBezTo>
                  <a:pt x="6289187" y="458769"/>
                  <a:pt x="6284939" y="847033"/>
                  <a:pt x="6295905" y="1208421"/>
                </a:cubicBezTo>
                <a:lnTo>
                  <a:pt x="6309924" y="1384133"/>
                </a:lnTo>
                <a:lnTo>
                  <a:pt x="6315159" y="1579001"/>
                </a:lnTo>
                <a:cubicBezTo>
                  <a:pt x="6355144" y="2896647"/>
                  <a:pt x="5618129" y="4172522"/>
                  <a:pt x="4344789" y="4757246"/>
                </a:cubicBezTo>
                <a:lnTo>
                  <a:pt x="4266666" y="4788451"/>
                </a:lnTo>
                <a:lnTo>
                  <a:pt x="4243561" y="4802617"/>
                </a:lnTo>
                <a:cubicBezTo>
                  <a:pt x="3421101" y="5227991"/>
                  <a:pt x="1976241" y="4997860"/>
                  <a:pt x="1000220" y="6243247"/>
                </a:cubicBezTo>
                <a:cubicBezTo>
                  <a:pt x="892663" y="6401545"/>
                  <a:pt x="816614" y="6564426"/>
                  <a:pt x="765154" y="6728672"/>
                </a:cubicBezTo>
                <a:lnTo>
                  <a:pt x="73095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54000">
                <a:srgbClr val="437596"/>
              </a:gs>
              <a:gs pos="0">
                <a:srgbClr val="64ACB0"/>
              </a:gs>
              <a:gs pos="100000">
                <a:srgbClr val="1D3679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20" name="Picture Placeholder 1">
            <a:extLst>
              <a:ext uri="{FF2B5EF4-FFF2-40B4-BE49-F238E27FC236}">
                <a16:creationId xmlns:a16="http://schemas.microsoft.com/office/drawing/2014/main" id="{1FD863BF-F47D-421F-8B8E-6153F376D684}"/>
              </a:ext>
            </a:extLst>
          </p:cNvPr>
          <p:cNvSpPr txBox="1">
            <a:spLocks/>
          </p:cNvSpPr>
          <p:nvPr/>
        </p:nvSpPr>
        <p:spPr>
          <a:xfrm>
            <a:off x="1975347" y="1148260"/>
            <a:ext cx="4561477" cy="4561477"/>
          </a:xfrm>
          <a:prstGeom prst="ellipse">
            <a:avLst/>
          </a:prstGeom>
          <a:solidFill>
            <a:schemeClr val="bg1"/>
          </a:solidFill>
        </p:spPr>
        <p:txBody>
          <a:bodyPr/>
          <a:lstStyle/>
          <a:p>
            <a:endParaRPr lang="en-ID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C7A0727-23B6-4EA9-87C3-8A0F9ECCF9AA}"/>
              </a:ext>
            </a:extLst>
          </p:cNvPr>
          <p:cNvSpPr txBox="1"/>
          <p:nvPr/>
        </p:nvSpPr>
        <p:spPr>
          <a:xfrm>
            <a:off x="7048264" y="1967509"/>
            <a:ext cx="4762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4800" b="1" dirty="0">
                <a:solidFill>
                  <a:srgbClr val="64ACB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t1</a:t>
            </a:r>
            <a:endParaRPr kumimoji="0" lang="en-US" altLang="en-US" sz="4000" i="0" u="none" strike="noStrike" cap="none" normalizeH="0" baseline="0" dirty="0">
              <a:ln>
                <a:noFill/>
              </a:ln>
              <a:solidFill>
                <a:srgbClr val="64ACB0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1570D8D-C3BA-4273-A91A-CCE8524DDCC7}"/>
              </a:ext>
            </a:extLst>
          </p:cNvPr>
          <p:cNvSpPr txBox="1"/>
          <p:nvPr/>
        </p:nvSpPr>
        <p:spPr>
          <a:xfrm>
            <a:off x="7048264" y="1589469"/>
            <a:ext cx="3314935" cy="381600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i="0" dirty="0">
                <a:solidFill>
                  <a:srgbClr val="212326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t2</a:t>
            </a:r>
            <a:endParaRPr lang="en-ID" sz="1400" b="1" i="1" dirty="0">
              <a:solidFill>
                <a:schemeClr val="tx1">
                  <a:lumMod val="85000"/>
                  <a:lumOff val="1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6B8AB73-86A0-4B07-B278-12BFB29109BE}"/>
              </a:ext>
            </a:extLst>
          </p:cNvPr>
          <p:cNvSpPr txBox="1"/>
          <p:nvPr/>
        </p:nvSpPr>
        <p:spPr>
          <a:xfrm>
            <a:off x="7048264" y="4109172"/>
            <a:ext cx="42937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i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Roboto" pitchFamily="2" charset="0"/>
                <a:ea typeface="Roboto" pitchFamily="2" charset="0"/>
              </a:rPr>
              <a:t>#t3#</a:t>
            </a:r>
            <a:endParaRPr lang="en-ID" sz="1200" i="1" dirty="0">
              <a:solidFill>
                <a:schemeClr val="tx1">
                  <a:lumMod val="85000"/>
                  <a:lumOff val="15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5FCB705-BA1A-4D25-B198-E4641623CA0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905542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A5DEF5E-5044-4B7C-90AC-88890EABF2A0}"/>
              </a:ext>
            </a:extLst>
          </p:cNvPr>
          <p:cNvSpPr/>
          <p:nvPr/>
        </p:nvSpPr>
        <p:spPr>
          <a:xfrm>
            <a:off x="8155906" y="0"/>
            <a:ext cx="3048000" cy="6858000"/>
          </a:xfrm>
          <a:prstGeom prst="rect">
            <a:avLst/>
          </a:prstGeom>
          <a:gradFill>
            <a:gsLst>
              <a:gs pos="54000">
                <a:srgbClr val="437596"/>
              </a:gs>
              <a:gs pos="0">
                <a:srgbClr val="64ACB0"/>
              </a:gs>
              <a:gs pos="100000">
                <a:srgbClr val="1D3679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2E148E5-B7FD-48F0-9B94-73EFB32AB677}"/>
              </a:ext>
            </a:extLst>
          </p:cNvPr>
          <p:cNvSpPr txBox="1"/>
          <p:nvPr/>
        </p:nvSpPr>
        <p:spPr>
          <a:xfrm>
            <a:off x="988094" y="787901"/>
            <a:ext cx="6461860" cy="707886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t1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440AE7A-535F-458D-A54E-5E1EA431A644}"/>
              </a:ext>
            </a:extLst>
          </p:cNvPr>
          <p:cNvSpPr txBox="1"/>
          <p:nvPr/>
        </p:nvSpPr>
        <p:spPr>
          <a:xfrm>
            <a:off x="988094" y="2078604"/>
            <a:ext cx="6377759" cy="379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itchFamily="2" charset="0"/>
                <a:ea typeface="Roboto" pitchFamily="2" charset="0"/>
              </a:rPr>
              <a:t>#t3#</a:t>
            </a:r>
            <a:endParaRPr lang="en-ID" sz="1400" dirty="0">
              <a:solidFill>
                <a:schemeClr val="tx1">
                  <a:lumMod val="75000"/>
                  <a:lumOff val="25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1306EB-04B7-4D5E-ADA9-7CAA0FD55130}"/>
              </a:ext>
            </a:extLst>
          </p:cNvPr>
          <p:cNvSpPr txBox="1"/>
          <p:nvPr/>
        </p:nvSpPr>
        <p:spPr>
          <a:xfrm>
            <a:off x="988094" y="1526346"/>
            <a:ext cx="6461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t2</a:t>
            </a:r>
            <a:endParaRPr kumimoji="0" lang="en-US" altLang="en-US" sz="1400" i="0" u="none" strike="noStrike" cap="none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9686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BA08A7EE-D8F2-4A19-A166-6E9BF7A0BD12}"/>
              </a:ext>
            </a:extLst>
          </p:cNvPr>
          <p:cNvSpPr/>
          <p:nvPr/>
        </p:nvSpPr>
        <p:spPr>
          <a:xfrm>
            <a:off x="2921000" y="0"/>
            <a:ext cx="3530601" cy="6858000"/>
          </a:xfrm>
          <a:prstGeom prst="rect">
            <a:avLst/>
          </a:prstGeom>
          <a:gradFill>
            <a:gsLst>
              <a:gs pos="54000">
                <a:srgbClr val="437596"/>
              </a:gs>
              <a:gs pos="0">
                <a:srgbClr val="64ACB0"/>
              </a:gs>
              <a:gs pos="100000">
                <a:srgbClr val="1D3679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5C4F375-A4BC-4F4E-A414-3C21B92F92DD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/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9923AE2-54A0-4FAD-B2BB-CD1A76A93836}"/>
              </a:ext>
            </a:extLst>
          </p:cNvPr>
          <p:cNvSpPr txBox="1"/>
          <p:nvPr/>
        </p:nvSpPr>
        <p:spPr>
          <a:xfrm>
            <a:off x="6765977" y="868193"/>
            <a:ext cx="51491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4000" b="1" dirty="0">
                <a:solidFill>
                  <a:srgbClr val="64ACB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t1</a:t>
            </a:r>
            <a:endParaRPr kumimoji="0" lang="en-US" altLang="en-US" sz="3200" i="0" u="none" strike="noStrike" cap="none" normalizeH="0" baseline="0" dirty="0">
              <a:ln>
                <a:noFill/>
              </a:ln>
              <a:solidFill>
                <a:srgbClr val="64ACB0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0F1DA43-DE64-4DE7-B50B-A993EF6D413A}"/>
              </a:ext>
            </a:extLst>
          </p:cNvPr>
          <p:cNvSpPr txBox="1"/>
          <p:nvPr/>
        </p:nvSpPr>
        <p:spPr>
          <a:xfrm>
            <a:off x="6765977" y="404605"/>
            <a:ext cx="5149150" cy="464400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t2</a:t>
            </a:r>
            <a:endParaRPr lang="en-ID" b="1" i="1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600270-B914-2043-A709-13715EA07FD2}"/>
              </a:ext>
            </a:extLst>
          </p:cNvPr>
          <p:cNvSpPr txBox="1"/>
          <p:nvPr/>
        </p:nvSpPr>
        <p:spPr>
          <a:xfrm>
            <a:off x="6765977" y="1576079"/>
            <a:ext cx="5149150" cy="379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itchFamily="2" charset="0"/>
                <a:ea typeface="Roboto" pitchFamily="2" charset="0"/>
              </a:rPr>
              <a:t>#t3#</a:t>
            </a:r>
            <a:endParaRPr lang="en-ID" sz="1400" dirty="0">
              <a:solidFill>
                <a:schemeClr val="tx1">
                  <a:lumMod val="75000"/>
                  <a:lumOff val="25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8827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7">
            <a:extLst>
              <a:ext uri="{FF2B5EF4-FFF2-40B4-BE49-F238E27FC236}">
                <a16:creationId xmlns:a16="http://schemas.microsoft.com/office/drawing/2014/main" id="{196936E6-C045-48F5-9404-2B072EFA55B0}"/>
              </a:ext>
            </a:extLst>
          </p:cNvPr>
          <p:cNvSpPr txBox="1">
            <a:spLocks/>
          </p:cNvSpPr>
          <p:nvPr/>
        </p:nvSpPr>
        <p:spPr>
          <a:xfrm>
            <a:off x="9002487" y="218925"/>
            <a:ext cx="2895600" cy="4067176"/>
          </a:xfrm>
          <a:prstGeom prst="roundRect">
            <a:avLst>
              <a:gd name="adj" fmla="val 7264"/>
            </a:avLst>
          </a:prstGeom>
          <a:gradFill>
            <a:gsLst>
              <a:gs pos="54000">
                <a:srgbClr val="437596"/>
              </a:gs>
              <a:gs pos="0">
                <a:srgbClr val="64ACB0"/>
              </a:gs>
              <a:gs pos="100000">
                <a:srgbClr val="1D3679"/>
              </a:gs>
            </a:gsLst>
            <a:lin ang="2700000" scaled="1"/>
          </a:gradFill>
          <a:effectLst>
            <a:outerShdw blurRad="152400" dist="114300" dir="8100000" algn="tr" rotWithShape="0">
              <a:prstClr val="black">
                <a:alpha val="40000"/>
              </a:prstClr>
            </a:outerShdw>
          </a:effectLst>
        </p:spPr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5857D7C-C7EE-42D6-A5F4-9AA55E8595A9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784632" y="599662"/>
            <a:ext cx="4891314" cy="5635171"/>
          </a:xfrm>
        </p:spPr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268F64-4FC5-FC48-995E-D83955AA36B6}"/>
              </a:ext>
            </a:extLst>
          </p:cNvPr>
          <p:cNvSpPr txBox="1"/>
          <p:nvPr/>
        </p:nvSpPr>
        <p:spPr>
          <a:xfrm>
            <a:off x="293913" y="652777"/>
            <a:ext cx="51491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t1</a:t>
            </a:r>
            <a:endParaRPr kumimoji="0" lang="en-US" altLang="en-US" sz="3200" i="0" u="none" strike="noStrike" cap="none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0AB884-73D4-C440-8C2D-367596B2F377}"/>
              </a:ext>
            </a:extLst>
          </p:cNvPr>
          <p:cNvSpPr txBox="1"/>
          <p:nvPr/>
        </p:nvSpPr>
        <p:spPr>
          <a:xfrm>
            <a:off x="293913" y="218925"/>
            <a:ext cx="5149150" cy="463588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t2</a:t>
            </a:r>
            <a:endParaRPr lang="en-ID" b="1" i="1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7CCCB1A-A34C-9D4E-82C8-3D605342A1BE}"/>
              </a:ext>
            </a:extLst>
          </p:cNvPr>
          <p:cNvSpPr txBox="1"/>
          <p:nvPr/>
        </p:nvSpPr>
        <p:spPr>
          <a:xfrm>
            <a:off x="324573" y="1330926"/>
            <a:ext cx="5149150" cy="379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itchFamily="2" charset="0"/>
                <a:ea typeface="Roboto" pitchFamily="2" charset="0"/>
              </a:rPr>
              <a:t>#t3#</a:t>
            </a:r>
            <a:endParaRPr lang="en-ID" sz="1400" dirty="0">
              <a:solidFill>
                <a:schemeClr val="tx1">
                  <a:lumMod val="75000"/>
                  <a:lumOff val="25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1246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E2B01F2-8985-4AA1-B057-9D34ACE29C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955B73-D9D4-C34D-8ACF-0B837D25E0EE}"/>
              </a:ext>
            </a:extLst>
          </p:cNvPr>
          <p:cNvSpPr txBox="1"/>
          <p:nvPr/>
        </p:nvSpPr>
        <p:spPr>
          <a:xfrm>
            <a:off x="721191" y="826032"/>
            <a:ext cx="51491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4000" b="1" dirty="0">
                <a:solidFill>
                  <a:srgbClr val="64ACB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t1</a:t>
            </a:r>
            <a:endParaRPr kumimoji="0" lang="en-US" altLang="en-US" sz="3200" i="0" u="none" strike="noStrike" cap="none" normalizeH="0" baseline="0" dirty="0">
              <a:ln>
                <a:noFill/>
              </a:ln>
              <a:solidFill>
                <a:srgbClr val="64ACB0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E909F8-4D72-E449-9FE6-5BD3A047AB2B}"/>
              </a:ext>
            </a:extLst>
          </p:cNvPr>
          <p:cNvSpPr txBox="1"/>
          <p:nvPr/>
        </p:nvSpPr>
        <p:spPr>
          <a:xfrm>
            <a:off x="721191" y="392180"/>
            <a:ext cx="5149150" cy="463588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t2</a:t>
            </a:r>
            <a:endParaRPr lang="en-ID" b="1" i="1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677EA09-B1CD-FD48-9061-961188482EAB}"/>
              </a:ext>
            </a:extLst>
          </p:cNvPr>
          <p:cNvSpPr txBox="1"/>
          <p:nvPr/>
        </p:nvSpPr>
        <p:spPr>
          <a:xfrm>
            <a:off x="751851" y="1504181"/>
            <a:ext cx="5149150" cy="379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itchFamily="2" charset="0"/>
                <a:ea typeface="Roboto" pitchFamily="2" charset="0"/>
              </a:rPr>
              <a:t>#t3#</a:t>
            </a:r>
            <a:endParaRPr lang="en-ID" sz="1400" dirty="0">
              <a:solidFill>
                <a:schemeClr val="tx1">
                  <a:lumMod val="75000"/>
                  <a:lumOff val="25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89314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A5DEF5E-5044-4B7C-90AC-88890EABF2A0}"/>
              </a:ext>
            </a:extLst>
          </p:cNvPr>
          <p:cNvSpPr/>
          <p:nvPr/>
        </p:nvSpPr>
        <p:spPr>
          <a:xfrm>
            <a:off x="8155906" y="0"/>
            <a:ext cx="3048000" cy="6858000"/>
          </a:xfrm>
          <a:prstGeom prst="rect">
            <a:avLst/>
          </a:prstGeom>
          <a:gradFill>
            <a:gsLst>
              <a:gs pos="54000">
                <a:srgbClr val="437596"/>
              </a:gs>
              <a:gs pos="0">
                <a:srgbClr val="64ACB0"/>
              </a:gs>
              <a:gs pos="100000">
                <a:srgbClr val="1D3679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2E148E5-B7FD-48F0-9B94-73EFB32AB677}"/>
              </a:ext>
            </a:extLst>
          </p:cNvPr>
          <p:cNvSpPr txBox="1"/>
          <p:nvPr/>
        </p:nvSpPr>
        <p:spPr>
          <a:xfrm>
            <a:off x="988094" y="787901"/>
            <a:ext cx="6461860" cy="707886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t1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440AE7A-535F-458D-A54E-5E1EA431A644}"/>
              </a:ext>
            </a:extLst>
          </p:cNvPr>
          <p:cNvSpPr txBox="1"/>
          <p:nvPr/>
        </p:nvSpPr>
        <p:spPr>
          <a:xfrm>
            <a:off x="988094" y="2130558"/>
            <a:ext cx="6377759" cy="379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itchFamily="2" charset="0"/>
                <a:ea typeface="Roboto" pitchFamily="2" charset="0"/>
              </a:rPr>
              <a:t>#t3#</a:t>
            </a:r>
            <a:endParaRPr lang="en-ID" sz="1400" dirty="0">
              <a:solidFill>
                <a:schemeClr val="tx1">
                  <a:lumMod val="75000"/>
                  <a:lumOff val="25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1306EB-04B7-4D5E-ADA9-7CAA0FD55130}"/>
              </a:ext>
            </a:extLst>
          </p:cNvPr>
          <p:cNvSpPr txBox="1"/>
          <p:nvPr/>
        </p:nvSpPr>
        <p:spPr>
          <a:xfrm>
            <a:off x="988094" y="1526346"/>
            <a:ext cx="6461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t2</a:t>
            </a:r>
            <a:endParaRPr kumimoji="0" lang="en-US" altLang="en-US" sz="1400" i="0" u="none" strike="noStrike" cap="none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21417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F70F73B8-5728-41B8-B56F-1CAFD5968AD9}"/>
              </a:ext>
            </a:extLst>
          </p:cNvPr>
          <p:cNvSpPr txBox="1"/>
          <p:nvPr/>
        </p:nvSpPr>
        <p:spPr>
          <a:xfrm>
            <a:off x="737937" y="1118327"/>
            <a:ext cx="10716126" cy="770400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4400" b="1" dirty="0">
                <a:solidFill>
                  <a:srgbClr val="64ACB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t1</a:t>
            </a:r>
            <a:endParaRPr kumimoji="0" lang="en-US" altLang="en-US" sz="3600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26EBC3-0620-9647-AA8E-E6A9FF354EF4}"/>
              </a:ext>
            </a:extLst>
          </p:cNvPr>
          <p:cNvSpPr txBox="1"/>
          <p:nvPr/>
        </p:nvSpPr>
        <p:spPr>
          <a:xfrm>
            <a:off x="1129992" y="2659947"/>
            <a:ext cx="10016114" cy="379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itchFamily="2" charset="0"/>
                <a:ea typeface="Roboto" pitchFamily="2" charset="0"/>
              </a:rPr>
              <a:t>#t3#</a:t>
            </a:r>
            <a:endParaRPr lang="en-ID" sz="1400" dirty="0">
              <a:solidFill>
                <a:schemeClr val="tx1">
                  <a:lumMod val="75000"/>
                  <a:lumOff val="25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00CD6B-5906-2C4D-8827-A5F3ABC328E4}"/>
              </a:ext>
            </a:extLst>
          </p:cNvPr>
          <p:cNvSpPr txBox="1"/>
          <p:nvPr/>
        </p:nvSpPr>
        <p:spPr>
          <a:xfrm>
            <a:off x="1021904" y="2055735"/>
            <a:ext cx="1014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t2</a:t>
            </a:r>
            <a:endParaRPr kumimoji="0" lang="en-US" altLang="en-US" sz="1400" i="0" u="none" strike="noStrike" cap="none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B4F5F5BA-BEAB-784D-8AF2-C68310F9491E}"/>
              </a:ext>
            </a:extLst>
          </p:cNvPr>
          <p:cNvSpPr txBox="1">
            <a:spLocks/>
          </p:cNvSpPr>
          <p:nvPr/>
        </p:nvSpPr>
        <p:spPr>
          <a:xfrm>
            <a:off x="11072186" y="5777940"/>
            <a:ext cx="2239627" cy="2160119"/>
          </a:xfrm>
          <a:prstGeom prst="roundRect">
            <a:avLst>
              <a:gd name="adj" fmla="val 7264"/>
            </a:avLst>
          </a:prstGeom>
          <a:gradFill>
            <a:gsLst>
              <a:gs pos="54000">
                <a:srgbClr val="437596"/>
              </a:gs>
              <a:gs pos="0">
                <a:srgbClr val="64ACB0"/>
              </a:gs>
              <a:gs pos="100000">
                <a:srgbClr val="1D3679"/>
              </a:gs>
            </a:gsLst>
            <a:lin ang="2700000" scaled="1"/>
          </a:gradFill>
          <a:effectLst>
            <a:outerShdw blurRad="165100" dist="114300" dir="2700000" algn="tl" rotWithShape="0">
              <a:prstClr val="black">
                <a:alpha val="40000"/>
              </a:prstClr>
            </a:outerShdw>
          </a:effectLst>
        </p:spPr>
      </p:sp>
    </p:spTree>
    <p:extLst>
      <p:ext uri="{BB962C8B-B14F-4D97-AF65-F5344CB8AC3E}">
        <p14:creationId xmlns:p14="http://schemas.microsoft.com/office/powerpoint/2010/main" val="34842885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7">
            <a:extLst>
              <a:ext uri="{FF2B5EF4-FFF2-40B4-BE49-F238E27FC236}">
                <a16:creationId xmlns:a16="http://schemas.microsoft.com/office/drawing/2014/main" id="{196936E6-C045-48F5-9404-2B072EFA55B0}"/>
              </a:ext>
            </a:extLst>
          </p:cNvPr>
          <p:cNvSpPr txBox="1">
            <a:spLocks/>
          </p:cNvSpPr>
          <p:nvPr/>
        </p:nvSpPr>
        <p:spPr>
          <a:xfrm>
            <a:off x="9002487" y="218925"/>
            <a:ext cx="2895600" cy="4067176"/>
          </a:xfrm>
          <a:prstGeom prst="roundRect">
            <a:avLst>
              <a:gd name="adj" fmla="val 7264"/>
            </a:avLst>
          </a:prstGeom>
          <a:gradFill>
            <a:gsLst>
              <a:gs pos="54000">
                <a:srgbClr val="437596"/>
              </a:gs>
              <a:gs pos="0">
                <a:srgbClr val="64ACB0"/>
              </a:gs>
              <a:gs pos="100000">
                <a:srgbClr val="1D3679"/>
              </a:gs>
            </a:gsLst>
            <a:lin ang="2700000" scaled="1"/>
          </a:gradFill>
          <a:effectLst>
            <a:outerShdw blurRad="152400" dist="114300" dir="8100000" algn="tr" rotWithShape="0">
              <a:prstClr val="black">
                <a:alpha val="40000"/>
              </a:prstClr>
            </a:outerShdw>
          </a:effectLst>
        </p:spPr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5857D7C-C7EE-42D6-A5F4-9AA55E8595A9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784632" y="599662"/>
            <a:ext cx="4891314" cy="5635171"/>
          </a:xfrm>
        </p:spPr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268F64-4FC5-FC48-995E-D83955AA36B6}"/>
              </a:ext>
            </a:extLst>
          </p:cNvPr>
          <p:cNvSpPr txBox="1"/>
          <p:nvPr/>
        </p:nvSpPr>
        <p:spPr>
          <a:xfrm>
            <a:off x="293913" y="652777"/>
            <a:ext cx="51491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t1</a:t>
            </a:r>
            <a:endParaRPr kumimoji="0" lang="en-US" altLang="en-US" sz="3200" i="0" u="none" strike="noStrike" cap="none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0AB884-73D4-C440-8C2D-367596B2F377}"/>
              </a:ext>
            </a:extLst>
          </p:cNvPr>
          <p:cNvSpPr txBox="1"/>
          <p:nvPr/>
        </p:nvSpPr>
        <p:spPr>
          <a:xfrm>
            <a:off x="293913" y="218925"/>
            <a:ext cx="5149150" cy="463588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t2</a:t>
            </a:r>
            <a:endParaRPr lang="en-ID" b="1" i="1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7CCCB1A-A34C-9D4E-82C8-3D605342A1BE}"/>
              </a:ext>
            </a:extLst>
          </p:cNvPr>
          <p:cNvSpPr txBox="1"/>
          <p:nvPr/>
        </p:nvSpPr>
        <p:spPr>
          <a:xfrm>
            <a:off x="324573" y="1330926"/>
            <a:ext cx="5149150" cy="379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itchFamily="2" charset="0"/>
                <a:ea typeface="Roboto" pitchFamily="2" charset="0"/>
              </a:rPr>
              <a:t>#t3#</a:t>
            </a:r>
            <a:endParaRPr lang="en-ID" sz="1400" dirty="0">
              <a:solidFill>
                <a:schemeClr val="tx1">
                  <a:lumMod val="75000"/>
                  <a:lumOff val="25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16296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BA08A7EE-D8F2-4A19-A166-6E9BF7A0BD12}"/>
              </a:ext>
            </a:extLst>
          </p:cNvPr>
          <p:cNvSpPr/>
          <p:nvPr/>
        </p:nvSpPr>
        <p:spPr>
          <a:xfrm>
            <a:off x="2921000" y="0"/>
            <a:ext cx="3530601" cy="6858000"/>
          </a:xfrm>
          <a:prstGeom prst="rect">
            <a:avLst/>
          </a:prstGeom>
          <a:gradFill>
            <a:gsLst>
              <a:gs pos="54000">
                <a:srgbClr val="437596"/>
              </a:gs>
              <a:gs pos="0">
                <a:srgbClr val="64ACB0"/>
              </a:gs>
              <a:gs pos="100000">
                <a:srgbClr val="1D3679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5C4F375-A4BC-4F4E-A414-3C21B92F92DD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/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9923AE2-54A0-4FAD-B2BB-CD1A76A93836}"/>
              </a:ext>
            </a:extLst>
          </p:cNvPr>
          <p:cNvSpPr txBox="1"/>
          <p:nvPr/>
        </p:nvSpPr>
        <p:spPr>
          <a:xfrm>
            <a:off x="6765977" y="868193"/>
            <a:ext cx="51491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4000" b="1" dirty="0">
                <a:solidFill>
                  <a:srgbClr val="64ACB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t1</a:t>
            </a:r>
            <a:endParaRPr kumimoji="0" lang="en-US" altLang="en-US" sz="3200" i="0" u="none" strike="noStrike" cap="none" normalizeH="0" baseline="0" dirty="0">
              <a:ln>
                <a:noFill/>
              </a:ln>
              <a:solidFill>
                <a:srgbClr val="64ACB0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0F1DA43-DE64-4DE7-B50B-A993EF6D413A}"/>
              </a:ext>
            </a:extLst>
          </p:cNvPr>
          <p:cNvSpPr txBox="1"/>
          <p:nvPr/>
        </p:nvSpPr>
        <p:spPr>
          <a:xfrm>
            <a:off x="6765977" y="404605"/>
            <a:ext cx="5149150" cy="464400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t2</a:t>
            </a:r>
            <a:endParaRPr lang="en-ID" b="1" i="1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600270-B914-2043-A709-13715EA07FD2}"/>
              </a:ext>
            </a:extLst>
          </p:cNvPr>
          <p:cNvSpPr txBox="1"/>
          <p:nvPr/>
        </p:nvSpPr>
        <p:spPr>
          <a:xfrm>
            <a:off x="6765977" y="1576079"/>
            <a:ext cx="5149150" cy="379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itchFamily="2" charset="0"/>
                <a:ea typeface="Roboto" pitchFamily="2" charset="0"/>
              </a:rPr>
              <a:t>#t3#</a:t>
            </a:r>
            <a:endParaRPr lang="en-ID" sz="1400" dirty="0">
              <a:solidFill>
                <a:schemeClr val="tx1">
                  <a:lumMod val="75000"/>
                  <a:lumOff val="25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97523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7">
            <a:extLst>
              <a:ext uri="{FF2B5EF4-FFF2-40B4-BE49-F238E27FC236}">
                <a16:creationId xmlns:a16="http://schemas.microsoft.com/office/drawing/2014/main" id="{B2E0F78C-451B-480B-A834-10DD25C365C7}"/>
              </a:ext>
            </a:extLst>
          </p:cNvPr>
          <p:cNvSpPr txBox="1">
            <a:spLocks/>
          </p:cNvSpPr>
          <p:nvPr/>
        </p:nvSpPr>
        <p:spPr>
          <a:xfrm>
            <a:off x="7382905" y="4105276"/>
            <a:ext cx="4305300" cy="2432962"/>
          </a:xfrm>
          <a:prstGeom prst="roundRect">
            <a:avLst>
              <a:gd name="adj" fmla="val 7264"/>
            </a:avLst>
          </a:prstGeom>
          <a:gradFill>
            <a:gsLst>
              <a:gs pos="54000">
                <a:srgbClr val="437596"/>
              </a:gs>
              <a:gs pos="0">
                <a:srgbClr val="64ACB0"/>
              </a:gs>
              <a:gs pos="100000">
                <a:srgbClr val="1D3679"/>
              </a:gs>
            </a:gsLst>
            <a:lin ang="2700000" scaled="1"/>
          </a:gradFill>
          <a:effectLst>
            <a:outerShdw blurRad="203200" dist="1905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en-ID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10F4B80-4E8A-4A2C-93AC-FFD37F2B31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3736" y="378543"/>
            <a:ext cx="6098400" cy="6098400"/>
          </a:xfrm>
          <a:prstGeom prst="rect">
            <a:avLst/>
          </a:prstGeom>
        </p:spPr>
      </p:pic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12F45B-2B80-43D3-BF14-2D08ACCB353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58600B-ABAD-774B-844C-04B567C0912C}"/>
              </a:ext>
            </a:extLst>
          </p:cNvPr>
          <p:cNvSpPr txBox="1"/>
          <p:nvPr/>
        </p:nvSpPr>
        <p:spPr>
          <a:xfrm>
            <a:off x="687349" y="956182"/>
            <a:ext cx="51491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t1</a:t>
            </a:r>
            <a:endParaRPr kumimoji="0" lang="en-US" altLang="en-US" sz="3200" i="0" u="none" strike="noStrike" cap="none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F25F9C-AC10-6E4F-B30A-F0CFED651155}"/>
              </a:ext>
            </a:extLst>
          </p:cNvPr>
          <p:cNvSpPr txBox="1"/>
          <p:nvPr/>
        </p:nvSpPr>
        <p:spPr>
          <a:xfrm>
            <a:off x="687349" y="522330"/>
            <a:ext cx="5149150" cy="463588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t2</a:t>
            </a:r>
            <a:endParaRPr lang="en-ID" b="1" i="1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05D430-9607-5843-AD95-986E4B95EB7D}"/>
              </a:ext>
            </a:extLst>
          </p:cNvPr>
          <p:cNvSpPr txBox="1"/>
          <p:nvPr/>
        </p:nvSpPr>
        <p:spPr>
          <a:xfrm>
            <a:off x="718009" y="1634331"/>
            <a:ext cx="5149150" cy="379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itchFamily="2" charset="0"/>
                <a:ea typeface="Roboto" pitchFamily="2" charset="0"/>
              </a:rPr>
              <a:t>#t3#</a:t>
            </a:r>
            <a:endParaRPr lang="en-ID" sz="1400" dirty="0">
              <a:solidFill>
                <a:schemeClr val="tx1">
                  <a:lumMod val="75000"/>
                  <a:lumOff val="25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88228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F70F73B8-5728-41B8-B56F-1CAFD5968AD9}"/>
              </a:ext>
            </a:extLst>
          </p:cNvPr>
          <p:cNvSpPr txBox="1"/>
          <p:nvPr/>
        </p:nvSpPr>
        <p:spPr>
          <a:xfrm>
            <a:off x="737937" y="1118327"/>
            <a:ext cx="10716126" cy="770400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4400" b="1" dirty="0">
                <a:solidFill>
                  <a:srgbClr val="64ACB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t1</a:t>
            </a:r>
            <a:endParaRPr kumimoji="0" lang="en-US" altLang="en-US" sz="3600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26EBC3-0620-9647-AA8E-E6A9FF354EF4}"/>
              </a:ext>
            </a:extLst>
          </p:cNvPr>
          <p:cNvSpPr txBox="1"/>
          <p:nvPr/>
        </p:nvSpPr>
        <p:spPr>
          <a:xfrm>
            <a:off x="1129992" y="2659947"/>
            <a:ext cx="10016114" cy="379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itchFamily="2" charset="0"/>
                <a:ea typeface="Roboto" pitchFamily="2" charset="0"/>
              </a:rPr>
              <a:t>#t3#</a:t>
            </a:r>
            <a:endParaRPr lang="en-ID" sz="1400" dirty="0">
              <a:solidFill>
                <a:schemeClr val="tx1">
                  <a:lumMod val="75000"/>
                  <a:lumOff val="25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00CD6B-5906-2C4D-8827-A5F3ABC328E4}"/>
              </a:ext>
            </a:extLst>
          </p:cNvPr>
          <p:cNvSpPr txBox="1"/>
          <p:nvPr/>
        </p:nvSpPr>
        <p:spPr>
          <a:xfrm>
            <a:off x="1021904" y="2055735"/>
            <a:ext cx="1014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t2</a:t>
            </a:r>
            <a:endParaRPr kumimoji="0" lang="en-US" altLang="en-US" sz="1400" i="0" u="none" strike="noStrike" cap="none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B4F5F5BA-BEAB-784D-8AF2-C68310F9491E}"/>
              </a:ext>
            </a:extLst>
          </p:cNvPr>
          <p:cNvSpPr txBox="1">
            <a:spLocks/>
          </p:cNvSpPr>
          <p:nvPr/>
        </p:nvSpPr>
        <p:spPr>
          <a:xfrm>
            <a:off x="11072186" y="5777940"/>
            <a:ext cx="2239627" cy="2160119"/>
          </a:xfrm>
          <a:prstGeom prst="roundRect">
            <a:avLst>
              <a:gd name="adj" fmla="val 7264"/>
            </a:avLst>
          </a:prstGeom>
          <a:gradFill>
            <a:gsLst>
              <a:gs pos="54000">
                <a:srgbClr val="437596"/>
              </a:gs>
              <a:gs pos="0">
                <a:srgbClr val="64ACB0"/>
              </a:gs>
              <a:gs pos="100000">
                <a:srgbClr val="1D3679"/>
              </a:gs>
            </a:gsLst>
            <a:lin ang="2700000" scaled="1"/>
          </a:gradFill>
          <a:effectLst>
            <a:outerShdw blurRad="165100" dist="114300" dir="2700000" algn="tl" rotWithShape="0">
              <a:prstClr val="black">
                <a:alpha val="40000"/>
              </a:prstClr>
            </a:outerShdw>
          </a:effectLst>
        </p:spPr>
      </p:sp>
    </p:spTree>
    <p:extLst>
      <p:ext uri="{BB962C8B-B14F-4D97-AF65-F5344CB8AC3E}">
        <p14:creationId xmlns:p14="http://schemas.microsoft.com/office/powerpoint/2010/main" val="1181506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A5DEF5E-5044-4B7C-90AC-88890EABF2A0}"/>
              </a:ext>
            </a:extLst>
          </p:cNvPr>
          <p:cNvSpPr/>
          <p:nvPr/>
        </p:nvSpPr>
        <p:spPr>
          <a:xfrm>
            <a:off x="8155906" y="0"/>
            <a:ext cx="3048000" cy="6858000"/>
          </a:xfrm>
          <a:prstGeom prst="rect">
            <a:avLst/>
          </a:prstGeom>
          <a:gradFill>
            <a:gsLst>
              <a:gs pos="54000">
                <a:srgbClr val="437596"/>
              </a:gs>
              <a:gs pos="0">
                <a:srgbClr val="64ACB0"/>
              </a:gs>
              <a:gs pos="100000">
                <a:srgbClr val="1D3679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2E148E5-B7FD-48F0-9B94-73EFB32AB677}"/>
              </a:ext>
            </a:extLst>
          </p:cNvPr>
          <p:cNvSpPr txBox="1"/>
          <p:nvPr/>
        </p:nvSpPr>
        <p:spPr>
          <a:xfrm>
            <a:off x="988094" y="787901"/>
            <a:ext cx="6461860" cy="707886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t1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440AE7A-535F-458D-A54E-5E1EA431A644}"/>
              </a:ext>
            </a:extLst>
          </p:cNvPr>
          <p:cNvSpPr txBox="1"/>
          <p:nvPr/>
        </p:nvSpPr>
        <p:spPr>
          <a:xfrm>
            <a:off x="988094" y="2140949"/>
            <a:ext cx="6377759" cy="379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itchFamily="2" charset="0"/>
                <a:ea typeface="Roboto" pitchFamily="2" charset="0"/>
              </a:rPr>
              <a:t>#t3#</a:t>
            </a:r>
            <a:endParaRPr lang="en-ID" sz="1400" dirty="0">
              <a:solidFill>
                <a:schemeClr val="tx1">
                  <a:lumMod val="75000"/>
                  <a:lumOff val="25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1306EB-04B7-4D5E-ADA9-7CAA0FD55130}"/>
              </a:ext>
            </a:extLst>
          </p:cNvPr>
          <p:cNvSpPr txBox="1"/>
          <p:nvPr/>
        </p:nvSpPr>
        <p:spPr>
          <a:xfrm>
            <a:off x="988094" y="1526346"/>
            <a:ext cx="6461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t2</a:t>
            </a:r>
            <a:endParaRPr kumimoji="0" lang="en-US" altLang="en-US" sz="1400" i="0" u="none" strike="noStrike" cap="none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9556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DB8F4F03-6D87-47F9-BD57-5364E5B2A1D6}"/>
              </a:ext>
            </a:extLst>
          </p:cNvPr>
          <p:cNvSpPr txBox="1"/>
          <p:nvPr/>
        </p:nvSpPr>
        <p:spPr>
          <a:xfrm>
            <a:off x="2056598" y="2875002"/>
            <a:ext cx="8078804" cy="11088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66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Open Sans ExtraBold" panose="020B0906030804020204" pitchFamily="34" charset="0"/>
              </a:rPr>
              <a:t>t*</a:t>
            </a:r>
            <a:endParaRPr lang="en-US" sz="6600" spc="300" dirty="0">
              <a:solidFill>
                <a:schemeClr val="tx1">
                  <a:lumMod val="75000"/>
                  <a:lumOff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Open Sans ExtraBold" panose="020B09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1373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F70F73B8-5728-41B8-B56F-1CAFD5968AD9}"/>
              </a:ext>
            </a:extLst>
          </p:cNvPr>
          <p:cNvSpPr txBox="1"/>
          <p:nvPr/>
        </p:nvSpPr>
        <p:spPr>
          <a:xfrm>
            <a:off x="737937" y="1118327"/>
            <a:ext cx="10716126" cy="770400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4400" b="1" dirty="0">
                <a:solidFill>
                  <a:srgbClr val="64ACB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t1</a:t>
            </a:r>
            <a:endParaRPr kumimoji="0" lang="en-US" altLang="en-US" sz="3600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26EBC3-0620-9647-AA8E-E6A9FF354EF4}"/>
              </a:ext>
            </a:extLst>
          </p:cNvPr>
          <p:cNvSpPr txBox="1"/>
          <p:nvPr/>
        </p:nvSpPr>
        <p:spPr>
          <a:xfrm>
            <a:off x="1129992" y="2659947"/>
            <a:ext cx="10016114" cy="379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itchFamily="2" charset="0"/>
                <a:ea typeface="Roboto" pitchFamily="2" charset="0"/>
              </a:rPr>
              <a:t>#t3#</a:t>
            </a:r>
            <a:endParaRPr lang="en-ID" sz="1400" dirty="0">
              <a:solidFill>
                <a:schemeClr val="tx1">
                  <a:lumMod val="75000"/>
                  <a:lumOff val="25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00CD6B-5906-2C4D-8827-A5F3ABC328E4}"/>
              </a:ext>
            </a:extLst>
          </p:cNvPr>
          <p:cNvSpPr txBox="1"/>
          <p:nvPr/>
        </p:nvSpPr>
        <p:spPr>
          <a:xfrm>
            <a:off x="1021904" y="2055735"/>
            <a:ext cx="1014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t2</a:t>
            </a:r>
            <a:endParaRPr kumimoji="0" lang="en-US" altLang="en-US" sz="1400" i="0" u="none" strike="noStrike" cap="none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B4F5F5BA-BEAB-784D-8AF2-C68310F9491E}"/>
              </a:ext>
            </a:extLst>
          </p:cNvPr>
          <p:cNvSpPr txBox="1">
            <a:spLocks/>
          </p:cNvSpPr>
          <p:nvPr/>
        </p:nvSpPr>
        <p:spPr>
          <a:xfrm>
            <a:off x="11072186" y="5777940"/>
            <a:ext cx="2239627" cy="2160119"/>
          </a:xfrm>
          <a:prstGeom prst="roundRect">
            <a:avLst>
              <a:gd name="adj" fmla="val 7264"/>
            </a:avLst>
          </a:prstGeom>
          <a:gradFill>
            <a:gsLst>
              <a:gs pos="54000">
                <a:srgbClr val="437596"/>
              </a:gs>
              <a:gs pos="0">
                <a:srgbClr val="64ACB0"/>
              </a:gs>
              <a:gs pos="100000">
                <a:srgbClr val="1D3679"/>
              </a:gs>
            </a:gsLst>
            <a:lin ang="2700000" scaled="1"/>
          </a:gradFill>
          <a:effectLst>
            <a:outerShdw blurRad="165100" dist="114300" dir="2700000" algn="tl" rotWithShape="0">
              <a:prstClr val="black">
                <a:alpha val="40000"/>
              </a:prstClr>
            </a:outerShdw>
          </a:effectLst>
        </p:spPr>
      </p:sp>
    </p:spTree>
    <p:extLst>
      <p:ext uri="{BB962C8B-B14F-4D97-AF65-F5344CB8AC3E}">
        <p14:creationId xmlns:p14="http://schemas.microsoft.com/office/powerpoint/2010/main" val="3635357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72190BE9-0E25-4D5D-A5A7-E607438653FD}"/>
              </a:ext>
            </a:extLst>
          </p:cNvPr>
          <p:cNvSpPr txBox="1">
            <a:spLocks/>
          </p:cNvSpPr>
          <p:nvPr/>
        </p:nvSpPr>
        <p:spPr>
          <a:xfrm>
            <a:off x="5874485" y="3695700"/>
            <a:ext cx="2895600" cy="2396987"/>
          </a:xfrm>
          <a:prstGeom prst="roundRect">
            <a:avLst>
              <a:gd name="adj" fmla="val 7264"/>
            </a:avLst>
          </a:prstGeom>
          <a:gradFill>
            <a:gsLst>
              <a:gs pos="54000">
                <a:srgbClr val="437596"/>
              </a:gs>
              <a:gs pos="0">
                <a:srgbClr val="64ACB0"/>
              </a:gs>
              <a:gs pos="100000">
                <a:srgbClr val="1D3679"/>
              </a:gs>
            </a:gsLst>
            <a:lin ang="2700000" scaled="1"/>
          </a:gradFill>
          <a:effectLst>
            <a:outerShdw blurRad="203200" dist="190500" dir="2700000" algn="tl" rotWithShape="0">
              <a:prstClr val="black">
                <a:alpha val="40000"/>
              </a:prstClr>
            </a:outerShdw>
          </a:effectLst>
        </p:spPr>
      </p:sp>
      <p:sp>
        <p:nvSpPr>
          <p:cNvPr id="25" name="Picture Placeholder 7">
            <a:extLst>
              <a:ext uri="{FF2B5EF4-FFF2-40B4-BE49-F238E27FC236}">
                <a16:creationId xmlns:a16="http://schemas.microsoft.com/office/drawing/2014/main" id="{E9D95D82-7D59-4593-AC81-5AA5A97E6F0D}"/>
              </a:ext>
            </a:extLst>
          </p:cNvPr>
          <p:cNvSpPr txBox="1">
            <a:spLocks/>
          </p:cNvSpPr>
          <p:nvPr/>
        </p:nvSpPr>
        <p:spPr>
          <a:xfrm>
            <a:off x="8770085" y="3695700"/>
            <a:ext cx="2895600" cy="2396987"/>
          </a:xfrm>
          <a:prstGeom prst="roundRect">
            <a:avLst>
              <a:gd name="adj" fmla="val 7264"/>
            </a:avLst>
          </a:prstGeom>
          <a:gradFill>
            <a:gsLst>
              <a:gs pos="54000">
                <a:srgbClr val="437596"/>
              </a:gs>
              <a:gs pos="0">
                <a:srgbClr val="64ACB0"/>
              </a:gs>
              <a:gs pos="100000">
                <a:srgbClr val="1D3679"/>
              </a:gs>
            </a:gsLst>
            <a:lin ang="2700000" scaled="1"/>
          </a:gradFill>
          <a:effectLst>
            <a:outerShdw blurRad="203200" dist="190500" dir="2700000" algn="tl" rotWithShape="0">
              <a:prstClr val="black">
                <a:alpha val="40000"/>
              </a:prstClr>
            </a:outerShdw>
          </a:effectLst>
        </p:spPr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63D8BE3-86CD-4342-9605-87B8DDB6478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5874485" y="317501"/>
            <a:ext cx="5803900" cy="3632200"/>
          </a:xfrm>
        </p:spPr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45D9756-70E5-4236-995F-6F63D08A0D79}"/>
              </a:ext>
            </a:extLst>
          </p:cNvPr>
          <p:cNvSpPr txBox="1"/>
          <p:nvPr/>
        </p:nvSpPr>
        <p:spPr>
          <a:xfrm>
            <a:off x="401186" y="708965"/>
            <a:ext cx="51491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t1</a:t>
            </a:r>
            <a:endParaRPr kumimoji="0" lang="en-US" altLang="en-US" sz="3200" i="0" u="none" strike="noStrike" cap="none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0BC4A4D-563D-4504-A5B7-B6C6E2D083FD}"/>
              </a:ext>
            </a:extLst>
          </p:cNvPr>
          <p:cNvSpPr txBox="1"/>
          <p:nvPr/>
        </p:nvSpPr>
        <p:spPr>
          <a:xfrm>
            <a:off x="401186" y="275113"/>
            <a:ext cx="5149150" cy="463588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t2</a:t>
            </a:r>
            <a:endParaRPr lang="en-ID" b="1" i="1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537DD3-20BA-5C4F-B1CE-3F48F3CEB998}"/>
              </a:ext>
            </a:extLst>
          </p:cNvPr>
          <p:cNvSpPr txBox="1"/>
          <p:nvPr/>
        </p:nvSpPr>
        <p:spPr>
          <a:xfrm>
            <a:off x="431846" y="1387114"/>
            <a:ext cx="5149150" cy="379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itchFamily="2" charset="0"/>
                <a:ea typeface="Roboto" pitchFamily="2" charset="0"/>
              </a:rPr>
              <a:t>#t3#</a:t>
            </a:r>
            <a:endParaRPr lang="en-ID" sz="1400" dirty="0">
              <a:solidFill>
                <a:schemeClr val="tx1">
                  <a:lumMod val="75000"/>
                  <a:lumOff val="25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240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BA08A7EE-D8F2-4A19-A166-6E9BF7A0BD12}"/>
              </a:ext>
            </a:extLst>
          </p:cNvPr>
          <p:cNvSpPr/>
          <p:nvPr/>
        </p:nvSpPr>
        <p:spPr>
          <a:xfrm>
            <a:off x="2921000" y="0"/>
            <a:ext cx="3530601" cy="6858000"/>
          </a:xfrm>
          <a:prstGeom prst="rect">
            <a:avLst/>
          </a:prstGeom>
          <a:gradFill>
            <a:gsLst>
              <a:gs pos="54000">
                <a:srgbClr val="437596"/>
              </a:gs>
              <a:gs pos="0">
                <a:srgbClr val="64ACB0"/>
              </a:gs>
              <a:gs pos="100000">
                <a:srgbClr val="1D3679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5C4F375-A4BC-4F4E-A414-3C21B92F92DD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/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9923AE2-54A0-4FAD-B2BB-CD1A76A93836}"/>
              </a:ext>
            </a:extLst>
          </p:cNvPr>
          <p:cNvSpPr txBox="1"/>
          <p:nvPr/>
        </p:nvSpPr>
        <p:spPr>
          <a:xfrm>
            <a:off x="6765977" y="868193"/>
            <a:ext cx="51491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4000" b="1" dirty="0">
                <a:solidFill>
                  <a:srgbClr val="64ACB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t1</a:t>
            </a:r>
            <a:endParaRPr kumimoji="0" lang="en-US" altLang="en-US" sz="3200" i="0" u="none" strike="noStrike" cap="none" normalizeH="0" baseline="0" dirty="0">
              <a:ln>
                <a:noFill/>
              </a:ln>
              <a:solidFill>
                <a:srgbClr val="64ACB0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0F1DA43-DE64-4DE7-B50B-A993EF6D413A}"/>
              </a:ext>
            </a:extLst>
          </p:cNvPr>
          <p:cNvSpPr txBox="1"/>
          <p:nvPr/>
        </p:nvSpPr>
        <p:spPr>
          <a:xfrm>
            <a:off x="6765977" y="404605"/>
            <a:ext cx="5149150" cy="464400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t2</a:t>
            </a:r>
            <a:endParaRPr lang="en-ID" b="1" i="1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600270-B914-2043-A709-13715EA07FD2}"/>
              </a:ext>
            </a:extLst>
          </p:cNvPr>
          <p:cNvSpPr txBox="1"/>
          <p:nvPr/>
        </p:nvSpPr>
        <p:spPr>
          <a:xfrm>
            <a:off x="6765977" y="1576079"/>
            <a:ext cx="5149150" cy="379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itchFamily="2" charset="0"/>
                <a:ea typeface="Roboto" pitchFamily="2" charset="0"/>
              </a:rPr>
              <a:t>#t3#</a:t>
            </a:r>
            <a:endParaRPr lang="en-ID" sz="1400" dirty="0">
              <a:solidFill>
                <a:schemeClr val="tx1">
                  <a:lumMod val="75000"/>
                  <a:lumOff val="25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5104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7">
            <a:extLst>
              <a:ext uri="{FF2B5EF4-FFF2-40B4-BE49-F238E27FC236}">
                <a16:creationId xmlns:a16="http://schemas.microsoft.com/office/drawing/2014/main" id="{196936E6-C045-48F5-9404-2B072EFA55B0}"/>
              </a:ext>
            </a:extLst>
          </p:cNvPr>
          <p:cNvSpPr txBox="1">
            <a:spLocks/>
          </p:cNvSpPr>
          <p:nvPr/>
        </p:nvSpPr>
        <p:spPr>
          <a:xfrm>
            <a:off x="9002487" y="218925"/>
            <a:ext cx="2895600" cy="4067176"/>
          </a:xfrm>
          <a:prstGeom prst="roundRect">
            <a:avLst>
              <a:gd name="adj" fmla="val 7264"/>
            </a:avLst>
          </a:prstGeom>
          <a:gradFill>
            <a:gsLst>
              <a:gs pos="54000">
                <a:srgbClr val="437596"/>
              </a:gs>
              <a:gs pos="0">
                <a:srgbClr val="64ACB0"/>
              </a:gs>
              <a:gs pos="100000">
                <a:srgbClr val="1D3679"/>
              </a:gs>
            </a:gsLst>
            <a:lin ang="2700000" scaled="1"/>
          </a:gradFill>
          <a:effectLst>
            <a:outerShdw blurRad="152400" dist="114300" dir="8100000" algn="tr" rotWithShape="0">
              <a:prstClr val="black">
                <a:alpha val="40000"/>
              </a:prstClr>
            </a:outerShdw>
          </a:effectLst>
        </p:spPr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5857D7C-C7EE-42D6-A5F4-9AA55E8595A9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784632" y="599662"/>
            <a:ext cx="4891314" cy="5635171"/>
          </a:xfrm>
        </p:spPr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268F64-4FC5-FC48-995E-D83955AA36B6}"/>
              </a:ext>
            </a:extLst>
          </p:cNvPr>
          <p:cNvSpPr txBox="1"/>
          <p:nvPr/>
        </p:nvSpPr>
        <p:spPr>
          <a:xfrm>
            <a:off x="293913" y="652777"/>
            <a:ext cx="51491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t1</a:t>
            </a:r>
            <a:endParaRPr kumimoji="0" lang="en-US" altLang="en-US" sz="3200" i="0" u="none" strike="noStrike" cap="none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0AB884-73D4-C440-8C2D-367596B2F377}"/>
              </a:ext>
            </a:extLst>
          </p:cNvPr>
          <p:cNvSpPr txBox="1"/>
          <p:nvPr/>
        </p:nvSpPr>
        <p:spPr>
          <a:xfrm>
            <a:off x="293913" y="218925"/>
            <a:ext cx="5149150" cy="463588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t2</a:t>
            </a:r>
            <a:endParaRPr lang="en-ID" b="1" i="1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7CCCB1A-A34C-9D4E-82C8-3D605342A1BE}"/>
              </a:ext>
            </a:extLst>
          </p:cNvPr>
          <p:cNvSpPr txBox="1"/>
          <p:nvPr/>
        </p:nvSpPr>
        <p:spPr>
          <a:xfrm>
            <a:off x="324573" y="1330926"/>
            <a:ext cx="5149150" cy="379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itchFamily="2" charset="0"/>
                <a:ea typeface="Roboto" pitchFamily="2" charset="0"/>
              </a:rPr>
              <a:t>#t3#</a:t>
            </a:r>
            <a:endParaRPr lang="en-ID" sz="1400" dirty="0">
              <a:solidFill>
                <a:schemeClr val="tx1">
                  <a:lumMod val="75000"/>
                  <a:lumOff val="25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2807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E2B01F2-8985-4AA1-B057-9D34ACE29C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955B73-D9D4-C34D-8ACF-0B837D25E0EE}"/>
              </a:ext>
            </a:extLst>
          </p:cNvPr>
          <p:cNvSpPr txBox="1"/>
          <p:nvPr/>
        </p:nvSpPr>
        <p:spPr>
          <a:xfrm>
            <a:off x="721191" y="826032"/>
            <a:ext cx="51491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4000" b="1" dirty="0">
                <a:solidFill>
                  <a:srgbClr val="64ACB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t1</a:t>
            </a:r>
            <a:endParaRPr kumimoji="0" lang="en-US" altLang="en-US" sz="3200" i="0" u="none" strike="noStrike" cap="none" normalizeH="0" baseline="0" dirty="0">
              <a:ln>
                <a:noFill/>
              </a:ln>
              <a:solidFill>
                <a:srgbClr val="64ACB0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E909F8-4D72-E449-9FE6-5BD3A047AB2B}"/>
              </a:ext>
            </a:extLst>
          </p:cNvPr>
          <p:cNvSpPr txBox="1"/>
          <p:nvPr/>
        </p:nvSpPr>
        <p:spPr>
          <a:xfrm>
            <a:off x="721191" y="392180"/>
            <a:ext cx="5149150" cy="463588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t2</a:t>
            </a:r>
            <a:endParaRPr lang="en-ID" b="1" i="1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677EA09-B1CD-FD48-9061-961188482EAB}"/>
              </a:ext>
            </a:extLst>
          </p:cNvPr>
          <p:cNvSpPr txBox="1"/>
          <p:nvPr/>
        </p:nvSpPr>
        <p:spPr>
          <a:xfrm>
            <a:off x="751851" y="1504181"/>
            <a:ext cx="5149150" cy="379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itchFamily="2" charset="0"/>
                <a:ea typeface="Roboto" pitchFamily="2" charset="0"/>
              </a:rPr>
              <a:t>#t3#</a:t>
            </a:r>
            <a:endParaRPr lang="en-ID" sz="1400" dirty="0">
              <a:solidFill>
                <a:schemeClr val="tx1">
                  <a:lumMod val="75000"/>
                  <a:lumOff val="25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3807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7">
            <a:extLst>
              <a:ext uri="{FF2B5EF4-FFF2-40B4-BE49-F238E27FC236}">
                <a16:creationId xmlns:a16="http://schemas.microsoft.com/office/drawing/2014/main" id="{B2E0F78C-451B-480B-A834-10DD25C365C7}"/>
              </a:ext>
            </a:extLst>
          </p:cNvPr>
          <p:cNvSpPr txBox="1">
            <a:spLocks/>
          </p:cNvSpPr>
          <p:nvPr/>
        </p:nvSpPr>
        <p:spPr>
          <a:xfrm>
            <a:off x="7382905" y="4105276"/>
            <a:ext cx="4305300" cy="2432962"/>
          </a:xfrm>
          <a:prstGeom prst="roundRect">
            <a:avLst>
              <a:gd name="adj" fmla="val 7264"/>
            </a:avLst>
          </a:prstGeom>
          <a:gradFill>
            <a:gsLst>
              <a:gs pos="54000">
                <a:srgbClr val="437596"/>
              </a:gs>
              <a:gs pos="0">
                <a:srgbClr val="64ACB0"/>
              </a:gs>
              <a:gs pos="100000">
                <a:srgbClr val="1D3679"/>
              </a:gs>
            </a:gsLst>
            <a:lin ang="2700000" scaled="1"/>
          </a:gradFill>
          <a:effectLst>
            <a:outerShdw blurRad="203200" dist="1905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en-ID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10F4B80-4E8A-4A2C-93AC-FFD37F2B31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3736" y="378543"/>
            <a:ext cx="6098400" cy="6098400"/>
          </a:xfrm>
          <a:prstGeom prst="rect">
            <a:avLst/>
          </a:prstGeom>
        </p:spPr>
      </p:pic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12F45B-2B80-43D3-BF14-2D08ACCB353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58600B-ABAD-774B-844C-04B567C0912C}"/>
              </a:ext>
            </a:extLst>
          </p:cNvPr>
          <p:cNvSpPr txBox="1"/>
          <p:nvPr/>
        </p:nvSpPr>
        <p:spPr>
          <a:xfrm>
            <a:off x="687349" y="956182"/>
            <a:ext cx="51491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t1</a:t>
            </a:r>
            <a:endParaRPr kumimoji="0" lang="en-US" altLang="en-US" sz="3200" i="0" u="none" strike="noStrike" cap="none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F25F9C-AC10-6E4F-B30A-F0CFED651155}"/>
              </a:ext>
            </a:extLst>
          </p:cNvPr>
          <p:cNvSpPr txBox="1"/>
          <p:nvPr/>
        </p:nvSpPr>
        <p:spPr>
          <a:xfrm>
            <a:off x="687349" y="522330"/>
            <a:ext cx="5149150" cy="463588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t2</a:t>
            </a:r>
            <a:endParaRPr lang="en-ID" b="1" i="1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05D430-9607-5843-AD95-986E4B95EB7D}"/>
              </a:ext>
            </a:extLst>
          </p:cNvPr>
          <p:cNvSpPr txBox="1"/>
          <p:nvPr/>
        </p:nvSpPr>
        <p:spPr>
          <a:xfrm>
            <a:off x="718009" y="1634331"/>
            <a:ext cx="5149150" cy="379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itchFamily="2" charset="0"/>
                <a:ea typeface="Roboto" pitchFamily="2" charset="0"/>
              </a:rPr>
              <a:t>#t3#</a:t>
            </a:r>
            <a:endParaRPr lang="en-ID" sz="1400" dirty="0">
              <a:solidFill>
                <a:schemeClr val="tx1">
                  <a:lumMod val="75000"/>
                  <a:lumOff val="25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4832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7">
            <a:extLst>
              <a:ext uri="{FF2B5EF4-FFF2-40B4-BE49-F238E27FC236}">
                <a16:creationId xmlns:a16="http://schemas.microsoft.com/office/drawing/2014/main" id="{BEDA71D8-9E99-44ED-9A80-DCB518672747}"/>
              </a:ext>
            </a:extLst>
          </p:cNvPr>
          <p:cNvSpPr txBox="1">
            <a:spLocks/>
          </p:cNvSpPr>
          <p:nvPr/>
        </p:nvSpPr>
        <p:spPr>
          <a:xfrm>
            <a:off x="7461705" y="3735522"/>
            <a:ext cx="4305300" cy="2117815"/>
          </a:xfrm>
          <a:prstGeom prst="roundRect">
            <a:avLst>
              <a:gd name="adj" fmla="val 7264"/>
            </a:avLst>
          </a:prstGeom>
          <a:gradFill>
            <a:gsLst>
              <a:gs pos="54000">
                <a:srgbClr val="437596"/>
              </a:gs>
              <a:gs pos="0">
                <a:srgbClr val="64ACB0"/>
              </a:gs>
              <a:gs pos="100000">
                <a:srgbClr val="1D3679"/>
              </a:gs>
            </a:gsLst>
            <a:lin ang="2700000" scaled="1"/>
          </a:gradFill>
          <a:effectLst>
            <a:outerShdw blurRad="203200" dist="1905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en-ID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300896E-5A26-4FC0-9986-F23D7BB67EED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5490965" y="1472918"/>
            <a:ext cx="5803900" cy="3632200"/>
          </a:xfrm>
        </p:spPr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87AD4E-7FC6-46F8-85B5-CD98A6DB5F04}"/>
              </a:ext>
            </a:extLst>
          </p:cNvPr>
          <p:cNvSpPr txBox="1"/>
          <p:nvPr/>
        </p:nvSpPr>
        <p:spPr>
          <a:xfrm>
            <a:off x="424996" y="459454"/>
            <a:ext cx="4791896" cy="709200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4000" b="1" i="0" dirty="0">
                <a:solidFill>
                  <a:srgbClr val="64ACB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t1</a:t>
            </a:r>
            <a:endParaRPr kumimoji="0" lang="en-US" altLang="en-US" sz="3200" b="1" i="0" u="none" strike="noStrike" cap="none" normalizeH="0" baseline="0" dirty="0">
              <a:ln>
                <a:noFill/>
              </a:ln>
              <a:solidFill>
                <a:srgbClr val="64ACB0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E349702-D905-4007-B045-44EE788F8ED5}"/>
              </a:ext>
            </a:extLst>
          </p:cNvPr>
          <p:cNvSpPr txBox="1"/>
          <p:nvPr/>
        </p:nvSpPr>
        <p:spPr>
          <a:xfrm>
            <a:off x="424995" y="1167340"/>
            <a:ext cx="4791897" cy="463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i="0" dirty="0">
                <a:solidFill>
                  <a:srgbClr val="212326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t2</a:t>
            </a:r>
            <a:endParaRPr lang="en-ID" b="1" i="1" dirty="0">
              <a:solidFill>
                <a:schemeClr val="tx1">
                  <a:lumMod val="85000"/>
                  <a:lumOff val="1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DCEE826-B3A7-6142-89A1-CDA982AB807F}"/>
              </a:ext>
            </a:extLst>
          </p:cNvPr>
          <p:cNvSpPr txBox="1"/>
          <p:nvPr/>
        </p:nvSpPr>
        <p:spPr>
          <a:xfrm>
            <a:off x="424996" y="1630928"/>
            <a:ext cx="4791898" cy="379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itchFamily="2" charset="0"/>
                <a:ea typeface="Roboto" pitchFamily="2" charset="0"/>
              </a:rPr>
              <a:t>#t3#</a:t>
            </a:r>
            <a:endParaRPr lang="en-ID" sz="1400" dirty="0">
              <a:solidFill>
                <a:schemeClr val="tx1">
                  <a:lumMod val="75000"/>
                  <a:lumOff val="25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6368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18004</TotalTime>
  <Words>108</Words>
  <Application>Microsoft Macintosh PowerPoint</Application>
  <PresentationFormat>Widescreen</PresentationFormat>
  <Paragraphs>69</Paragraphs>
  <Slides>20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Open Sans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GD Design</dc:creator>
  <cp:lastModifiedBy>Ilija Kupresanin</cp:lastModifiedBy>
  <cp:revision>8835</cp:revision>
  <dcterms:created xsi:type="dcterms:W3CDTF">2020-10-27T13:35:18Z</dcterms:created>
  <dcterms:modified xsi:type="dcterms:W3CDTF">2022-02-27T23:19:33Z</dcterms:modified>
</cp:coreProperties>
</file>